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7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6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21" r:id="rId3"/>
    <p:sldMasterId id="2147483734" r:id="rId4"/>
    <p:sldMasterId id="2147483996" r:id="rId5"/>
    <p:sldMasterId id="2147484008" r:id="rId6"/>
    <p:sldMasterId id="2147484140" r:id="rId7"/>
    <p:sldMasterId id="2147484154" r:id="rId8"/>
  </p:sldMasterIdLst>
  <p:notesMasterIdLst>
    <p:notesMasterId r:id="rId34"/>
  </p:notesMasterIdLst>
  <p:sldIdLst>
    <p:sldId id="300" r:id="rId9"/>
    <p:sldId id="302" r:id="rId10"/>
    <p:sldId id="301" r:id="rId11"/>
    <p:sldId id="275" r:id="rId12"/>
    <p:sldId id="259" r:id="rId13"/>
    <p:sldId id="258" r:id="rId14"/>
    <p:sldId id="274" r:id="rId15"/>
    <p:sldId id="276" r:id="rId16"/>
    <p:sldId id="285" r:id="rId17"/>
    <p:sldId id="286" r:id="rId18"/>
    <p:sldId id="297" r:id="rId19"/>
    <p:sldId id="287" r:id="rId20"/>
    <p:sldId id="260" r:id="rId21"/>
    <p:sldId id="261" r:id="rId22"/>
    <p:sldId id="262" r:id="rId23"/>
    <p:sldId id="263" r:id="rId24"/>
    <p:sldId id="296" r:id="rId25"/>
    <p:sldId id="291" r:id="rId26"/>
    <p:sldId id="290" r:id="rId27"/>
    <p:sldId id="279" r:id="rId28"/>
    <p:sldId id="299" r:id="rId29"/>
    <p:sldId id="281" r:id="rId30"/>
    <p:sldId id="283" r:id="rId31"/>
    <p:sldId id="284" r:id="rId32"/>
    <p:sldId id="295" r:id="rId33"/>
  </p:sldIdLst>
  <p:sldSz cx="10693400" cy="7556500"/>
  <p:notesSz cx="10693400" cy="7556500"/>
  <p:defaultTextStyle>
    <a:defPPr>
      <a:defRPr lang="it-IT"/>
    </a:defPPr>
    <a:lvl1pPr marL="0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20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40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161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881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01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21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041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763" algn="l" defTabSz="9134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9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E4EC-E878-4412-B092-11770F59E718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215B1-E1EC-4EB6-8CBF-075AB72B1D1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8069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20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440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161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881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601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321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041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763" algn="l" defTabSz="9134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01FD763-8323-41CE-8FE1-EAB696E1C1F5}" type="slidenum">
              <a:rPr lang="it-IT" altLang="it-IT">
                <a:cs typeface="Calibri" pitchFamily="34" charset="0"/>
              </a:rPr>
              <a:pPr/>
              <a:t>25</a:t>
            </a:fld>
            <a:endParaRPr lang="it-IT" altLang="it-IT">
              <a:cs typeface="Calibri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74675"/>
            <a:ext cx="4005263" cy="2832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8892" y="3589197"/>
            <a:ext cx="8555618" cy="3400705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9002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17273" y="4546092"/>
            <a:ext cx="4575047" cy="26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94329" y="4588773"/>
            <a:ext cx="1997963" cy="128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378078" y="5660140"/>
            <a:ext cx="4523231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35760" y="3889248"/>
            <a:ext cx="4775200" cy="3310254"/>
          </a:xfrm>
          <a:custGeom>
            <a:avLst/>
            <a:gdLst/>
            <a:ahLst/>
            <a:cxnLst/>
            <a:rect l="l" t="t" r="r" b="b"/>
            <a:pathLst>
              <a:path w="4775200" h="3310254">
                <a:moveTo>
                  <a:pt x="4256532" y="1946198"/>
                </a:moveTo>
                <a:lnTo>
                  <a:pt x="4256532" y="1719072"/>
                </a:lnTo>
                <a:lnTo>
                  <a:pt x="4248912" y="1754124"/>
                </a:lnTo>
                <a:lnTo>
                  <a:pt x="4232148" y="1789176"/>
                </a:lnTo>
                <a:lnTo>
                  <a:pt x="4197096" y="1824228"/>
                </a:lnTo>
                <a:lnTo>
                  <a:pt x="4152900" y="1857756"/>
                </a:lnTo>
                <a:lnTo>
                  <a:pt x="4101084" y="1883664"/>
                </a:lnTo>
                <a:lnTo>
                  <a:pt x="4041648" y="1917192"/>
                </a:lnTo>
                <a:lnTo>
                  <a:pt x="3973068" y="1944624"/>
                </a:lnTo>
                <a:lnTo>
                  <a:pt x="3886200" y="1970532"/>
                </a:lnTo>
                <a:lnTo>
                  <a:pt x="3791712" y="1994916"/>
                </a:lnTo>
                <a:lnTo>
                  <a:pt x="3695700" y="2022348"/>
                </a:lnTo>
                <a:lnTo>
                  <a:pt x="3585972" y="2048256"/>
                </a:lnTo>
                <a:lnTo>
                  <a:pt x="3343656" y="2107692"/>
                </a:lnTo>
                <a:lnTo>
                  <a:pt x="3067812" y="2177796"/>
                </a:lnTo>
                <a:lnTo>
                  <a:pt x="2766060" y="2255520"/>
                </a:lnTo>
                <a:lnTo>
                  <a:pt x="2430780" y="2340864"/>
                </a:lnTo>
                <a:lnTo>
                  <a:pt x="2077212" y="2444496"/>
                </a:lnTo>
                <a:lnTo>
                  <a:pt x="1697736" y="2566416"/>
                </a:lnTo>
                <a:lnTo>
                  <a:pt x="1303020" y="2712720"/>
                </a:lnTo>
                <a:lnTo>
                  <a:pt x="880872" y="2886456"/>
                </a:lnTo>
                <a:lnTo>
                  <a:pt x="448056" y="3084576"/>
                </a:lnTo>
                <a:lnTo>
                  <a:pt x="0" y="3310128"/>
                </a:lnTo>
                <a:lnTo>
                  <a:pt x="242316" y="3310128"/>
                </a:lnTo>
                <a:lnTo>
                  <a:pt x="388620" y="3291840"/>
                </a:lnTo>
                <a:lnTo>
                  <a:pt x="614172" y="3162300"/>
                </a:lnTo>
                <a:lnTo>
                  <a:pt x="853440" y="3031236"/>
                </a:lnTo>
                <a:lnTo>
                  <a:pt x="1112520" y="2910840"/>
                </a:lnTo>
                <a:lnTo>
                  <a:pt x="1395984" y="2798064"/>
                </a:lnTo>
                <a:lnTo>
                  <a:pt x="1690116" y="2686812"/>
                </a:lnTo>
                <a:lnTo>
                  <a:pt x="1999488" y="2574036"/>
                </a:lnTo>
                <a:lnTo>
                  <a:pt x="2775204" y="2333244"/>
                </a:lnTo>
                <a:lnTo>
                  <a:pt x="2929128" y="2289048"/>
                </a:lnTo>
                <a:lnTo>
                  <a:pt x="3249168" y="2211324"/>
                </a:lnTo>
                <a:lnTo>
                  <a:pt x="3575304" y="2125980"/>
                </a:lnTo>
                <a:lnTo>
                  <a:pt x="3902964" y="2039112"/>
                </a:lnTo>
                <a:lnTo>
                  <a:pt x="4050792" y="2005584"/>
                </a:lnTo>
                <a:lnTo>
                  <a:pt x="4197096" y="1961388"/>
                </a:lnTo>
                <a:lnTo>
                  <a:pt x="4256532" y="1946198"/>
                </a:lnTo>
                <a:close/>
              </a:path>
              <a:path w="4775200" h="3310254">
                <a:moveTo>
                  <a:pt x="4774692" y="138684"/>
                </a:moveTo>
                <a:lnTo>
                  <a:pt x="4774692" y="0"/>
                </a:lnTo>
                <a:lnTo>
                  <a:pt x="4619244" y="35052"/>
                </a:lnTo>
                <a:lnTo>
                  <a:pt x="4437888" y="70104"/>
                </a:lnTo>
                <a:lnTo>
                  <a:pt x="4248912" y="105156"/>
                </a:lnTo>
                <a:lnTo>
                  <a:pt x="4050792" y="129540"/>
                </a:lnTo>
                <a:lnTo>
                  <a:pt x="3628644" y="190500"/>
                </a:lnTo>
                <a:lnTo>
                  <a:pt x="3421380" y="216408"/>
                </a:lnTo>
                <a:lnTo>
                  <a:pt x="3223260" y="249936"/>
                </a:lnTo>
                <a:lnTo>
                  <a:pt x="3025140" y="275844"/>
                </a:lnTo>
                <a:lnTo>
                  <a:pt x="2843784" y="320040"/>
                </a:lnTo>
                <a:lnTo>
                  <a:pt x="2680716" y="362712"/>
                </a:lnTo>
                <a:lnTo>
                  <a:pt x="2542032" y="414528"/>
                </a:lnTo>
                <a:lnTo>
                  <a:pt x="2421636" y="475488"/>
                </a:lnTo>
                <a:lnTo>
                  <a:pt x="2336292" y="536448"/>
                </a:lnTo>
                <a:lnTo>
                  <a:pt x="2310384" y="569976"/>
                </a:lnTo>
                <a:lnTo>
                  <a:pt x="2282952" y="614172"/>
                </a:lnTo>
                <a:lnTo>
                  <a:pt x="2266188" y="656844"/>
                </a:lnTo>
                <a:lnTo>
                  <a:pt x="2266188" y="699516"/>
                </a:lnTo>
                <a:lnTo>
                  <a:pt x="2275332" y="752856"/>
                </a:lnTo>
                <a:lnTo>
                  <a:pt x="2293620" y="795528"/>
                </a:lnTo>
                <a:lnTo>
                  <a:pt x="2318004" y="838200"/>
                </a:lnTo>
                <a:lnTo>
                  <a:pt x="2353056" y="873252"/>
                </a:lnTo>
                <a:lnTo>
                  <a:pt x="2447544" y="941832"/>
                </a:lnTo>
                <a:lnTo>
                  <a:pt x="2577084" y="1010412"/>
                </a:lnTo>
                <a:lnTo>
                  <a:pt x="2723388" y="1063752"/>
                </a:lnTo>
                <a:lnTo>
                  <a:pt x="2784348" y="1082552"/>
                </a:lnTo>
                <a:lnTo>
                  <a:pt x="2784348" y="691896"/>
                </a:lnTo>
                <a:lnTo>
                  <a:pt x="2791968" y="664464"/>
                </a:lnTo>
                <a:lnTo>
                  <a:pt x="2827020" y="605028"/>
                </a:lnTo>
                <a:lnTo>
                  <a:pt x="2878836" y="544068"/>
                </a:lnTo>
                <a:lnTo>
                  <a:pt x="2956560" y="501396"/>
                </a:lnTo>
                <a:lnTo>
                  <a:pt x="3051048" y="458724"/>
                </a:lnTo>
                <a:lnTo>
                  <a:pt x="3153156" y="423672"/>
                </a:lnTo>
                <a:lnTo>
                  <a:pt x="3273552" y="388620"/>
                </a:lnTo>
                <a:lnTo>
                  <a:pt x="3412236" y="362712"/>
                </a:lnTo>
                <a:lnTo>
                  <a:pt x="3550920" y="338328"/>
                </a:lnTo>
                <a:lnTo>
                  <a:pt x="3860292" y="284988"/>
                </a:lnTo>
                <a:lnTo>
                  <a:pt x="4171188" y="249936"/>
                </a:lnTo>
                <a:lnTo>
                  <a:pt x="4488180" y="198120"/>
                </a:lnTo>
                <a:lnTo>
                  <a:pt x="4636008" y="172212"/>
                </a:lnTo>
                <a:lnTo>
                  <a:pt x="4774692" y="138684"/>
                </a:lnTo>
                <a:close/>
              </a:path>
              <a:path w="4775200" h="3310254">
                <a:moveTo>
                  <a:pt x="4774692" y="1770888"/>
                </a:moveTo>
                <a:lnTo>
                  <a:pt x="4774692" y="1382268"/>
                </a:lnTo>
                <a:lnTo>
                  <a:pt x="4669536" y="1365504"/>
                </a:lnTo>
                <a:lnTo>
                  <a:pt x="4541520" y="1339596"/>
                </a:lnTo>
                <a:lnTo>
                  <a:pt x="4402836" y="1312164"/>
                </a:lnTo>
                <a:lnTo>
                  <a:pt x="4239768" y="1278636"/>
                </a:lnTo>
                <a:lnTo>
                  <a:pt x="4075176" y="1245108"/>
                </a:lnTo>
                <a:lnTo>
                  <a:pt x="3902964" y="1200912"/>
                </a:lnTo>
                <a:lnTo>
                  <a:pt x="3558540" y="1114044"/>
                </a:lnTo>
                <a:lnTo>
                  <a:pt x="3395472" y="1063752"/>
                </a:lnTo>
                <a:lnTo>
                  <a:pt x="3249168" y="1010412"/>
                </a:lnTo>
                <a:lnTo>
                  <a:pt x="3110484" y="958596"/>
                </a:lnTo>
                <a:lnTo>
                  <a:pt x="2990088" y="897636"/>
                </a:lnTo>
                <a:lnTo>
                  <a:pt x="2895600" y="847344"/>
                </a:lnTo>
                <a:lnTo>
                  <a:pt x="2827020" y="786384"/>
                </a:lnTo>
                <a:lnTo>
                  <a:pt x="2808732" y="752856"/>
                </a:lnTo>
                <a:lnTo>
                  <a:pt x="2791968" y="725424"/>
                </a:lnTo>
                <a:lnTo>
                  <a:pt x="2784348" y="691896"/>
                </a:lnTo>
                <a:lnTo>
                  <a:pt x="2784348" y="1082552"/>
                </a:lnTo>
                <a:lnTo>
                  <a:pt x="2886456" y="1114044"/>
                </a:lnTo>
                <a:lnTo>
                  <a:pt x="3060192" y="1167384"/>
                </a:lnTo>
                <a:lnTo>
                  <a:pt x="3241548" y="1210056"/>
                </a:lnTo>
                <a:lnTo>
                  <a:pt x="3421380" y="1252728"/>
                </a:lnTo>
                <a:lnTo>
                  <a:pt x="3602736" y="1304544"/>
                </a:lnTo>
                <a:lnTo>
                  <a:pt x="3765804" y="1347216"/>
                </a:lnTo>
                <a:lnTo>
                  <a:pt x="3912108" y="1400556"/>
                </a:lnTo>
                <a:lnTo>
                  <a:pt x="4050792" y="1459992"/>
                </a:lnTo>
                <a:lnTo>
                  <a:pt x="4152900" y="1520952"/>
                </a:lnTo>
                <a:lnTo>
                  <a:pt x="4187952" y="1556004"/>
                </a:lnTo>
                <a:lnTo>
                  <a:pt x="4248912" y="1633728"/>
                </a:lnTo>
                <a:lnTo>
                  <a:pt x="4256532" y="1676400"/>
                </a:lnTo>
                <a:lnTo>
                  <a:pt x="4256532" y="1946198"/>
                </a:lnTo>
                <a:lnTo>
                  <a:pt x="4334256" y="1926336"/>
                </a:lnTo>
                <a:lnTo>
                  <a:pt x="4454652" y="1892808"/>
                </a:lnTo>
                <a:lnTo>
                  <a:pt x="4565904" y="1857756"/>
                </a:lnTo>
                <a:lnTo>
                  <a:pt x="4654296" y="1824228"/>
                </a:lnTo>
                <a:lnTo>
                  <a:pt x="4721352" y="1796796"/>
                </a:lnTo>
                <a:lnTo>
                  <a:pt x="4774692" y="1770888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20115" y="4027942"/>
            <a:ext cx="1981199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47112" y="2478023"/>
            <a:ext cx="2897123" cy="243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4073" y="348999"/>
            <a:ext cx="9140948" cy="281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33434" y="1844452"/>
            <a:ext cx="522653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3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34670" y="7000258"/>
            <a:ext cx="9624060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/>
            <a:endParaRPr sz="1900"/>
          </a:p>
        </p:txBody>
      </p:sp>
      <p:sp>
        <p:nvSpPr>
          <p:cNvPr id="20" name="Shape 20"/>
          <p:cNvSpPr/>
          <p:nvPr/>
        </p:nvSpPr>
        <p:spPr>
          <a:xfrm>
            <a:off x="534670" y="1259417"/>
            <a:ext cx="9624060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/>
            <a:endParaRPr sz="1900"/>
          </a:p>
        </p:txBody>
      </p:sp>
      <p:sp>
        <p:nvSpPr>
          <p:cNvPr id="21" name="Shape 21"/>
          <p:cNvSpPr/>
          <p:nvPr/>
        </p:nvSpPr>
        <p:spPr>
          <a:xfrm rot="5400000">
            <a:off x="496554" y="7122132"/>
            <a:ext cx="209904" cy="14109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900"/>
          </a:p>
        </p:txBody>
      </p:sp>
    </p:spTree>
    <p:extLst>
      <p:ext uri="{BB962C8B-B14F-4D97-AF65-F5344CB8AC3E}">
        <p14:creationId xmlns="" xmlns:p14="http://schemas.microsoft.com/office/powerpoint/2010/main" val="1887330346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8040476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278478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75270" y="1485072"/>
            <a:ext cx="4778613" cy="607144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278477" y="33242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34670" y="7000258"/>
            <a:ext cx="9624060" cy="0"/>
          </a:xfrm>
          <a:prstGeom prst="line">
            <a:avLst/>
          </a:prstGeom>
          <a:ln>
            <a:solidFill>
              <a:srgbClr val="9FB8CD"/>
            </a:solidFill>
            <a:prstDash val="dash"/>
            <a:round/>
          </a:ln>
        </p:spPr>
        <p:txBody>
          <a:bodyPr lIns="0" tIns="0" rIns="0" bIns="0"/>
          <a:lstStyle/>
          <a:p>
            <a:pPr lvl="0"/>
            <a:endParaRPr sz="1900"/>
          </a:p>
        </p:txBody>
      </p:sp>
      <p:sp>
        <p:nvSpPr>
          <p:cNvPr id="24" name="Shape 24"/>
          <p:cNvSpPr/>
          <p:nvPr/>
        </p:nvSpPr>
        <p:spPr>
          <a:xfrm rot="5400000">
            <a:off x="496554" y="7122132"/>
            <a:ext cx="209904" cy="141095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endParaRPr sz="1900"/>
          </a:p>
        </p:txBody>
      </p:sp>
    </p:spTree>
    <p:extLst>
      <p:ext uri="{BB962C8B-B14F-4D97-AF65-F5344CB8AC3E}">
        <p14:creationId xmlns="" xmlns:p14="http://schemas.microsoft.com/office/powerpoint/2010/main" val="1646934972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8040476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278478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26482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534670" y="1768431"/>
            <a:ext cx="9618493" cy="498169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26482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534681" y="1768431"/>
            <a:ext cx="4719205" cy="498169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278477" y="33242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3455967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26482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534670" y="1768431"/>
            <a:ext cx="9618493" cy="498169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6300941" y="1745702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8040476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278478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534670" y="1736952"/>
            <a:ext cx="4644946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534673" y="1736952"/>
            <a:ext cx="2233365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278477" y="33242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2645626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idx="1"/>
          </p:nvPr>
        </p:nvSpPr>
        <p:spPr>
          <a:xfrm>
            <a:off x="534670" y="1736952"/>
            <a:ext cx="4644946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8040476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278478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696187" y="370829"/>
            <a:ext cx="9295464" cy="241388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33573" y="2784711"/>
            <a:ext cx="9020703" cy="477179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696187" y="370829"/>
            <a:ext cx="9295464" cy="241388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833570" y="2784711"/>
            <a:ext cx="4420313" cy="477179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696187" y="370830"/>
            <a:ext cx="9295464" cy="240863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8067625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696187" y="370829"/>
            <a:ext cx="9295464" cy="241388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idx="1"/>
          </p:nvPr>
        </p:nvSpPr>
        <p:spPr>
          <a:xfrm>
            <a:off x="833573" y="2784711"/>
            <a:ext cx="9020703" cy="477179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7669183" y="370829"/>
            <a:ext cx="2322483" cy="718567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xfrm>
            <a:off x="696185" y="370829"/>
            <a:ext cx="6794767" cy="71856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55" name="Shape 355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idx="1"/>
          </p:nvPr>
        </p:nvSpPr>
        <p:spPr>
          <a:xfrm>
            <a:off x="534681" y="1768430"/>
            <a:ext cx="4719205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9982120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534670" y="1"/>
            <a:ext cx="9618493" cy="185764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81" name="Shape 381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7749003" y="10"/>
            <a:ext cx="2404163" cy="7050985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534677" y="300863"/>
            <a:ext cx="7036109" cy="72556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xfrm>
            <a:off x="7663606" y="7003759"/>
            <a:ext cx="2483988" cy="384664"/>
          </a:xfrm>
          <a:prstGeom prst="rect">
            <a:avLst/>
          </a:prstGeom>
        </p:spPr>
        <p:txBody>
          <a:bodyPr lIns="53312" tIns="53312" rIns="53312" bIns="53312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iapositiva 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olo e contenu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ntestazione se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ue contenuti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534681" y="1768430"/>
            <a:ext cx="4719205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5137619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fron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4" name="Shape 404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Solo 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534670" y="1"/>
            <a:ext cx="9618493" cy="185764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8" name="Shape 408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Vuo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tenuto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mmagine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olo e testo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olo e testo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7749003" y="10"/>
            <a:ext cx="2404163" cy="7050985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xfrm>
            <a:off x="534677" y="300863"/>
            <a:ext cx="7036109" cy="72556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xfrm>
            <a:off x="7663613" y="7084167"/>
            <a:ext cx="2667785" cy="349858"/>
          </a:xfrm>
          <a:prstGeom prst="rect">
            <a:avLst/>
          </a:prstGeom>
        </p:spPr>
        <p:txBody>
          <a:bodyPr lIns="51263" tIns="51263" rIns="51263" bIns="51263" anchor="b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  <a:tab pos="2474008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534674" y="92702"/>
            <a:ext cx="9622206" cy="167573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534674" y="1768430"/>
            <a:ext cx="9622206" cy="57880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4710435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534674" y="92702"/>
            <a:ext cx="9622206" cy="167573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534674" y="1768430"/>
            <a:ext cx="4721062" cy="57880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534674" y="0"/>
            <a:ext cx="9622206" cy="1861138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49" name="Shape 449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/>
          </p:cNvSpPr>
          <p:nvPr>
            <p:ph type="title"/>
          </p:nvPr>
        </p:nvSpPr>
        <p:spPr>
          <a:xfrm>
            <a:off x="534674" y="92702"/>
            <a:ext cx="9622206" cy="167573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xfrm>
            <a:off x="534674" y="1768430"/>
            <a:ext cx="9622206" cy="57880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63" name="Shape 463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7752718" y="1"/>
            <a:ext cx="2404163" cy="7054483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66" name="Shape 466"/>
          <p:cNvSpPr>
            <a:spLocks noGrp="1"/>
          </p:cNvSpPr>
          <p:nvPr>
            <p:ph type="body" idx="1"/>
          </p:nvPr>
        </p:nvSpPr>
        <p:spPr>
          <a:xfrm>
            <a:off x="534670" y="300863"/>
            <a:ext cx="7039822" cy="72556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xfrm>
            <a:off x="7698885" y="7028249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lIns="53312" tIns="53312" rIns="53312" bIns="53312" anchor="b"/>
          <a:lstStyle>
            <a:lvl1pPr>
              <a:lnSpc>
                <a:spcPct val="100000"/>
              </a:lnSpc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 lIns="53312" tIns="53312" rIns="53312" bIns="53312"/>
          <a:lstStyle>
            <a:lvl1pPr marL="0" indent="0" algn="ctr">
              <a:lnSpc>
                <a:spcPct val="100000"/>
              </a:lnSpc>
              <a:spcBef>
                <a:spcPts val="912"/>
              </a:spcBef>
              <a:defRPr sz="1900"/>
            </a:lvl1pPr>
            <a:lvl2pPr marL="0" algn="ctr">
              <a:lnSpc>
                <a:spcPct val="100000"/>
              </a:lnSpc>
              <a:spcBef>
                <a:spcPts val="912"/>
              </a:spcBef>
              <a:defRPr sz="1900"/>
            </a:lvl2pPr>
            <a:lvl3pPr marL="0" algn="ctr">
              <a:lnSpc>
                <a:spcPct val="100000"/>
              </a:lnSpc>
              <a:spcBef>
                <a:spcPts val="912"/>
              </a:spcBef>
              <a:defRPr sz="1900"/>
            </a:lvl3pPr>
            <a:lvl4pPr marL="0" algn="ctr">
              <a:lnSpc>
                <a:spcPct val="100000"/>
              </a:lnSpc>
              <a:spcBef>
                <a:spcPts val="912"/>
              </a:spcBef>
              <a:defRPr sz="1900"/>
            </a:lvl4pPr>
            <a:lvl5pPr marL="0" algn="ctr">
              <a:lnSpc>
                <a:spcPct val="100000"/>
              </a:lnSpc>
              <a:spcBef>
                <a:spcPts val="912"/>
              </a:spcBef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/>
          </p:cNvSpPr>
          <p:nvPr>
            <p:ph type="title"/>
          </p:nvPr>
        </p:nvSpPr>
        <p:spPr>
          <a:xfrm>
            <a:off x="534674" y="99706"/>
            <a:ext cx="9622206" cy="1663480"/>
          </a:xfrm>
          <a:prstGeom prst="rect">
            <a:avLst/>
          </a:prstGeom>
        </p:spPr>
        <p:txBody>
          <a:bodyPr lIns="53312" tIns="53312" rIns="53312" bIns="53312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534674" y="1763183"/>
            <a:ext cx="9622206" cy="5793317"/>
          </a:xfrm>
          <a:prstGeom prst="rect">
            <a:avLst/>
          </a:prstGeom>
        </p:spPr>
        <p:txBody>
          <a:bodyPr lIns="53312" tIns="53312" rIns="53312" bIns="53312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75" name="Shape 475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3565276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534674" y="99706"/>
            <a:ext cx="9622206" cy="1663480"/>
          </a:xfrm>
          <a:prstGeom prst="rect">
            <a:avLst/>
          </a:prstGeom>
        </p:spPr>
        <p:txBody>
          <a:bodyPr lIns="53312" tIns="53312" rIns="53312" bIns="53312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idx="1"/>
          </p:nvPr>
        </p:nvSpPr>
        <p:spPr>
          <a:xfrm>
            <a:off x="534674" y="1763183"/>
            <a:ext cx="9622206" cy="5793317"/>
          </a:xfrm>
          <a:prstGeom prst="rect">
            <a:avLst/>
          </a:prstGeom>
        </p:spPr>
        <p:txBody>
          <a:bodyPr lIns="53312" tIns="53312" rIns="53312" bIns="53312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lIns="53312" tIns="53312" rIns="53312" bIns="53312" anchor="b"/>
          <a:lstStyle>
            <a:lvl1pPr>
              <a:lnSpc>
                <a:spcPct val="100000"/>
              </a:lnSpc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82" name="Shape 482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 lIns="53312" tIns="53312" rIns="53312" bIns="53312"/>
          <a:lstStyle>
            <a:lvl1pPr marL="0" indent="0">
              <a:lnSpc>
                <a:spcPct val="100000"/>
              </a:lnSpc>
              <a:spcBef>
                <a:spcPts val="912"/>
              </a:spcBef>
              <a:defRPr sz="1900"/>
            </a:lvl1pPr>
            <a:lvl2pPr marL="0">
              <a:lnSpc>
                <a:spcPct val="100000"/>
              </a:lnSpc>
              <a:spcBef>
                <a:spcPts val="912"/>
              </a:spcBef>
              <a:defRPr sz="1900"/>
            </a:lvl2pPr>
            <a:lvl3pPr marL="0">
              <a:lnSpc>
                <a:spcPct val="100000"/>
              </a:lnSpc>
              <a:spcBef>
                <a:spcPts val="912"/>
              </a:spcBef>
              <a:defRPr sz="1900"/>
            </a:lvl3pPr>
            <a:lvl4pPr marL="0">
              <a:lnSpc>
                <a:spcPct val="100000"/>
              </a:lnSpc>
              <a:spcBef>
                <a:spcPts val="912"/>
              </a:spcBef>
              <a:defRPr sz="1900"/>
            </a:lvl4pPr>
            <a:lvl5pPr marL="0">
              <a:lnSpc>
                <a:spcPct val="100000"/>
              </a:lnSpc>
              <a:spcBef>
                <a:spcPts val="912"/>
              </a:spcBef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83" name="Shape 483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xfrm>
            <a:off x="534674" y="99706"/>
            <a:ext cx="9622206" cy="1663480"/>
          </a:xfrm>
          <a:prstGeom prst="rect">
            <a:avLst/>
          </a:prstGeom>
        </p:spPr>
        <p:txBody>
          <a:bodyPr lIns="53312" tIns="53312" rIns="53312" bIns="53312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idx="1"/>
          </p:nvPr>
        </p:nvSpPr>
        <p:spPr>
          <a:xfrm>
            <a:off x="534674" y="1763183"/>
            <a:ext cx="4721062" cy="5793317"/>
          </a:xfrm>
          <a:prstGeom prst="rect">
            <a:avLst/>
          </a:prstGeom>
        </p:spPr>
        <p:txBody>
          <a:bodyPr lIns="53312" tIns="53312" rIns="53312" bIns="53312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 lIns="53312" tIns="53312" rIns="53312" bIns="53312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90" name="Shape 490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lIns="53312" tIns="53312" rIns="53312" bIns="53312" anchor="b"/>
          <a:lstStyle>
            <a:lvl1pPr marL="0" indent="0">
              <a:lnSpc>
                <a:spcPct val="100000"/>
              </a:lnSpc>
              <a:spcBef>
                <a:spcPts val="912"/>
              </a:spcBef>
              <a:defRPr sz="1900" b="1"/>
            </a:lvl1pPr>
            <a:lvl2pPr marL="0">
              <a:lnSpc>
                <a:spcPct val="100000"/>
              </a:lnSpc>
              <a:spcBef>
                <a:spcPts val="912"/>
              </a:spcBef>
              <a:defRPr sz="1900" b="1"/>
            </a:lvl2pPr>
            <a:lvl3pPr marL="0">
              <a:lnSpc>
                <a:spcPct val="100000"/>
              </a:lnSpc>
              <a:spcBef>
                <a:spcPts val="912"/>
              </a:spcBef>
              <a:defRPr sz="1900" b="1"/>
            </a:lvl3pPr>
            <a:lvl4pPr marL="0">
              <a:lnSpc>
                <a:spcPct val="100000"/>
              </a:lnSpc>
              <a:spcBef>
                <a:spcPts val="912"/>
              </a:spcBef>
              <a:defRPr sz="1900" b="1"/>
            </a:lvl4pPr>
            <a:lvl5pPr marL="0">
              <a:lnSpc>
                <a:spcPct val="100000"/>
              </a:lnSpc>
              <a:spcBef>
                <a:spcPts val="912"/>
              </a:spcBef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491" name="Shape 491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xfrm>
            <a:off x="534674" y="8"/>
            <a:ext cx="9622206" cy="1862891"/>
          </a:xfrm>
          <a:prstGeom prst="rect">
            <a:avLst/>
          </a:prstGeom>
        </p:spPr>
        <p:txBody>
          <a:bodyPr lIns="53312" tIns="53312" rIns="53312" bIns="53312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lIns="53312" tIns="53312" rIns="53312" bIns="53312" anchor="b"/>
          <a:lstStyle>
            <a:lvl1pPr>
              <a:lnSpc>
                <a:spcPct val="10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97" name="Shape 497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 lIns="53312" tIns="53312" rIns="53312" bIns="53312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98" name="Shape 498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lIns="53312" tIns="53312" rIns="53312" bIns="53312" anchor="b"/>
          <a:lstStyle>
            <a:lvl1pPr>
              <a:lnSpc>
                <a:spcPct val="10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501" name="Shape 501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 lIns="53312" tIns="53312" rIns="53312" bIns="53312"/>
          <a:lstStyle>
            <a:lvl1pPr marL="0" indent="0">
              <a:lnSpc>
                <a:spcPct val="100000"/>
              </a:lnSpc>
              <a:spcBef>
                <a:spcPts val="912"/>
              </a:spcBef>
              <a:defRPr sz="1300"/>
            </a:lvl1pPr>
            <a:lvl2pPr marL="0">
              <a:lnSpc>
                <a:spcPct val="100000"/>
              </a:lnSpc>
              <a:spcBef>
                <a:spcPts val="912"/>
              </a:spcBef>
              <a:defRPr sz="1300"/>
            </a:lvl2pPr>
            <a:lvl3pPr marL="0">
              <a:lnSpc>
                <a:spcPct val="100000"/>
              </a:lnSpc>
              <a:spcBef>
                <a:spcPts val="912"/>
              </a:spcBef>
              <a:defRPr sz="1300"/>
            </a:lvl3pPr>
            <a:lvl4pPr marL="0">
              <a:lnSpc>
                <a:spcPct val="100000"/>
              </a:lnSpc>
              <a:spcBef>
                <a:spcPts val="912"/>
              </a:spcBef>
              <a:defRPr sz="1300"/>
            </a:lvl4pPr>
            <a:lvl5pPr marL="0">
              <a:lnSpc>
                <a:spcPct val="100000"/>
              </a:lnSpc>
              <a:spcBef>
                <a:spcPts val="912"/>
              </a:spcBef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502" name="Shape 502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xfrm>
            <a:off x="534674" y="99706"/>
            <a:ext cx="9622206" cy="1663480"/>
          </a:xfrm>
          <a:prstGeom prst="rect">
            <a:avLst/>
          </a:prstGeom>
        </p:spPr>
        <p:txBody>
          <a:bodyPr lIns="53312" tIns="53312" rIns="53312" bIns="53312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534674" y="1763183"/>
            <a:ext cx="9622206" cy="5793317"/>
          </a:xfrm>
          <a:prstGeom prst="rect">
            <a:avLst/>
          </a:prstGeom>
        </p:spPr>
        <p:txBody>
          <a:bodyPr lIns="53312" tIns="53312" rIns="53312" bIns="53312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xfrm>
            <a:off x="7752718" y="9"/>
            <a:ext cx="2404163" cy="7050987"/>
          </a:xfrm>
          <a:prstGeom prst="rect">
            <a:avLst/>
          </a:prstGeom>
        </p:spPr>
        <p:txBody>
          <a:bodyPr lIns="53312" tIns="53312" rIns="53312" bIns="53312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509" name="Shape 509"/>
          <p:cNvSpPr>
            <a:spLocks noGrp="1"/>
          </p:cNvSpPr>
          <p:nvPr>
            <p:ph type="body" idx="1"/>
          </p:nvPr>
        </p:nvSpPr>
        <p:spPr>
          <a:xfrm>
            <a:off x="534670" y="302619"/>
            <a:ext cx="7039822" cy="7253893"/>
          </a:xfrm>
          <a:prstGeom prst="rect">
            <a:avLst/>
          </a:prstGeom>
        </p:spPr>
        <p:txBody>
          <a:bodyPr lIns="53312" tIns="53312" rIns="53312" bIns="53312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510" name="Shape 510"/>
          <p:cNvSpPr>
            <a:spLocks noGrp="1"/>
          </p:cNvSpPr>
          <p:nvPr>
            <p:ph type="sldNum" sz="quarter" idx="2"/>
          </p:nvPr>
        </p:nvSpPr>
        <p:spPr>
          <a:xfrm>
            <a:off x="7663603" y="7051090"/>
            <a:ext cx="2493274" cy="323109"/>
          </a:xfrm>
          <a:prstGeom prst="rect">
            <a:avLst/>
          </a:prstGeom>
        </p:spPr>
        <p:txBody>
          <a:bodyPr lIns="53312" tIns="53312" rIns="53312" bIns="53312" anchor="ctr"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9861" cy="276999"/>
          </a:xfrm>
          <a:prstGeom prst="rect">
            <a:avLst/>
          </a:prstGeom>
        </p:spPr>
        <p:txBody>
          <a:bodyPr/>
          <a:lstStyle>
            <a:lvl1pPr algn="r" defTabSz="1041687">
              <a:lnSpc>
                <a:spcPct val="100000"/>
              </a:lnSpc>
              <a:tabLst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3227470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xfrm>
            <a:off x="7670156" y="7078369"/>
            <a:ext cx="2497005" cy="295516"/>
          </a:xfrm>
          <a:prstGeom prst="rect">
            <a:avLst/>
          </a:prstGeom>
        </p:spPr>
        <p:txBody>
          <a:bodyPr lIns="47269" tIns="47269" rIns="47269" bIns="47269" anchor="ctr"/>
          <a:lstStyle>
            <a:lvl1pPr algn="r" defTabSz="573289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sldNum" sz="quarter" idx="2"/>
          </p:nvPr>
        </p:nvSpPr>
        <p:spPr>
          <a:xfrm>
            <a:off x="7670156" y="7078494"/>
            <a:ext cx="2497005" cy="281275"/>
          </a:xfrm>
          <a:prstGeom prst="rect">
            <a:avLst/>
          </a:prstGeom>
        </p:spPr>
        <p:txBody>
          <a:bodyPr lIns="47139" tIns="47139" rIns="47139" bIns="47139" anchor="ctr"/>
          <a:lstStyle>
            <a:lvl1pPr algn="r" defTabSz="571479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xfrm>
            <a:off x="7670156" y="7078594"/>
            <a:ext cx="2497005" cy="281063"/>
          </a:xfrm>
          <a:prstGeom prst="rect">
            <a:avLst/>
          </a:prstGeom>
        </p:spPr>
        <p:txBody>
          <a:bodyPr lIns="47034" tIns="47034" rIns="47034" bIns="47034" anchor="ctr"/>
          <a:lstStyle>
            <a:lvl1pPr algn="r" defTabSz="1141153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7670156" y="7078594"/>
            <a:ext cx="2497005" cy="281063"/>
          </a:xfrm>
          <a:prstGeom prst="rect">
            <a:avLst/>
          </a:prstGeom>
        </p:spPr>
        <p:txBody>
          <a:bodyPr lIns="47034" tIns="47034" rIns="47034" bIns="47034" anchor="ctr"/>
          <a:lstStyle>
            <a:lvl1pPr algn="r" defTabSz="1141153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xfrm>
            <a:off x="7670156" y="7078494"/>
            <a:ext cx="2497005" cy="281275"/>
          </a:xfrm>
          <a:prstGeom prst="rect">
            <a:avLst/>
          </a:prstGeom>
        </p:spPr>
        <p:txBody>
          <a:bodyPr lIns="47139" tIns="47139" rIns="47139" bIns="47139" anchor="ctr"/>
          <a:lstStyle>
            <a:lvl1pPr algn="r" defTabSz="571479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/>
          </p:cNvSpPr>
          <p:nvPr>
            <p:ph type="sldNum" sz="quarter" idx="2"/>
          </p:nvPr>
        </p:nvSpPr>
        <p:spPr>
          <a:xfrm>
            <a:off x="7670156" y="7078369"/>
            <a:ext cx="2497005" cy="295516"/>
          </a:xfrm>
          <a:prstGeom prst="rect">
            <a:avLst/>
          </a:prstGeom>
        </p:spPr>
        <p:txBody>
          <a:bodyPr lIns="47269" tIns="47269" rIns="47269" bIns="47269" anchor="ctr"/>
          <a:lstStyle>
            <a:lvl1pPr algn="r" defTabSz="573289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xfrm>
            <a:off x="7670156" y="7078369"/>
            <a:ext cx="2497005" cy="295516"/>
          </a:xfrm>
          <a:prstGeom prst="rect">
            <a:avLst/>
          </a:prstGeom>
        </p:spPr>
        <p:txBody>
          <a:bodyPr lIns="47269" tIns="47269" rIns="47269" bIns="47269" anchor="ctr"/>
          <a:lstStyle>
            <a:lvl1pPr algn="r" defTabSz="573289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xfrm>
            <a:off x="7670156" y="7078369"/>
            <a:ext cx="2497005" cy="295516"/>
          </a:xfrm>
          <a:prstGeom prst="rect">
            <a:avLst/>
          </a:prstGeom>
        </p:spPr>
        <p:txBody>
          <a:bodyPr lIns="47269" tIns="47269" rIns="47269" bIns="47269" anchor="ctr"/>
          <a:lstStyle>
            <a:lvl1pPr algn="r" defTabSz="573289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6681"/>
            <a:ext cx="8020050" cy="2630781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700"/>
            </a:lvl1pPr>
            <a:lvl2pPr marL="520997" indent="0" algn="ctr">
              <a:buNone/>
              <a:defRPr sz="2300"/>
            </a:lvl2pPr>
            <a:lvl3pPr marL="1041991" indent="0" algn="ctr">
              <a:buNone/>
              <a:defRPr sz="2100"/>
            </a:lvl3pPr>
            <a:lvl4pPr marL="1562987" indent="0" algn="ctr">
              <a:buNone/>
              <a:defRPr sz="1800"/>
            </a:lvl4pPr>
            <a:lvl5pPr marL="2083984" indent="0" algn="ctr">
              <a:buNone/>
              <a:defRPr sz="1800"/>
            </a:lvl5pPr>
            <a:lvl6pPr marL="2604979" indent="0" algn="ctr">
              <a:buNone/>
              <a:defRPr sz="1800"/>
            </a:lvl6pPr>
            <a:lvl7pPr marL="3125974" indent="0" algn="ctr">
              <a:buNone/>
              <a:defRPr sz="1800"/>
            </a:lvl7pPr>
            <a:lvl8pPr marL="3646970" indent="0" algn="ctr">
              <a:buNone/>
              <a:defRPr sz="1800"/>
            </a:lvl8pPr>
            <a:lvl9pPr marL="4167965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950B3-31A6-4271-9002-EDBC30CC272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2835" y="814832"/>
            <a:ext cx="5953125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5E5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2753" y="1622557"/>
            <a:ext cx="7430770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78013395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71AAD-4B8E-4D8C-8F43-A6E61E8B015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603" y="1883878"/>
            <a:ext cx="9223058" cy="314329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9603" y="5056912"/>
            <a:ext cx="9223058" cy="1652984"/>
          </a:xfrm>
        </p:spPr>
        <p:txBody>
          <a:bodyPr/>
          <a:lstStyle>
            <a:lvl1pPr marL="0" indent="0">
              <a:buNone/>
              <a:defRPr sz="2700"/>
            </a:lvl1pPr>
            <a:lvl2pPr marL="520997" indent="0">
              <a:buNone/>
              <a:defRPr sz="2300"/>
            </a:lvl2pPr>
            <a:lvl3pPr marL="1041991" indent="0">
              <a:buNone/>
              <a:defRPr sz="2100"/>
            </a:lvl3pPr>
            <a:lvl4pPr marL="1562987" indent="0">
              <a:buNone/>
              <a:defRPr sz="1800"/>
            </a:lvl4pPr>
            <a:lvl5pPr marL="2083984" indent="0">
              <a:buNone/>
              <a:defRPr sz="1800"/>
            </a:lvl5pPr>
            <a:lvl6pPr marL="2604979" indent="0">
              <a:buNone/>
              <a:defRPr sz="1800"/>
            </a:lvl6pPr>
            <a:lvl7pPr marL="3125974" indent="0">
              <a:buNone/>
              <a:defRPr sz="1800"/>
            </a:lvl7pPr>
            <a:lvl8pPr marL="3646970" indent="0">
              <a:buNone/>
              <a:defRPr sz="1800"/>
            </a:lvl8pPr>
            <a:lvl9pPr marL="4167965" indent="0">
              <a:buNone/>
              <a:defRPr sz="18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38404-E0F0-497E-AF12-5F6EDF94942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5266" y="1485070"/>
            <a:ext cx="4778613" cy="448667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2099" y="1485070"/>
            <a:ext cx="4780470" cy="448667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9DA2B-5DD0-4E2B-BA74-293CBC5AB26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7028" y="402314"/>
            <a:ext cx="9223058" cy="146057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7032" y="1852396"/>
            <a:ext cx="4524273" cy="90782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97" indent="0">
              <a:buNone/>
              <a:defRPr sz="2300" b="1"/>
            </a:lvl2pPr>
            <a:lvl3pPr marL="1041991" indent="0">
              <a:buNone/>
              <a:defRPr sz="2100" b="1"/>
            </a:lvl3pPr>
            <a:lvl4pPr marL="1562987" indent="0">
              <a:buNone/>
              <a:defRPr sz="1800" b="1"/>
            </a:lvl4pPr>
            <a:lvl5pPr marL="2083984" indent="0">
              <a:buNone/>
              <a:defRPr sz="1800" b="1"/>
            </a:lvl5pPr>
            <a:lvl6pPr marL="2604979" indent="0">
              <a:buNone/>
              <a:defRPr sz="1800" b="1"/>
            </a:lvl6pPr>
            <a:lvl7pPr marL="3125974" indent="0">
              <a:buNone/>
              <a:defRPr sz="1800" b="1"/>
            </a:lvl7pPr>
            <a:lvl8pPr marL="3646970" indent="0">
              <a:buNone/>
              <a:defRPr sz="1800" b="1"/>
            </a:lvl8pPr>
            <a:lvl9pPr marL="4167965" indent="0">
              <a:buNone/>
              <a:defRPr sz="18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7032" y="2760223"/>
            <a:ext cx="4524273" cy="405987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13534" y="1852396"/>
            <a:ext cx="4546552" cy="90782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97" indent="0">
              <a:buNone/>
              <a:defRPr sz="2300" b="1"/>
            </a:lvl2pPr>
            <a:lvl3pPr marL="1041991" indent="0">
              <a:buNone/>
              <a:defRPr sz="2100" b="1"/>
            </a:lvl3pPr>
            <a:lvl4pPr marL="1562987" indent="0">
              <a:buNone/>
              <a:defRPr sz="1800" b="1"/>
            </a:lvl4pPr>
            <a:lvl5pPr marL="2083984" indent="0">
              <a:buNone/>
              <a:defRPr sz="1800" b="1"/>
            </a:lvl5pPr>
            <a:lvl6pPr marL="2604979" indent="0">
              <a:buNone/>
              <a:defRPr sz="1800" b="1"/>
            </a:lvl6pPr>
            <a:lvl7pPr marL="3125974" indent="0">
              <a:buNone/>
              <a:defRPr sz="1800" b="1"/>
            </a:lvl7pPr>
            <a:lvl8pPr marL="3646970" indent="0">
              <a:buNone/>
              <a:defRPr sz="1800" b="1"/>
            </a:lvl8pPr>
            <a:lvl9pPr marL="4167965" indent="0">
              <a:buNone/>
              <a:defRPr sz="18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13534" y="2760223"/>
            <a:ext cx="4546552" cy="405987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765C-0504-4D43-8018-B7E19EC8DDB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C621B-3FCA-4F75-B552-3BA640D2618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3747-6253-46A7-B4F4-73488AF16CC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7032" y="503769"/>
            <a:ext cx="3449364" cy="1763183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6552" y="1088002"/>
            <a:ext cx="5413534" cy="53700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7032" y="2266953"/>
            <a:ext cx="3449364" cy="4199805"/>
          </a:xfrm>
        </p:spPr>
        <p:txBody>
          <a:bodyPr/>
          <a:lstStyle>
            <a:lvl1pPr marL="0" indent="0">
              <a:buNone/>
              <a:defRPr sz="1800"/>
            </a:lvl1pPr>
            <a:lvl2pPr marL="520997" indent="0">
              <a:buNone/>
              <a:defRPr sz="1600"/>
            </a:lvl2pPr>
            <a:lvl3pPr marL="1041991" indent="0">
              <a:buNone/>
              <a:defRPr sz="1400"/>
            </a:lvl3pPr>
            <a:lvl4pPr marL="1562987" indent="0">
              <a:buNone/>
              <a:defRPr sz="1100"/>
            </a:lvl4pPr>
            <a:lvl5pPr marL="2083984" indent="0">
              <a:buNone/>
              <a:defRPr sz="1100"/>
            </a:lvl5pPr>
            <a:lvl6pPr marL="2604979" indent="0">
              <a:buNone/>
              <a:defRPr sz="1100"/>
            </a:lvl6pPr>
            <a:lvl7pPr marL="3125974" indent="0">
              <a:buNone/>
              <a:defRPr sz="1100"/>
            </a:lvl7pPr>
            <a:lvl8pPr marL="3646970" indent="0">
              <a:buNone/>
              <a:defRPr sz="1100"/>
            </a:lvl8pPr>
            <a:lvl9pPr marL="4167965" indent="0">
              <a:buNone/>
              <a:defRPr sz="11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1A0F4-1259-4596-BE73-4B20E6706B6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7032" y="503769"/>
            <a:ext cx="3449364" cy="1763183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46552" y="1088002"/>
            <a:ext cx="5413534" cy="5370013"/>
          </a:xfrm>
        </p:spPr>
        <p:txBody>
          <a:bodyPr/>
          <a:lstStyle>
            <a:lvl1pPr marL="0" indent="0">
              <a:buNone/>
              <a:defRPr sz="3600"/>
            </a:lvl1pPr>
            <a:lvl2pPr marL="520997" indent="0">
              <a:buNone/>
              <a:defRPr sz="3200"/>
            </a:lvl2pPr>
            <a:lvl3pPr marL="1041991" indent="0">
              <a:buNone/>
              <a:defRPr sz="2700"/>
            </a:lvl3pPr>
            <a:lvl4pPr marL="1562987" indent="0">
              <a:buNone/>
              <a:defRPr sz="2300"/>
            </a:lvl4pPr>
            <a:lvl5pPr marL="2083984" indent="0">
              <a:buNone/>
              <a:defRPr sz="2300"/>
            </a:lvl5pPr>
            <a:lvl6pPr marL="2604979" indent="0">
              <a:buNone/>
              <a:defRPr sz="2300"/>
            </a:lvl6pPr>
            <a:lvl7pPr marL="3125974" indent="0">
              <a:buNone/>
              <a:defRPr sz="2300"/>
            </a:lvl7pPr>
            <a:lvl8pPr marL="3646970" indent="0">
              <a:buNone/>
              <a:defRPr sz="2300"/>
            </a:lvl8pPr>
            <a:lvl9pPr marL="4167965" indent="0">
              <a:buNone/>
              <a:defRPr sz="23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7032" y="2266953"/>
            <a:ext cx="3449364" cy="4199805"/>
          </a:xfrm>
        </p:spPr>
        <p:txBody>
          <a:bodyPr/>
          <a:lstStyle>
            <a:lvl1pPr marL="0" indent="0">
              <a:buNone/>
              <a:defRPr sz="1800"/>
            </a:lvl1pPr>
            <a:lvl2pPr marL="520997" indent="0">
              <a:buNone/>
              <a:defRPr sz="1600"/>
            </a:lvl2pPr>
            <a:lvl3pPr marL="1041991" indent="0">
              <a:buNone/>
              <a:defRPr sz="1400"/>
            </a:lvl3pPr>
            <a:lvl4pPr marL="1562987" indent="0">
              <a:buNone/>
              <a:defRPr sz="1100"/>
            </a:lvl4pPr>
            <a:lvl5pPr marL="2083984" indent="0">
              <a:buNone/>
              <a:defRPr sz="1100"/>
            </a:lvl5pPr>
            <a:lvl6pPr marL="2604979" indent="0">
              <a:buNone/>
              <a:defRPr sz="1100"/>
            </a:lvl6pPr>
            <a:lvl7pPr marL="3125974" indent="0">
              <a:buNone/>
              <a:defRPr sz="1100"/>
            </a:lvl7pPr>
            <a:lvl8pPr marL="3646970" indent="0">
              <a:buNone/>
              <a:defRPr sz="1100"/>
            </a:lvl8pPr>
            <a:lvl9pPr marL="4167965" indent="0">
              <a:buNone/>
              <a:defRPr sz="11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317A-F32B-4345-A577-9FB2EA4DB82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8618F-72DC-41A1-A1E2-83672A77396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040475" y="33238"/>
            <a:ext cx="2586094" cy="59384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78478" y="33238"/>
            <a:ext cx="7583775" cy="59384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90907-8AC9-4418-A7F5-75ACF2DD023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057075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5446473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37740261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3700361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75265" y="1485065"/>
            <a:ext cx="4778613" cy="607144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06775082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8073813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278475" y="33236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69554078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71816648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58790976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24381916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786795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34806827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040475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78477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3226768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27029822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13799996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90198962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34674" y="1768430"/>
            <a:ext cx="4719205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32821045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47805653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534670" y="1"/>
            <a:ext cx="9618493" cy="185764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6812039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710723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6921297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1407475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81266331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749003" y="3"/>
            <a:ext cx="2404163" cy="7050985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534672" y="300862"/>
            <a:ext cx="7036109" cy="72556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65253169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8012143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534670" y="1736948"/>
            <a:ext cx="4644946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76907173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13069017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534673" y="1736948"/>
            <a:ext cx="2233365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118605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7707140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278475" y="33236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18493202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63048804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17370621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3817272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88934895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534670" y="1736948"/>
            <a:ext cx="4644946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78410571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8040475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278477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69315002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616873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26614435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32003340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475265" y="1485065"/>
            <a:ext cx="4778613" cy="607144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7547110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26706414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278475" y="33236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64246564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19969668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1681284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3486401"/>
      </p:ext>
    </p:extLst>
  </p:cSld>
  <p:clrMapOvr>
    <a:masterClrMapping/>
  </p:clrMapOvr>
  <p:transition spd="med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31318343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69797101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8040475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278477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0077408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25099034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26482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534670" y="1768431"/>
            <a:ext cx="9618493" cy="498169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9645086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7258065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26482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534674" y="1768431"/>
            <a:ext cx="4719205" cy="498169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50826999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98025706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278475" y="33236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1166609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144409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38490238"/>
      </p:ext>
    </p:extLst>
  </p:cSld>
  <p:clrMapOvr>
    <a:masterClrMapping/>
  </p:clrMapOvr>
  <p:transition spd="med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45609671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73899062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26482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534670" y="1768431"/>
            <a:ext cx="9618493" cy="498169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9851183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6300938" y="1745695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0" y="3499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8040475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278477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9698702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6143877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"/>
          </p:nvPr>
        </p:nvSpPr>
        <p:spPr>
          <a:xfrm>
            <a:off x="534670" y="1736948"/>
            <a:ext cx="4644946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57742387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81088882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534673" y="1736948"/>
            <a:ext cx="2233365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9527834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20637399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278475" y="33236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8765004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13313972"/>
      </p:ext>
    </p:extLst>
  </p:cSld>
  <p:clrMapOvr>
    <a:masterClrMapping/>
  </p:clrMapOvr>
  <p:transition spd="med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6984465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87564492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44598739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278475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idx="1"/>
          </p:nvPr>
        </p:nvSpPr>
        <p:spPr>
          <a:xfrm>
            <a:off x="534670" y="1736948"/>
            <a:ext cx="4644946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8655877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8040475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278477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19899268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99745232"/>
      </p:ext>
    </p:extLst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696185" y="370829"/>
            <a:ext cx="9295464" cy="241388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33565" y="2784711"/>
            <a:ext cx="9020703" cy="477179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21800896"/>
      </p:ext>
    </p:extLst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70177457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696185" y="370829"/>
            <a:ext cx="9295464" cy="241388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833568" y="2784711"/>
            <a:ext cx="4420313" cy="477179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65468309"/>
      </p:ext>
    </p:extLst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1850338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6713446"/>
      </p:ext>
    </p:extLst>
  </p:cSld>
  <p:clrMapOvr>
    <a:masterClrMapping/>
  </p:clrMapOvr>
  <p:transition spd="med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696185" y="370830"/>
            <a:ext cx="9295464" cy="240863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8565612"/>
      </p:ext>
    </p:extLst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11489311"/>
      </p:ext>
    </p:extLst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78326011"/>
      </p:ext>
    </p:extLst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33" name="Shape 333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06346112"/>
      </p:ext>
    </p:extLst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xfrm>
            <a:off x="696185" y="370829"/>
            <a:ext cx="9295464" cy="241388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idx="1"/>
          </p:nvPr>
        </p:nvSpPr>
        <p:spPr>
          <a:xfrm>
            <a:off x="833565" y="2784711"/>
            <a:ext cx="9020703" cy="477179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60817280"/>
      </p:ext>
    </p:extLst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7669174" y="370829"/>
            <a:ext cx="2322483" cy="718567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xfrm>
            <a:off x="696185" y="370829"/>
            <a:ext cx="6794767" cy="71856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675231"/>
      </p:ext>
    </p:extLst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15419915"/>
      </p:ext>
    </p:extLst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1388182"/>
      </p:ext>
    </p:extLst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55" name="Shape 355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47043689"/>
      </p:ext>
    </p:extLst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idx="1"/>
          </p:nvPr>
        </p:nvSpPr>
        <p:spPr>
          <a:xfrm>
            <a:off x="534674" y="1768430"/>
            <a:ext cx="4719205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7213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0069971"/>
      </p:ext>
    </p:extLst>
  </p:cSld>
  <p:clrMapOvr>
    <a:masterClrMapping/>
  </p:clrMapOvr>
  <p:transition spd="med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3469509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534670" y="1"/>
            <a:ext cx="9618493" cy="185764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22376283"/>
      </p:ext>
    </p:extLst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19896939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90787043"/>
      </p:ext>
    </p:extLst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92319956"/>
      </p:ext>
    </p:extLst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81" name="Shape 381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42281202"/>
      </p:ext>
    </p:extLst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7749003" y="3"/>
            <a:ext cx="2404163" cy="7050985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534672" y="300862"/>
            <a:ext cx="7036109" cy="72556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xfrm>
            <a:off x="7663604" y="7003757"/>
            <a:ext cx="2483988" cy="384729"/>
          </a:xfrm>
          <a:prstGeom prst="rect">
            <a:avLst/>
          </a:prstGeom>
        </p:spPr>
        <p:txBody>
          <a:bodyPr lIns="53344" tIns="53344" rIns="53344" bIns="53344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16982147"/>
      </p:ext>
    </p:extLst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iapositiva 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42136063"/>
      </p:ext>
    </p:extLst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olo e contenu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2743001"/>
      </p:ext>
    </p:extLst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ntestazione se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4656394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2835" y="814832"/>
            <a:ext cx="5953125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5E5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2" y="1737998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3" y="1737998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08247457"/>
      </p:ext>
    </p:extLst>
  </p:cSld>
  <p:clrMapOvr>
    <a:masterClrMapping/>
  </p:clrMapOvr>
  <p:transition spd="med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ue contenuti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534674" y="1768430"/>
            <a:ext cx="4719205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56935263"/>
      </p:ext>
    </p:extLst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fron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4" name="Shape 404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03050271"/>
      </p:ext>
    </p:extLst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Solo 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534670" y="1"/>
            <a:ext cx="9618493" cy="185764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8" name="Shape 408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75136052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Vuo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80016318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ontenuto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28478928"/>
      </p:ext>
    </p:extLst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mmagine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17" name="Shape 417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44222776"/>
      </p:ext>
    </p:extLst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olo e testo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17102190"/>
      </p:ext>
    </p:extLst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olo e testo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7749003" y="3"/>
            <a:ext cx="2404163" cy="7050985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xfrm>
            <a:off x="534672" y="300862"/>
            <a:ext cx="7036109" cy="72556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xfrm>
            <a:off x="7663604" y="7084167"/>
            <a:ext cx="2667785" cy="349858"/>
          </a:xfrm>
          <a:prstGeom prst="rect">
            <a:avLst/>
          </a:prstGeom>
        </p:spPr>
        <p:txBody>
          <a:bodyPr lIns="51293" tIns="51293" rIns="51293" bIns="51293" anchor="b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  <a:tab pos="2475452" algn="l"/>
              </a:tabLst>
              <a:defRPr sz="1600"/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98024596"/>
      </p:ext>
    </p:extLst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90509345"/>
      </p:ext>
    </p:extLst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534671" y="92702"/>
            <a:ext cx="9622206" cy="167573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534671" y="1768430"/>
            <a:ext cx="9622206" cy="57880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678303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90205211"/>
      </p:ext>
    </p:extLst>
  </p:cSld>
  <p:clrMapOvr>
    <a:masterClrMapping/>
  </p:clrMapOvr>
  <p:transition spd="med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0882984"/>
      </p:ext>
    </p:extLst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534671" y="92702"/>
            <a:ext cx="9622206" cy="167573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534671" y="1768430"/>
            <a:ext cx="4721062" cy="57880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8745193"/>
      </p:ext>
    </p:extLst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446" name="Shape 446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3827162"/>
      </p:ext>
    </p:extLst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534671" y="0"/>
            <a:ext cx="9622206" cy="1861138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49" name="Shape 449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3816809"/>
      </p:ext>
    </p:extLst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6515902"/>
      </p:ext>
    </p:extLst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6885050"/>
      </p:ext>
    </p:extLst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0759826"/>
      </p:ext>
    </p:extLst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/>
          </p:cNvSpPr>
          <p:nvPr>
            <p:ph type="title"/>
          </p:nvPr>
        </p:nvSpPr>
        <p:spPr>
          <a:xfrm>
            <a:off x="534671" y="92702"/>
            <a:ext cx="9622206" cy="1675732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xfrm>
            <a:off x="534671" y="1768430"/>
            <a:ext cx="9622206" cy="57880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63" name="Shape 463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067061"/>
      </p:ext>
    </p:extLst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7752715" y="1"/>
            <a:ext cx="2404163" cy="7054483"/>
          </a:xfrm>
          <a:prstGeom prst="rect">
            <a:avLst/>
          </a:prstGeom>
        </p:spPr>
        <p:txBody>
          <a:bodyPr anchor="ctr"/>
          <a:lstStyle>
            <a:lvl1pPr>
              <a:defRPr sz="2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Titolo Testo</a:t>
            </a:r>
          </a:p>
        </p:txBody>
      </p:sp>
      <p:sp>
        <p:nvSpPr>
          <p:cNvPr id="466" name="Shape 466"/>
          <p:cNvSpPr>
            <a:spLocks noGrp="1"/>
          </p:cNvSpPr>
          <p:nvPr>
            <p:ph type="body" idx="1"/>
          </p:nvPr>
        </p:nvSpPr>
        <p:spPr>
          <a:xfrm>
            <a:off x="534670" y="300862"/>
            <a:ext cx="7039822" cy="725563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Livello 5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xfrm>
            <a:off x="7698880" y="7028245"/>
            <a:ext cx="2458007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7294370"/>
      </p:ext>
    </p:extLst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1336675" y="4"/>
            <a:ext cx="8020050" cy="3867459"/>
          </a:xfrm>
          <a:prstGeom prst="rect">
            <a:avLst/>
          </a:prstGeom>
        </p:spPr>
        <p:txBody>
          <a:bodyPr lIns="53344" tIns="53344" rIns="53344" bIns="53344" anchor="b"/>
          <a:lstStyle>
            <a:lvl1pPr>
              <a:lnSpc>
                <a:spcPct val="100000"/>
              </a:lnSpc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idx="1"/>
          </p:nvPr>
        </p:nvSpPr>
        <p:spPr>
          <a:xfrm>
            <a:off x="1336675" y="3968915"/>
            <a:ext cx="8020050" cy="3587589"/>
          </a:xfrm>
          <a:prstGeom prst="rect">
            <a:avLst/>
          </a:prstGeom>
        </p:spPr>
        <p:txBody>
          <a:bodyPr lIns="53344" tIns="53344" rIns="53344" bIns="53344"/>
          <a:lstStyle>
            <a:lvl1pPr marL="0" indent="0" algn="ctr">
              <a:lnSpc>
                <a:spcPct val="100000"/>
              </a:lnSpc>
              <a:spcBef>
                <a:spcPts val="912"/>
              </a:spcBef>
              <a:defRPr sz="1900"/>
            </a:lvl1pPr>
            <a:lvl2pPr marL="0" algn="ctr">
              <a:lnSpc>
                <a:spcPct val="100000"/>
              </a:lnSpc>
              <a:spcBef>
                <a:spcPts val="912"/>
              </a:spcBef>
              <a:defRPr sz="1900"/>
            </a:lvl2pPr>
            <a:lvl3pPr marL="0" algn="ctr">
              <a:lnSpc>
                <a:spcPct val="100000"/>
              </a:lnSpc>
              <a:spcBef>
                <a:spcPts val="912"/>
              </a:spcBef>
              <a:defRPr sz="1900"/>
            </a:lvl3pPr>
            <a:lvl4pPr marL="0" algn="ctr">
              <a:lnSpc>
                <a:spcPct val="100000"/>
              </a:lnSpc>
              <a:spcBef>
                <a:spcPts val="912"/>
              </a:spcBef>
              <a:defRPr sz="1900"/>
            </a:lvl4pPr>
            <a:lvl5pPr marL="0" algn="ctr">
              <a:lnSpc>
                <a:spcPct val="100000"/>
              </a:lnSpc>
              <a:spcBef>
                <a:spcPts val="912"/>
              </a:spcBef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2593207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71231168"/>
      </p:ext>
    </p:extLst>
  </p:cSld>
  <p:clrMapOvr>
    <a:masterClrMapping/>
  </p:clrMapOvr>
  <p:transition spd="med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/>
          </p:cNvSpPr>
          <p:nvPr>
            <p:ph type="title"/>
          </p:nvPr>
        </p:nvSpPr>
        <p:spPr>
          <a:xfrm>
            <a:off x="534671" y="99705"/>
            <a:ext cx="9622206" cy="1663480"/>
          </a:xfrm>
          <a:prstGeom prst="rect">
            <a:avLst/>
          </a:prstGeom>
        </p:spPr>
        <p:txBody>
          <a:bodyPr lIns="53344" tIns="53344" rIns="53344" bIns="53344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534671" y="1763183"/>
            <a:ext cx="9622206" cy="5793317"/>
          </a:xfrm>
          <a:prstGeom prst="rect">
            <a:avLst/>
          </a:prstGeom>
        </p:spPr>
        <p:txBody>
          <a:bodyPr lIns="53344" tIns="53344" rIns="53344" bIns="53344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75" name="Shape 475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9166125"/>
      </p:ext>
    </p:extLst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534671" y="99705"/>
            <a:ext cx="9622206" cy="1663480"/>
          </a:xfrm>
          <a:prstGeom prst="rect">
            <a:avLst/>
          </a:prstGeom>
        </p:spPr>
        <p:txBody>
          <a:bodyPr lIns="53344" tIns="53344" rIns="53344" bIns="53344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idx="1"/>
          </p:nvPr>
        </p:nvSpPr>
        <p:spPr>
          <a:xfrm>
            <a:off x="534671" y="1763183"/>
            <a:ext cx="9622206" cy="5793317"/>
          </a:xfrm>
          <a:prstGeom prst="rect">
            <a:avLst/>
          </a:prstGeom>
        </p:spPr>
        <p:txBody>
          <a:bodyPr lIns="53344" tIns="53344" rIns="53344" bIns="53344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9132906"/>
      </p:ext>
    </p:extLst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/>
          </p:cNvSpPr>
          <p:nvPr>
            <p:ph type="title"/>
          </p:nvPr>
        </p:nvSpPr>
        <p:spPr>
          <a:xfrm>
            <a:off x="729602" y="0"/>
            <a:ext cx="9223059" cy="5027172"/>
          </a:xfrm>
          <a:prstGeom prst="rect">
            <a:avLst/>
          </a:prstGeom>
        </p:spPr>
        <p:txBody>
          <a:bodyPr lIns="53344" tIns="53344" rIns="53344" bIns="53344" anchor="b"/>
          <a:lstStyle>
            <a:lvl1pPr>
              <a:lnSpc>
                <a:spcPct val="100000"/>
              </a:lnSpc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82" name="Shape 482"/>
          <p:cNvSpPr>
            <a:spLocks noGrp="1"/>
          </p:cNvSpPr>
          <p:nvPr>
            <p:ph type="body" idx="1"/>
          </p:nvPr>
        </p:nvSpPr>
        <p:spPr>
          <a:xfrm>
            <a:off x="729602" y="5056908"/>
            <a:ext cx="9223059" cy="2499602"/>
          </a:xfrm>
          <a:prstGeom prst="rect">
            <a:avLst/>
          </a:prstGeom>
        </p:spPr>
        <p:txBody>
          <a:bodyPr lIns="53344" tIns="53344" rIns="53344" bIns="53344"/>
          <a:lstStyle>
            <a:lvl1pPr marL="0" indent="0">
              <a:lnSpc>
                <a:spcPct val="100000"/>
              </a:lnSpc>
              <a:spcBef>
                <a:spcPts val="912"/>
              </a:spcBef>
              <a:defRPr sz="1900"/>
            </a:lvl1pPr>
            <a:lvl2pPr marL="0">
              <a:lnSpc>
                <a:spcPct val="100000"/>
              </a:lnSpc>
              <a:spcBef>
                <a:spcPts val="912"/>
              </a:spcBef>
              <a:defRPr sz="1900"/>
            </a:lvl2pPr>
            <a:lvl3pPr marL="0">
              <a:lnSpc>
                <a:spcPct val="100000"/>
              </a:lnSpc>
              <a:spcBef>
                <a:spcPts val="912"/>
              </a:spcBef>
              <a:defRPr sz="1900"/>
            </a:lvl3pPr>
            <a:lvl4pPr marL="0">
              <a:lnSpc>
                <a:spcPct val="100000"/>
              </a:lnSpc>
              <a:spcBef>
                <a:spcPts val="912"/>
              </a:spcBef>
              <a:defRPr sz="1900"/>
            </a:lvl4pPr>
            <a:lvl5pPr marL="0">
              <a:lnSpc>
                <a:spcPct val="100000"/>
              </a:lnSpc>
              <a:spcBef>
                <a:spcPts val="912"/>
              </a:spcBef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83" name="Shape 483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67462102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/>
          </p:cNvSpPr>
          <p:nvPr>
            <p:ph type="title"/>
          </p:nvPr>
        </p:nvSpPr>
        <p:spPr>
          <a:xfrm>
            <a:off x="534671" y="99705"/>
            <a:ext cx="9622206" cy="1663480"/>
          </a:xfrm>
          <a:prstGeom prst="rect">
            <a:avLst/>
          </a:prstGeom>
        </p:spPr>
        <p:txBody>
          <a:bodyPr lIns="53344" tIns="53344" rIns="53344" bIns="53344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86" name="Shape 486"/>
          <p:cNvSpPr>
            <a:spLocks noGrp="1"/>
          </p:cNvSpPr>
          <p:nvPr>
            <p:ph type="body" idx="1"/>
          </p:nvPr>
        </p:nvSpPr>
        <p:spPr>
          <a:xfrm>
            <a:off x="534671" y="1763183"/>
            <a:ext cx="4721062" cy="5793317"/>
          </a:xfrm>
          <a:prstGeom prst="rect">
            <a:avLst/>
          </a:prstGeom>
        </p:spPr>
        <p:txBody>
          <a:bodyPr lIns="53344" tIns="53344" rIns="53344" bIns="53344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78132421"/>
      </p:ext>
    </p:extLst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xfrm>
            <a:off x="737030" y="402314"/>
            <a:ext cx="9223059" cy="1460574"/>
          </a:xfrm>
          <a:prstGeom prst="rect">
            <a:avLst/>
          </a:prstGeom>
        </p:spPr>
        <p:txBody>
          <a:bodyPr lIns="53344" tIns="53344" rIns="53344" bIns="53344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90" name="Shape 490"/>
          <p:cNvSpPr>
            <a:spLocks noGrp="1"/>
          </p:cNvSpPr>
          <p:nvPr>
            <p:ph type="body" idx="1"/>
          </p:nvPr>
        </p:nvSpPr>
        <p:spPr>
          <a:xfrm>
            <a:off x="737030" y="1852396"/>
            <a:ext cx="4524277" cy="907839"/>
          </a:xfrm>
          <a:prstGeom prst="rect">
            <a:avLst/>
          </a:prstGeom>
        </p:spPr>
        <p:txBody>
          <a:bodyPr lIns="53344" tIns="53344" rIns="53344" bIns="53344" anchor="b"/>
          <a:lstStyle>
            <a:lvl1pPr marL="0" indent="0">
              <a:lnSpc>
                <a:spcPct val="100000"/>
              </a:lnSpc>
              <a:spcBef>
                <a:spcPts val="912"/>
              </a:spcBef>
              <a:defRPr sz="1900" b="1"/>
            </a:lvl1pPr>
            <a:lvl2pPr marL="0">
              <a:lnSpc>
                <a:spcPct val="100000"/>
              </a:lnSpc>
              <a:spcBef>
                <a:spcPts val="912"/>
              </a:spcBef>
              <a:defRPr sz="1900" b="1"/>
            </a:lvl2pPr>
            <a:lvl3pPr marL="0">
              <a:lnSpc>
                <a:spcPct val="100000"/>
              </a:lnSpc>
              <a:spcBef>
                <a:spcPts val="912"/>
              </a:spcBef>
              <a:defRPr sz="1900" b="1"/>
            </a:lvl3pPr>
            <a:lvl4pPr marL="0">
              <a:lnSpc>
                <a:spcPct val="100000"/>
              </a:lnSpc>
              <a:spcBef>
                <a:spcPts val="912"/>
              </a:spcBef>
              <a:defRPr sz="1900" b="1"/>
            </a:lvl4pPr>
            <a:lvl5pPr marL="0">
              <a:lnSpc>
                <a:spcPct val="100000"/>
              </a:lnSpc>
              <a:spcBef>
                <a:spcPts val="912"/>
              </a:spcBef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491" name="Shape 491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38128505"/>
      </p:ext>
    </p:extLst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xfrm>
            <a:off x="534671" y="1"/>
            <a:ext cx="9622206" cy="1862891"/>
          </a:xfrm>
          <a:prstGeom prst="rect">
            <a:avLst/>
          </a:prstGeom>
        </p:spPr>
        <p:txBody>
          <a:bodyPr lIns="53344" tIns="53344" rIns="53344" bIns="53344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94" name="Shape 494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01437111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lIns="53344" tIns="53344" rIns="53344" bIns="53344" anchor="b"/>
          <a:lstStyle>
            <a:lvl1pPr>
              <a:lnSpc>
                <a:spcPct val="10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497" name="Shape 497"/>
          <p:cNvSpPr>
            <a:spLocks noGrp="1"/>
          </p:cNvSpPr>
          <p:nvPr>
            <p:ph type="body" idx="1"/>
          </p:nvPr>
        </p:nvSpPr>
        <p:spPr>
          <a:xfrm>
            <a:off x="4546551" y="1087997"/>
            <a:ext cx="5413538" cy="6468504"/>
          </a:xfrm>
          <a:prstGeom prst="rect">
            <a:avLst/>
          </a:prstGeom>
        </p:spPr>
        <p:txBody>
          <a:bodyPr lIns="53344" tIns="53344" rIns="53344" bIns="53344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98" name="Shape 498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21459534"/>
      </p:ext>
    </p:extLst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lIns="53344" tIns="53344" rIns="53344" bIns="53344" anchor="b"/>
          <a:lstStyle>
            <a:lvl1pPr>
              <a:lnSpc>
                <a:spcPct val="100000"/>
              </a:lnSpc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501" name="Shape 501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 lIns="53344" tIns="53344" rIns="53344" bIns="53344"/>
          <a:lstStyle>
            <a:lvl1pPr marL="0" indent="0">
              <a:lnSpc>
                <a:spcPct val="100000"/>
              </a:lnSpc>
              <a:spcBef>
                <a:spcPts val="912"/>
              </a:spcBef>
              <a:defRPr sz="1300"/>
            </a:lvl1pPr>
            <a:lvl2pPr marL="0">
              <a:lnSpc>
                <a:spcPct val="100000"/>
              </a:lnSpc>
              <a:spcBef>
                <a:spcPts val="912"/>
              </a:spcBef>
              <a:defRPr sz="1300"/>
            </a:lvl2pPr>
            <a:lvl3pPr marL="0">
              <a:lnSpc>
                <a:spcPct val="100000"/>
              </a:lnSpc>
              <a:spcBef>
                <a:spcPts val="912"/>
              </a:spcBef>
              <a:defRPr sz="1300"/>
            </a:lvl3pPr>
            <a:lvl4pPr marL="0">
              <a:lnSpc>
                <a:spcPct val="100000"/>
              </a:lnSpc>
              <a:spcBef>
                <a:spcPts val="912"/>
              </a:spcBef>
              <a:defRPr sz="1300"/>
            </a:lvl4pPr>
            <a:lvl5pPr marL="0">
              <a:lnSpc>
                <a:spcPct val="100000"/>
              </a:lnSpc>
              <a:spcBef>
                <a:spcPts val="912"/>
              </a:spcBef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502" name="Shape 502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70882005"/>
      </p:ext>
    </p:extLst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xfrm>
            <a:off x="534671" y="99705"/>
            <a:ext cx="9622206" cy="1663480"/>
          </a:xfrm>
          <a:prstGeom prst="rect">
            <a:avLst/>
          </a:prstGeom>
        </p:spPr>
        <p:txBody>
          <a:bodyPr lIns="53344" tIns="53344" rIns="53344" bIns="53344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534671" y="1763183"/>
            <a:ext cx="9622206" cy="5793317"/>
          </a:xfrm>
          <a:prstGeom prst="rect">
            <a:avLst/>
          </a:prstGeom>
        </p:spPr>
        <p:txBody>
          <a:bodyPr lIns="53344" tIns="53344" rIns="53344" bIns="53344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506" name="Shape 506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6455107"/>
      </p:ext>
    </p:extLst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xfrm>
            <a:off x="7752715" y="2"/>
            <a:ext cx="2404163" cy="7050987"/>
          </a:xfrm>
          <a:prstGeom prst="rect">
            <a:avLst/>
          </a:prstGeom>
        </p:spPr>
        <p:txBody>
          <a:bodyPr lIns="53344" tIns="53344" rIns="53344" bIns="53344" anchor="ctr"/>
          <a:lstStyle>
            <a:lvl1pPr>
              <a:lnSpc>
                <a:spcPct val="100000"/>
              </a:lnSpc>
              <a:defRPr sz="3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509" name="Shape 509"/>
          <p:cNvSpPr>
            <a:spLocks noGrp="1"/>
          </p:cNvSpPr>
          <p:nvPr>
            <p:ph type="body" idx="1"/>
          </p:nvPr>
        </p:nvSpPr>
        <p:spPr>
          <a:xfrm>
            <a:off x="534670" y="302612"/>
            <a:ext cx="7039822" cy="7253893"/>
          </a:xfrm>
          <a:prstGeom prst="rect">
            <a:avLst/>
          </a:prstGeom>
        </p:spPr>
        <p:txBody>
          <a:bodyPr lIns="53344" tIns="53344" rIns="53344" bIns="53344"/>
          <a:lstStyle>
            <a:lvl1pPr>
              <a:lnSpc>
                <a:spcPct val="100000"/>
              </a:lnSpc>
              <a:spcBef>
                <a:spcPts val="912"/>
              </a:spcBef>
              <a:defRPr sz="2600"/>
            </a:lvl1pPr>
            <a:lvl2pPr>
              <a:lnSpc>
                <a:spcPct val="100000"/>
              </a:lnSpc>
              <a:spcBef>
                <a:spcPts val="912"/>
              </a:spcBef>
              <a:defRPr sz="2600"/>
            </a:lvl2pPr>
            <a:lvl3pPr>
              <a:lnSpc>
                <a:spcPct val="100000"/>
              </a:lnSpc>
              <a:spcBef>
                <a:spcPts val="912"/>
              </a:spcBef>
              <a:defRPr sz="2600"/>
            </a:lvl3pPr>
            <a:lvl4pPr>
              <a:lnSpc>
                <a:spcPct val="100000"/>
              </a:lnSpc>
              <a:spcBef>
                <a:spcPts val="912"/>
              </a:spcBef>
              <a:defRPr sz="2600"/>
            </a:lvl4pPr>
            <a:lvl5pPr>
              <a:lnSpc>
                <a:spcPct val="100000"/>
              </a:lnSpc>
              <a:spcBef>
                <a:spcPts val="912"/>
              </a:spcBef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510" name="Shape 510"/>
          <p:cNvSpPr>
            <a:spLocks noGrp="1"/>
          </p:cNvSpPr>
          <p:nvPr>
            <p:ph type="sldNum" sz="quarter" idx="2"/>
          </p:nvPr>
        </p:nvSpPr>
        <p:spPr>
          <a:xfrm>
            <a:off x="7663603" y="7051084"/>
            <a:ext cx="2493274" cy="323173"/>
          </a:xfrm>
          <a:prstGeom prst="rect">
            <a:avLst/>
          </a:prstGeom>
        </p:spPr>
        <p:txBody>
          <a:bodyPr lIns="53344" tIns="53344" rIns="53344" bIns="53344" anchor="ctr"/>
          <a:lstStyle>
            <a:lvl1pPr algn="r">
              <a:lnSpc>
                <a:spcPct val="100000"/>
              </a:lnSpc>
              <a:tabLst>
                <a:tab pos="825151" algn="l"/>
                <a:tab pos="1650302" algn="l"/>
              </a:tabLst>
              <a:defRPr sz="14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7139881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84644628"/>
      </p:ext>
    </p:extLst>
  </p:cSld>
  <p:clrMapOvr>
    <a:masterClrMapping/>
  </p:clrMapOvr>
  <p:transition spd="med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xfrm>
            <a:off x="7663607" y="7003754"/>
            <a:ext cx="2489561" cy="384729"/>
          </a:xfrm>
          <a:prstGeom prst="rect">
            <a:avLst/>
          </a:prstGeom>
        </p:spPr>
        <p:txBody>
          <a:bodyPr lIns="53344" tIns="53344" rIns="53344" bIns="53344" anchor="ctr"/>
          <a:lstStyle>
            <a:lvl1pPr defTabSz="1042296">
              <a:lnSpc>
                <a:spcPct val="100000"/>
              </a:lnSpc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38218710"/>
      </p:ext>
    </p:extLst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xfrm>
            <a:off x="7698877" y="7028245"/>
            <a:ext cx="2459861" cy="276999"/>
          </a:xfrm>
          <a:prstGeom prst="rect">
            <a:avLst/>
          </a:prstGeom>
        </p:spPr>
        <p:txBody>
          <a:bodyPr/>
          <a:lstStyle>
            <a:lvl1pPr algn="r" defTabSz="1042296">
              <a:lnSpc>
                <a:spcPct val="100000"/>
              </a:lnSpc>
              <a:tabLst/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19395668"/>
      </p:ext>
    </p:extLst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xfrm>
            <a:off x="7670156" y="7078363"/>
            <a:ext cx="2497005" cy="295573"/>
          </a:xfrm>
          <a:prstGeom prst="rect">
            <a:avLst/>
          </a:prstGeom>
        </p:spPr>
        <p:txBody>
          <a:bodyPr lIns="47297" tIns="47297" rIns="47297" bIns="47297" anchor="ctr"/>
          <a:lstStyle>
            <a:lvl1pPr algn="r" defTabSz="573624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20022097"/>
      </p:ext>
    </p:extLst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sldNum" sz="quarter" idx="2"/>
          </p:nvPr>
        </p:nvSpPr>
        <p:spPr>
          <a:xfrm>
            <a:off x="7670156" y="7078489"/>
            <a:ext cx="2497005" cy="281326"/>
          </a:xfrm>
          <a:prstGeom prst="rect">
            <a:avLst/>
          </a:prstGeom>
        </p:spPr>
        <p:txBody>
          <a:bodyPr lIns="47164" tIns="47164" rIns="47164" bIns="47164" anchor="ctr"/>
          <a:lstStyle>
            <a:lvl1pPr algn="r" defTabSz="571815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5897007"/>
      </p:ext>
    </p:extLst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1399854"/>
      </p:ext>
    </p:extLst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xfrm>
            <a:off x="7670156" y="7078591"/>
            <a:ext cx="2497005" cy="281120"/>
          </a:xfrm>
          <a:prstGeom prst="rect">
            <a:avLst/>
          </a:prstGeom>
        </p:spPr>
        <p:txBody>
          <a:bodyPr lIns="47062" tIns="47062" rIns="47062" bIns="47062" anchor="ctr"/>
          <a:lstStyle>
            <a:lvl1pPr algn="r" defTabSz="1141819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09720376"/>
      </p:ext>
    </p:extLst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7670156" y="7078591"/>
            <a:ext cx="2497005" cy="281120"/>
          </a:xfrm>
          <a:prstGeom prst="rect">
            <a:avLst/>
          </a:prstGeom>
        </p:spPr>
        <p:txBody>
          <a:bodyPr lIns="47062" tIns="47062" rIns="47062" bIns="47062" anchor="ctr"/>
          <a:lstStyle>
            <a:lvl1pPr algn="r" defTabSz="1141819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886211"/>
      </p:ext>
    </p:extLst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xfrm>
            <a:off x="7670156" y="7078489"/>
            <a:ext cx="2497005" cy="281326"/>
          </a:xfrm>
          <a:prstGeom prst="rect">
            <a:avLst/>
          </a:prstGeom>
        </p:spPr>
        <p:txBody>
          <a:bodyPr lIns="47164" tIns="47164" rIns="47164" bIns="47164" anchor="ctr"/>
          <a:lstStyle>
            <a:lvl1pPr algn="r" defTabSz="571815"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82239816"/>
      </p:ext>
    </p:extLst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/>
          </p:cNvSpPr>
          <p:nvPr>
            <p:ph type="sldNum" sz="quarter" idx="2"/>
          </p:nvPr>
        </p:nvSpPr>
        <p:spPr>
          <a:xfrm>
            <a:off x="7670156" y="7078363"/>
            <a:ext cx="2497005" cy="295573"/>
          </a:xfrm>
          <a:prstGeom prst="rect">
            <a:avLst/>
          </a:prstGeom>
        </p:spPr>
        <p:txBody>
          <a:bodyPr lIns="47297" tIns="47297" rIns="47297" bIns="47297" anchor="ctr"/>
          <a:lstStyle>
            <a:lvl1pPr algn="r" defTabSz="573624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5539628"/>
      </p:ext>
    </p:extLst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xfrm>
            <a:off x="7670156" y="7078363"/>
            <a:ext cx="2497005" cy="295573"/>
          </a:xfrm>
          <a:prstGeom prst="rect">
            <a:avLst/>
          </a:prstGeom>
        </p:spPr>
        <p:txBody>
          <a:bodyPr lIns="47297" tIns="47297" rIns="47297" bIns="47297" anchor="ctr"/>
          <a:lstStyle>
            <a:lvl1pPr algn="r" defTabSz="573624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8439126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64198829"/>
      </p:ext>
    </p:extLst>
  </p:cSld>
  <p:clrMapOvr>
    <a:masterClrMapping/>
  </p:clrMapOvr>
  <p:transition spd="med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sldNum" sz="quarter" idx="2"/>
          </p:nvPr>
        </p:nvSpPr>
        <p:spPr>
          <a:xfrm>
            <a:off x="7670156" y="7078363"/>
            <a:ext cx="2497005" cy="295573"/>
          </a:xfrm>
          <a:prstGeom prst="rect">
            <a:avLst/>
          </a:prstGeom>
        </p:spPr>
        <p:txBody>
          <a:bodyPr lIns="47297" tIns="47297" rIns="47297" bIns="47297" anchor="ctr"/>
          <a:lstStyle>
            <a:lvl1pPr algn="r" defTabSz="573624">
              <a:lnSpc>
                <a:spcPct val="100000"/>
              </a:lnSpc>
              <a:tabLst/>
              <a:defRPr sz="13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45091159"/>
      </p:ext>
    </p:extLst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044278" y="0"/>
            <a:ext cx="8604845" cy="3994712"/>
          </a:xfrm>
          <a:prstGeom prst="rect">
            <a:avLst/>
          </a:prstGeom>
        </p:spPr>
        <p:txBody>
          <a:bodyPr anchor="b"/>
          <a:lstStyle>
            <a:lvl1pPr>
              <a:defRPr sz="58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044278" y="4014391"/>
            <a:ext cx="8604845" cy="354210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044278" y="5175416"/>
            <a:ext cx="8604845" cy="983919"/>
          </a:xfrm>
          <a:prstGeom prst="rect">
            <a:avLst/>
          </a:prstGeom>
        </p:spPr>
        <p:txBody>
          <a:bodyPr anchor="b"/>
          <a:lstStyle>
            <a:lvl1pPr>
              <a:defRPr sz="58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044278" y="6070782"/>
            <a:ext cx="8604845" cy="113150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44278" y="2548351"/>
            <a:ext cx="8604845" cy="2459798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93651" y="0"/>
            <a:ext cx="4605263" cy="4211174"/>
          </a:xfrm>
          <a:prstGeom prst="rect">
            <a:avLst/>
          </a:prstGeom>
        </p:spPr>
        <p:txBody>
          <a:bodyPr anchor="b"/>
          <a:lstStyle>
            <a:lvl1pPr>
              <a:defRPr sz="55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93651" y="4221014"/>
            <a:ext cx="4605263" cy="3335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9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E231A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044278" y="25330"/>
            <a:ext cx="8604845" cy="2566566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1pPr>
            <a:lvl2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2pPr>
            <a:lvl3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3pPr>
            <a:lvl4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4pPr>
            <a:lvl5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44278" y="471742"/>
            <a:ext cx="8604845" cy="1673741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044277" y="2145480"/>
            <a:ext cx="4124896" cy="4456082"/>
          </a:xfrm>
          <a:prstGeom prst="rect">
            <a:avLst/>
          </a:prstGeom>
        </p:spPr>
        <p:txBody>
          <a:bodyPr/>
          <a:lstStyle>
            <a:lvl1pPr marL="295303" indent="-295303">
              <a:spcBef>
                <a:spcPts val="2245"/>
              </a:spcBef>
              <a:buBlip>
                <a:blip r:embed="rId2"/>
              </a:buBlip>
              <a:defRPr sz="2400">
                <a:solidFill>
                  <a:srgbClr val="3E231A"/>
                </a:solidFill>
              </a:defRPr>
            </a:lvl1pPr>
            <a:lvl2pPr marL="590606" indent="-295303">
              <a:spcBef>
                <a:spcPts val="2245"/>
              </a:spcBef>
              <a:buBlip>
                <a:blip r:embed="rId2"/>
              </a:buBlip>
              <a:defRPr sz="2400">
                <a:solidFill>
                  <a:srgbClr val="3E231A"/>
                </a:solidFill>
              </a:defRPr>
            </a:lvl2pPr>
            <a:lvl3pPr marL="885909" indent="-295303">
              <a:spcBef>
                <a:spcPts val="2245"/>
              </a:spcBef>
              <a:buBlip>
                <a:blip r:embed="rId2"/>
              </a:buBlip>
              <a:defRPr sz="2400">
                <a:solidFill>
                  <a:srgbClr val="3E231A"/>
                </a:solidFill>
              </a:defRPr>
            </a:lvl3pPr>
            <a:lvl4pPr marL="1181212" indent="-295303">
              <a:spcBef>
                <a:spcPts val="2245"/>
              </a:spcBef>
              <a:buBlip>
                <a:blip r:embed="rId2"/>
              </a:buBlip>
              <a:defRPr sz="2400">
                <a:solidFill>
                  <a:srgbClr val="3E231A"/>
                </a:solidFill>
              </a:defRPr>
            </a:lvl4pPr>
            <a:lvl5pPr marL="1476515" indent="-295303">
              <a:spcBef>
                <a:spcPts val="2245"/>
              </a:spcBef>
              <a:buBlip>
                <a:blip r:embed="rId2"/>
              </a:buBlip>
              <a:defRPr sz="24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044278" y="905206"/>
            <a:ext cx="8604845" cy="574608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1pPr>
            <a:lvl2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2pPr>
            <a:lvl3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3pPr>
            <a:lvl4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4pPr>
            <a:lvl5pPr>
              <a:buBlip>
                <a:blip r:embed="rId2"/>
              </a:buBlip>
              <a:defRPr sz="30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53445910"/>
      </p:ext>
    </p:extLst>
  </p:cSld>
  <p:clrMapOvr>
    <a:masterClrMapping/>
  </p:clrMapOvr>
  <p:transition spd="med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0" y="0"/>
            <a:ext cx="1045" cy="1412858"/>
          </a:xfrm>
          <a:prstGeom prst="rect">
            <a:avLst/>
          </a:prstGeom>
          <a:ln w="12700">
            <a:miter lim="400000"/>
          </a:ln>
        </p:spPr>
        <p:txBody>
          <a:bodyPr lIns="36657" tIns="36657" rIns="36657" bIns="36657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venir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05" y="4855751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705" y="3202768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670" y="1763184"/>
            <a:ext cx="4722918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35812" y="1763184"/>
            <a:ext cx="4722918" cy="49869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60955162"/>
      </p:ext>
    </p:extLst>
  </p:cSld>
  <p:clrMapOvr>
    <a:masterClrMapping/>
  </p:clrMapOvr>
  <p:transition spd="med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671" y="300861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822" y="300861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671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52715" y="302611"/>
            <a:ext cx="2406015" cy="644751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2778999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423337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21961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2835" y="814832"/>
            <a:ext cx="5953125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E5E5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8259320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9526665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2818481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412062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98335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794451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4832694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018375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7820749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81869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2393670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6204397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0166594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6452741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933579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0595433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9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1796120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426788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2" y="1"/>
            <a:ext cx="1485" cy="829531"/>
          </a:xfrm>
          <a:prstGeom prst="rect">
            <a:avLst/>
          </a:prstGeom>
          <a:ln w="12700">
            <a:miter lim="400000"/>
          </a:ln>
        </p:spPr>
        <p:txBody>
          <a:bodyPr lIns="44951" tIns="44951" rIns="44951" bIns="44951">
            <a:spAutoFit/>
          </a:bodyPr>
          <a:lstStyle>
            <a:lvl1pPr algn="r" defTabSz="1006520">
              <a:defRPr sz="1600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2072193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044282" y="5175417"/>
            <a:ext cx="8604845" cy="983920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78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044282" y="6070787"/>
            <a:ext cx="8604845" cy="113150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Livello 5</a:t>
            </a:r>
          </a:p>
        </p:txBody>
      </p:sp>
    </p:spTree>
    <p:extLst>
      <p:ext uri="{BB962C8B-B14F-4D97-AF65-F5344CB8AC3E}">
        <p14:creationId xmlns="" xmlns:p14="http://schemas.microsoft.com/office/powerpoint/2010/main" val="25456165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237834" y="1710784"/>
            <a:ext cx="10453714" cy="5845720"/>
            <a:chOff x="0" y="0"/>
            <a:chExt cx="8939042" cy="5305357"/>
          </a:xfrm>
        </p:grpSpPr>
        <p:sp>
          <p:nvSpPr>
            <p:cNvPr id="8" name="Shape 8"/>
            <p:cNvSpPr/>
            <p:nvPr/>
          </p:nvSpPr>
          <p:spPr>
            <a:xfrm>
              <a:off x="3068466" y="1157219"/>
              <a:ext cx="5870576" cy="414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6" y="21592"/>
                  </a:moveTo>
                  <a:lnTo>
                    <a:pt x="21600" y="21600"/>
                  </a:lnTo>
                  <a:lnTo>
                    <a:pt x="21600" y="18425"/>
                  </a:lnTo>
                  <a:lnTo>
                    <a:pt x="0" y="0"/>
                  </a:lnTo>
                  <a:lnTo>
                    <a:pt x="935" y="976"/>
                  </a:lnTo>
                  <a:lnTo>
                    <a:pt x="1706" y="1811"/>
                  </a:lnTo>
                  <a:lnTo>
                    <a:pt x="2576" y="2870"/>
                  </a:lnTo>
                  <a:lnTo>
                    <a:pt x="3417" y="3986"/>
                  </a:lnTo>
                  <a:lnTo>
                    <a:pt x="4649" y="5880"/>
                  </a:lnTo>
                  <a:lnTo>
                    <a:pt x="5742" y="7897"/>
                  </a:lnTo>
                  <a:lnTo>
                    <a:pt x="6536" y="9659"/>
                  </a:lnTo>
                  <a:lnTo>
                    <a:pt x="7231" y="11478"/>
                  </a:lnTo>
                  <a:lnTo>
                    <a:pt x="7774" y="13297"/>
                  </a:lnTo>
                  <a:lnTo>
                    <a:pt x="8177" y="14960"/>
                  </a:lnTo>
                  <a:lnTo>
                    <a:pt x="8452" y="16365"/>
                  </a:lnTo>
                  <a:lnTo>
                    <a:pt x="8703" y="18110"/>
                  </a:lnTo>
                  <a:lnTo>
                    <a:pt x="8826" y="19632"/>
                  </a:lnTo>
                  <a:lnTo>
                    <a:pt x="8896" y="21592"/>
                  </a:lnTo>
                </a:path>
              </a:pathLst>
            </a:custGeom>
            <a:gradFill flip="none" rotWithShape="1">
              <a:gsLst>
                <a:gs pos="0">
                  <a:srgbClr val="172F76"/>
                </a:gs>
                <a:gs pos="100000">
                  <a:srgbClr val="3366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1006520"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 sz="2600"/>
            </a:p>
          </p:txBody>
        </p:sp>
        <p:sp>
          <p:nvSpPr>
            <p:cNvPr id="9" name="Shape 9"/>
            <p:cNvSpPr/>
            <p:nvPr/>
          </p:nvSpPr>
          <p:spPr>
            <a:xfrm>
              <a:off x="0" y="0"/>
              <a:ext cx="5487817" cy="530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524" y="1947"/>
                    <a:pt x="21600" y="110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1006520"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 sz="2600"/>
            </a:p>
          </p:txBody>
        </p:sp>
      </p:grp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13041" y="0"/>
            <a:ext cx="9089390" cy="209902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CC66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967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CC66"/>
                  </a:solidFill>
                </a:uFill>
              </a:rPr>
              <a:t>Testo titolo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802005" y="2833690"/>
            <a:ext cx="7485380" cy="3820231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503261" algn="ctr">
              <a:buClrTx/>
              <a:buSzTx/>
              <a:buFontTx/>
              <a:buNone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1006520" algn="ctr">
              <a:buClrTx/>
              <a:buSzTx/>
              <a:buFontTx/>
              <a:buNone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509781" algn="ctr">
              <a:buClrTx/>
              <a:buSzTx/>
              <a:buFontTx/>
              <a:buNone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2013039" algn="ctr">
              <a:buClrTx/>
              <a:buSzTx/>
              <a:buFontTx/>
              <a:buNone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cinque</a:t>
            </a:r>
          </a:p>
        </p:txBody>
      </p:sp>
    </p:spTree>
    <p:extLst>
      <p:ext uri="{BB962C8B-B14F-4D97-AF65-F5344CB8AC3E}">
        <p14:creationId xmlns="" xmlns:p14="http://schemas.microsoft.com/office/powerpoint/2010/main" val="3716300584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44282" y="2548351"/>
            <a:ext cx="8604845" cy="2459798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78">
                <a:solidFill>
                  <a:srgbClr val="3E231A"/>
                </a:solidFill>
              </a:rPr>
              <a:t>Titolo Testo</a:t>
            </a:r>
          </a:p>
        </p:txBody>
      </p:sp>
    </p:spTree>
    <p:extLst>
      <p:ext uri="{BB962C8B-B14F-4D97-AF65-F5344CB8AC3E}">
        <p14:creationId xmlns="" xmlns:p14="http://schemas.microsoft.com/office/powerpoint/2010/main" val="243898050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93654" y="0"/>
            <a:ext cx="4605263" cy="4211174"/>
          </a:xfrm>
          <a:prstGeom prst="rect">
            <a:avLst/>
          </a:prstGeom>
        </p:spPr>
        <p:txBody>
          <a:bodyPr anchor="b"/>
          <a:lstStyle>
            <a:lvl1pPr>
              <a:defRPr sz="42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68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93654" y="4221014"/>
            <a:ext cx="4605263" cy="3335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2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89">
                <a:solidFill>
                  <a:srgbClr val="3E231A"/>
                </a:solidFill>
              </a:rPr>
              <a:t>Livello 5</a:t>
            </a:r>
          </a:p>
        </p:txBody>
      </p:sp>
    </p:spTree>
    <p:extLst>
      <p:ext uri="{BB962C8B-B14F-4D97-AF65-F5344CB8AC3E}">
        <p14:creationId xmlns="" xmlns:p14="http://schemas.microsoft.com/office/powerpoint/2010/main" val="398630640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044282" y="25330"/>
            <a:ext cx="8604845" cy="2566566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78">
                <a:solidFill>
                  <a:srgbClr val="3E231A"/>
                </a:solidFill>
              </a:rPr>
              <a:t>Titolo Testo</a:t>
            </a:r>
          </a:p>
        </p:txBody>
      </p:sp>
    </p:spTree>
    <p:extLst>
      <p:ext uri="{BB962C8B-B14F-4D97-AF65-F5344CB8AC3E}">
        <p14:creationId xmlns="" xmlns:p14="http://schemas.microsoft.com/office/powerpoint/2010/main" val="197194217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78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1pPr>
            <a:lvl2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2pPr>
            <a:lvl3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3pPr>
            <a:lvl4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4pPr>
            <a:lvl5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Livello 5</a:t>
            </a:r>
          </a:p>
        </p:txBody>
      </p:sp>
    </p:spTree>
    <p:extLst>
      <p:ext uri="{BB962C8B-B14F-4D97-AF65-F5344CB8AC3E}">
        <p14:creationId xmlns="" xmlns:p14="http://schemas.microsoft.com/office/powerpoint/2010/main" val="366912282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44282" y="471748"/>
            <a:ext cx="8604845" cy="1673741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rgbClr val="3E231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78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044277" y="2145480"/>
            <a:ext cx="4124896" cy="4456082"/>
          </a:xfrm>
          <a:prstGeom prst="rect">
            <a:avLst/>
          </a:prstGeom>
        </p:spPr>
        <p:txBody>
          <a:bodyPr/>
          <a:lstStyle>
            <a:lvl1pPr marL="285021" indent="-285021">
              <a:spcBef>
                <a:spcPts val="2169"/>
              </a:spcBef>
              <a:buBlip>
                <a:blip r:embed="rId2"/>
              </a:buBlip>
              <a:defRPr sz="1900">
                <a:solidFill>
                  <a:srgbClr val="3E231A"/>
                </a:solidFill>
              </a:defRPr>
            </a:lvl1pPr>
            <a:lvl2pPr marL="570042" indent="-285021">
              <a:spcBef>
                <a:spcPts val="2169"/>
              </a:spcBef>
              <a:buBlip>
                <a:blip r:embed="rId2"/>
              </a:buBlip>
              <a:defRPr sz="1900">
                <a:solidFill>
                  <a:srgbClr val="3E231A"/>
                </a:solidFill>
              </a:defRPr>
            </a:lvl2pPr>
            <a:lvl3pPr marL="855067" indent="-285021">
              <a:spcBef>
                <a:spcPts val="2169"/>
              </a:spcBef>
              <a:buBlip>
                <a:blip r:embed="rId2"/>
              </a:buBlip>
              <a:defRPr sz="1900">
                <a:solidFill>
                  <a:srgbClr val="3E231A"/>
                </a:solidFill>
              </a:defRPr>
            </a:lvl3pPr>
            <a:lvl4pPr marL="1140091" indent="-285021">
              <a:spcBef>
                <a:spcPts val="2169"/>
              </a:spcBef>
              <a:buBlip>
                <a:blip r:embed="rId2"/>
              </a:buBlip>
              <a:defRPr sz="1900">
                <a:solidFill>
                  <a:srgbClr val="3E231A"/>
                </a:solidFill>
              </a:defRPr>
            </a:lvl4pPr>
            <a:lvl5pPr marL="1425116" indent="-285021">
              <a:spcBef>
                <a:spcPts val="2169"/>
              </a:spcBef>
              <a:buBlip>
                <a:blip r:embed="rId2"/>
              </a:buBlip>
              <a:defRPr sz="19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24">
                <a:solidFill>
                  <a:srgbClr val="3E231A"/>
                </a:solidFill>
              </a:rPr>
              <a:t>Livello 5</a:t>
            </a:r>
          </a:p>
        </p:txBody>
      </p:sp>
    </p:spTree>
    <p:extLst>
      <p:ext uri="{BB962C8B-B14F-4D97-AF65-F5344CB8AC3E}">
        <p14:creationId xmlns="" xmlns:p14="http://schemas.microsoft.com/office/powerpoint/2010/main" val="140441531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044282" y="905214"/>
            <a:ext cx="8604845" cy="574608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1pPr>
            <a:lvl2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2pPr>
            <a:lvl3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3pPr>
            <a:lvl4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4pPr>
            <a:lvl5pPr>
              <a:buBlip>
                <a:blip r:embed="rId2"/>
              </a:buBlip>
              <a:defRPr sz="2400">
                <a:solidFill>
                  <a:srgbClr val="3E231A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Livello 5</a:t>
            </a:r>
          </a:p>
        </p:txBody>
      </p:sp>
    </p:spTree>
    <p:extLst>
      <p:ext uri="{BB962C8B-B14F-4D97-AF65-F5344CB8AC3E}">
        <p14:creationId xmlns="" xmlns:p14="http://schemas.microsoft.com/office/powerpoint/2010/main" val="406199179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32333969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104664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1539904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328415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4795068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75270" y="1485072"/>
            <a:ext cx="4778613" cy="607144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278477" y="33242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0830827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040476" y="33234"/>
            <a:ext cx="2586105" cy="7523268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78478" y="33234"/>
            <a:ext cx="7583775" cy="752326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534681" y="1768430"/>
            <a:ext cx="4719205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534670" y="1"/>
            <a:ext cx="9618493" cy="185764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534670" y="89204"/>
            <a:ext cx="9618493" cy="1679230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534670" y="1768430"/>
            <a:ext cx="9618493" cy="57880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CC66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967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CC66"/>
                  </a:solidFill>
                </a:uFill>
              </a:rPr>
              <a:t>Testo titolo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cinque</a:t>
            </a:r>
          </a:p>
        </p:txBody>
      </p:sp>
    </p:spTree>
    <p:extLst>
      <p:ext uri="{BB962C8B-B14F-4D97-AF65-F5344CB8AC3E}">
        <p14:creationId xmlns="" xmlns:p14="http://schemas.microsoft.com/office/powerpoint/2010/main" val="2539670910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749003" y="10"/>
            <a:ext cx="2404163" cy="7050985"/>
          </a:xfrm>
          <a:prstGeom prst="rect">
            <a:avLst/>
          </a:prstGeom>
        </p:spPr>
        <p:txBody>
          <a:bodyPr anchor="ctr"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534677" y="300863"/>
            <a:ext cx="7036109" cy="725563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336675" y="10"/>
            <a:ext cx="8020050" cy="3867459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336675" y="3968921"/>
            <a:ext cx="8020050" cy="3587589"/>
          </a:xfrm>
          <a:prstGeom prst="rect">
            <a:avLst/>
          </a:prstGeom>
        </p:spPr>
        <p:txBody>
          <a:bodyPr/>
          <a:lstStyle>
            <a:lvl1pPr marL="0" indent="0" algn="ctr">
              <a:defRPr sz="1900"/>
            </a:lvl1pPr>
            <a:lvl2pPr marL="0" algn="ctr">
              <a:defRPr sz="1900"/>
            </a:lvl2pPr>
            <a:lvl3pPr marL="0" algn="ctr">
              <a:defRPr sz="1900"/>
            </a:lvl3pPr>
            <a:lvl4pPr marL="0" algn="ctr">
              <a:defRPr sz="1900"/>
            </a:lvl4pPr>
            <a:lvl5pPr marL="0" algn="ctr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729610" y="0"/>
            <a:ext cx="9223059" cy="502717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6000"/>
              <a:t>Titolo Testo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729610" y="5056908"/>
            <a:ext cx="9223059" cy="2499602"/>
          </a:xfrm>
          <a:prstGeom prst="rect">
            <a:avLst/>
          </a:prstGeom>
        </p:spPr>
        <p:txBody>
          <a:bodyPr/>
          <a:lstStyle>
            <a:lvl1pPr marL="0" indent="0">
              <a:defRPr sz="1900"/>
            </a:lvl1pPr>
            <a:lvl2pPr marL="0">
              <a:defRPr sz="1900"/>
            </a:lvl2pPr>
            <a:lvl3pPr marL="0">
              <a:defRPr sz="1900"/>
            </a:lvl3pPr>
            <a:lvl4pPr marL="0">
              <a:defRPr sz="1900"/>
            </a:lvl4pPr>
            <a:lvl5pPr marL="0">
              <a:defRPr sz="1900"/>
            </a:lvl5pPr>
          </a:lstStyle>
          <a:p>
            <a:pPr lvl="0">
              <a:defRPr sz="1800"/>
            </a:pPr>
            <a:r>
              <a:rPr sz="2400"/>
              <a:t>Corpo livello uno</a:t>
            </a:r>
          </a:p>
          <a:p>
            <a:pPr lvl="1">
              <a:defRPr sz="1800"/>
            </a:pPr>
            <a:r>
              <a:rPr sz="2400"/>
              <a:t>Corpo livello due</a:t>
            </a:r>
          </a:p>
          <a:p>
            <a:pPr lvl="2">
              <a:defRPr sz="1800"/>
            </a:pPr>
            <a:r>
              <a:rPr sz="2400"/>
              <a:t>Corpo livello tre</a:t>
            </a:r>
          </a:p>
          <a:p>
            <a:pPr lvl="3">
              <a:defRPr sz="1800"/>
            </a:pPr>
            <a:r>
              <a:rPr sz="2400"/>
              <a:t>Corpo livello quattro</a:t>
            </a:r>
          </a:p>
          <a:p>
            <a:pPr lvl="4">
              <a:defRPr sz="1800"/>
            </a:pPr>
            <a:r>
              <a:rPr sz="2400"/>
              <a:t>Livello 5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534673" y="1736952"/>
            <a:ext cx="2233365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737035" y="402314"/>
            <a:ext cx="9223059" cy="1460574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737031" y="1852403"/>
            <a:ext cx="4524277" cy="907839"/>
          </a:xfrm>
          <a:prstGeom prst="rect">
            <a:avLst/>
          </a:prstGeom>
        </p:spPr>
        <p:txBody>
          <a:bodyPr anchor="b"/>
          <a:lstStyle>
            <a:lvl1pPr marL="0" indent="0">
              <a:defRPr sz="1900" b="1"/>
            </a:lvl1pPr>
            <a:lvl2pPr marL="0">
              <a:defRPr sz="1900" b="1"/>
            </a:lvl2pPr>
            <a:lvl3pPr marL="0">
              <a:defRPr sz="1900" b="1"/>
            </a:lvl3pPr>
            <a:lvl4pPr marL="0">
              <a:defRPr sz="1900" b="1"/>
            </a:lvl4pPr>
            <a:lvl5pPr marL="0">
              <a:defRPr sz="19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278477" y="33242"/>
            <a:ext cx="10348092" cy="265352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46551" y="1088002"/>
            <a:ext cx="5413538" cy="6468504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737029" y="0"/>
            <a:ext cx="3449365" cy="226695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lvl="0">
              <a:defRPr sz="1800"/>
            </a:pPr>
            <a:r>
              <a:rPr sz="3200"/>
              <a:t>Titolo Testo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737029" y="2266950"/>
            <a:ext cx="3449365" cy="5289550"/>
          </a:xfrm>
          <a:prstGeom prst="rect">
            <a:avLst/>
          </a:prstGeom>
        </p:spPr>
        <p:txBody>
          <a:bodyPr/>
          <a:lstStyle>
            <a:lvl1pPr marL="0" indent="0">
              <a:defRPr sz="1300"/>
            </a:lvl1pPr>
            <a:lvl2pPr marL="0">
              <a:defRPr sz="1300"/>
            </a:lvl2pPr>
            <a:lvl3pPr marL="0">
              <a:defRPr sz="1300"/>
            </a:lvl3pPr>
            <a:lvl4pPr marL="0">
              <a:defRPr sz="1300"/>
            </a:lvl4pPr>
            <a:lvl5pPr marL="0">
              <a:defRPr sz="1300"/>
            </a:lvl5pPr>
          </a:lstStyle>
          <a:p>
            <a:pPr lvl="0">
              <a:defRPr sz="1800"/>
            </a:pPr>
            <a:r>
              <a:rPr sz="1600"/>
              <a:t>Corpo livello uno</a:t>
            </a:r>
          </a:p>
          <a:p>
            <a:pPr lvl="1">
              <a:defRPr sz="1800"/>
            </a:pPr>
            <a:r>
              <a:rPr sz="1600"/>
              <a:t>Corpo livello due</a:t>
            </a:r>
          </a:p>
          <a:p>
            <a:pPr lvl="2">
              <a:defRPr sz="1800"/>
            </a:pPr>
            <a:r>
              <a:rPr sz="1600"/>
              <a:t>Corpo livello tre</a:t>
            </a:r>
          </a:p>
          <a:p>
            <a:pPr lvl="3">
              <a:defRPr sz="1800"/>
            </a:pPr>
            <a:r>
              <a:rPr sz="1600"/>
              <a:t>Corpo livello quattro</a:t>
            </a:r>
          </a:p>
          <a:p>
            <a:pPr lvl="4">
              <a:defRPr sz="1800"/>
            </a:pPr>
            <a:r>
              <a:rPr sz="1600"/>
              <a:t>Livello 5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278477" y="33234"/>
            <a:ext cx="10348092" cy="1703712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534670" y="1736952"/>
            <a:ext cx="4644946" cy="58195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76999"/>
          </a:xfrm>
          <a:prstGeom prst="rect">
            <a:avLst/>
          </a:prstGeom>
        </p:spPr>
        <p:txBody>
          <a:bodyPr/>
          <a:lstStyle>
            <a:lvl1pPr algn="r">
              <a:lnSpc>
                <a:spcPct val="100000"/>
              </a:lnSpc>
              <a:tabLst>
                <a:tab pos="824670" algn="l"/>
                <a:tab pos="1649338" algn="l"/>
              </a:tabLst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46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5.xml"/><Relationship Id="rId117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90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63" Type="http://schemas.openxmlformats.org/officeDocument/2006/relationships/slideLayout" Target="../slideLayouts/slideLayout132.xml"/><Relationship Id="rId68" Type="http://schemas.openxmlformats.org/officeDocument/2006/relationships/slideLayout" Target="../slideLayouts/slideLayout137.xml"/><Relationship Id="rId84" Type="http://schemas.openxmlformats.org/officeDocument/2006/relationships/slideLayout" Target="../slideLayouts/slideLayout153.xml"/><Relationship Id="rId89" Type="http://schemas.openxmlformats.org/officeDocument/2006/relationships/slideLayout" Target="../slideLayouts/slideLayout158.xml"/><Relationship Id="rId11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85.xml"/><Relationship Id="rId107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22.xml"/><Relationship Id="rId58" Type="http://schemas.openxmlformats.org/officeDocument/2006/relationships/slideLayout" Target="../slideLayouts/slideLayout127.xml"/><Relationship Id="rId74" Type="http://schemas.openxmlformats.org/officeDocument/2006/relationships/slideLayout" Target="../slideLayouts/slideLayout143.xml"/><Relationship Id="rId79" Type="http://schemas.openxmlformats.org/officeDocument/2006/relationships/slideLayout" Target="../slideLayouts/slideLayout148.xml"/><Relationship Id="rId102" Type="http://schemas.openxmlformats.org/officeDocument/2006/relationships/slideLayout" Target="../slideLayouts/slideLayout171.xml"/><Relationship Id="rId123" Type="http://schemas.openxmlformats.org/officeDocument/2006/relationships/slideLayout" Target="../slideLayouts/slideLayout192.xml"/><Relationship Id="rId128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74.xml"/><Relationship Id="rId90" Type="http://schemas.openxmlformats.org/officeDocument/2006/relationships/slideLayout" Target="../slideLayouts/slideLayout159.xml"/><Relationship Id="rId95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64" Type="http://schemas.openxmlformats.org/officeDocument/2006/relationships/slideLayout" Target="../slideLayouts/slideLayout133.xml"/><Relationship Id="rId69" Type="http://schemas.openxmlformats.org/officeDocument/2006/relationships/slideLayout" Target="../slideLayouts/slideLayout138.xml"/><Relationship Id="rId77" Type="http://schemas.openxmlformats.org/officeDocument/2006/relationships/slideLayout" Target="../slideLayouts/slideLayout146.xml"/><Relationship Id="rId100" Type="http://schemas.openxmlformats.org/officeDocument/2006/relationships/slideLayout" Target="../slideLayouts/slideLayout169.xml"/><Relationship Id="rId105" Type="http://schemas.openxmlformats.org/officeDocument/2006/relationships/slideLayout" Target="../slideLayouts/slideLayout174.xml"/><Relationship Id="rId113" Type="http://schemas.openxmlformats.org/officeDocument/2006/relationships/slideLayout" Target="../slideLayouts/slideLayout182.xml"/><Relationship Id="rId118" Type="http://schemas.openxmlformats.org/officeDocument/2006/relationships/slideLayout" Target="../slideLayouts/slideLayout187.xml"/><Relationship Id="rId126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72" Type="http://schemas.openxmlformats.org/officeDocument/2006/relationships/slideLayout" Target="../slideLayouts/slideLayout141.xml"/><Relationship Id="rId80" Type="http://schemas.openxmlformats.org/officeDocument/2006/relationships/slideLayout" Target="../slideLayouts/slideLayout149.xml"/><Relationship Id="rId85" Type="http://schemas.openxmlformats.org/officeDocument/2006/relationships/slideLayout" Target="../slideLayouts/slideLayout154.xml"/><Relationship Id="rId93" Type="http://schemas.openxmlformats.org/officeDocument/2006/relationships/slideLayout" Target="../slideLayouts/slideLayout162.xml"/><Relationship Id="rId98" Type="http://schemas.openxmlformats.org/officeDocument/2006/relationships/slideLayout" Target="../slideLayouts/slideLayout167.xml"/><Relationship Id="rId121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59" Type="http://schemas.openxmlformats.org/officeDocument/2006/relationships/slideLayout" Target="../slideLayouts/slideLayout128.xml"/><Relationship Id="rId67" Type="http://schemas.openxmlformats.org/officeDocument/2006/relationships/slideLayout" Target="../slideLayouts/slideLayout136.xml"/><Relationship Id="rId103" Type="http://schemas.openxmlformats.org/officeDocument/2006/relationships/slideLayout" Target="../slideLayouts/slideLayout172.xml"/><Relationship Id="rId108" Type="http://schemas.openxmlformats.org/officeDocument/2006/relationships/slideLayout" Target="../slideLayouts/slideLayout177.xml"/><Relationship Id="rId116" Type="http://schemas.openxmlformats.org/officeDocument/2006/relationships/slideLayout" Target="../slideLayouts/slideLayout185.xml"/><Relationship Id="rId124" Type="http://schemas.openxmlformats.org/officeDocument/2006/relationships/slideLayout" Target="../slideLayouts/slideLayout193.xml"/><Relationship Id="rId129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62" Type="http://schemas.openxmlformats.org/officeDocument/2006/relationships/slideLayout" Target="../slideLayouts/slideLayout131.xml"/><Relationship Id="rId70" Type="http://schemas.openxmlformats.org/officeDocument/2006/relationships/slideLayout" Target="../slideLayouts/slideLayout139.xml"/><Relationship Id="rId75" Type="http://schemas.openxmlformats.org/officeDocument/2006/relationships/slideLayout" Target="../slideLayouts/slideLayout144.xml"/><Relationship Id="rId83" Type="http://schemas.openxmlformats.org/officeDocument/2006/relationships/slideLayout" Target="../slideLayouts/slideLayout152.xml"/><Relationship Id="rId88" Type="http://schemas.openxmlformats.org/officeDocument/2006/relationships/slideLayout" Target="../slideLayouts/slideLayout157.xml"/><Relationship Id="rId91" Type="http://schemas.openxmlformats.org/officeDocument/2006/relationships/slideLayout" Target="../slideLayouts/slideLayout160.xml"/><Relationship Id="rId96" Type="http://schemas.openxmlformats.org/officeDocument/2006/relationships/slideLayout" Target="../slideLayouts/slideLayout165.xml"/><Relationship Id="rId111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slideLayout" Target="../slideLayouts/slideLayout126.xml"/><Relationship Id="rId106" Type="http://schemas.openxmlformats.org/officeDocument/2006/relationships/slideLayout" Target="../slideLayouts/slideLayout175.xml"/><Relationship Id="rId114" Type="http://schemas.openxmlformats.org/officeDocument/2006/relationships/slideLayout" Target="../slideLayouts/slideLayout183.xml"/><Relationship Id="rId119" Type="http://schemas.openxmlformats.org/officeDocument/2006/relationships/slideLayout" Target="../slideLayouts/slideLayout188.xml"/><Relationship Id="rId127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Relationship Id="rId60" Type="http://schemas.openxmlformats.org/officeDocument/2006/relationships/slideLayout" Target="../slideLayouts/slideLayout129.xml"/><Relationship Id="rId65" Type="http://schemas.openxmlformats.org/officeDocument/2006/relationships/slideLayout" Target="../slideLayouts/slideLayout134.xml"/><Relationship Id="rId73" Type="http://schemas.openxmlformats.org/officeDocument/2006/relationships/slideLayout" Target="../slideLayouts/slideLayout142.xml"/><Relationship Id="rId78" Type="http://schemas.openxmlformats.org/officeDocument/2006/relationships/slideLayout" Target="../slideLayouts/slideLayout147.xml"/><Relationship Id="rId81" Type="http://schemas.openxmlformats.org/officeDocument/2006/relationships/slideLayout" Target="../slideLayouts/slideLayout150.xml"/><Relationship Id="rId86" Type="http://schemas.openxmlformats.org/officeDocument/2006/relationships/slideLayout" Target="../slideLayouts/slideLayout155.xml"/><Relationship Id="rId94" Type="http://schemas.openxmlformats.org/officeDocument/2006/relationships/slideLayout" Target="../slideLayouts/slideLayout163.xml"/><Relationship Id="rId99" Type="http://schemas.openxmlformats.org/officeDocument/2006/relationships/slideLayout" Target="../slideLayouts/slideLayout168.xml"/><Relationship Id="rId101" Type="http://schemas.openxmlformats.org/officeDocument/2006/relationships/slideLayout" Target="../slideLayouts/slideLayout170.xml"/><Relationship Id="rId122" Type="http://schemas.openxmlformats.org/officeDocument/2006/relationships/slideLayout" Target="../slideLayouts/slideLayout191.xml"/><Relationship Id="rId130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78.xml"/><Relationship Id="rId34" Type="http://schemas.openxmlformats.org/officeDocument/2006/relationships/slideLayout" Target="../slideLayouts/slideLayout103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Relationship Id="rId76" Type="http://schemas.openxmlformats.org/officeDocument/2006/relationships/slideLayout" Target="../slideLayouts/slideLayout145.xml"/><Relationship Id="rId97" Type="http://schemas.openxmlformats.org/officeDocument/2006/relationships/slideLayout" Target="../slideLayouts/slideLayout166.xml"/><Relationship Id="rId104" Type="http://schemas.openxmlformats.org/officeDocument/2006/relationships/slideLayout" Target="../slideLayouts/slideLayout173.xml"/><Relationship Id="rId120" Type="http://schemas.openxmlformats.org/officeDocument/2006/relationships/slideLayout" Target="../slideLayouts/slideLayout189.xml"/><Relationship Id="rId125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76.xml"/><Relationship Id="rId71" Type="http://schemas.openxmlformats.org/officeDocument/2006/relationships/slideLayout" Target="../slideLayouts/slideLayout140.xml"/><Relationship Id="rId9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93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66" Type="http://schemas.openxmlformats.org/officeDocument/2006/relationships/slideLayout" Target="../slideLayouts/slideLayout135.xml"/><Relationship Id="rId87" Type="http://schemas.openxmlformats.org/officeDocument/2006/relationships/slideLayout" Target="../slideLayouts/slideLayout156.xml"/><Relationship Id="rId110" Type="http://schemas.openxmlformats.org/officeDocument/2006/relationships/slideLayout" Target="../slideLayouts/slideLayout179.xml"/><Relationship Id="rId115" Type="http://schemas.openxmlformats.org/officeDocument/2006/relationships/slideLayout" Target="../slideLayouts/slideLayout184.xml"/><Relationship Id="rId61" Type="http://schemas.openxmlformats.org/officeDocument/2006/relationships/slideLayout" Target="../slideLayouts/slideLayout130.xml"/><Relationship Id="rId82" Type="http://schemas.openxmlformats.org/officeDocument/2006/relationships/slideLayout" Target="../slideLayouts/slideLayout1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35.xml"/><Relationship Id="rId117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230.xml"/><Relationship Id="rId42" Type="http://schemas.openxmlformats.org/officeDocument/2006/relationships/slideLayout" Target="../slideLayouts/slideLayout251.xml"/><Relationship Id="rId47" Type="http://schemas.openxmlformats.org/officeDocument/2006/relationships/slideLayout" Target="../slideLayouts/slideLayout256.xml"/><Relationship Id="rId63" Type="http://schemas.openxmlformats.org/officeDocument/2006/relationships/slideLayout" Target="../slideLayouts/slideLayout272.xml"/><Relationship Id="rId68" Type="http://schemas.openxmlformats.org/officeDocument/2006/relationships/slideLayout" Target="../slideLayouts/slideLayout277.xml"/><Relationship Id="rId84" Type="http://schemas.openxmlformats.org/officeDocument/2006/relationships/slideLayout" Target="../slideLayouts/slideLayout293.xml"/><Relationship Id="rId89" Type="http://schemas.openxmlformats.org/officeDocument/2006/relationships/slideLayout" Target="../slideLayouts/slideLayout298.xml"/><Relationship Id="rId11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225.xml"/><Relationship Id="rId107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220.xml"/><Relationship Id="rId32" Type="http://schemas.openxmlformats.org/officeDocument/2006/relationships/slideLayout" Target="../slideLayouts/slideLayout241.xml"/><Relationship Id="rId37" Type="http://schemas.openxmlformats.org/officeDocument/2006/relationships/slideLayout" Target="../slideLayouts/slideLayout246.xml"/><Relationship Id="rId53" Type="http://schemas.openxmlformats.org/officeDocument/2006/relationships/slideLayout" Target="../slideLayouts/slideLayout262.xml"/><Relationship Id="rId58" Type="http://schemas.openxmlformats.org/officeDocument/2006/relationships/slideLayout" Target="../slideLayouts/slideLayout267.xml"/><Relationship Id="rId74" Type="http://schemas.openxmlformats.org/officeDocument/2006/relationships/slideLayout" Target="../slideLayouts/slideLayout283.xml"/><Relationship Id="rId79" Type="http://schemas.openxmlformats.org/officeDocument/2006/relationships/slideLayout" Target="../slideLayouts/slideLayout288.xml"/><Relationship Id="rId102" Type="http://schemas.openxmlformats.org/officeDocument/2006/relationships/slideLayout" Target="../slideLayouts/slideLayout311.xml"/><Relationship Id="rId123" Type="http://schemas.openxmlformats.org/officeDocument/2006/relationships/slideLayout" Target="../slideLayouts/slideLayout332.xml"/><Relationship Id="rId128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214.xml"/><Relationship Id="rId90" Type="http://schemas.openxmlformats.org/officeDocument/2006/relationships/slideLayout" Target="../slideLayouts/slideLayout299.xml"/><Relationship Id="rId95" Type="http://schemas.openxmlformats.org/officeDocument/2006/relationships/slideLayout" Target="../slideLayouts/slideLayout304.xml"/><Relationship Id="rId19" Type="http://schemas.openxmlformats.org/officeDocument/2006/relationships/slideLayout" Target="../slideLayouts/slideLayout228.xml"/><Relationship Id="rId14" Type="http://schemas.openxmlformats.org/officeDocument/2006/relationships/slideLayout" Target="../slideLayouts/slideLayout223.xml"/><Relationship Id="rId22" Type="http://schemas.openxmlformats.org/officeDocument/2006/relationships/slideLayout" Target="../slideLayouts/slideLayout231.xml"/><Relationship Id="rId27" Type="http://schemas.openxmlformats.org/officeDocument/2006/relationships/slideLayout" Target="../slideLayouts/slideLayout236.xml"/><Relationship Id="rId30" Type="http://schemas.openxmlformats.org/officeDocument/2006/relationships/slideLayout" Target="../slideLayouts/slideLayout239.xml"/><Relationship Id="rId35" Type="http://schemas.openxmlformats.org/officeDocument/2006/relationships/slideLayout" Target="../slideLayouts/slideLayout244.xml"/><Relationship Id="rId43" Type="http://schemas.openxmlformats.org/officeDocument/2006/relationships/slideLayout" Target="../slideLayouts/slideLayout252.xml"/><Relationship Id="rId48" Type="http://schemas.openxmlformats.org/officeDocument/2006/relationships/slideLayout" Target="../slideLayouts/slideLayout257.xml"/><Relationship Id="rId56" Type="http://schemas.openxmlformats.org/officeDocument/2006/relationships/slideLayout" Target="../slideLayouts/slideLayout265.xml"/><Relationship Id="rId64" Type="http://schemas.openxmlformats.org/officeDocument/2006/relationships/slideLayout" Target="../slideLayouts/slideLayout273.xml"/><Relationship Id="rId69" Type="http://schemas.openxmlformats.org/officeDocument/2006/relationships/slideLayout" Target="../slideLayouts/slideLayout278.xml"/><Relationship Id="rId77" Type="http://schemas.openxmlformats.org/officeDocument/2006/relationships/slideLayout" Target="../slideLayouts/slideLayout286.xml"/><Relationship Id="rId100" Type="http://schemas.openxmlformats.org/officeDocument/2006/relationships/slideLayout" Target="../slideLayouts/slideLayout309.xml"/><Relationship Id="rId105" Type="http://schemas.openxmlformats.org/officeDocument/2006/relationships/slideLayout" Target="../slideLayouts/slideLayout314.xml"/><Relationship Id="rId113" Type="http://schemas.openxmlformats.org/officeDocument/2006/relationships/slideLayout" Target="../slideLayouts/slideLayout322.xml"/><Relationship Id="rId118" Type="http://schemas.openxmlformats.org/officeDocument/2006/relationships/slideLayout" Target="../slideLayouts/slideLayout327.xml"/><Relationship Id="rId126" Type="http://schemas.openxmlformats.org/officeDocument/2006/relationships/slideLayout" Target="../slideLayouts/slideLayout335.xml"/><Relationship Id="rId8" Type="http://schemas.openxmlformats.org/officeDocument/2006/relationships/slideLayout" Target="../slideLayouts/slideLayout217.xml"/><Relationship Id="rId51" Type="http://schemas.openxmlformats.org/officeDocument/2006/relationships/slideLayout" Target="../slideLayouts/slideLayout260.xml"/><Relationship Id="rId72" Type="http://schemas.openxmlformats.org/officeDocument/2006/relationships/slideLayout" Target="../slideLayouts/slideLayout281.xml"/><Relationship Id="rId80" Type="http://schemas.openxmlformats.org/officeDocument/2006/relationships/slideLayout" Target="../slideLayouts/slideLayout289.xml"/><Relationship Id="rId85" Type="http://schemas.openxmlformats.org/officeDocument/2006/relationships/slideLayout" Target="../slideLayouts/slideLayout294.xml"/><Relationship Id="rId93" Type="http://schemas.openxmlformats.org/officeDocument/2006/relationships/slideLayout" Target="../slideLayouts/slideLayout302.xml"/><Relationship Id="rId98" Type="http://schemas.openxmlformats.org/officeDocument/2006/relationships/slideLayout" Target="../slideLayouts/slideLayout307.xml"/><Relationship Id="rId121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5" Type="http://schemas.openxmlformats.org/officeDocument/2006/relationships/slideLayout" Target="../slideLayouts/slideLayout234.xml"/><Relationship Id="rId33" Type="http://schemas.openxmlformats.org/officeDocument/2006/relationships/slideLayout" Target="../slideLayouts/slideLayout242.xml"/><Relationship Id="rId38" Type="http://schemas.openxmlformats.org/officeDocument/2006/relationships/slideLayout" Target="../slideLayouts/slideLayout247.xml"/><Relationship Id="rId46" Type="http://schemas.openxmlformats.org/officeDocument/2006/relationships/slideLayout" Target="../slideLayouts/slideLayout255.xml"/><Relationship Id="rId59" Type="http://schemas.openxmlformats.org/officeDocument/2006/relationships/slideLayout" Target="../slideLayouts/slideLayout268.xml"/><Relationship Id="rId67" Type="http://schemas.openxmlformats.org/officeDocument/2006/relationships/slideLayout" Target="../slideLayouts/slideLayout276.xml"/><Relationship Id="rId103" Type="http://schemas.openxmlformats.org/officeDocument/2006/relationships/slideLayout" Target="../slideLayouts/slideLayout312.xml"/><Relationship Id="rId108" Type="http://schemas.openxmlformats.org/officeDocument/2006/relationships/slideLayout" Target="../slideLayouts/slideLayout317.xml"/><Relationship Id="rId116" Type="http://schemas.openxmlformats.org/officeDocument/2006/relationships/slideLayout" Target="../slideLayouts/slideLayout325.xml"/><Relationship Id="rId124" Type="http://schemas.openxmlformats.org/officeDocument/2006/relationships/slideLayout" Target="../slideLayouts/slideLayout333.xml"/><Relationship Id="rId129" Type="http://schemas.openxmlformats.org/officeDocument/2006/relationships/slideLayout" Target="../slideLayouts/slideLayout338.xml"/><Relationship Id="rId20" Type="http://schemas.openxmlformats.org/officeDocument/2006/relationships/slideLayout" Target="../slideLayouts/slideLayout229.xml"/><Relationship Id="rId41" Type="http://schemas.openxmlformats.org/officeDocument/2006/relationships/slideLayout" Target="../slideLayouts/slideLayout250.xml"/><Relationship Id="rId54" Type="http://schemas.openxmlformats.org/officeDocument/2006/relationships/slideLayout" Target="../slideLayouts/slideLayout263.xml"/><Relationship Id="rId62" Type="http://schemas.openxmlformats.org/officeDocument/2006/relationships/slideLayout" Target="../slideLayouts/slideLayout271.xml"/><Relationship Id="rId70" Type="http://schemas.openxmlformats.org/officeDocument/2006/relationships/slideLayout" Target="../slideLayouts/slideLayout279.xml"/><Relationship Id="rId75" Type="http://schemas.openxmlformats.org/officeDocument/2006/relationships/slideLayout" Target="../slideLayouts/slideLayout284.xml"/><Relationship Id="rId83" Type="http://schemas.openxmlformats.org/officeDocument/2006/relationships/slideLayout" Target="../slideLayouts/slideLayout292.xml"/><Relationship Id="rId88" Type="http://schemas.openxmlformats.org/officeDocument/2006/relationships/slideLayout" Target="../slideLayouts/slideLayout297.xml"/><Relationship Id="rId91" Type="http://schemas.openxmlformats.org/officeDocument/2006/relationships/slideLayout" Target="../slideLayouts/slideLayout300.xml"/><Relationship Id="rId96" Type="http://schemas.openxmlformats.org/officeDocument/2006/relationships/slideLayout" Target="../slideLayouts/slideLayout305.xml"/><Relationship Id="rId111" Type="http://schemas.openxmlformats.org/officeDocument/2006/relationships/slideLayout" Target="../slideLayouts/slideLayout320.xml"/><Relationship Id="rId132" Type="http://schemas.openxmlformats.org/officeDocument/2006/relationships/theme" Target="../theme/theme6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4.xml"/><Relationship Id="rId23" Type="http://schemas.openxmlformats.org/officeDocument/2006/relationships/slideLayout" Target="../slideLayouts/slideLayout232.xml"/><Relationship Id="rId28" Type="http://schemas.openxmlformats.org/officeDocument/2006/relationships/slideLayout" Target="../slideLayouts/slideLayout237.xml"/><Relationship Id="rId36" Type="http://schemas.openxmlformats.org/officeDocument/2006/relationships/slideLayout" Target="../slideLayouts/slideLayout245.xml"/><Relationship Id="rId49" Type="http://schemas.openxmlformats.org/officeDocument/2006/relationships/slideLayout" Target="../slideLayouts/slideLayout258.xml"/><Relationship Id="rId57" Type="http://schemas.openxmlformats.org/officeDocument/2006/relationships/slideLayout" Target="../slideLayouts/slideLayout266.xml"/><Relationship Id="rId106" Type="http://schemas.openxmlformats.org/officeDocument/2006/relationships/slideLayout" Target="../slideLayouts/slideLayout315.xml"/><Relationship Id="rId114" Type="http://schemas.openxmlformats.org/officeDocument/2006/relationships/slideLayout" Target="../slideLayouts/slideLayout323.xml"/><Relationship Id="rId119" Type="http://schemas.openxmlformats.org/officeDocument/2006/relationships/slideLayout" Target="../slideLayouts/slideLayout328.xml"/><Relationship Id="rId127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219.xml"/><Relationship Id="rId31" Type="http://schemas.openxmlformats.org/officeDocument/2006/relationships/slideLayout" Target="../slideLayouts/slideLayout240.xml"/><Relationship Id="rId44" Type="http://schemas.openxmlformats.org/officeDocument/2006/relationships/slideLayout" Target="../slideLayouts/slideLayout253.xml"/><Relationship Id="rId52" Type="http://schemas.openxmlformats.org/officeDocument/2006/relationships/slideLayout" Target="../slideLayouts/slideLayout261.xml"/><Relationship Id="rId60" Type="http://schemas.openxmlformats.org/officeDocument/2006/relationships/slideLayout" Target="../slideLayouts/slideLayout269.xml"/><Relationship Id="rId65" Type="http://schemas.openxmlformats.org/officeDocument/2006/relationships/slideLayout" Target="../slideLayouts/slideLayout274.xml"/><Relationship Id="rId73" Type="http://schemas.openxmlformats.org/officeDocument/2006/relationships/slideLayout" Target="../slideLayouts/slideLayout282.xml"/><Relationship Id="rId78" Type="http://schemas.openxmlformats.org/officeDocument/2006/relationships/slideLayout" Target="../slideLayouts/slideLayout287.xml"/><Relationship Id="rId81" Type="http://schemas.openxmlformats.org/officeDocument/2006/relationships/slideLayout" Target="../slideLayouts/slideLayout290.xml"/><Relationship Id="rId86" Type="http://schemas.openxmlformats.org/officeDocument/2006/relationships/slideLayout" Target="../slideLayouts/slideLayout295.xml"/><Relationship Id="rId94" Type="http://schemas.openxmlformats.org/officeDocument/2006/relationships/slideLayout" Target="../slideLayouts/slideLayout303.xml"/><Relationship Id="rId99" Type="http://schemas.openxmlformats.org/officeDocument/2006/relationships/slideLayout" Target="../slideLayouts/slideLayout308.xml"/><Relationship Id="rId101" Type="http://schemas.openxmlformats.org/officeDocument/2006/relationships/slideLayout" Target="../slideLayouts/slideLayout310.xml"/><Relationship Id="rId122" Type="http://schemas.openxmlformats.org/officeDocument/2006/relationships/slideLayout" Target="../slideLayouts/slideLayout331.xml"/><Relationship Id="rId13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9" Type="http://schemas.openxmlformats.org/officeDocument/2006/relationships/slideLayout" Target="../slideLayouts/slideLayout248.xml"/><Relationship Id="rId109" Type="http://schemas.openxmlformats.org/officeDocument/2006/relationships/slideLayout" Target="../slideLayouts/slideLayout318.xml"/><Relationship Id="rId34" Type="http://schemas.openxmlformats.org/officeDocument/2006/relationships/slideLayout" Target="../slideLayouts/slideLayout243.xml"/><Relationship Id="rId50" Type="http://schemas.openxmlformats.org/officeDocument/2006/relationships/slideLayout" Target="../slideLayouts/slideLayout259.xml"/><Relationship Id="rId55" Type="http://schemas.openxmlformats.org/officeDocument/2006/relationships/slideLayout" Target="../slideLayouts/slideLayout264.xml"/><Relationship Id="rId76" Type="http://schemas.openxmlformats.org/officeDocument/2006/relationships/slideLayout" Target="../slideLayouts/slideLayout285.xml"/><Relationship Id="rId97" Type="http://schemas.openxmlformats.org/officeDocument/2006/relationships/slideLayout" Target="../slideLayouts/slideLayout306.xml"/><Relationship Id="rId104" Type="http://schemas.openxmlformats.org/officeDocument/2006/relationships/slideLayout" Target="../slideLayouts/slideLayout313.xml"/><Relationship Id="rId120" Type="http://schemas.openxmlformats.org/officeDocument/2006/relationships/slideLayout" Target="../slideLayouts/slideLayout329.xml"/><Relationship Id="rId125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216.xml"/><Relationship Id="rId71" Type="http://schemas.openxmlformats.org/officeDocument/2006/relationships/slideLayout" Target="../slideLayouts/slideLayout280.xml"/><Relationship Id="rId9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11.xml"/><Relationship Id="rId29" Type="http://schemas.openxmlformats.org/officeDocument/2006/relationships/slideLayout" Target="../slideLayouts/slideLayout238.xml"/><Relationship Id="rId24" Type="http://schemas.openxmlformats.org/officeDocument/2006/relationships/slideLayout" Target="../slideLayouts/slideLayout233.xml"/><Relationship Id="rId40" Type="http://schemas.openxmlformats.org/officeDocument/2006/relationships/slideLayout" Target="../slideLayouts/slideLayout249.xml"/><Relationship Id="rId45" Type="http://schemas.openxmlformats.org/officeDocument/2006/relationships/slideLayout" Target="../slideLayouts/slideLayout254.xml"/><Relationship Id="rId66" Type="http://schemas.openxmlformats.org/officeDocument/2006/relationships/slideLayout" Target="../slideLayouts/slideLayout275.xml"/><Relationship Id="rId87" Type="http://schemas.openxmlformats.org/officeDocument/2006/relationships/slideLayout" Target="../slideLayouts/slideLayout296.xml"/><Relationship Id="rId110" Type="http://schemas.openxmlformats.org/officeDocument/2006/relationships/slideLayout" Target="../slideLayouts/slideLayout319.xml"/><Relationship Id="rId115" Type="http://schemas.openxmlformats.org/officeDocument/2006/relationships/slideLayout" Target="../slideLayouts/slideLayout324.xml"/><Relationship Id="rId131" Type="http://schemas.openxmlformats.org/officeDocument/2006/relationships/slideLayout" Target="../slideLayouts/slideLayout340.xml"/><Relationship Id="rId61" Type="http://schemas.openxmlformats.org/officeDocument/2006/relationships/slideLayout" Target="../slideLayouts/slideLayout270.xml"/><Relationship Id="rId82" Type="http://schemas.openxmlformats.org/officeDocument/2006/relationships/slideLayout" Target="../slideLayouts/slideLayout2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4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9002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2835" y="814832"/>
            <a:ext cx="59531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E5E5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2753" y="1622557"/>
            <a:ext cx="74307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7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7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7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720">
        <a:defRPr>
          <a:latin typeface="+mn-lt"/>
          <a:ea typeface="+mn-ea"/>
          <a:cs typeface="+mn-cs"/>
        </a:defRPr>
      </a:lvl2pPr>
      <a:lvl3pPr marL="913440">
        <a:defRPr>
          <a:latin typeface="+mn-lt"/>
          <a:ea typeface="+mn-ea"/>
          <a:cs typeface="+mn-cs"/>
        </a:defRPr>
      </a:lvl3pPr>
      <a:lvl4pPr marL="1370161">
        <a:defRPr>
          <a:latin typeface="+mn-lt"/>
          <a:ea typeface="+mn-ea"/>
          <a:cs typeface="+mn-cs"/>
        </a:defRPr>
      </a:lvl4pPr>
      <a:lvl5pPr marL="1826881">
        <a:defRPr>
          <a:latin typeface="+mn-lt"/>
          <a:ea typeface="+mn-ea"/>
          <a:cs typeface="+mn-cs"/>
        </a:defRPr>
      </a:lvl5pPr>
      <a:lvl6pPr marL="2283601">
        <a:defRPr>
          <a:latin typeface="+mn-lt"/>
          <a:ea typeface="+mn-ea"/>
          <a:cs typeface="+mn-cs"/>
        </a:defRPr>
      </a:lvl6pPr>
      <a:lvl7pPr marL="2740321">
        <a:defRPr>
          <a:latin typeface="+mn-lt"/>
          <a:ea typeface="+mn-ea"/>
          <a:cs typeface="+mn-cs"/>
        </a:defRPr>
      </a:lvl7pPr>
      <a:lvl8pPr marL="3197041">
        <a:defRPr>
          <a:latin typeface="+mn-lt"/>
          <a:ea typeface="+mn-ea"/>
          <a:cs typeface="+mn-cs"/>
        </a:defRPr>
      </a:lvl8pPr>
      <a:lvl9pPr marL="365376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20">
        <a:defRPr>
          <a:latin typeface="+mn-lt"/>
          <a:ea typeface="+mn-ea"/>
          <a:cs typeface="+mn-cs"/>
        </a:defRPr>
      </a:lvl2pPr>
      <a:lvl3pPr marL="913440">
        <a:defRPr>
          <a:latin typeface="+mn-lt"/>
          <a:ea typeface="+mn-ea"/>
          <a:cs typeface="+mn-cs"/>
        </a:defRPr>
      </a:lvl3pPr>
      <a:lvl4pPr marL="1370161">
        <a:defRPr>
          <a:latin typeface="+mn-lt"/>
          <a:ea typeface="+mn-ea"/>
          <a:cs typeface="+mn-cs"/>
        </a:defRPr>
      </a:lvl4pPr>
      <a:lvl5pPr marL="1826881">
        <a:defRPr>
          <a:latin typeface="+mn-lt"/>
          <a:ea typeface="+mn-ea"/>
          <a:cs typeface="+mn-cs"/>
        </a:defRPr>
      </a:lvl5pPr>
      <a:lvl6pPr marL="2283601">
        <a:defRPr>
          <a:latin typeface="+mn-lt"/>
          <a:ea typeface="+mn-ea"/>
          <a:cs typeface="+mn-cs"/>
        </a:defRPr>
      </a:lvl6pPr>
      <a:lvl7pPr marL="2740321">
        <a:defRPr>
          <a:latin typeface="+mn-lt"/>
          <a:ea typeface="+mn-ea"/>
          <a:cs typeface="+mn-cs"/>
        </a:defRPr>
      </a:lvl7pPr>
      <a:lvl8pPr marL="3197041">
        <a:defRPr>
          <a:latin typeface="+mn-lt"/>
          <a:ea typeface="+mn-ea"/>
          <a:cs typeface="+mn-cs"/>
        </a:defRPr>
      </a:lvl8pPr>
      <a:lvl9pPr marL="3653763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rgbClr val="0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1750"/>
            <a:ext cx="10678548" cy="7542508"/>
            <a:chOff x="0" y="0"/>
            <a:chExt cx="9131300" cy="6845300"/>
          </a:xfrm>
        </p:grpSpPr>
        <p:sp>
          <p:nvSpPr>
            <p:cNvPr id="2" name="Shape 2"/>
            <p:cNvSpPr/>
            <p:nvPr/>
          </p:nvSpPr>
          <p:spPr>
            <a:xfrm>
              <a:off x="5387975" y="1584325"/>
              <a:ext cx="3743325" cy="5259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50" y="21593"/>
                  </a:moveTo>
                  <a:lnTo>
                    <a:pt x="21600" y="21600"/>
                  </a:lnTo>
                  <a:lnTo>
                    <a:pt x="21600" y="9369"/>
                  </a:lnTo>
                  <a:lnTo>
                    <a:pt x="0" y="0"/>
                  </a:lnTo>
                  <a:lnTo>
                    <a:pt x="1841" y="978"/>
                  </a:lnTo>
                  <a:lnTo>
                    <a:pt x="3353" y="1819"/>
                  </a:lnTo>
                  <a:lnTo>
                    <a:pt x="5056" y="2875"/>
                  </a:lnTo>
                  <a:lnTo>
                    <a:pt x="6705" y="3990"/>
                  </a:lnTo>
                  <a:lnTo>
                    <a:pt x="9124" y="5887"/>
                  </a:lnTo>
                  <a:lnTo>
                    <a:pt x="11267" y="7902"/>
                  </a:lnTo>
                  <a:lnTo>
                    <a:pt x="12824" y="9662"/>
                  </a:lnTo>
                  <a:lnTo>
                    <a:pt x="14180" y="11481"/>
                  </a:lnTo>
                  <a:lnTo>
                    <a:pt x="15252" y="13300"/>
                  </a:lnTo>
                  <a:lnTo>
                    <a:pt x="16040" y="14963"/>
                  </a:lnTo>
                  <a:lnTo>
                    <a:pt x="16571" y="16371"/>
                  </a:lnTo>
                  <a:lnTo>
                    <a:pt x="17066" y="18112"/>
                  </a:lnTo>
                  <a:lnTo>
                    <a:pt x="17313" y="19638"/>
                  </a:lnTo>
                  <a:lnTo>
                    <a:pt x="17450" y="21593"/>
                  </a:lnTo>
                </a:path>
              </a:pathLst>
            </a:custGeom>
            <a:gradFill flip="none" rotWithShape="1">
              <a:gsLst>
                <a:gs pos="0">
                  <a:srgbClr val="172F76"/>
                </a:gs>
                <a:gs pos="100000">
                  <a:srgbClr val="3366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1006520"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 sz="2600"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0"/>
              <a:ext cx="8410575" cy="684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3366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1006520">
                <a:defRPr sz="2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endParaRPr sz="2600"/>
            </a:p>
          </p:txBody>
        </p:sp>
      </p:grp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02005" y="419811"/>
            <a:ext cx="9089390" cy="1763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47" tIns="50747" rIns="50747" bIns="50747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3967">
                <a:solidFill>
                  <a:srgbClr val="FFCC6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uFill>
                  <a:solidFill>
                    <a:srgbClr val="FFCC66"/>
                  </a:solidFill>
                </a:uFill>
              </a:rPr>
              <a:t>Testo titolo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02005" y="2182993"/>
            <a:ext cx="9089390" cy="537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47" tIns="50747" rIns="50747" bIns="50747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526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Corpo livello cinque</a:t>
            </a:r>
          </a:p>
        </p:txBody>
      </p:sp>
    </p:spTree>
    <p:extLst>
      <p:ext uri="{BB962C8B-B14F-4D97-AF65-F5344CB8AC3E}">
        <p14:creationId xmlns="" xmlns:p14="http://schemas.microsoft.com/office/powerpoint/2010/main" val="81464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</p:sldLayoutIdLst>
  <p:transition spd="med"/>
  <p:txStyles>
    <p:titleStyle>
      <a:lvl1pPr algn="ctr">
        <a:defRPr sz="32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1pPr>
      <a:lvl2pPr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2pPr>
      <a:lvl3pPr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3pPr>
      <a:lvl4pPr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4pPr>
      <a:lvl5pPr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5pPr>
      <a:lvl6pPr indent="503261"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6pPr>
      <a:lvl7pPr indent="1006520"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7pPr>
      <a:lvl8pPr indent="1509781"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8pPr>
      <a:lvl9pPr indent="2013039" algn="ctr">
        <a:defRPr sz="4000">
          <a:solidFill>
            <a:srgbClr val="FFCC66"/>
          </a:solidFill>
          <a:effectLst>
            <a:outerShdw blurRad="12700" dist="25400" dir="2700000" rotWithShape="0">
              <a:srgbClr val="000000"/>
            </a:outerShdw>
          </a:effectLst>
          <a:uFill>
            <a:solidFill>
              <a:srgbClr val="FFCC66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77447" indent="-377447">
        <a:spcBef>
          <a:spcPts val="771"/>
        </a:spcBef>
        <a:buClr>
          <a:srgbClr val="3366FF"/>
        </a:buClr>
        <a:buSzPct val="80000"/>
        <a:buFont typeface="Helvetica"/>
        <a:buChar char="•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1pPr>
      <a:lvl2pPr marL="862731" indent="-359472">
        <a:spcBef>
          <a:spcPts val="771"/>
        </a:spcBef>
        <a:buClr>
          <a:srgbClr val="3366FF"/>
        </a:buClr>
        <a:buSzPct val="90000"/>
        <a:buFont typeface="Helvetica"/>
        <a:buChar char="–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2pPr>
      <a:lvl3pPr marL="1342030" indent="-335505">
        <a:spcBef>
          <a:spcPts val="771"/>
        </a:spcBef>
        <a:buClr>
          <a:srgbClr val="3366FF"/>
        </a:buClr>
        <a:buSzPct val="60000"/>
        <a:buFont typeface="Helvetica"/>
        <a:buChar char="•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3pPr>
      <a:lvl4pPr marL="1912384" indent="-402607">
        <a:spcBef>
          <a:spcPts val="771"/>
        </a:spcBef>
        <a:buClr>
          <a:srgbClr val="3366FF"/>
        </a:buClr>
        <a:buSzPct val="100000"/>
        <a:buFont typeface="Helvetica"/>
        <a:buChar char="–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4pPr>
      <a:lvl5pPr marL="2415645" indent="-402607">
        <a:spcBef>
          <a:spcPts val="771"/>
        </a:spcBef>
        <a:buClr>
          <a:srgbClr val="3366FF"/>
        </a:buClr>
        <a:buSzPct val="100000"/>
        <a:buFont typeface="Helvetica"/>
        <a:buChar char="•"/>
        <a:defRPr sz="28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5pPr>
      <a:lvl6pPr marL="2918910" indent="-402607">
        <a:spcBef>
          <a:spcPts val="771"/>
        </a:spcBef>
        <a:buClr>
          <a:srgbClr val="3366FF"/>
        </a:buClr>
        <a:buSzPct val="100000"/>
        <a:buFont typeface="Helvetica"/>
        <a:buChar char="•"/>
        <a:defRPr sz="35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6pPr>
      <a:lvl7pPr marL="3422169" indent="-402607">
        <a:spcBef>
          <a:spcPts val="771"/>
        </a:spcBef>
        <a:buClr>
          <a:srgbClr val="3366FF"/>
        </a:buClr>
        <a:buSzPct val="100000"/>
        <a:buFont typeface="Helvetica"/>
        <a:buChar char="•"/>
        <a:defRPr sz="35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7pPr>
      <a:lvl8pPr marL="3925428" indent="-402607">
        <a:spcBef>
          <a:spcPts val="771"/>
        </a:spcBef>
        <a:buClr>
          <a:srgbClr val="3366FF"/>
        </a:buClr>
        <a:buSzPct val="100000"/>
        <a:buFont typeface="Helvetica"/>
        <a:buChar char="•"/>
        <a:defRPr sz="35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8pPr>
      <a:lvl9pPr marL="4428688" indent="-402607">
        <a:spcBef>
          <a:spcPts val="771"/>
        </a:spcBef>
        <a:buClr>
          <a:srgbClr val="3366FF"/>
        </a:buClr>
        <a:buSzPct val="100000"/>
        <a:buFont typeface="Helvetica"/>
        <a:buChar char="•"/>
        <a:defRPr sz="35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9pPr>
    </p:bodyStyle>
    <p:otherStyle>
      <a:lvl1pPr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1pPr>
      <a:lvl2pPr indent="503261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2pPr>
      <a:lvl3pPr indent="100652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3pPr>
      <a:lvl4pPr indent="1509781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4pPr>
      <a:lvl5pPr indent="2013039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5pPr>
      <a:lvl6pPr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6pPr>
      <a:lvl7pPr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7pPr>
      <a:lvl8pPr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8pPr>
      <a:lvl9pPr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44282" y="470254"/>
            <a:ext cx="8604845" cy="167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578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44282" y="2146978"/>
            <a:ext cx="8604845" cy="4600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944">
                <a:solidFill>
                  <a:srgbClr val="3E231A"/>
                </a:solidFill>
              </a:rPr>
              <a:t>Livello 5</a:t>
            </a:r>
          </a:p>
        </p:txBody>
      </p:sp>
    </p:spTree>
    <p:extLst>
      <p:ext uri="{BB962C8B-B14F-4D97-AF65-F5344CB8AC3E}">
        <p14:creationId xmlns="" xmlns:p14="http://schemas.microsoft.com/office/powerpoint/2010/main" val="303443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/>
  <p:txStyles>
    <p:titleStyle>
      <a:lvl1pPr algn="ctr" defTabSz="452105">
        <a:defRPr sz="4500">
          <a:solidFill>
            <a:srgbClr val="3E231A"/>
          </a:solidFill>
          <a:latin typeface="Papyrus"/>
          <a:ea typeface="Papyrus"/>
          <a:cs typeface="Papyrus"/>
          <a:sym typeface="Papyrus"/>
        </a:defRPr>
      </a:lvl1pPr>
      <a:lvl2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2pPr>
      <a:lvl3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3pPr>
      <a:lvl4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4pPr>
      <a:lvl5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5pPr>
      <a:lvl6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6pPr>
      <a:lvl7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7pPr>
      <a:lvl8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8pPr>
      <a:lvl9pPr algn="ctr" defTabSz="452105">
        <a:defRPr sz="5600">
          <a:solidFill>
            <a:srgbClr val="3E231A"/>
          </a:solidFill>
          <a:latin typeface="Papyrus"/>
          <a:ea typeface="Papyrus"/>
          <a:cs typeface="Papyrus"/>
          <a:sym typeface="Papyrus"/>
        </a:defRPr>
      </a:lvl9pPr>
    </p:titleStyle>
    <p:bodyStyle>
      <a:lvl1pPr marL="363652" indent="-363652" defTabSz="452105">
        <a:spcBef>
          <a:spcPts val="2324"/>
        </a:spcBef>
        <a:buSzPct val="25000"/>
        <a:buBlip>
          <a:blip r:embed="rId14"/>
        </a:buBlip>
        <a:defRPr sz="2400">
          <a:solidFill>
            <a:srgbClr val="3E231A"/>
          </a:solidFill>
          <a:latin typeface="Papyrus"/>
          <a:ea typeface="Papyrus"/>
          <a:cs typeface="Papyrus"/>
          <a:sym typeface="Papyrus"/>
        </a:defRPr>
      </a:lvl1pPr>
      <a:lvl2pPr marL="727300" indent="-363652" defTabSz="452105">
        <a:spcBef>
          <a:spcPts val="2324"/>
        </a:spcBef>
        <a:buSzPct val="25000"/>
        <a:buBlip>
          <a:blip r:embed="rId14"/>
        </a:buBlip>
        <a:defRPr sz="2400">
          <a:solidFill>
            <a:srgbClr val="3E231A"/>
          </a:solidFill>
          <a:latin typeface="Papyrus"/>
          <a:ea typeface="Papyrus"/>
          <a:cs typeface="Papyrus"/>
          <a:sym typeface="Papyrus"/>
        </a:defRPr>
      </a:lvl2pPr>
      <a:lvl3pPr marL="1090949" indent="-363652" defTabSz="452105">
        <a:spcBef>
          <a:spcPts val="2324"/>
        </a:spcBef>
        <a:buSzPct val="25000"/>
        <a:buBlip>
          <a:blip r:embed="rId14"/>
        </a:buBlip>
        <a:defRPr sz="2400">
          <a:solidFill>
            <a:srgbClr val="3E231A"/>
          </a:solidFill>
          <a:latin typeface="Papyrus"/>
          <a:ea typeface="Papyrus"/>
          <a:cs typeface="Papyrus"/>
          <a:sym typeface="Papyrus"/>
        </a:defRPr>
      </a:lvl3pPr>
      <a:lvl4pPr marL="1454599" indent="-363652" defTabSz="452105">
        <a:spcBef>
          <a:spcPts val="2324"/>
        </a:spcBef>
        <a:buSzPct val="25000"/>
        <a:buBlip>
          <a:blip r:embed="rId14"/>
        </a:buBlip>
        <a:defRPr sz="2400">
          <a:solidFill>
            <a:srgbClr val="3E231A"/>
          </a:solidFill>
          <a:latin typeface="Papyrus"/>
          <a:ea typeface="Papyrus"/>
          <a:cs typeface="Papyrus"/>
          <a:sym typeface="Papyrus"/>
        </a:defRPr>
      </a:lvl4pPr>
      <a:lvl5pPr marL="1818248" indent="-363652" defTabSz="452105">
        <a:spcBef>
          <a:spcPts val="2324"/>
        </a:spcBef>
        <a:buSzPct val="25000"/>
        <a:buBlip>
          <a:blip r:embed="rId14"/>
        </a:buBlip>
        <a:defRPr sz="2400">
          <a:solidFill>
            <a:srgbClr val="3E231A"/>
          </a:solidFill>
          <a:latin typeface="Papyrus"/>
          <a:ea typeface="Papyrus"/>
          <a:cs typeface="Papyrus"/>
          <a:sym typeface="Papyrus"/>
        </a:defRPr>
      </a:lvl5pPr>
      <a:lvl6pPr marL="2181898" indent="-363652" defTabSz="452105">
        <a:spcBef>
          <a:spcPts val="2324"/>
        </a:spcBef>
        <a:buSzPct val="25000"/>
        <a:buBlip>
          <a:blip r:embed="rId14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6pPr>
      <a:lvl7pPr marL="2545545" indent="-363652" defTabSz="452105">
        <a:spcBef>
          <a:spcPts val="2324"/>
        </a:spcBef>
        <a:buSzPct val="25000"/>
        <a:buBlip>
          <a:blip r:embed="rId14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7pPr>
      <a:lvl8pPr marL="2909193" indent="-363652" defTabSz="452105">
        <a:spcBef>
          <a:spcPts val="2324"/>
        </a:spcBef>
        <a:buSzPct val="25000"/>
        <a:buBlip>
          <a:blip r:embed="rId14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8pPr>
      <a:lvl9pPr marL="3272845" indent="-363652" defTabSz="452105">
        <a:spcBef>
          <a:spcPts val="2324"/>
        </a:spcBef>
        <a:buSzPct val="25000"/>
        <a:buBlip>
          <a:blip r:embed="rId14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9pPr>
    </p:bodyStyle>
    <p:otherStyle>
      <a:lvl1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r" defTabSz="452105">
        <a:defRPr sz="9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78477" y="33238"/>
            <a:ext cx="10348092" cy="145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75262" y="1485072"/>
            <a:ext cx="9737309" cy="607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698879" y="7028249"/>
            <a:ext cx="2454294" cy="25763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tabLst>
                <a:tab pos="506378" algn="l"/>
                <a:tab pos="1012754" algn="l"/>
                <a:tab pos="1533596" algn="l"/>
                <a:tab pos="2039969" algn="l"/>
                <a:tab pos="2546345" algn="l"/>
                <a:tab pos="3067191" algn="l"/>
                <a:tab pos="3573569" algn="l"/>
                <a:tab pos="4079945" algn="l"/>
                <a:tab pos="4600787" algn="l"/>
                <a:tab pos="5107162" algn="l"/>
                <a:tab pos="5628005" algn="l"/>
                <a:tab pos="6134380" algn="l"/>
                <a:tab pos="6640758" algn="l"/>
                <a:tab pos="7161600" algn="l"/>
                <a:tab pos="7667978" algn="l"/>
                <a:tab pos="8174353" algn="l"/>
                <a:tab pos="8695196" algn="l"/>
                <a:tab pos="9201574" algn="l"/>
                <a:tab pos="9722418" algn="l"/>
                <a:tab pos="10228794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  <p:sldLayoutId id="2147483777" r:id="rId43"/>
    <p:sldLayoutId id="2147483778" r:id="rId44"/>
    <p:sldLayoutId id="2147483779" r:id="rId45"/>
    <p:sldLayoutId id="2147483780" r:id="rId46"/>
    <p:sldLayoutId id="2147483781" r:id="rId47"/>
    <p:sldLayoutId id="2147483782" r:id="rId48"/>
    <p:sldLayoutId id="2147483783" r:id="rId49"/>
    <p:sldLayoutId id="2147483784" r:id="rId50"/>
    <p:sldLayoutId id="2147483785" r:id="rId51"/>
    <p:sldLayoutId id="2147483786" r:id="rId52"/>
    <p:sldLayoutId id="2147483787" r:id="rId53"/>
    <p:sldLayoutId id="2147483788" r:id="rId54"/>
    <p:sldLayoutId id="2147483789" r:id="rId55"/>
    <p:sldLayoutId id="2147483790" r:id="rId56"/>
    <p:sldLayoutId id="2147483791" r:id="rId57"/>
    <p:sldLayoutId id="2147483792" r:id="rId58"/>
    <p:sldLayoutId id="2147483793" r:id="rId59"/>
    <p:sldLayoutId id="2147483794" r:id="rId60"/>
    <p:sldLayoutId id="2147483795" r:id="rId61"/>
    <p:sldLayoutId id="2147483796" r:id="rId62"/>
    <p:sldLayoutId id="2147483797" r:id="rId63"/>
    <p:sldLayoutId id="2147483798" r:id="rId64"/>
    <p:sldLayoutId id="2147483799" r:id="rId65"/>
    <p:sldLayoutId id="2147483800" r:id="rId66"/>
    <p:sldLayoutId id="2147483801" r:id="rId67"/>
    <p:sldLayoutId id="2147483802" r:id="rId68"/>
    <p:sldLayoutId id="2147483803" r:id="rId69"/>
    <p:sldLayoutId id="2147483804" r:id="rId70"/>
    <p:sldLayoutId id="2147483805" r:id="rId71"/>
    <p:sldLayoutId id="2147483806" r:id="rId72"/>
    <p:sldLayoutId id="2147483807" r:id="rId73"/>
    <p:sldLayoutId id="2147483808" r:id="rId74"/>
    <p:sldLayoutId id="2147483809" r:id="rId75"/>
    <p:sldLayoutId id="2147483810" r:id="rId76"/>
    <p:sldLayoutId id="2147483811" r:id="rId77"/>
    <p:sldLayoutId id="2147483812" r:id="rId78"/>
    <p:sldLayoutId id="2147483813" r:id="rId79"/>
    <p:sldLayoutId id="2147483814" r:id="rId80"/>
    <p:sldLayoutId id="2147483815" r:id="rId81"/>
    <p:sldLayoutId id="2147483816" r:id="rId82"/>
    <p:sldLayoutId id="2147483817" r:id="rId83"/>
    <p:sldLayoutId id="2147483818" r:id="rId84"/>
    <p:sldLayoutId id="2147483819" r:id="rId85"/>
    <p:sldLayoutId id="2147483820" r:id="rId86"/>
    <p:sldLayoutId id="2147483821" r:id="rId87"/>
    <p:sldLayoutId id="2147483822" r:id="rId88"/>
    <p:sldLayoutId id="2147483823" r:id="rId89"/>
    <p:sldLayoutId id="2147483824" r:id="rId90"/>
    <p:sldLayoutId id="2147483825" r:id="rId91"/>
    <p:sldLayoutId id="2147483826" r:id="rId92"/>
    <p:sldLayoutId id="2147483827" r:id="rId93"/>
    <p:sldLayoutId id="2147483828" r:id="rId94"/>
    <p:sldLayoutId id="2147483829" r:id="rId95"/>
    <p:sldLayoutId id="2147483830" r:id="rId96"/>
    <p:sldLayoutId id="2147483831" r:id="rId97"/>
    <p:sldLayoutId id="2147483832" r:id="rId98"/>
    <p:sldLayoutId id="2147483833" r:id="rId99"/>
    <p:sldLayoutId id="2147483834" r:id="rId100"/>
    <p:sldLayoutId id="2147483835" r:id="rId101"/>
    <p:sldLayoutId id="2147483836" r:id="rId102"/>
    <p:sldLayoutId id="2147483837" r:id="rId103"/>
    <p:sldLayoutId id="2147483838" r:id="rId104"/>
    <p:sldLayoutId id="2147483839" r:id="rId105"/>
    <p:sldLayoutId id="2147483840" r:id="rId106"/>
    <p:sldLayoutId id="2147483841" r:id="rId107"/>
    <p:sldLayoutId id="2147483842" r:id="rId108"/>
    <p:sldLayoutId id="2147483843" r:id="rId109"/>
    <p:sldLayoutId id="2147483844" r:id="rId110"/>
    <p:sldLayoutId id="2147483845" r:id="rId111"/>
    <p:sldLayoutId id="2147483846" r:id="rId112"/>
    <p:sldLayoutId id="2147483847" r:id="rId113"/>
    <p:sldLayoutId id="2147483848" r:id="rId114"/>
    <p:sldLayoutId id="2147483849" r:id="rId115"/>
    <p:sldLayoutId id="2147483850" r:id="rId116"/>
    <p:sldLayoutId id="2147483851" r:id="rId117"/>
    <p:sldLayoutId id="2147483852" r:id="rId118"/>
    <p:sldLayoutId id="2147483853" r:id="rId119"/>
    <p:sldLayoutId id="2147483855" r:id="rId120"/>
    <p:sldLayoutId id="2147483856" r:id="rId121"/>
    <p:sldLayoutId id="2147483857" r:id="rId122"/>
    <p:sldLayoutId id="2147483858" r:id="rId123"/>
    <p:sldLayoutId id="2147483859" r:id="rId124"/>
    <p:sldLayoutId id="2147483860" r:id="rId125"/>
    <p:sldLayoutId id="2147483861" r:id="rId126"/>
    <p:sldLayoutId id="2147483862" r:id="rId127"/>
    <p:sldLayoutId id="2147483863" r:id="rId128"/>
    <p:sldLayoutId id="2147483864" r:id="rId129"/>
  </p:sldLayoutIdLst>
  <p:transition spd="med"/>
  <p:txStyles>
    <p:titleStyle>
      <a:lvl1pPr algn="ctr" defTabSz="511802">
        <a:lnSpc>
          <a:spcPct val="93000"/>
        </a:lnSpc>
        <a:defRPr sz="3500">
          <a:latin typeface="Arial"/>
          <a:ea typeface="Arial"/>
          <a:cs typeface="Arial"/>
          <a:sym typeface="Arial"/>
        </a:defRPr>
      </a:lvl1pPr>
      <a:lvl2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2pPr>
      <a:lvl3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3pPr>
      <a:lvl4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4pPr>
      <a:lvl5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5pPr>
      <a:lvl6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6pPr>
      <a:lvl7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7pPr>
      <a:lvl8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8pPr>
      <a:lvl9pPr algn="ctr" defTabSz="511802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9pPr>
    </p:titleStyle>
    <p:bodyStyle>
      <a:lvl1pPr marL="390632" indent="-390632" defTabSz="511802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1pPr>
      <a:lvl2pPr marL="390632" defTabSz="511802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2pPr>
      <a:lvl3pPr marL="390632" defTabSz="511802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3pPr>
      <a:lvl4pPr marL="390632" defTabSz="511802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4pPr>
      <a:lvl5pPr marL="390632" defTabSz="511802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5pPr>
      <a:lvl6pPr marL="3067191" indent="-462972" defTabSz="511802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6pPr>
      <a:lvl7pPr marL="3588037" indent="-462972" defTabSz="511802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7pPr>
      <a:lvl8pPr marL="4108877" indent="-462972" defTabSz="511802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8pPr>
      <a:lvl9pPr marL="4629723" indent="-462972" defTabSz="511802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9pPr>
    </p:bodyStyle>
    <p:otherStyle>
      <a:lvl1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511802">
        <a:lnSpc>
          <a:spcPct val="93000"/>
        </a:lnSpc>
        <a:tabLst>
          <a:tab pos="506378" algn="l"/>
          <a:tab pos="1012754" algn="l"/>
          <a:tab pos="1533596" algn="l"/>
          <a:tab pos="2039969" algn="l"/>
          <a:tab pos="2546345" algn="l"/>
          <a:tab pos="3067191" algn="l"/>
          <a:tab pos="3573569" algn="l"/>
          <a:tab pos="4079945" algn="l"/>
          <a:tab pos="4600787" algn="l"/>
          <a:tab pos="5107162" algn="l"/>
          <a:tab pos="5628005" algn="l"/>
          <a:tab pos="6134380" algn="l"/>
          <a:tab pos="6640758" algn="l"/>
          <a:tab pos="7161600" algn="l"/>
          <a:tab pos="7667978" algn="l"/>
          <a:tab pos="8174353" algn="l"/>
          <a:tab pos="8695196" algn="l"/>
          <a:tab pos="9201574" algn="l"/>
          <a:tab pos="9722418" algn="l"/>
          <a:tab pos="10228794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8477" y="33238"/>
            <a:ext cx="10348092" cy="14465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62" y="1485070"/>
            <a:ext cx="9737307" cy="44866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698880" y="7028248"/>
            <a:ext cx="2454284" cy="28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510142" algn="l"/>
                <a:tab pos="1022094" algn="l"/>
                <a:tab pos="1534041" algn="l"/>
                <a:tab pos="2045993" algn="l"/>
                <a:tab pos="2557944" algn="l"/>
                <a:tab pos="3069897" algn="l"/>
                <a:tab pos="3581845" algn="l"/>
                <a:tab pos="4093800" algn="l"/>
                <a:tab pos="4605748" algn="l"/>
                <a:tab pos="5117698" algn="l"/>
                <a:tab pos="5629649" algn="l"/>
                <a:tab pos="6141600" algn="l"/>
                <a:tab pos="6653552" algn="l"/>
                <a:tab pos="7165502" algn="l"/>
                <a:tab pos="7677451" algn="l"/>
                <a:tab pos="8189402" algn="l"/>
                <a:tab pos="8701355" algn="l"/>
                <a:tab pos="9213303" algn="l"/>
                <a:tab pos="9725254" algn="l"/>
                <a:tab pos="10237206" algn="l"/>
              </a:tabLst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2AC2D791-7C07-4232-9D0C-397FC59878A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5119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5119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5119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5119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5119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865478" indent="-260498" algn="ctr" defTabSz="511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3386474" indent="-260498" algn="ctr" defTabSz="511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907470" indent="-260498" algn="ctr" defTabSz="511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4428465" indent="-260498" algn="ctr" defTabSz="51195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90748" indent="-390748" algn="l" defTabSz="511950" rtl="0" eaLnBrk="0" fontAlgn="base" hangingPunct="0">
        <a:lnSpc>
          <a:spcPct val="93000"/>
        </a:lnSpc>
        <a:spcBef>
          <a:spcPct val="0"/>
        </a:spcBef>
        <a:spcAft>
          <a:spcPts val="1624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000000"/>
          </a:solidFill>
          <a:latin typeface="+mn-lt"/>
          <a:ea typeface="+mn-ea"/>
          <a:cs typeface="+mn-cs"/>
        </a:defRPr>
      </a:lvl1pPr>
      <a:lvl2pPr marL="846619" indent="-325622" algn="l" defTabSz="511950" rtl="0" eaLnBrk="0" fontAlgn="base" hangingPunct="0">
        <a:lnSpc>
          <a:spcPct val="93000"/>
        </a:lnSpc>
        <a:spcBef>
          <a:spcPct val="0"/>
        </a:spcBef>
        <a:spcAft>
          <a:spcPts val="1298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000000"/>
          </a:solidFill>
          <a:latin typeface="+mn-lt"/>
          <a:ea typeface="+mn-ea"/>
          <a:cs typeface="+mn-cs"/>
        </a:defRPr>
      </a:lvl2pPr>
      <a:lvl3pPr marL="1302490" indent="-260498" algn="l" defTabSz="511950" rtl="0" eaLnBrk="0" fontAlgn="base" hangingPunct="0">
        <a:lnSpc>
          <a:spcPct val="93000"/>
        </a:lnSpc>
        <a:spcBef>
          <a:spcPct val="0"/>
        </a:spcBef>
        <a:spcAft>
          <a:spcPts val="969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000000"/>
          </a:solidFill>
          <a:latin typeface="+mn-lt"/>
          <a:ea typeface="+mn-ea"/>
          <a:cs typeface="+mn-cs"/>
        </a:defRPr>
      </a:lvl3pPr>
      <a:lvl4pPr marL="1823482" indent="-260498" algn="l" defTabSz="511950" rtl="0" eaLnBrk="0" fontAlgn="base" hangingPunct="0">
        <a:lnSpc>
          <a:spcPct val="93000"/>
        </a:lnSpc>
        <a:spcBef>
          <a:spcPct val="0"/>
        </a:spcBef>
        <a:spcAft>
          <a:spcPts val="656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000000"/>
          </a:solidFill>
          <a:latin typeface="+mn-lt"/>
          <a:ea typeface="+mn-ea"/>
          <a:cs typeface="+mn-cs"/>
        </a:defRPr>
      </a:lvl4pPr>
      <a:lvl5pPr marL="2344482" indent="-260498" algn="l" defTabSz="511950" rtl="0" eaLnBrk="0" fontAlgn="base" hangingPunct="0">
        <a:lnSpc>
          <a:spcPct val="93000"/>
        </a:lnSpc>
        <a:spcBef>
          <a:spcPct val="0"/>
        </a:spcBef>
        <a:spcAft>
          <a:spcPts val="328"/>
        </a:spcAft>
        <a:buClr>
          <a:srgbClr val="000000"/>
        </a:buClr>
        <a:buSzPct val="100000"/>
        <a:buFont typeface="Times New Roman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5pPr>
      <a:lvl6pPr marL="2865478" indent="-260498" algn="l" defTabSz="1041991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474" indent="-260498" algn="l" defTabSz="1041991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07470" indent="-260498" algn="l" defTabSz="1041991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28465" indent="-260498" algn="l" defTabSz="1041991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97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991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987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4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979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74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970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965" algn="l" defTabSz="10419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78475" y="33237"/>
            <a:ext cx="10348092" cy="145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75262" y="1485065"/>
            <a:ext cx="9737309" cy="607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698879" y="7028245"/>
            <a:ext cx="2454294" cy="25763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tabLst>
                <a:tab pos="506671" algn="l"/>
                <a:tab pos="1013345" algn="l"/>
                <a:tab pos="1534490" algn="l"/>
                <a:tab pos="2041163" algn="l"/>
                <a:tab pos="2547834" algn="l"/>
                <a:tab pos="3068982" algn="l"/>
                <a:tab pos="3575654" algn="l"/>
                <a:tab pos="4082325" algn="l"/>
                <a:tab pos="4603471" algn="l"/>
                <a:tab pos="5110144" algn="l"/>
                <a:tab pos="5631292" algn="l"/>
                <a:tab pos="6137964" algn="l"/>
                <a:tab pos="6644635" algn="l"/>
                <a:tab pos="7165784" algn="l"/>
                <a:tab pos="7672454" algn="l"/>
                <a:tab pos="8179126" algn="l"/>
                <a:tab pos="8700275" algn="l"/>
                <a:tab pos="9206946" algn="l"/>
                <a:tab pos="9728094" algn="l"/>
                <a:tab pos="10234765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821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026" r:id="rId18"/>
    <p:sldLayoutId id="2147484027" r:id="rId19"/>
    <p:sldLayoutId id="2147484028" r:id="rId20"/>
    <p:sldLayoutId id="2147484029" r:id="rId21"/>
    <p:sldLayoutId id="2147484030" r:id="rId22"/>
    <p:sldLayoutId id="2147484031" r:id="rId23"/>
    <p:sldLayoutId id="2147484032" r:id="rId24"/>
    <p:sldLayoutId id="2147484033" r:id="rId25"/>
    <p:sldLayoutId id="2147484034" r:id="rId26"/>
    <p:sldLayoutId id="2147484035" r:id="rId27"/>
    <p:sldLayoutId id="2147484036" r:id="rId28"/>
    <p:sldLayoutId id="2147484037" r:id="rId29"/>
    <p:sldLayoutId id="2147484038" r:id="rId30"/>
    <p:sldLayoutId id="2147484039" r:id="rId31"/>
    <p:sldLayoutId id="2147484040" r:id="rId32"/>
    <p:sldLayoutId id="2147484041" r:id="rId33"/>
    <p:sldLayoutId id="2147484042" r:id="rId34"/>
    <p:sldLayoutId id="2147484043" r:id="rId35"/>
    <p:sldLayoutId id="2147484044" r:id="rId36"/>
    <p:sldLayoutId id="2147484045" r:id="rId37"/>
    <p:sldLayoutId id="2147484046" r:id="rId38"/>
    <p:sldLayoutId id="2147484047" r:id="rId39"/>
    <p:sldLayoutId id="2147484048" r:id="rId40"/>
    <p:sldLayoutId id="2147484049" r:id="rId41"/>
    <p:sldLayoutId id="2147484050" r:id="rId42"/>
    <p:sldLayoutId id="2147484051" r:id="rId43"/>
    <p:sldLayoutId id="2147484052" r:id="rId44"/>
    <p:sldLayoutId id="2147484053" r:id="rId45"/>
    <p:sldLayoutId id="2147484054" r:id="rId46"/>
    <p:sldLayoutId id="2147484055" r:id="rId47"/>
    <p:sldLayoutId id="2147484056" r:id="rId48"/>
    <p:sldLayoutId id="2147484057" r:id="rId49"/>
    <p:sldLayoutId id="2147484058" r:id="rId50"/>
    <p:sldLayoutId id="2147484059" r:id="rId51"/>
    <p:sldLayoutId id="2147484060" r:id="rId52"/>
    <p:sldLayoutId id="2147484061" r:id="rId53"/>
    <p:sldLayoutId id="2147484062" r:id="rId54"/>
    <p:sldLayoutId id="2147484063" r:id="rId55"/>
    <p:sldLayoutId id="2147484064" r:id="rId56"/>
    <p:sldLayoutId id="2147484065" r:id="rId57"/>
    <p:sldLayoutId id="2147484066" r:id="rId58"/>
    <p:sldLayoutId id="2147484067" r:id="rId59"/>
    <p:sldLayoutId id="2147484068" r:id="rId60"/>
    <p:sldLayoutId id="2147484069" r:id="rId61"/>
    <p:sldLayoutId id="2147484070" r:id="rId62"/>
    <p:sldLayoutId id="2147484071" r:id="rId63"/>
    <p:sldLayoutId id="2147484072" r:id="rId64"/>
    <p:sldLayoutId id="2147484073" r:id="rId65"/>
    <p:sldLayoutId id="2147484074" r:id="rId66"/>
    <p:sldLayoutId id="2147484075" r:id="rId67"/>
    <p:sldLayoutId id="2147484076" r:id="rId68"/>
    <p:sldLayoutId id="2147484077" r:id="rId69"/>
    <p:sldLayoutId id="2147484078" r:id="rId70"/>
    <p:sldLayoutId id="2147484079" r:id="rId71"/>
    <p:sldLayoutId id="2147484080" r:id="rId72"/>
    <p:sldLayoutId id="2147484081" r:id="rId73"/>
    <p:sldLayoutId id="2147484082" r:id="rId74"/>
    <p:sldLayoutId id="2147484083" r:id="rId75"/>
    <p:sldLayoutId id="2147484084" r:id="rId76"/>
    <p:sldLayoutId id="2147484085" r:id="rId77"/>
    <p:sldLayoutId id="2147484086" r:id="rId78"/>
    <p:sldLayoutId id="2147484087" r:id="rId79"/>
    <p:sldLayoutId id="2147484088" r:id="rId80"/>
    <p:sldLayoutId id="2147484089" r:id="rId81"/>
    <p:sldLayoutId id="2147484090" r:id="rId82"/>
    <p:sldLayoutId id="2147484091" r:id="rId83"/>
    <p:sldLayoutId id="2147484092" r:id="rId84"/>
    <p:sldLayoutId id="2147484093" r:id="rId85"/>
    <p:sldLayoutId id="2147484094" r:id="rId86"/>
    <p:sldLayoutId id="2147484095" r:id="rId87"/>
    <p:sldLayoutId id="2147484096" r:id="rId88"/>
    <p:sldLayoutId id="2147484097" r:id="rId89"/>
    <p:sldLayoutId id="2147484098" r:id="rId90"/>
    <p:sldLayoutId id="2147484099" r:id="rId91"/>
    <p:sldLayoutId id="2147484100" r:id="rId92"/>
    <p:sldLayoutId id="2147484101" r:id="rId93"/>
    <p:sldLayoutId id="2147484102" r:id="rId94"/>
    <p:sldLayoutId id="2147484103" r:id="rId95"/>
    <p:sldLayoutId id="2147484104" r:id="rId96"/>
    <p:sldLayoutId id="2147484105" r:id="rId97"/>
    <p:sldLayoutId id="2147484106" r:id="rId98"/>
    <p:sldLayoutId id="2147484107" r:id="rId99"/>
    <p:sldLayoutId id="2147484108" r:id="rId100"/>
    <p:sldLayoutId id="2147484109" r:id="rId101"/>
    <p:sldLayoutId id="2147484110" r:id="rId102"/>
    <p:sldLayoutId id="2147484111" r:id="rId103"/>
    <p:sldLayoutId id="2147484112" r:id="rId104"/>
    <p:sldLayoutId id="2147484113" r:id="rId105"/>
    <p:sldLayoutId id="2147484114" r:id="rId106"/>
    <p:sldLayoutId id="2147484115" r:id="rId107"/>
    <p:sldLayoutId id="2147484116" r:id="rId108"/>
    <p:sldLayoutId id="2147484117" r:id="rId109"/>
    <p:sldLayoutId id="2147484118" r:id="rId110"/>
    <p:sldLayoutId id="2147484119" r:id="rId111"/>
    <p:sldLayoutId id="2147484120" r:id="rId112"/>
    <p:sldLayoutId id="2147484121" r:id="rId113"/>
    <p:sldLayoutId id="2147484122" r:id="rId114"/>
    <p:sldLayoutId id="2147484123" r:id="rId115"/>
    <p:sldLayoutId id="2147484124" r:id="rId116"/>
    <p:sldLayoutId id="2147484125" r:id="rId117"/>
    <p:sldLayoutId id="2147484126" r:id="rId118"/>
    <p:sldLayoutId id="2147484127" r:id="rId119"/>
    <p:sldLayoutId id="2147484128" r:id="rId120"/>
    <p:sldLayoutId id="2147484129" r:id="rId121"/>
    <p:sldLayoutId id="2147484130" r:id="rId122"/>
    <p:sldLayoutId id="2147484131" r:id="rId123"/>
    <p:sldLayoutId id="2147484132" r:id="rId124"/>
    <p:sldLayoutId id="2147484133" r:id="rId125"/>
    <p:sldLayoutId id="2147484134" r:id="rId126"/>
    <p:sldLayoutId id="2147484135" r:id="rId127"/>
    <p:sldLayoutId id="2147484136" r:id="rId128"/>
    <p:sldLayoutId id="2147484137" r:id="rId129"/>
    <p:sldLayoutId id="2147484138" r:id="rId130"/>
    <p:sldLayoutId id="2147484139" r:id="rId131"/>
  </p:sldLayoutIdLst>
  <p:transition spd="med"/>
  <p:txStyles>
    <p:titleStyle>
      <a:lvl1pPr algn="ctr" defTabSz="512099">
        <a:lnSpc>
          <a:spcPct val="93000"/>
        </a:lnSpc>
        <a:defRPr sz="3500">
          <a:latin typeface="Arial"/>
          <a:ea typeface="Arial"/>
          <a:cs typeface="Arial"/>
          <a:sym typeface="Arial"/>
        </a:defRPr>
      </a:lvl1pPr>
      <a:lvl2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2pPr>
      <a:lvl3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3pPr>
      <a:lvl4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4pPr>
      <a:lvl5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5pPr>
      <a:lvl6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6pPr>
      <a:lvl7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7pPr>
      <a:lvl8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8pPr>
      <a:lvl9pPr algn="ctr" defTabSz="512099">
        <a:lnSpc>
          <a:spcPct val="93000"/>
        </a:lnSpc>
        <a:defRPr sz="5000">
          <a:latin typeface="Arial"/>
          <a:ea typeface="Arial"/>
          <a:cs typeface="Arial"/>
          <a:sym typeface="Arial"/>
        </a:defRPr>
      </a:lvl9pPr>
    </p:titleStyle>
    <p:bodyStyle>
      <a:lvl1pPr marL="390861" indent="-390861" defTabSz="512099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1pPr>
      <a:lvl2pPr marL="390861" defTabSz="512099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2pPr>
      <a:lvl3pPr marL="390861" defTabSz="512099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3pPr>
      <a:lvl4pPr marL="390861" defTabSz="512099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4pPr>
      <a:lvl5pPr marL="390861" defTabSz="512099">
        <a:lnSpc>
          <a:spcPct val="93000"/>
        </a:lnSpc>
        <a:spcBef>
          <a:spcPts val="1596"/>
        </a:spcBef>
        <a:defRPr sz="2600">
          <a:latin typeface="Calibri"/>
          <a:ea typeface="Calibri"/>
          <a:cs typeface="Calibri"/>
          <a:sym typeface="Calibri"/>
        </a:defRPr>
      </a:lvl5pPr>
      <a:lvl6pPr marL="3068982" indent="-463243" defTabSz="512099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6pPr>
      <a:lvl7pPr marL="3590130" indent="-463243" defTabSz="512099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7pPr>
      <a:lvl8pPr marL="4111278" indent="-463243" defTabSz="512099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8pPr>
      <a:lvl9pPr marL="4632426" indent="-463243" defTabSz="512099">
        <a:lnSpc>
          <a:spcPct val="93000"/>
        </a:lnSpc>
        <a:spcBef>
          <a:spcPts val="1596"/>
        </a:spcBef>
        <a:buSzPct val="100000"/>
        <a:buChar char="•"/>
        <a:defRPr sz="3600">
          <a:latin typeface="Calibri"/>
          <a:ea typeface="Calibri"/>
          <a:cs typeface="Calibri"/>
          <a:sym typeface="Calibri"/>
        </a:defRPr>
      </a:lvl9pPr>
    </p:bodyStyle>
    <p:otherStyle>
      <a:lvl1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defTabSz="512099">
        <a:lnSpc>
          <a:spcPct val="93000"/>
        </a:lnSpc>
        <a:tabLst>
          <a:tab pos="506671" algn="l"/>
          <a:tab pos="1013345" algn="l"/>
          <a:tab pos="1534490" algn="l"/>
          <a:tab pos="2041163" algn="l"/>
          <a:tab pos="2547834" algn="l"/>
          <a:tab pos="3068982" algn="l"/>
          <a:tab pos="3575654" algn="l"/>
          <a:tab pos="4082325" algn="l"/>
          <a:tab pos="4603471" algn="l"/>
          <a:tab pos="5110144" algn="l"/>
          <a:tab pos="5631292" algn="l"/>
          <a:tab pos="6137964" algn="l"/>
          <a:tab pos="6644635" algn="l"/>
          <a:tab pos="7165784" algn="l"/>
          <a:tab pos="7672454" algn="l"/>
          <a:tab pos="8179126" algn="l"/>
          <a:tab pos="8700275" algn="l"/>
          <a:tab pos="9206946" algn="l"/>
          <a:tab pos="9728094" algn="l"/>
          <a:tab pos="10234765" algn="l"/>
        </a:tabLst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44278" y="470254"/>
            <a:ext cx="8604845" cy="167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3E231A"/>
                </a:solidFill>
              </a:rP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44278" y="2146969"/>
            <a:ext cx="8604845" cy="4600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3E231A"/>
                </a:solidFill>
              </a:rPr>
              <a:t>Livello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</p:sldLayoutIdLst>
  <p:transition spd="med"/>
  <p:txStyles>
    <p:titleStyle>
      <a:lvl1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1pPr>
      <a:lvl2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2pPr>
      <a:lvl3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3pPr>
      <a:lvl4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4pPr>
      <a:lvl5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5pPr>
      <a:lvl6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6pPr>
      <a:lvl7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7pPr>
      <a:lvl8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8pPr>
      <a:lvl9pPr algn="ctr" defTabSz="468412">
        <a:defRPr sz="5800">
          <a:solidFill>
            <a:srgbClr val="3E231A"/>
          </a:solidFill>
          <a:latin typeface="Papyrus"/>
          <a:ea typeface="Papyrus"/>
          <a:cs typeface="Papyrus"/>
          <a:sym typeface="Papyrus"/>
        </a:defRPr>
      </a:lvl9pPr>
    </p:titleStyle>
    <p:bodyStyle>
      <a:lvl1pPr marL="376766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1pPr>
      <a:lvl2pPr marL="753532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2pPr>
      <a:lvl3pPr marL="1130297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3pPr>
      <a:lvl4pPr marL="1507063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4pPr>
      <a:lvl5pPr marL="1883829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5pPr>
      <a:lvl6pPr marL="2260595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6pPr>
      <a:lvl7pPr marL="2637361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7pPr>
      <a:lvl8pPr marL="3014127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8pPr>
      <a:lvl9pPr marL="3390892" indent="-376766" defTabSz="468412">
        <a:spcBef>
          <a:spcPts val="2405"/>
        </a:spcBef>
        <a:buSzPct val="25000"/>
        <a:buBlip>
          <a:blip r:embed="rId16"/>
        </a:buBlip>
        <a:defRPr sz="3000">
          <a:solidFill>
            <a:srgbClr val="3E231A"/>
          </a:solidFill>
          <a:latin typeface="Papyrus"/>
          <a:ea typeface="Papyrus"/>
          <a:cs typeface="Papyrus"/>
          <a:sym typeface="Papyrus"/>
        </a:defRPr>
      </a:lvl9pPr>
    </p:bodyStyle>
    <p:otherStyle>
      <a:lvl1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r" defTabSz="468412">
        <a:defRPr sz="10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78" tIns="52139" rIns="104278" bIns="52139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670" y="1763184"/>
            <a:ext cx="9624060" cy="4986941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670" y="7003756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02D0-9BEF-427E-9F58-88C267778FEA}" type="datetimeFigureOut">
              <a:rPr lang="it-IT" smtClean="0"/>
              <a:pPr/>
              <a:t>11/10/2018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3579" y="7003756"/>
            <a:ext cx="3386243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1575-ADCC-4502-935F-B9A80316383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ctr" defTabSz="104278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3" indent="-391043" algn="l" defTabSz="10427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60" indent="-325869" algn="l" defTabSz="104278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104278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59" indent="-260695" algn="l" defTabSz="104278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50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41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32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22" indent="-260695" algn="l" defTabSz="104278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n.wikisource.org/wiki/Meditation_XV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7663601" y="6569956"/>
            <a:ext cx="2493278" cy="528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728" tIns="40728" rIns="40728" bIns="40728" anchor="ctr">
            <a:spAutoFit/>
          </a:bodyPr>
          <a:lstStyle>
            <a:lvl1pPr defTabSz="914400">
              <a:tabLst>
                <a:tab pos="723900" algn="l"/>
                <a:tab pos="1447800" algn="l"/>
              </a:tabLst>
              <a:defRPr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3E231A"/>
                </a:solidFill>
              </a:rPr>
              <a:t>5</a:t>
            </a:r>
          </a:p>
        </p:txBody>
      </p:sp>
      <p:grpSp>
        <p:nvGrpSpPr>
          <p:cNvPr id="2" name="Group 186"/>
          <p:cNvGrpSpPr/>
          <p:nvPr/>
        </p:nvGrpSpPr>
        <p:grpSpPr>
          <a:xfrm>
            <a:off x="0" y="-444305"/>
            <a:ext cx="10496626" cy="8000805"/>
            <a:chOff x="-1" y="-1"/>
            <a:chExt cx="12765491" cy="10327088"/>
          </a:xfrm>
        </p:grpSpPr>
        <p:pic>
          <p:nvPicPr>
            <p:cNvPr id="184" name="image35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7054" y="914396"/>
              <a:ext cx="12153639" cy="9107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36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2"/>
              <a:ext cx="12765493" cy="10327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" name="CasellaDiTesto 5"/>
          <p:cNvSpPr txBox="1"/>
          <p:nvPr/>
        </p:nvSpPr>
        <p:spPr>
          <a:xfrm>
            <a:off x="751847" y="550972"/>
            <a:ext cx="8939077" cy="1213280"/>
          </a:xfrm>
          <a:prstGeom prst="rect">
            <a:avLst/>
          </a:prstGeom>
          <a:solidFill>
            <a:schemeClr val="tx1"/>
          </a:solidFill>
        </p:spPr>
        <p:txBody>
          <a:bodyPr wrap="square" lIns="104268" tIns="52133" rIns="104268" bIns="52133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4" name="Shape 1154"/>
          <p:cNvSpPr/>
          <p:nvPr/>
        </p:nvSpPr>
        <p:spPr>
          <a:xfrm>
            <a:off x="6300941" y="1745703"/>
            <a:ext cx="4379468" cy="5796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5" name="Shape 1155"/>
          <p:cNvSpPr/>
          <p:nvPr/>
        </p:nvSpPr>
        <p:spPr>
          <a:xfrm>
            <a:off x="0" y="3502"/>
            <a:ext cx="9835701" cy="7542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7" y="0"/>
                </a:lnTo>
                <a:lnTo>
                  <a:pt x="274" y="2"/>
                </a:lnTo>
                <a:lnTo>
                  <a:pt x="410" y="4"/>
                </a:lnTo>
                <a:lnTo>
                  <a:pt x="547" y="7"/>
                </a:lnTo>
                <a:lnTo>
                  <a:pt x="819" y="15"/>
                </a:lnTo>
                <a:lnTo>
                  <a:pt x="955" y="21"/>
                </a:lnTo>
                <a:lnTo>
                  <a:pt x="1090" y="27"/>
                </a:lnTo>
                <a:lnTo>
                  <a:pt x="1226" y="34"/>
                </a:lnTo>
                <a:lnTo>
                  <a:pt x="1361" y="42"/>
                </a:lnTo>
                <a:lnTo>
                  <a:pt x="1496" y="51"/>
                </a:lnTo>
                <a:lnTo>
                  <a:pt x="1630" y="61"/>
                </a:lnTo>
                <a:lnTo>
                  <a:pt x="1765" y="71"/>
                </a:lnTo>
                <a:lnTo>
                  <a:pt x="1899" y="82"/>
                </a:lnTo>
                <a:lnTo>
                  <a:pt x="2033" y="94"/>
                </a:lnTo>
                <a:lnTo>
                  <a:pt x="2167" y="107"/>
                </a:lnTo>
                <a:lnTo>
                  <a:pt x="2300" y="121"/>
                </a:lnTo>
                <a:lnTo>
                  <a:pt x="2566" y="151"/>
                </a:lnTo>
                <a:lnTo>
                  <a:pt x="2699" y="167"/>
                </a:lnTo>
                <a:lnTo>
                  <a:pt x="2832" y="184"/>
                </a:lnTo>
                <a:lnTo>
                  <a:pt x="3096" y="220"/>
                </a:lnTo>
                <a:lnTo>
                  <a:pt x="3228" y="240"/>
                </a:lnTo>
                <a:lnTo>
                  <a:pt x="3359" y="260"/>
                </a:lnTo>
                <a:lnTo>
                  <a:pt x="3491" y="281"/>
                </a:lnTo>
                <a:lnTo>
                  <a:pt x="3621" y="302"/>
                </a:lnTo>
                <a:lnTo>
                  <a:pt x="3883" y="348"/>
                </a:lnTo>
                <a:lnTo>
                  <a:pt x="4013" y="372"/>
                </a:lnTo>
                <a:lnTo>
                  <a:pt x="4143" y="397"/>
                </a:lnTo>
                <a:lnTo>
                  <a:pt x="4272" y="422"/>
                </a:lnTo>
                <a:lnTo>
                  <a:pt x="4402" y="449"/>
                </a:lnTo>
                <a:lnTo>
                  <a:pt x="4531" y="476"/>
                </a:lnTo>
                <a:lnTo>
                  <a:pt x="4659" y="504"/>
                </a:lnTo>
                <a:lnTo>
                  <a:pt x="4788" y="532"/>
                </a:lnTo>
                <a:lnTo>
                  <a:pt x="5044" y="592"/>
                </a:lnTo>
                <a:lnTo>
                  <a:pt x="5172" y="623"/>
                </a:lnTo>
                <a:lnTo>
                  <a:pt x="5426" y="687"/>
                </a:lnTo>
                <a:lnTo>
                  <a:pt x="5553" y="720"/>
                </a:lnTo>
                <a:lnTo>
                  <a:pt x="5679" y="754"/>
                </a:lnTo>
                <a:lnTo>
                  <a:pt x="5931" y="824"/>
                </a:lnTo>
                <a:lnTo>
                  <a:pt x="6056" y="861"/>
                </a:lnTo>
                <a:lnTo>
                  <a:pt x="6182" y="897"/>
                </a:lnTo>
                <a:lnTo>
                  <a:pt x="6306" y="935"/>
                </a:lnTo>
                <a:lnTo>
                  <a:pt x="6431" y="973"/>
                </a:lnTo>
                <a:lnTo>
                  <a:pt x="6555" y="1013"/>
                </a:lnTo>
                <a:lnTo>
                  <a:pt x="6679" y="1052"/>
                </a:lnTo>
                <a:lnTo>
                  <a:pt x="6803" y="1093"/>
                </a:lnTo>
                <a:lnTo>
                  <a:pt x="6926" y="1134"/>
                </a:lnTo>
                <a:lnTo>
                  <a:pt x="7049" y="1176"/>
                </a:lnTo>
                <a:lnTo>
                  <a:pt x="7171" y="1219"/>
                </a:lnTo>
                <a:lnTo>
                  <a:pt x="7294" y="1262"/>
                </a:lnTo>
                <a:lnTo>
                  <a:pt x="7415" y="1306"/>
                </a:lnTo>
                <a:lnTo>
                  <a:pt x="7537" y="1351"/>
                </a:lnTo>
                <a:lnTo>
                  <a:pt x="7779" y="1443"/>
                </a:lnTo>
                <a:lnTo>
                  <a:pt x="7900" y="1490"/>
                </a:lnTo>
                <a:lnTo>
                  <a:pt x="8020" y="1538"/>
                </a:lnTo>
                <a:lnTo>
                  <a:pt x="8139" y="1586"/>
                </a:lnTo>
                <a:lnTo>
                  <a:pt x="8259" y="1635"/>
                </a:lnTo>
                <a:lnTo>
                  <a:pt x="8497" y="1735"/>
                </a:lnTo>
                <a:lnTo>
                  <a:pt x="8615" y="1786"/>
                </a:lnTo>
                <a:lnTo>
                  <a:pt x="8733" y="1838"/>
                </a:lnTo>
                <a:lnTo>
                  <a:pt x="8851" y="1891"/>
                </a:lnTo>
                <a:lnTo>
                  <a:pt x="8968" y="1944"/>
                </a:lnTo>
                <a:lnTo>
                  <a:pt x="9085" y="1998"/>
                </a:lnTo>
                <a:lnTo>
                  <a:pt x="9201" y="2052"/>
                </a:lnTo>
                <a:lnTo>
                  <a:pt x="9317" y="2107"/>
                </a:lnTo>
                <a:lnTo>
                  <a:pt x="9433" y="2163"/>
                </a:lnTo>
                <a:lnTo>
                  <a:pt x="9549" y="2220"/>
                </a:lnTo>
                <a:lnTo>
                  <a:pt x="9664" y="2277"/>
                </a:lnTo>
                <a:lnTo>
                  <a:pt x="9892" y="2393"/>
                </a:lnTo>
                <a:lnTo>
                  <a:pt x="10006" y="2452"/>
                </a:lnTo>
                <a:lnTo>
                  <a:pt x="10119" y="2512"/>
                </a:lnTo>
                <a:lnTo>
                  <a:pt x="10345" y="2634"/>
                </a:lnTo>
                <a:lnTo>
                  <a:pt x="10457" y="2695"/>
                </a:lnTo>
                <a:lnTo>
                  <a:pt x="10569" y="2758"/>
                </a:lnTo>
                <a:lnTo>
                  <a:pt x="10680" y="2821"/>
                </a:lnTo>
                <a:lnTo>
                  <a:pt x="10902" y="2949"/>
                </a:lnTo>
                <a:lnTo>
                  <a:pt x="11122" y="3079"/>
                </a:lnTo>
                <a:lnTo>
                  <a:pt x="11231" y="3146"/>
                </a:lnTo>
                <a:lnTo>
                  <a:pt x="11340" y="3212"/>
                </a:lnTo>
                <a:lnTo>
                  <a:pt x="11556" y="3348"/>
                </a:lnTo>
                <a:lnTo>
                  <a:pt x="11664" y="3417"/>
                </a:lnTo>
                <a:lnTo>
                  <a:pt x="11771" y="3486"/>
                </a:lnTo>
                <a:lnTo>
                  <a:pt x="11878" y="3556"/>
                </a:lnTo>
                <a:lnTo>
                  <a:pt x="12090" y="3698"/>
                </a:lnTo>
                <a:lnTo>
                  <a:pt x="12195" y="3769"/>
                </a:lnTo>
                <a:lnTo>
                  <a:pt x="12405" y="3915"/>
                </a:lnTo>
                <a:lnTo>
                  <a:pt x="12509" y="3988"/>
                </a:lnTo>
                <a:lnTo>
                  <a:pt x="12612" y="4063"/>
                </a:lnTo>
                <a:lnTo>
                  <a:pt x="12716" y="4137"/>
                </a:lnTo>
                <a:lnTo>
                  <a:pt x="13022" y="4365"/>
                </a:lnTo>
                <a:lnTo>
                  <a:pt x="13123" y="4442"/>
                </a:lnTo>
                <a:lnTo>
                  <a:pt x="13325" y="4598"/>
                </a:lnTo>
                <a:lnTo>
                  <a:pt x="13424" y="4677"/>
                </a:lnTo>
                <a:lnTo>
                  <a:pt x="13524" y="4756"/>
                </a:lnTo>
                <a:lnTo>
                  <a:pt x="13623" y="4836"/>
                </a:lnTo>
                <a:lnTo>
                  <a:pt x="13819" y="4998"/>
                </a:lnTo>
                <a:lnTo>
                  <a:pt x="13917" y="5080"/>
                </a:lnTo>
                <a:lnTo>
                  <a:pt x="14014" y="5162"/>
                </a:lnTo>
                <a:lnTo>
                  <a:pt x="14206" y="5328"/>
                </a:lnTo>
                <a:lnTo>
                  <a:pt x="14302" y="5412"/>
                </a:lnTo>
                <a:lnTo>
                  <a:pt x="14397" y="5497"/>
                </a:lnTo>
                <a:lnTo>
                  <a:pt x="14585" y="5667"/>
                </a:lnTo>
                <a:lnTo>
                  <a:pt x="14678" y="5753"/>
                </a:lnTo>
                <a:lnTo>
                  <a:pt x="14864" y="5927"/>
                </a:lnTo>
                <a:lnTo>
                  <a:pt x="14956" y="6015"/>
                </a:lnTo>
                <a:lnTo>
                  <a:pt x="15047" y="6103"/>
                </a:lnTo>
                <a:lnTo>
                  <a:pt x="15229" y="6281"/>
                </a:lnTo>
                <a:lnTo>
                  <a:pt x="15318" y="6371"/>
                </a:lnTo>
                <a:lnTo>
                  <a:pt x="15408" y="6462"/>
                </a:lnTo>
                <a:lnTo>
                  <a:pt x="15497" y="6552"/>
                </a:lnTo>
                <a:lnTo>
                  <a:pt x="15673" y="6736"/>
                </a:lnTo>
                <a:lnTo>
                  <a:pt x="15760" y="6828"/>
                </a:lnTo>
                <a:lnTo>
                  <a:pt x="15846" y="6921"/>
                </a:lnTo>
                <a:lnTo>
                  <a:pt x="16018" y="7109"/>
                </a:lnTo>
                <a:lnTo>
                  <a:pt x="16103" y="7203"/>
                </a:lnTo>
                <a:lnTo>
                  <a:pt x="16188" y="7298"/>
                </a:lnTo>
                <a:lnTo>
                  <a:pt x="16272" y="7394"/>
                </a:lnTo>
                <a:lnTo>
                  <a:pt x="16438" y="7586"/>
                </a:lnTo>
                <a:lnTo>
                  <a:pt x="16520" y="7683"/>
                </a:lnTo>
                <a:lnTo>
                  <a:pt x="16602" y="7781"/>
                </a:lnTo>
                <a:lnTo>
                  <a:pt x="16683" y="7878"/>
                </a:lnTo>
                <a:lnTo>
                  <a:pt x="16923" y="8175"/>
                </a:lnTo>
                <a:lnTo>
                  <a:pt x="17002" y="8275"/>
                </a:lnTo>
                <a:lnTo>
                  <a:pt x="17080" y="8375"/>
                </a:lnTo>
                <a:lnTo>
                  <a:pt x="17158" y="8476"/>
                </a:lnTo>
                <a:lnTo>
                  <a:pt x="17235" y="8577"/>
                </a:lnTo>
                <a:lnTo>
                  <a:pt x="17387" y="8781"/>
                </a:lnTo>
                <a:lnTo>
                  <a:pt x="17463" y="8884"/>
                </a:lnTo>
                <a:lnTo>
                  <a:pt x="17537" y="8987"/>
                </a:lnTo>
                <a:lnTo>
                  <a:pt x="17685" y="9195"/>
                </a:lnTo>
                <a:lnTo>
                  <a:pt x="17758" y="9299"/>
                </a:lnTo>
                <a:lnTo>
                  <a:pt x="17830" y="9404"/>
                </a:lnTo>
                <a:lnTo>
                  <a:pt x="17902" y="9510"/>
                </a:lnTo>
                <a:lnTo>
                  <a:pt x="18044" y="9722"/>
                </a:lnTo>
                <a:lnTo>
                  <a:pt x="18114" y="9829"/>
                </a:lnTo>
                <a:lnTo>
                  <a:pt x="18252" y="10043"/>
                </a:lnTo>
                <a:lnTo>
                  <a:pt x="18320" y="10151"/>
                </a:lnTo>
                <a:lnTo>
                  <a:pt x="18454" y="10369"/>
                </a:lnTo>
                <a:lnTo>
                  <a:pt x="18520" y="10478"/>
                </a:lnTo>
                <a:lnTo>
                  <a:pt x="18586" y="10588"/>
                </a:lnTo>
                <a:lnTo>
                  <a:pt x="18651" y="10698"/>
                </a:lnTo>
                <a:lnTo>
                  <a:pt x="18715" y="10808"/>
                </a:lnTo>
                <a:lnTo>
                  <a:pt x="18779" y="10919"/>
                </a:lnTo>
                <a:lnTo>
                  <a:pt x="18842" y="11031"/>
                </a:lnTo>
                <a:lnTo>
                  <a:pt x="18904" y="11142"/>
                </a:lnTo>
                <a:lnTo>
                  <a:pt x="18966" y="11255"/>
                </a:lnTo>
                <a:lnTo>
                  <a:pt x="19027" y="11367"/>
                </a:lnTo>
                <a:lnTo>
                  <a:pt x="19088" y="11480"/>
                </a:lnTo>
                <a:lnTo>
                  <a:pt x="19148" y="11594"/>
                </a:lnTo>
                <a:lnTo>
                  <a:pt x="19207" y="11707"/>
                </a:lnTo>
                <a:lnTo>
                  <a:pt x="19265" y="11822"/>
                </a:lnTo>
                <a:lnTo>
                  <a:pt x="19323" y="11936"/>
                </a:lnTo>
                <a:lnTo>
                  <a:pt x="19380" y="12051"/>
                </a:lnTo>
                <a:lnTo>
                  <a:pt x="19437" y="12167"/>
                </a:lnTo>
                <a:lnTo>
                  <a:pt x="19493" y="12282"/>
                </a:lnTo>
                <a:lnTo>
                  <a:pt x="19548" y="12398"/>
                </a:lnTo>
                <a:lnTo>
                  <a:pt x="19656" y="12632"/>
                </a:lnTo>
                <a:lnTo>
                  <a:pt x="19709" y="12749"/>
                </a:lnTo>
                <a:lnTo>
                  <a:pt x="19762" y="12867"/>
                </a:lnTo>
                <a:lnTo>
                  <a:pt x="19814" y="12985"/>
                </a:lnTo>
                <a:lnTo>
                  <a:pt x="19865" y="13103"/>
                </a:lnTo>
                <a:lnTo>
                  <a:pt x="19965" y="13341"/>
                </a:lnTo>
                <a:lnTo>
                  <a:pt x="20014" y="13460"/>
                </a:lnTo>
                <a:lnTo>
                  <a:pt x="20110" y="13700"/>
                </a:lnTo>
                <a:lnTo>
                  <a:pt x="20157" y="13821"/>
                </a:lnTo>
                <a:lnTo>
                  <a:pt x="20249" y="14063"/>
                </a:lnTo>
                <a:lnTo>
                  <a:pt x="20293" y="14184"/>
                </a:lnTo>
                <a:lnTo>
                  <a:pt x="20338" y="14306"/>
                </a:lnTo>
                <a:lnTo>
                  <a:pt x="20381" y="14428"/>
                </a:lnTo>
                <a:lnTo>
                  <a:pt x="20424" y="14551"/>
                </a:lnTo>
                <a:lnTo>
                  <a:pt x="20466" y="14674"/>
                </a:lnTo>
                <a:lnTo>
                  <a:pt x="20507" y="14797"/>
                </a:lnTo>
                <a:lnTo>
                  <a:pt x="20548" y="14921"/>
                </a:lnTo>
                <a:lnTo>
                  <a:pt x="20665" y="15293"/>
                </a:lnTo>
                <a:lnTo>
                  <a:pt x="20739" y="15543"/>
                </a:lnTo>
                <a:lnTo>
                  <a:pt x="20776" y="15669"/>
                </a:lnTo>
                <a:lnTo>
                  <a:pt x="20846" y="15921"/>
                </a:lnTo>
                <a:lnTo>
                  <a:pt x="20880" y="16047"/>
                </a:lnTo>
                <a:lnTo>
                  <a:pt x="20913" y="16174"/>
                </a:lnTo>
                <a:lnTo>
                  <a:pt x="20977" y="16428"/>
                </a:lnTo>
                <a:lnTo>
                  <a:pt x="21008" y="16556"/>
                </a:lnTo>
                <a:lnTo>
                  <a:pt x="21038" y="16684"/>
                </a:lnTo>
                <a:lnTo>
                  <a:pt x="21096" y="16940"/>
                </a:lnTo>
                <a:lnTo>
                  <a:pt x="21124" y="17069"/>
                </a:lnTo>
                <a:lnTo>
                  <a:pt x="21151" y="17198"/>
                </a:lnTo>
                <a:lnTo>
                  <a:pt x="21178" y="17328"/>
                </a:lnTo>
                <a:lnTo>
                  <a:pt x="21203" y="17457"/>
                </a:lnTo>
                <a:lnTo>
                  <a:pt x="21228" y="17587"/>
                </a:lnTo>
                <a:lnTo>
                  <a:pt x="21252" y="17717"/>
                </a:lnTo>
                <a:lnTo>
                  <a:pt x="21275" y="17848"/>
                </a:lnTo>
                <a:lnTo>
                  <a:pt x="21298" y="17978"/>
                </a:lnTo>
                <a:lnTo>
                  <a:pt x="21319" y="18109"/>
                </a:lnTo>
                <a:lnTo>
                  <a:pt x="21340" y="18241"/>
                </a:lnTo>
                <a:lnTo>
                  <a:pt x="21360" y="18372"/>
                </a:lnTo>
                <a:lnTo>
                  <a:pt x="21380" y="18504"/>
                </a:lnTo>
                <a:lnTo>
                  <a:pt x="21416" y="18768"/>
                </a:lnTo>
                <a:lnTo>
                  <a:pt x="21433" y="18901"/>
                </a:lnTo>
                <a:lnTo>
                  <a:pt x="21449" y="19033"/>
                </a:lnTo>
                <a:lnTo>
                  <a:pt x="21464" y="19166"/>
                </a:lnTo>
                <a:lnTo>
                  <a:pt x="21479" y="19300"/>
                </a:lnTo>
                <a:lnTo>
                  <a:pt x="21493" y="19433"/>
                </a:lnTo>
                <a:lnTo>
                  <a:pt x="21506" y="19567"/>
                </a:lnTo>
                <a:lnTo>
                  <a:pt x="21518" y="19701"/>
                </a:lnTo>
                <a:lnTo>
                  <a:pt x="21529" y="19835"/>
                </a:lnTo>
                <a:lnTo>
                  <a:pt x="21539" y="19970"/>
                </a:lnTo>
                <a:lnTo>
                  <a:pt x="21549" y="20104"/>
                </a:lnTo>
                <a:lnTo>
                  <a:pt x="21558" y="20239"/>
                </a:lnTo>
                <a:lnTo>
                  <a:pt x="21566" y="20374"/>
                </a:lnTo>
                <a:lnTo>
                  <a:pt x="21573" y="20510"/>
                </a:lnTo>
                <a:lnTo>
                  <a:pt x="21579" y="20645"/>
                </a:lnTo>
                <a:lnTo>
                  <a:pt x="21585" y="20781"/>
                </a:lnTo>
                <a:lnTo>
                  <a:pt x="21593" y="21053"/>
                </a:lnTo>
                <a:lnTo>
                  <a:pt x="21596" y="21190"/>
                </a:lnTo>
                <a:lnTo>
                  <a:pt x="21598" y="21326"/>
                </a:lnTo>
                <a:lnTo>
                  <a:pt x="21600" y="21463"/>
                </a:lnTo>
                <a:lnTo>
                  <a:pt x="21600" y="21600"/>
                </a:lnTo>
              </a:path>
            </a:pathLst>
          </a:custGeom>
          <a:ln w="12600">
            <a:solidFill>
              <a:srgbClr val="3366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6" name="Shape 1156"/>
          <p:cNvSpPr/>
          <p:nvPr/>
        </p:nvSpPr>
        <p:spPr>
          <a:xfrm>
            <a:off x="1743255" y="1108990"/>
            <a:ext cx="7604197" cy="57478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>
            <a:off x="1698691" y="1067017"/>
            <a:ext cx="7693308" cy="5831799"/>
          </a:xfrm>
          <a:prstGeom prst="rect">
            <a:avLst/>
          </a:prstGeom>
          <a:ln w="76320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lnSpc>
                <a:spcPct val="93000"/>
              </a:lnSpc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58" name="Shape 1158"/>
          <p:cNvSpPr>
            <a:spLocks noGrp="1"/>
          </p:cNvSpPr>
          <p:nvPr>
            <p:ph type="title"/>
          </p:nvPr>
        </p:nvSpPr>
        <p:spPr>
          <a:xfrm>
            <a:off x="278478" y="33232"/>
            <a:ext cx="10353665" cy="815128"/>
          </a:xfrm>
          <a:prstGeom prst="rect">
            <a:avLst/>
          </a:prstGeom>
        </p:spPr>
        <p:txBody>
          <a:bodyPr lIns="51258" tIns="51258" rIns="51258" bIns="51258">
            <a:normAutofit/>
          </a:bodyPr>
          <a:lstStyle>
            <a:lvl1pPr indent="2133600" algn="l">
              <a:lnSpc>
                <a:spcPct val="100000"/>
              </a:lnSpc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solidFill>
                  <a:srgbClr val="FFFF0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t>The Main Determinants of Health</a:t>
            </a:r>
          </a:p>
        </p:txBody>
      </p:sp>
      <p:sp>
        <p:nvSpPr>
          <p:cNvPr id="1159" name="Shape 1159"/>
          <p:cNvSpPr/>
          <p:nvPr/>
        </p:nvSpPr>
        <p:spPr>
          <a:xfrm>
            <a:off x="1264267" y="7166435"/>
            <a:ext cx="44518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6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i="0"/>
            </a:pPr>
            <a:r>
              <a:t>From Dahlgren G and Whitehead M, 1991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isultati immagini per complessita' immagini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Risultati immagini per complessita' immag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154" y="3421063"/>
            <a:ext cx="2617788" cy="3757613"/>
          </a:xfrm>
          <a:prstGeom prst="rect">
            <a:avLst/>
          </a:prstGeom>
          <a:noFill/>
        </p:spPr>
      </p:pic>
      <p:sp>
        <p:nvSpPr>
          <p:cNvPr id="1030" name="AutoShape 6" descr="Risultati immagini per complessita' immagini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Risultati immagini per complessita' immagini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3" name="Picture 9" descr="C:\Users\monizzi\Desktop\Fotolia_63555149_Subscription_Monthly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68" y="1349358"/>
            <a:ext cx="5729302" cy="5072098"/>
          </a:xfrm>
          <a:prstGeom prst="rect">
            <a:avLst/>
          </a:prstGeom>
          <a:noFill/>
        </p:spPr>
      </p:pic>
      <p:sp>
        <p:nvSpPr>
          <p:cNvPr id="1035" name="AutoShape 11" descr="Autostrada serrate : Foto stock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7" name="AutoShape 13" descr="Autostrada serrate : Foto stock"/>
          <p:cNvSpPr>
            <a:spLocks noChangeAspect="1" noChangeArrowheads="1"/>
          </p:cNvSpPr>
          <p:nvPr/>
        </p:nvSpPr>
        <p:spPr bwMode="auto">
          <a:xfrm>
            <a:off x="155575" y="-136525"/>
            <a:ext cx="300038" cy="300038"/>
          </a:xfrm>
          <a:prstGeom prst="rect">
            <a:avLst/>
          </a:prstGeom>
          <a:noFill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0" y="3"/>
            <a:ext cx="10204484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97" tIns="45697" rIns="45697" bIns="45697" numCol="1" spcCol="38082" rtlCol="0" anchor="t">
            <a:spAutoFit/>
          </a:bodyPr>
          <a:lstStyle/>
          <a:p>
            <a:pPr algn="ctr" defTabSz="449052" latinLnBrk="1" hangingPunct="0"/>
            <a:r>
              <a:rPr lang="it-IT" sz="7200" b="1" dirty="0" err="1" smtClean="0">
                <a:solidFill>
                  <a:srgbClr val="000000"/>
                </a:solidFill>
                <a:sym typeface="Helvetica"/>
              </a:rPr>
              <a:t>Complessita’</a:t>
            </a:r>
            <a:endParaRPr lang="it-IT" sz="7200" b="1" dirty="0">
              <a:solidFill>
                <a:srgbClr val="000000"/>
              </a:solidFill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>
            <a:spLocks noGrp="1"/>
          </p:cNvSpPr>
          <p:nvPr>
            <p:ph type="title"/>
          </p:nvPr>
        </p:nvSpPr>
        <p:spPr>
          <a:xfrm>
            <a:off x="231279" y="434298"/>
            <a:ext cx="10230843" cy="16278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defTabSz="501515">
              <a:defRPr sz="1800"/>
            </a:pPr>
            <a:r>
              <a:rPr b="1"/>
              <a:t>Malattie degenerative e casualità: nuove prove della "coppia di Baltimora" su Science</a:t>
            </a:r>
            <a:br>
              <a:rPr b="1"/>
            </a:br>
            <a:endParaRPr b="1"/>
          </a:p>
        </p:txBody>
      </p:sp>
      <p:pic>
        <p:nvPicPr>
          <p:cNvPr id="1162" name="image14.jpeg" descr="Cristian Tomasetti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281" y="2508787"/>
            <a:ext cx="1191879" cy="1574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3" name="image1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7872" y="2203979"/>
            <a:ext cx="2617666" cy="3148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4" name="image15.jpeg" descr="Bert Vogelstei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9529" y="2588129"/>
            <a:ext cx="1670854" cy="1973089"/>
          </a:xfrm>
          <a:prstGeom prst="rect">
            <a:avLst/>
          </a:prstGeom>
          <a:ln w="12700">
            <a:miter lim="400000"/>
          </a:ln>
        </p:spPr>
      </p:pic>
      <p:sp>
        <p:nvSpPr>
          <p:cNvPr id="1165" name="Shape 1165"/>
          <p:cNvSpPr/>
          <p:nvPr/>
        </p:nvSpPr>
        <p:spPr>
          <a:xfrm>
            <a:off x="7393724" y="4809705"/>
            <a:ext cx="1684130" cy="297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2077" tIns="52077" rIns="52077" bIns="52077">
            <a:spAutoFit/>
          </a:bodyPr>
          <a:lstStyle>
            <a:lvl1pPr>
              <a:lnSpc>
                <a:spcPts val="1500"/>
              </a:lnSpc>
              <a:spcBef>
                <a:spcPts val="1500"/>
              </a:spcBef>
              <a:defRPr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666666"/>
                </a:solidFill>
              </a:rPr>
              <a:t>Bert Vogelstein</a:t>
            </a:r>
          </a:p>
        </p:txBody>
      </p:sp>
      <p:sp>
        <p:nvSpPr>
          <p:cNvPr id="1166" name="Shape 1166"/>
          <p:cNvSpPr/>
          <p:nvPr/>
        </p:nvSpPr>
        <p:spPr>
          <a:xfrm>
            <a:off x="914841" y="4247520"/>
            <a:ext cx="2038393" cy="297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2077" tIns="52077" rIns="52077" bIns="52077">
            <a:spAutoFit/>
          </a:bodyPr>
          <a:lstStyle>
            <a:lvl1pPr>
              <a:lnSpc>
                <a:spcPts val="1500"/>
              </a:lnSpc>
              <a:spcBef>
                <a:spcPts val="1500"/>
              </a:spcBef>
              <a:defRPr i="1">
                <a:solidFill>
                  <a:srgbClr val="66666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666666"/>
                </a:solidFill>
              </a:rPr>
              <a:t>Cristian Tomasetti</a:t>
            </a:r>
          </a:p>
        </p:txBody>
      </p:sp>
      <p:sp>
        <p:nvSpPr>
          <p:cNvPr id="1167" name="Shape 1167"/>
          <p:cNvSpPr/>
          <p:nvPr/>
        </p:nvSpPr>
        <p:spPr>
          <a:xfrm>
            <a:off x="930205" y="5516991"/>
            <a:ext cx="9490353" cy="65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2077" tIns="52077" rIns="52077" bIns="52077">
            <a:spAutoFit/>
          </a:bodyPr>
          <a:lstStyle>
            <a:lvl1pPr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44444"/>
                </a:solidFill>
              </a:rPr>
              <a:t>, che il 66 per cento delle mutazioni provengono da errori di replicazione, il 29% si può attribuire all'ambiente o stile di vita e un 5% alla ereditarieta’</a:t>
            </a:r>
          </a:p>
        </p:txBody>
      </p:sp>
      <p:sp>
        <p:nvSpPr>
          <p:cNvPr id="1168" name="Shape 1168"/>
          <p:cNvSpPr/>
          <p:nvPr/>
        </p:nvSpPr>
        <p:spPr>
          <a:xfrm>
            <a:off x="6778263" y="6951939"/>
            <a:ext cx="2947338" cy="382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2077" tIns="52077" rIns="52077" bIns="52077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Marzo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273" y="4546092"/>
            <a:ext cx="4575047" cy="26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4329" y="4588773"/>
            <a:ext cx="1997963" cy="128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8078" y="5660140"/>
            <a:ext cx="4523231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760" y="3889248"/>
            <a:ext cx="4775200" cy="3310254"/>
          </a:xfrm>
          <a:custGeom>
            <a:avLst/>
            <a:gdLst/>
            <a:ahLst/>
            <a:cxnLst/>
            <a:rect l="l" t="t" r="r" b="b"/>
            <a:pathLst>
              <a:path w="4775200" h="3310254">
                <a:moveTo>
                  <a:pt x="4256532" y="1946198"/>
                </a:moveTo>
                <a:lnTo>
                  <a:pt x="4256532" y="1719072"/>
                </a:lnTo>
                <a:lnTo>
                  <a:pt x="4248912" y="1754124"/>
                </a:lnTo>
                <a:lnTo>
                  <a:pt x="4232148" y="1789176"/>
                </a:lnTo>
                <a:lnTo>
                  <a:pt x="4197096" y="1824228"/>
                </a:lnTo>
                <a:lnTo>
                  <a:pt x="4152900" y="1857756"/>
                </a:lnTo>
                <a:lnTo>
                  <a:pt x="4101084" y="1883664"/>
                </a:lnTo>
                <a:lnTo>
                  <a:pt x="4041648" y="1917192"/>
                </a:lnTo>
                <a:lnTo>
                  <a:pt x="3973068" y="1944624"/>
                </a:lnTo>
                <a:lnTo>
                  <a:pt x="3886200" y="1970532"/>
                </a:lnTo>
                <a:lnTo>
                  <a:pt x="3791712" y="1994916"/>
                </a:lnTo>
                <a:lnTo>
                  <a:pt x="3695700" y="2022348"/>
                </a:lnTo>
                <a:lnTo>
                  <a:pt x="3585972" y="2048256"/>
                </a:lnTo>
                <a:lnTo>
                  <a:pt x="3343656" y="2107692"/>
                </a:lnTo>
                <a:lnTo>
                  <a:pt x="3067812" y="2177796"/>
                </a:lnTo>
                <a:lnTo>
                  <a:pt x="2766060" y="2255520"/>
                </a:lnTo>
                <a:lnTo>
                  <a:pt x="2430780" y="2340864"/>
                </a:lnTo>
                <a:lnTo>
                  <a:pt x="2077212" y="2444496"/>
                </a:lnTo>
                <a:lnTo>
                  <a:pt x="1697736" y="2566416"/>
                </a:lnTo>
                <a:lnTo>
                  <a:pt x="1303020" y="2712720"/>
                </a:lnTo>
                <a:lnTo>
                  <a:pt x="880872" y="2886456"/>
                </a:lnTo>
                <a:lnTo>
                  <a:pt x="448056" y="3084576"/>
                </a:lnTo>
                <a:lnTo>
                  <a:pt x="0" y="3310128"/>
                </a:lnTo>
                <a:lnTo>
                  <a:pt x="242316" y="3310128"/>
                </a:lnTo>
                <a:lnTo>
                  <a:pt x="388620" y="3291840"/>
                </a:lnTo>
                <a:lnTo>
                  <a:pt x="614172" y="3162300"/>
                </a:lnTo>
                <a:lnTo>
                  <a:pt x="853440" y="3031236"/>
                </a:lnTo>
                <a:lnTo>
                  <a:pt x="1112520" y="2910840"/>
                </a:lnTo>
                <a:lnTo>
                  <a:pt x="1395984" y="2798064"/>
                </a:lnTo>
                <a:lnTo>
                  <a:pt x="1690116" y="2686812"/>
                </a:lnTo>
                <a:lnTo>
                  <a:pt x="1999488" y="2574036"/>
                </a:lnTo>
                <a:lnTo>
                  <a:pt x="2775204" y="2333244"/>
                </a:lnTo>
                <a:lnTo>
                  <a:pt x="2929128" y="2289048"/>
                </a:lnTo>
                <a:lnTo>
                  <a:pt x="3249168" y="2211324"/>
                </a:lnTo>
                <a:lnTo>
                  <a:pt x="3575304" y="2125980"/>
                </a:lnTo>
                <a:lnTo>
                  <a:pt x="3902964" y="2039112"/>
                </a:lnTo>
                <a:lnTo>
                  <a:pt x="4050792" y="2005584"/>
                </a:lnTo>
                <a:lnTo>
                  <a:pt x="4197096" y="1961388"/>
                </a:lnTo>
                <a:lnTo>
                  <a:pt x="4256532" y="1946198"/>
                </a:lnTo>
                <a:close/>
              </a:path>
              <a:path w="4775200" h="3310254">
                <a:moveTo>
                  <a:pt x="4774692" y="138684"/>
                </a:moveTo>
                <a:lnTo>
                  <a:pt x="4774692" y="0"/>
                </a:lnTo>
                <a:lnTo>
                  <a:pt x="4619244" y="35052"/>
                </a:lnTo>
                <a:lnTo>
                  <a:pt x="4437888" y="70104"/>
                </a:lnTo>
                <a:lnTo>
                  <a:pt x="4248912" y="105156"/>
                </a:lnTo>
                <a:lnTo>
                  <a:pt x="4050792" y="129540"/>
                </a:lnTo>
                <a:lnTo>
                  <a:pt x="3628644" y="190500"/>
                </a:lnTo>
                <a:lnTo>
                  <a:pt x="3421380" y="216408"/>
                </a:lnTo>
                <a:lnTo>
                  <a:pt x="3223260" y="249936"/>
                </a:lnTo>
                <a:lnTo>
                  <a:pt x="3025140" y="275844"/>
                </a:lnTo>
                <a:lnTo>
                  <a:pt x="2843784" y="320040"/>
                </a:lnTo>
                <a:lnTo>
                  <a:pt x="2680716" y="362712"/>
                </a:lnTo>
                <a:lnTo>
                  <a:pt x="2542032" y="414528"/>
                </a:lnTo>
                <a:lnTo>
                  <a:pt x="2421636" y="475488"/>
                </a:lnTo>
                <a:lnTo>
                  <a:pt x="2336292" y="536448"/>
                </a:lnTo>
                <a:lnTo>
                  <a:pt x="2310384" y="569976"/>
                </a:lnTo>
                <a:lnTo>
                  <a:pt x="2282952" y="614172"/>
                </a:lnTo>
                <a:lnTo>
                  <a:pt x="2266188" y="656844"/>
                </a:lnTo>
                <a:lnTo>
                  <a:pt x="2266188" y="699516"/>
                </a:lnTo>
                <a:lnTo>
                  <a:pt x="2275332" y="752856"/>
                </a:lnTo>
                <a:lnTo>
                  <a:pt x="2293620" y="795528"/>
                </a:lnTo>
                <a:lnTo>
                  <a:pt x="2318004" y="838200"/>
                </a:lnTo>
                <a:lnTo>
                  <a:pt x="2353056" y="873252"/>
                </a:lnTo>
                <a:lnTo>
                  <a:pt x="2447544" y="941832"/>
                </a:lnTo>
                <a:lnTo>
                  <a:pt x="2577084" y="1010412"/>
                </a:lnTo>
                <a:lnTo>
                  <a:pt x="2723388" y="1063752"/>
                </a:lnTo>
                <a:lnTo>
                  <a:pt x="2784348" y="1082552"/>
                </a:lnTo>
                <a:lnTo>
                  <a:pt x="2784348" y="691896"/>
                </a:lnTo>
                <a:lnTo>
                  <a:pt x="2791968" y="664464"/>
                </a:lnTo>
                <a:lnTo>
                  <a:pt x="2827020" y="605028"/>
                </a:lnTo>
                <a:lnTo>
                  <a:pt x="2878836" y="544068"/>
                </a:lnTo>
                <a:lnTo>
                  <a:pt x="2956560" y="501396"/>
                </a:lnTo>
                <a:lnTo>
                  <a:pt x="3051048" y="458724"/>
                </a:lnTo>
                <a:lnTo>
                  <a:pt x="3153156" y="423672"/>
                </a:lnTo>
                <a:lnTo>
                  <a:pt x="3273552" y="388620"/>
                </a:lnTo>
                <a:lnTo>
                  <a:pt x="3412236" y="362712"/>
                </a:lnTo>
                <a:lnTo>
                  <a:pt x="3550920" y="338328"/>
                </a:lnTo>
                <a:lnTo>
                  <a:pt x="3860292" y="284988"/>
                </a:lnTo>
                <a:lnTo>
                  <a:pt x="4171188" y="249936"/>
                </a:lnTo>
                <a:lnTo>
                  <a:pt x="4488180" y="198120"/>
                </a:lnTo>
                <a:lnTo>
                  <a:pt x="4636008" y="172212"/>
                </a:lnTo>
                <a:lnTo>
                  <a:pt x="4774692" y="138684"/>
                </a:lnTo>
                <a:close/>
              </a:path>
              <a:path w="4775200" h="3310254">
                <a:moveTo>
                  <a:pt x="4774692" y="1770888"/>
                </a:moveTo>
                <a:lnTo>
                  <a:pt x="4774692" y="1382268"/>
                </a:lnTo>
                <a:lnTo>
                  <a:pt x="4669536" y="1365504"/>
                </a:lnTo>
                <a:lnTo>
                  <a:pt x="4541520" y="1339596"/>
                </a:lnTo>
                <a:lnTo>
                  <a:pt x="4402836" y="1312164"/>
                </a:lnTo>
                <a:lnTo>
                  <a:pt x="4239768" y="1278636"/>
                </a:lnTo>
                <a:lnTo>
                  <a:pt x="4075176" y="1245108"/>
                </a:lnTo>
                <a:lnTo>
                  <a:pt x="3902964" y="1200912"/>
                </a:lnTo>
                <a:lnTo>
                  <a:pt x="3558540" y="1114044"/>
                </a:lnTo>
                <a:lnTo>
                  <a:pt x="3395472" y="1063752"/>
                </a:lnTo>
                <a:lnTo>
                  <a:pt x="3249168" y="1010412"/>
                </a:lnTo>
                <a:lnTo>
                  <a:pt x="3110484" y="958596"/>
                </a:lnTo>
                <a:lnTo>
                  <a:pt x="2990088" y="897636"/>
                </a:lnTo>
                <a:lnTo>
                  <a:pt x="2895600" y="847344"/>
                </a:lnTo>
                <a:lnTo>
                  <a:pt x="2827020" y="786384"/>
                </a:lnTo>
                <a:lnTo>
                  <a:pt x="2808732" y="752856"/>
                </a:lnTo>
                <a:lnTo>
                  <a:pt x="2791968" y="725424"/>
                </a:lnTo>
                <a:lnTo>
                  <a:pt x="2784348" y="691896"/>
                </a:lnTo>
                <a:lnTo>
                  <a:pt x="2784348" y="1082552"/>
                </a:lnTo>
                <a:lnTo>
                  <a:pt x="2886456" y="1114044"/>
                </a:lnTo>
                <a:lnTo>
                  <a:pt x="3060192" y="1167384"/>
                </a:lnTo>
                <a:lnTo>
                  <a:pt x="3241548" y="1210056"/>
                </a:lnTo>
                <a:lnTo>
                  <a:pt x="3421380" y="1252728"/>
                </a:lnTo>
                <a:lnTo>
                  <a:pt x="3602736" y="1304544"/>
                </a:lnTo>
                <a:lnTo>
                  <a:pt x="3765804" y="1347216"/>
                </a:lnTo>
                <a:lnTo>
                  <a:pt x="3912108" y="1400556"/>
                </a:lnTo>
                <a:lnTo>
                  <a:pt x="4050792" y="1459992"/>
                </a:lnTo>
                <a:lnTo>
                  <a:pt x="4152900" y="1520952"/>
                </a:lnTo>
                <a:lnTo>
                  <a:pt x="4187952" y="1556004"/>
                </a:lnTo>
                <a:lnTo>
                  <a:pt x="4248912" y="1633728"/>
                </a:lnTo>
                <a:lnTo>
                  <a:pt x="4256532" y="1676400"/>
                </a:lnTo>
                <a:lnTo>
                  <a:pt x="4256532" y="1946198"/>
                </a:lnTo>
                <a:lnTo>
                  <a:pt x="4334256" y="1926336"/>
                </a:lnTo>
                <a:lnTo>
                  <a:pt x="4454652" y="1892808"/>
                </a:lnTo>
                <a:lnTo>
                  <a:pt x="4565904" y="1857756"/>
                </a:lnTo>
                <a:lnTo>
                  <a:pt x="4654296" y="1824228"/>
                </a:lnTo>
                <a:lnTo>
                  <a:pt x="4721352" y="1796796"/>
                </a:lnTo>
                <a:lnTo>
                  <a:pt x="4774692" y="1770888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0115" y="4027942"/>
            <a:ext cx="1981199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112" y="2478023"/>
            <a:ext cx="2897123" cy="243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73" y="348999"/>
            <a:ext cx="9140948" cy="281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0020" y="1854812"/>
            <a:ext cx="7720965" cy="3548934"/>
          </a:xfrm>
          <a:prstGeom prst="rect">
            <a:avLst/>
          </a:prstGeom>
        </p:spPr>
        <p:txBody>
          <a:bodyPr vert="horz" wrap="square" lIns="0" tIns="108472" rIns="0" bIns="0" rtlCol="0">
            <a:spAutoFit/>
          </a:bodyPr>
          <a:lstStyle/>
          <a:p>
            <a:pPr marL="355227" indent="-342542">
              <a:spcBef>
                <a:spcPts val="855"/>
              </a:spcBef>
              <a:buClr>
                <a:srgbClr val="000000"/>
              </a:buClr>
              <a:buChar char=""/>
              <a:tabLst>
                <a:tab pos="354593" algn="l"/>
                <a:tab pos="355227" algn="l"/>
              </a:tabLst>
            </a:pPr>
            <a:r>
              <a:rPr sz="5400" spc="-44" dirty="0">
                <a:solidFill>
                  <a:srgbClr val="FFFFFF"/>
                </a:solidFill>
                <a:latin typeface="Times New Roman"/>
                <a:cs typeface="Times New Roman"/>
              </a:rPr>
              <a:t>Superamento </a:t>
            </a:r>
            <a:r>
              <a:rPr sz="5400" spc="-80" dirty="0"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sz="5400" spc="-50" dirty="0">
                <a:solidFill>
                  <a:srgbClr val="FFFFFF"/>
                </a:solidFill>
                <a:latin typeface="Times New Roman"/>
                <a:cs typeface="Times New Roman"/>
              </a:rPr>
              <a:t>modello</a:t>
            </a:r>
            <a:r>
              <a:rPr sz="54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spc="-50" dirty="0">
                <a:solidFill>
                  <a:srgbClr val="FFFFFF"/>
                </a:solidFill>
                <a:latin typeface="Times New Roman"/>
                <a:cs typeface="Times New Roman"/>
              </a:rPr>
              <a:t>determinista</a:t>
            </a:r>
            <a:endParaRPr sz="5400" dirty="0">
              <a:latin typeface="Times New Roman"/>
              <a:cs typeface="Times New Roman"/>
            </a:endParaRPr>
          </a:p>
          <a:p>
            <a:pPr marL="355227" indent="-342542">
              <a:spcBef>
                <a:spcPts val="754"/>
              </a:spcBef>
              <a:buClr>
                <a:srgbClr val="000000"/>
              </a:buClr>
              <a:buChar char=""/>
              <a:tabLst>
                <a:tab pos="354593" algn="l"/>
                <a:tab pos="355227" algn="l"/>
              </a:tabLst>
            </a:pPr>
            <a:r>
              <a:rPr sz="5400" spc="-15" dirty="0">
                <a:solidFill>
                  <a:srgbClr val="FFFFFF"/>
                </a:solidFill>
                <a:latin typeface="Times New Roman"/>
                <a:cs typeface="Times New Roman"/>
              </a:rPr>
              <a:t>Importanza </a:t>
            </a:r>
            <a:r>
              <a:rPr sz="5400" spc="-60" dirty="0">
                <a:solidFill>
                  <a:srgbClr val="FFFFFF"/>
                </a:solidFill>
                <a:latin typeface="Times New Roman"/>
                <a:cs typeface="Times New Roman"/>
              </a:rPr>
              <a:t>prioritaria </a:t>
            </a:r>
            <a:r>
              <a:rPr sz="5400" spc="-140" dirty="0">
                <a:solidFill>
                  <a:srgbClr val="FFFFFF"/>
                </a:solidFill>
                <a:latin typeface="Times New Roman"/>
                <a:cs typeface="Times New Roman"/>
              </a:rPr>
              <a:t>alla </a:t>
            </a:r>
            <a:r>
              <a:rPr sz="5400" i="1" spc="-216" dirty="0" err="1">
                <a:solidFill>
                  <a:srgbClr val="FFFFFF"/>
                </a:solidFill>
                <a:latin typeface="Times New Roman"/>
                <a:cs typeface="Times New Roman"/>
              </a:rPr>
              <a:t>totalità</a:t>
            </a:r>
            <a:r>
              <a:rPr sz="5400" i="1" spc="23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400" i="1" spc="-28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dell’individuo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273" y="4546092"/>
            <a:ext cx="4575047" cy="26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4329" y="4588773"/>
            <a:ext cx="1997963" cy="128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8078" y="5660140"/>
            <a:ext cx="4523231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760" y="3889248"/>
            <a:ext cx="4775200" cy="3310254"/>
          </a:xfrm>
          <a:custGeom>
            <a:avLst/>
            <a:gdLst/>
            <a:ahLst/>
            <a:cxnLst/>
            <a:rect l="l" t="t" r="r" b="b"/>
            <a:pathLst>
              <a:path w="4775200" h="3310254">
                <a:moveTo>
                  <a:pt x="4256532" y="1946198"/>
                </a:moveTo>
                <a:lnTo>
                  <a:pt x="4256532" y="1719072"/>
                </a:lnTo>
                <a:lnTo>
                  <a:pt x="4248912" y="1754124"/>
                </a:lnTo>
                <a:lnTo>
                  <a:pt x="4232148" y="1789176"/>
                </a:lnTo>
                <a:lnTo>
                  <a:pt x="4197096" y="1824228"/>
                </a:lnTo>
                <a:lnTo>
                  <a:pt x="4152900" y="1857756"/>
                </a:lnTo>
                <a:lnTo>
                  <a:pt x="4101084" y="1883664"/>
                </a:lnTo>
                <a:lnTo>
                  <a:pt x="4041648" y="1917192"/>
                </a:lnTo>
                <a:lnTo>
                  <a:pt x="3973068" y="1944624"/>
                </a:lnTo>
                <a:lnTo>
                  <a:pt x="3886200" y="1970532"/>
                </a:lnTo>
                <a:lnTo>
                  <a:pt x="3791712" y="1994916"/>
                </a:lnTo>
                <a:lnTo>
                  <a:pt x="3695700" y="2022348"/>
                </a:lnTo>
                <a:lnTo>
                  <a:pt x="3585972" y="2048256"/>
                </a:lnTo>
                <a:lnTo>
                  <a:pt x="3343656" y="2107692"/>
                </a:lnTo>
                <a:lnTo>
                  <a:pt x="3067812" y="2177796"/>
                </a:lnTo>
                <a:lnTo>
                  <a:pt x="2766060" y="2255520"/>
                </a:lnTo>
                <a:lnTo>
                  <a:pt x="2430780" y="2340864"/>
                </a:lnTo>
                <a:lnTo>
                  <a:pt x="2077212" y="2444496"/>
                </a:lnTo>
                <a:lnTo>
                  <a:pt x="1697736" y="2566416"/>
                </a:lnTo>
                <a:lnTo>
                  <a:pt x="1303020" y="2712720"/>
                </a:lnTo>
                <a:lnTo>
                  <a:pt x="880872" y="2886456"/>
                </a:lnTo>
                <a:lnTo>
                  <a:pt x="448056" y="3084576"/>
                </a:lnTo>
                <a:lnTo>
                  <a:pt x="0" y="3310128"/>
                </a:lnTo>
                <a:lnTo>
                  <a:pt x="242316" y="3310128"/>
                </a:lnTo>
                <a:lnTo>
                  <a:pt x="388620" y="3291840"/>
                </a:lnTo>
                <a:lnTo>
                  <a:pt x="614172" y="3162300"/>
                </a:lnTo>
                <a:lnTo>
                  <a:pt x="853440" y="3031236"/>
                </a:lnTo>
                <a:lnTo>
                  <a:pt x="1112520" y="2910840"/>
                </a:lnTo>
                <a:lnTo>
                  <a:pt x="1395984" y="2798064"/>
                </a:lnTo>
                <a:lnTo>
                  <a:pt x="1690116" y="2686812"/>
                </a:lnTo>
                <a:lnTo>
                  <a:pt x="1999488" y="2574036"/>
                </a:lnTo>
                <a:lnTo>
                  <a:pt x="2775204" y="2333244"/>
                </a:lnTo>
                <a:lnTo>
                  <a:pt x="2929128" y="2289048"/>
                </a:lnTo>
                <a:lnTo>
                  <a:pt x="3249168" y="2211324"/>
                </a:lnTo>
                <a:lnTo>
                  <a:pt x="3575304" y="2125980"/>
                </a:lnTo>
                <a:lnTo>
                  <a:pt x="3902964" y="2039112"/>
                </a:lnTo>
                <a:lnTo>
                  <a:pt x="4050792" y="2005584"/>
                </a:lnTo>
                <a:lnTo>
                  <a:pt x="4197096" y="1961388"/>
                </a:lnTo>
                <a:lnTo>
                  <a:pt x="4256532" y="1946198"/>
                </a:lnTo>
                <a:close/>
              </a:path>
              <a:path w="4775200" h="3310254">
                <a:moveTo>
                  <a:pt x="4774692" y="138684"/>
                </a:moveTo>
                <a:lnTo>
                  <a:pt x="4774692" y="0"/>
                </a:lnTo>
                <a:lnTo>
                  <a:pt x="4619244" y="35052"/>
                </a:lnTo>
                <a:lnTo>
                  <a:pt x="4437888" y="70104"/>
                </a:lnTo>
                <a:lnTo>
                  <a:pt x="4248912" y="105156"/>
                </a:lnTo>
                <a:lnTo>
                  <a:pt x="4050792" y="129540"/>
                </a:lnTo>
                <a:lnTo>
                  <a:pt x="3628644" y="190500"/>
                </a:lnTo>
                <a:lnTo>
                  <a:pt x="3421380" y="216408"/>
                </a:lnTo>
                <a:lnTo>
                  <a:pt x="3223260" y="249936"/>
                </a:lnTo>
                <a:lnTo>
                  <a:pt x="3025140" y="275844"/>
                </a:lnTo>
                <a:lnTo>
                  <a:pt x="2843784" y="320040"/>
                </a:lnTo>
                <a:lnTo>
                  <a:pt x="2680716" y="362712"/>
                </a:lnTo>
                <a:lnTo>
                  <a:pt x="2542032" y="414528"/>
                </a:lnTo>
                <a:lnTo>
                  <a:pt x="2421636" y="475488"/>
                </a:lnTo>
                <a:lnTo>
                  <a:pt x="2336292" y="536448"/>
                </a:lnTo>
                <a:lnTo>
                  <a:pt x="2310384" y="569976"/>
                </a:lnTo>
                <a:lnTo>
                  <a:pt x="2282952" y="614172"/>
                </a:lnTo>
                <a:lnTo>
                  <a:pt x="2266188" y="656844"/>
                </a:lnTo>
                <a:lnTo>
                  <a:pt x="2266188" y="699516"/>
                </a:lnTo>
                <a:lnTo>
                  <a:pt x="2275332" y="752856"/>
                </a:lnTo>
                <a:lnTo>
                  <a:pt x="2293620" y="795528"/>
                </a:lnTo>
                <a:lnTo>
                  <a:pt x="2318004" y="838200"/>
                </a:lnTo>
                <a:lnTo>
                  <a:pt x="2353056" y="873252"/>
                </a:lnTo>
                <a:lnTo>
                  <a:pt x="2447544" y="941832"/>
                </a:lnTo>
                <a:lnTo>
                  <a:pt x="2577084" y="1010412"/>
                </a:lnTo>
                <a:lnTo>
                  <a:pt x="2723388" y="1063752"/>
                </a:lnTo>
                <a:lnTo>
                  <a:pt x="2784348" y="1082552"/>
                </a:lnTo>
                <a:lnTo>
                  <a:pt x="2784348" y="691896"/>
                </a:lnTo>
                <a:lnTo>
                  <a:pt x="2791968" y="664464"/>
                </a:lnTo>
                <a:lnTo>
                  <a:pt x="2827020" y="605028"/>
                </a:lnTo>
                <a:lnTo>
                  <a:pt x="2878836" y="544068"/>
                </a:lnTo>
                <a:lnTo>
                  <a:pt x="2956560" y="501396"/>
                </a:lnTo>
                <a:lnTo>
                  <a:pt x="3051048" y="458724"/>
                </a:lnTo>
                <a:lnTo>
                  <a:pt x="3153156" y="423672"/>
                </a:lnTo>
                <a:lnTo>
                  <a:pt x="3273552" y="388620"/>
                </a:lnTo>
                <a:lnTo>
                  <a:pt x="3412236" y="362712"/>
                </a:lnTo>
                <a:lnTo>
                  <a:pt x="3550920" y="338328"/>
                </a:lnTo>
                <a:lnTo>
                  <a:pt x="3860292" y="284988"/>
                </a:lnTo>
                <a:lnTo>
                  <a:pt x="4171188" y="249936"/>
                </a:lnTo>
                <a:lnTo>
                  <a:pt x="4488180" y="198120"/>
                </a:lnTo>
                <a:lnTo>
                  <a:pt x="4636008" y="172212"/>
                </a:lnTo>
                <a:lnTo>
                  <a:pt x="4774692" y="138684"/>
                </a:lnTo>
                <a:close/>
              </a:path>
              <a:path w="4775200" h="3310254">
                <a:moveTo>
                  <a:pt x="4774692" y="1770888"/>
                </a:moveTo>
                <a:lnTo>
                  <a:pt x="4774692" y="1382268"/>
                </a:lnTo>
                <a:lnTo>
                  <a:pt x="4669536" y="1365504"/>
                </a:lnTo>
                <a:lnTo>
                  <a:pt x="4541520" y="1339596"/>
                </a:lnTo>
                <a:lnTo>
                  <a:pt x="4402836" y="1312164"/>
                </a:lnTo>
                <a:lnTo>
                  <a:pt x="4239768" y="1278636"/>
                </a:lnTo>
                <a:lnTo>
                  <a:pt x="4075176" y="1245108"/>
                </a:lnTo>
                <a:lnTo>
                  <a:pt x="3902964" y="1200912"/>
                </a:lnTo>
                <a:lnTo>
                  <a:pt x="3558540" y="1114044"/>
                </a:lnTo>
                <a:lnTo>
                  <a:pt x="3395472" y="1063752"/>
                </a:lnTo>
                <a:lnTo>
                  <a:pt x="3249168" y="1010412"/>
                </a:lnTo>
                <a:lnTo>
                  <a:pt x="3110484" y="958596"/>
                </a:lnTo>
                <a:lnTo>
                  <a:pt x="2990088" y="897636"/>
                </a:lnTo>
                <a:lnTo>
                  <a:pt x="2895600" y="847344"/>
                </a:lnTo>
                <a:lnTo>
                  <a:pt x="2827020" y="786384"/>
                </a:lnTo>
                <a:lnTo>
                  <a:pt x="2808732" y="752856"/>
                </a:lnTo>
                <a:lnTo>
                  <a:pt x="2791968" y="725424"/>
                </a:lnTo>
                <a:lnTo>
                  <a:pt x="2784348" y="691896"/>
                </a:lnTo>
                <a:lnTo>
                  <a:pt x="2784348" y="1082552"/>
                </a:lnTo>
                <a:lnTo>
                  <a:pt x="2886456" y="1114044"/>
                </a:lnTo>
                <a:lnTo>
                  <a:pt x="3060192" y="1167384"/>
                </a:lnTo>
                <a:lnTo>
                  <a:pt x="3241548" y="1210056"/>
                </a:lnTo>
                <a:lnTo>
                  <a:pt x="3421380" y="1252728"/>
                </a:lnTo>
                <a:lnTo>
                  <a:pt x="3602736" y="1304544"/>
                </a:lnTo>
                <a:lnTo>
                  <a:pt x="3765804" y="1347216"/>
                </a:lnTo>
                <a:lnTo>
                  <a:pt x="3912108" y="1400556"/>
                </a:lnTo>
                <a:lnTo>
                  <a:pt x="4050792" y="1459992"/>
                </a:lnTo>
                <a:lnTo>
                  <a:pt x="4152900" y="1520952"/>
                </a:lnTo>
                <a:lnTo>
                  <a:pt x="4187952" y="1556004"/>
                </a:lnTo>
                <a:lnTo>
                  <a:pt x="4248912" y="1633728"/>
                </a:lnTo>
                <a:lnTo>
                  <a:pt x="4256532" y="1676400"/>
                </a:lnTo>
                <a:lnTo>
                  <a:pt x="4256532" y="1946198"/>
                </a:lnTo>
                <a:lnTo>
                  <a:pt x="4334256" y="1926336"/>
                </a:lnTo>
                <a:lnTo>
                  <a:pt x="4454652" y="1892808"/>
                </a:lnTo>
                <a:lnTo>
                  <a:pt x="4565904" y="1857756"/>
                </a:lnTo>
                <a:lnTo>
                  <a:pt x="4654296" y="1824228"/>
                </a:lnTo>
                <a:lnTo>
                  <a:pt x="4721352" y="1796796"/>
                </a:lnTo>
                <a:lnTo>
                  <a:pt x="4774692" y="1770888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0115" y="4027942"/>
            <a:ext cx="1981199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112" y="2478023"/>
            <a:ext cx="2897123" cy="243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73" y="348999"/>
            <a:ext cx="9140948" cy="281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2375" y="1695708"/>
            <a:ext cx="6227445" cy="505253"/>
          </a:xfrm>
          <a:prstGeom prst="rect">
            <a:avLst/>
          </a:prstGeom>
        </p:spPr>
        <p:txBody>
          <a:bodyPr vert="horz" wrap="square" lIns="0" tIns="12687" rIns="0" bIns="0" rtlCol="0">
            <a:spAutoFit/>
          </a:bodyPr>
          <a:lstStyle/>
          <a:p>
            <a:pPr marL="12687">
              <a:spcBef>
                <a:spcPts val="100"/>
              </a:spcBef>
              <a:tabLst>
                <a:tab pos="2964240" algn="l"/>
              </a:tabLst>
            </a:pPr>
            <a:r>
              <a:rPr sz="3200" b="1" spc="-5" dirty="0">
                <a:latin typeface="Arial"/>
                <a:cs typeface="Arial"/>
              </a:rPr>
              <a:t>Elementi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base	</a:t>
            </a:r>
            <a:r>
              <a:rPr sz="3200" b="1" dirty="0">
                <a:latin typeface="Arial"/>
                <a:cs typeface="Arial"/>
              </a:rPr>
              <a:t>di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comprensione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1301" y="2753363"/>
            <a:ext cx="1270635" cy="304558"/>
          </a:xfrm>
          <a:prstGeom prst="rect">
            <a:avLst/>
          </a:prstGeom>
        </p:spPr>
        <p:txBody>
          <a:bodyPr vert="horz" wrap="square" lIns="0" tIns="12053" rIns="0" bIns="0" rtlCol="0">
            <a:spAutoFit/>
          </a:bodyPr>
          <a:lstStyle/>
          <a:p>
            <a:pPr marL="12687"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-1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0105" y="5404615"/>
            <a:ext cx="3200400" cy="32059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7911" rIns="0" bIns="0" rtlCol="0">
            <a:spAutoFit/>
          </a:bodyPr>
          <a:lstStyle/>
          <a:p>
            <a:pPr marL="770082">
              <a:spcBef>
                <a:spcPts val="219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Comportamenti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7902" y="5404615"/>
            <a:ext cx="3276600" cy="320597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7911" rIns="0" bIns="0" rtlCol="0">
            <a:spAutoFit/>
          </a:bodyPr>
          <a:lstStyle/>
          <a:p>
            <a:pPr marL="1030158">
              <a:spcBef>
                <a:spcPts val="219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Esperienze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0990" y="3896358"/>
            <a:ext cx="1691639" cy="304558"/>
          </a:xfrm>
          <a:prstGeom prst="rect">
            <a:avLst/>
          </a:prstGeom>
        </p:spPr>
        <p:txBody>
          <a:bodyPr vert="horz" wrap="square" lIns="0" tIns="12053" rIns="0" bIns="0" rtlCol="0">
            <a:spAutoFit/>
          </a:bodyPr>
          <a:lstStyle/>
          <a:p>
            <a:pPr marL="12687">
              <a:spcBef>
                <a:spcPts val="95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Unicità/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Totalità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9207" y="3067816"/>
            <a:ext cx="76200" cy="800100"/>
          </a:xfrm>
          <a:custGeom>
            <a:avLst/>
            <a:gdLst/>
            <a:ahLst/>
            <a:cxnLst/>
            <a:rect l="l" t="t" r="r" b="b"/>
            <a:pathLst>
              <a:path w="76200" h="800100">
                <a:moveTo>
                  <a:pt x="76200" y="38100"/>
                </a:moveTo>
                <a:lnTo>
                  <a:pt x="38100" y="0"/>
                </a:lnTo>
                <a:lnTo>
                  <a:pt x="0" y="38100"/>
                </a:lnTo>
                <a:lnTo>
                  <a:pt x="24384" y="62484"/>
                </a:lnTo>
                <a:lnTo>
                  <a:pt x="24384" y="38100"/>
                </a:lnTo>
                <a:lnTo>
                  <a:pt x="50292" y="38100"/>
                </a:lnTo>
                <a:lnTo>
                  <a:pt x="50292" y="64008"/>
                </a:lnTo>
                <a:lnTo>
                  <a:pt x="76200" y="38100"/>
                </a:lnTo>
                <a:close/>
              </a:path>
              <a:path w="76200" h="800100">
                <a:moveTo>
                  <a:pt x="76200" y="723900"/>
                </a:moveTo>
                <a:lnTo>
                  <a:pt x="0" y="723900"/>
                </a:lnTo>
                <a:lnTo>
                  <a:pt x="24384" y="772668"/>
                </a:lnTo>
                <a:lnTo>
                  <a:pt x="24384" y="737616"/>
                </a:lnTo>
                <a:lnTo>
                  <a:pt x="50292" y="737616"/>
                </a:lnTo>
                <a:lnTo>
                  <a:pt x="50292" y="775716"/>
                </a:lnTo>
                <a:lnTo>
                  <a:pt x="76200" y="723900"/>
                </a:lnTo>
                <a:close/>
              </a:path>
              <a:path w="76200" h="800100">
                <a:moveTo>
                  <a:pt x="50292" y="64008"/>
                </a:moveTo>
                <a:lnTo>
                  <a:pt x="50292" y="38100"/>
                </a:lnTo>
                <a:lnTo>
                  <a:pt x="24384" y="38100"/>
                </a:lnTo>
                <a:lnTo>
                  <a:pt x="24384" y="62484"/>
                </a:lnTo>
                <a:lnTo>
                  <a:pt x="38100" y="76200"/>
                </a:lnTo>
                <a:lnTo>
                  <a:pt x="50292" y="64008"/>
                </a:lnTo>
                <a:close/>
              </a:path>
              <a:path w="76200" h="800100">
                <a:moveTo>
                  <a:pt x="50292" y="723900"/>
                </a:moveTo>
                <a:lnTo>
                  <a:pt x="50292" y="64008"/>
                </a:lnTo>
                <a:lnTo>
                  <a:pt x="38100" y="76200"/>
                </a:lnTo>
                <a:lnTo>
                  <a:pt x="24384" y="62484"/>
                </a:lnTo>
                <a:lnTo>
                  <a:pt x="24384" y="723900"/>
                </a:lnTo>
                <a:lnTo>
                  <a:pt x="50292" y="723900"/>
                </a:lnTo>
                <a:close/>
              </a:path>
              <a:path w="76200" h="800100">
                <a:moveTo>
                  <a:pt x="50292" y="775716"/>
                </a:moveTo>
                <a:lnTo>
                  <a:pt x="50292" y="737616"/>
                </a:lnTo>
                <a:lnTo>
                  <a:pt x="24384" y="737616"/>
                </a:lnTo>
                <a:lnTo>
                  <a:pt x="24384" y="772668"/>
                </a:lnTo>
                <a:lnTo>
                  <a:pt x="38100" y="800100"/>
                </a:lnTo>
                <a:lnTo>
                  <a:pt x="50292" y="775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30502" y="4210811"/>
            <a:ext cx="1104900" cy="1409700"/>
          </a:xfrm>
          <a:custGeom>
            <a:avLst/>
            <a:gdLst/>
            <a:ahLst/>
            <a:cxnLst/>
            <a:rect l="l" t="t" r="r" b="b"/>
            <a:pathLst>
              <a:path w="1104900" h="1409700">
                <a:moveTo>
                  <a:pt x="76200" y="1359408"/>
                </a:moveTo>
                <a:lnTo>
                  <a:pt x="76200" y="1333500"/>
                </a:lnTo>
                <a:lnTo>
                  <a:pt x="0" y="1371600"/>
                </a:lnTo>
                <a:lnTo>
                  <a:pt x="62484" y="1402842"/>
                </a:lnTo>
                <a:lnTo>
                  <a:pt x="62484" y="1359408"/>
                </a:lnTo>
                <a:lnTo>
                  <a:pt x="76200" y="1359408"/>
                </a:lnTo>
                <a:close/>
              </a:path>
              <a:path w="1104900" h="1409700">
                <a:moveTo>
                  <a:pt x="1066800" y="1359408"/>
                </a:moveTo>
                <a:lnTo>
                  <a:pt x="62484" y="1359408"/>
                </a:lnTo>
                <a:lnTo>
                  <a:pt x="62484" y="1385316"/>
                </a:lnTo>
                <a:lnTo>
                  <a:pt x="1053084" y="1385316"/>
                </a:lnTo>
                <a:lnTo>
                  <a:pt x="1053084" y="1371600"/>
                </a:lnTo>
                <a:lnTo>
                  <a:pt x="1066800" y="1359408"/>
                </a:lnTo>
                <a:close/>
              </a:path>
              <a:path w="1104900" h="1409700">
                <a:moveTo>
                  <a:pt x="76200" y="1409700"/>
                </a:moveTo>
                <a:lnTo>
                  <a:pt x="76200" y="1385316"/>
                </a:lnTo>
                <a:lnTo>
                  <a:pt x="62484" y="1385316"/>
                </a:lnTo>
                <a:lnTo>
                  <a:pt x="62484" y="1402842"/>
                </a:lnTo>
                <a:lnTo>
                  <a:pt x="76200" y="1409700"/>
                </a:lnTo>
                <a:close/>
              </a:path>
              <a:path w="1104900" h="1409700">
                <a:moveTo>
                  <a:pt x="1104900" y="38100"/>
                </a:moveTo>
                <a:lnTo>
                  <a:pt x="1066800" y="0"/>
                </a:lnTo>
                <a:lnTo>
                  <a:pt x="1028700" y="38100"/>
                </a:lnTo>
                <a:lnTo>
                  <a:pt x="1053084" y="62484"/>
                </a:lnTo>
                <a:lnTo>
                  <a:pt x="1053084" y="38100"/>
                </a:lnTo>
                <a:lnTo>
                  <a:pt x="1078992" y="38100"/>
                </a:lnTo>
                <a:lnTo>
                  <a:pt x="1078992" y="64008"/>
                </a:lnTo>
                <a:lnTo>
                  <a:pt x="1104900" y="38100"/>
                </a:lnTo>
                <a:close/>
              </a:path>
              <a:path w="1104900" h="1409700">
                <a:moveTo>
                  <a:pt x="1078992" y="64008"/>
                </a:moveTo>
                <a:lnTo>
                  <a:pt x="1078992" y="38100"/>
                </a:lnTo>
                <a:lnTo>
                  <a:pt x="1053084" y="38100"/>
                </a:lnTo>
                <a:lnTo>
                  <a:pt x="1053084" y="62484"/>
                </a:lnTo>
                <a:lnTo>
                  <a:pt x="1066800" y="76200"/>
                </a:lnTo>
                <a:lnTo>
                  <a:pt x="1078992" y="64008"/>
                </a:lnTo>
                <a:close/>
              </a:path>
              <a:path w="1104900" h="1409700">
                <a:moveTo>
                  <a:pt x="1078992" y="1385316"/>
                </a:moveTo>
                <a:lnTo>
                  <a:pt x="1078992" y="64008"/>
                </a:lnTo>
                <a:lnTo>
                  <a:pt x="1066800" y="76200"/>
                </a:lnTo>
                <a:lnTo>
                  <a:pt x="1053084" y="62484"/>
                </a:lnTo>
                <a:lnTo>
                  <a:pt x="1053084" y="1359408"/>
                </a:lnTo>
                <a:lnTo>
                  <a:pt x="1066800" y="1359408"/>
                </a:lnTo>
                <a:lnTo>
                  <a:pt x="1066800" y="1385316"/>
                </a:lnTo>
                <a:lnTo>
                  <a:pt x="1078992" y="1385316"/>
                </a:lnTo>
                <a:close/>
              </a:path>
              <a:path w="1104900" h="1409700">
                <a:moveTo>
                  <a:pt x="1066800" y="1385316"/>
                </a:moveTo>
                <a:lnTo>
                  <a:pt x="1066800" y="1359408"/>
                </a:lnTo>
                <a:lnTo>
                  <a:pt x="1053084" y="1371600"/>
                </a:lnTo>
                <a:lnTo>
                  <a:pt x="1053084" y="1385316"/>
                </a:lnTo>
                <a:lnTo>
                  <a:pt x="1066800" y="13853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9203" y="4210811"/>
            <a:ext cx="1028699" cy="1409700"/>
          </a:xfrm>
          <a:custGeom>
            <a:avLst/>
            <a:gdLst/>
            <a:ahLst/>
            <a:cxnLst/>
            <a:rect l="l" t="t" r="r" b="b"/>
            <a:pathLst>
              <a:path w="1028700" h="1409700">
                <a:moveTo>
                  <a:pt x="76200" y="38100"/>
                </a:moveTo>
                <a:lnTo>
                  <a:pt x="38100" y="0"/>
                </a:lnTo>
                <a:lnTo>
                  <a:pt x="0" y="38100"/>
                </a:lnTo>
                <a:lnTo>
                  <a:pt x="24384" y="62484"/>
                </a:lnTo>
                <a:lnTo>
                  <a:pt x="24384" y="38100"/>
                </a:lnTo>
                <a:lnTo>
                  <a:pt x="50292" y="38100"/>
                </a:lnTo>
                <a:lnTo>
                  <a:pt x="50292" y="64008"/>
                </a:lnTo>
                <a:lnTo>
                  <a:pt x="76200" y="38100"/>
                </a:lnTo>
                <a:close/>
              </a:path>
              <a:path w="1028700" h="1409700">
                <a:moveTo>
                  <a:pt x="50292" y="64008"/>
                </a:moveTo>
                <a:lnTo>
                  <a:pt x="50292" y="38100"/>
                </a:lnTo>
                <a:lnTo>
                  <a:pt x="24384" y="38100"/>
                </a:lnTo>
                <a:lnTo>
                  <a:pt x="24384" y="62484"/>
                </a:lnTo>
                <a:lnTo>
                  <a:pt x="38100" y="76200"/>
                </a:lnTo>
                <a:lnTo>
                  <a:pt x="50292" y="64008"/>
                </a:lnTo>
                <a:close/>
              </a:path>
              <a:path w="1028700" h="1409700">
                <a:moveTo>
                  <a:pt x="50292" y="1359408"/>
                </a:moveTo>
                <a:lnTo>
                  <a:pt x="50292" y="64008"/>
                </a:lnTo>
                <a:lnTo>
                  <a:pt x="38100" y="76200"/>
                </a:lnTo>
                <a:lnTo>
                  <a:pt x="24384" y="62484"/>
                </a:lnTo>
                <a:lnTo>
                  <a:pt x="24384" y="1385316"/>
                </a:lnTo>
                <a:lnTo>
                  <a:pt x="38100" y="1385316"/>
                </a:lnTo>
                <a:lnTo>
                  <a:pt x="38100" y="1359408"/>
                </a:lnTo>
                <a:lnTo>
                  <a:pt x="50292" y="1359408"/>
                </a:lnTo>
                <a:close/>
              </a:path>
              <a:path w="1028700" h="1409700">
                <a:moveTo>
                  <a:pt x="964692" y="1385316"/>
                </a:moveTo>
                <a:lnTo>
                  <a:pt x="964692" y="1359408"/>
                </a:lnTo>
                <a:lnTo>
                  <a:pt x="38100" y="1359408"/>
                </a:lnTo>
                <a:lnTo>
                  <a:pt x="50292" y="1371600"/>
                </a:lnTo>
                <a:lnTo>
                  <a:pt x="50292" y="1385316"/>
                </a:lnTo>
                <a:lnTo>
                  <a:pt x="964692" y="1385316"/>
                </a:lnTo>
                <a:close/>
              </a:path>
              <a:path w="1028700" h="1409700">
                <a:moveTo>
                  <a:pt x="50292" y="1385316"/>
                </a:moveTo>
                <a:lnTo>
                  <a:pt x="50292" y="1371600"/>
                </a:lnTo>
                <a:lnTo>
                  <a:pt x="38100" y="1359408"/>
                </a:lnTo>
                <a:lnTo>
                  <a:pt x="38100" y="1385316"/>
                </a:lnTo>
                <a:lnTo>
                  <a:pt x="50292" y="1385316"/>
                </a:lnTo>
                <a:close/>
              </a:path>
              <a:path w="1028700" h="1409700">
                <a:moveTo>
                  <a:pt x="1028700" y="1371600"/>
                </a:moveTo>
                <a:lnTo>
                  <a:pt x="952500" y="1333500"/>
                </a:lnTo>
                <a:lnTo>
                  <a:pt x="952500" y="1359408"/>
                </a:lnTo>
                <a:lnTo>
                  <a:pt x="964692" y="1359408"/>
                </a:lnTo>
                <a:lnTo>
                  <a:pt x="964692" y="1403604"/>
                </a:lnTo>
                <a:lnTo>
                  <a:pt x="1028700" y="1371600"/>
                </a:lnTo>
                <a:close/>
              </a:path>
              <a:path w="1028700" h="1409700">
                <a:moveTo>
                  <a:pt x="964692" y="1403604"/>
                </a:moveTo>
                <a:lnTo>
                  <a:pt x="964692" y="1385316"/>
                </a:lnTo>
                <a:lnTo>
                  <a:pt x="952500" y="1385316"/>
                </a:lnTo>
                <a:lnTo>
                  <a:pt x="952500" y="1409700"/>
                </a:lnTo>
                <a:lnTo>
                  <a:pt x="964692" y="1403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30302" y="3105917"/>
            <a:ext cx="2667000" cy="2286000"/>
          </a:xfrm>
          <a:custGeom>
            <a:avLst/>
            <a:gdLst/>
            <a:ahLst/>
            <a:cxnLst/>
            <a:rect l="l" t="t" r="r" b="b"/>
            <a:pathLst>
              <a:path w="2667000" h="2286000">
                <a:moveTo>
                  <a:pt x="0" y="2285999"/>
                </a:moveTo>
                <a:lnTo>
                  <a:pt x="2666999" y="0"/>
                </a:lnTo>
              </a:path>
            </a:pathLst>
          </a:custGeom>
          <a:ln w="254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97307" y="3105917"/>
            <a:ext cx="2628899" cy="2286000"/>
          </a:xfrm>
          <a:custGeom>
            <a:avLst/>
            <a:gdLst/>
            <a:ahLst/>
            <a:cxnLst/>
            <a:rect l="l" t="t" r="r" b="b"/>
            <a:pathLst>
              <a:path w="2628900" h="2286000">
                <a:moveTo>
                  <a:pt x="0" y="0"/>
                </a:moveTo>
                <a:lnTo>
                  <a:pt x="2628899" y="2285999"/>
                </a:lnTo>
              </a:path>
            </a:pathLst>
          </a:custGeom>
          <a:ln w="254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0311" y="5391911"/>
            <a:ext cx="5295901" cy="0"/>
          </a:xfrm>
          <a:custGeom>
            <a:avLst/>
            <a:gdLst/>
            <a:ahLst/>
            <a:cxnLst/>
            <a:rect l="l" t="t" r="r" b="b"/>
            <a:pathLst>
              <a:path w="5295900">
                <a:moveTo>
                  <a:pt x="0" y="0"/>
                </a:moveTo>
                <a:lnTo>
                  <a:pt x="5295899" y="0"/>
                </a:lnTo>
              </a:path>
            </a:pathLst>
          </a:custGeom>
          <a:ln w="254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273" y="4546092"/>
            <a:ext cx="4575047" cy="26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4329" y="4588773"/>
            <a:ext cx="1997963" cy="128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8078" y="5660140"/>
            <a:ext cx="4523231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760" y="3889248"/>
            <a:ext cx="4775200" cy="3310254"/>
          </a:xfrm>
          <a:custGeom>
            <a:avLst/>
            <a:gdLst/>
            <a:ahLst/>
            <a:cxnLst/>
            <a:rect l="l" t="t" r="r" b="b"/>
            <a:pathLst>
              <a:path w="4775200" h="3310254">
                <a:moveTo>
                  <a:pt x="4256532" y="1946198"/>
                </a:moveTo>
                <a:lnTo>
                  <a:pt x="4256532" y="1719072"/>
                </a:lnTo>
                <a:lnTo>
                  <a:pt x="4248912" y="1754124"/>
                </a:lnTo>
                <a:lnTo>
                  <a:pt x="4232148" y="1789176"/>
                </a:lnTo>
                <a:lnTo>
                  <a:pt x="4197096" y="1824228"/>
                </a:lnTo>
                <a:lnTo>
                  <a:pt x="4152900" y="1857756"/>
                </a:lnTo>
                <a:lnTo>
                  <a:pt x="4101084" y="1883664"/>
                </a:lnTo>
                <a:lnTo>
                  <a:pt x="4041648" y="1917192"/>
                </a:lnTo>
                <a:lnTo>
                  <a:pt x="3973068" y="1944624"/>
                </a:lnTo>
                <a:lnTo>
                  <a:pt x="3886200" y="1970532"/>
                </a:lnTo>
                <a:lnTo>
                  <a:pt x="3791712" y="1994916"/>
                </a:lnTo>
                <a:lnTo>
                  <a:pt x="3695700" y="2022348"/>
                </a:lnTo>
                <a:lnTo>
                  <a:pt x="3585972" y="2048256"/>
                </a:lnTo>
                <a:lnTo>
                  <a:pt x="3343656" y="2107692"/>
                </a:lnTo>
                <a:lnTo>
                  <a:pt x="3067812" y="2177796"/>
                </a:lnTo>
                <a:lnTo>
                  <a:pt x="2766060" y="2255520"/>
                </a:lnTo>
                <a:lnTo>
                  <a:pt x="2430780" y="2340864"/>
                </a:lnTo>
                <a:lnTo>
                  <a:pt x="2077212" y="2444496"/>
                </a:lnTo>
                <a:lnTo>
                  <a:pt x="1697736" y="2566416"/>
                </a:lnTo>
                <a:lnTo>
                  <a:pt x="1303020" y="2712720"/>
                </a:lnTo>
                <a:lnTo>
                  <a:pt x="880872" y="2886456"/>
                </a:lnTo>
                <a:lnTo>
                  <a:pt x="448056" y="3084576"/>
                </a:lnTo>
                <a:lnTo>
                  <a:pt x="0" y="3310128"/>
                </a:lnTo>
                <a:lnTo>
                  <a:pt x="242316" y="3310128"/>
                </a:lnTo>
                <a:lnTo>
                  <a:pt x="388620" y="3291840"/>
                </a:lnTo>
                <a:lnTo>
                  <a:pt x="614172" y="3162300"/>
                </a:lnTo>
                <a:lnTo>
                  <a:pt x="853440" y="3031236"/>
                </a:lnTo>
                <a:lnTo>
                  <a:pt x="1112520" y="2910840"/>
                </a:lnTo>
                <a:lnTo>
                  <a:pt x="1395984" y="2798064"/>
                </a:lnTo>
                <a:lnTo>
                  <a:pt x="1690116" y="2686812"/>
                </a:lnTo>
                <a:lnTo>
                  <a:pt x="1999488" y="2574036"/>
                </a:lnTo>
                <a:lnTo>
                  <a:pt x="2775204" y="2333244"/>
                </a:lnTo>
                <a:lnTo>
                  <a:pt x="2929128" y="2289048"/>
                </a:lnTo>
                <a:lnTo>
                  <a:pt x="3249168" y="2211324"/>
                </a:lnTo>
                <a:lnTo>
                  <a:pt x="3575304" y="2125980"/>
                </a:lnTo>
                <a:lnTo>
                  <a:pt x="3902964" y="2039112"/>
                </a:lnTo>
                <a:lnTo>
                  <a:pt x="4050792" y="2005584"/>
                </a:lnTo>
                <a:lnTo>
                  <a:pt x="4197096" y="1961388"/>
                </a:lnTo>
                <a:lnTo>
                  <a:pt x="4256532" y="1946198"/>
                </a:lnTo>
                <a:close/>
              </a:path>
              <a:path w="4775200" h="3310254">
                <a:moveTo>
                  <a:pt x="4774692" y="138684"/>
                </a:moveTo>
                <a:lnTo>
                  <a:pt x="4774692" y="0"/>
                </a:lnTo>
                <a:lnTo>
                  <a:pt x="4619244" y="35052"/>
                </a:lnTo>
                <a:lnTo>
                  <a:pt x="4437888" y="70104"/>
                </a:lnTo>
                <a:lnTo>
                  <a:pt x="4248912" y="105156"/>
                </a:lnTo>
                <a:lnTo>
                  <a:pt x="4050792" y="129540"/>
                </a:lnTo>
                <a:lnTo>
                  <a:pt x="3628644" y="190500"/>
                </a:lnTo>
                <a:lnTo>
                  <a:pt x="3421380" y="216408"/>
                </a:lnTo>
                <a:lnTo>
                  <a:pt x="3223260" y="249936"/>
                </a:lnTo>
                <a:lnTo>
                  <a:pt x="3025140" y="275844"/>
                </a:lnTo>
                <a:lnTo>
                  <a:pt x="2843784" y="320040"/>
                </a:lnTo>
                <a:lnTo>
                  <a:pt x="2680716" y="362712"/>
                </a:lnTo>
                <a:lnTo>
                  <a:pt x="2542032" y="414528"/>
                </a:lnTo>
                <a:lnTo>
                  <a:pt x="2421636" y="475488"/>
                </a:lnTo>
                <a:lnTo>
                  <a:pt x="2336292" y="536448"/>
                </a:lnTo>
                <a:lnTo>
                  <a:pt x="2310384" y="569976"/>
                </a:lnTo>
                <a:lnTo>
                  <a:pt x="2282952" y="614172"/>
                </a:lnTo>
                <a:lnTo>
                  <a:pt x="2266188" y="656844"/>
                </a:lnTo>
                <a:lnTo>
                  <a:pt x="2266188" y="699516"/>
                </a:lnTo>
                <a:lnTo>
                  <a:pt x="2275332" y="752856"/>
                </a:lnTo>
                <a:lnTo>
                  <a:pt x="2293620" y="795528"/>
                </a:lnTo>
                <a:lnTo>
                  <a:pt x="2318004" y="838200"/>
                </a:lnTo>
                <a:lnTo>
                  <a:pt x="2353056" y="873252"/>
                </a:lnTo>
                <a:lnTo>
                  <a:pt x="2447544" y="941832"/>
                </a:lnTo>
                <a:lnTo>
                  <a:pt x="2577084" y="1010412"/>
                </a:lnTo>
                <a:lnTo>
                  <a:pt x="2723388" y="1063752"/>
                </a:lnTo>
                <a:lnTo>
                  <a:pt x="2784348" y="1082552"/>
                </a:lnTo>
                <a:lnTo>
                  <a:pt x="2784348" y="691896"/>
                </a:lnTo>
                <a:lnTo>
                  <a:pt x="2791968" y="664464"/>
                </a:lnTo>
                <a:lnTo>
                  <a:pt x="2827020" y="605028"/>
                </a:lnTo>
                <a:lnTo>
                  <a:pt x="2878836" y="544068"/>
                </a:lnTo>
                <a:lnTo>
                  <a:pt x="2956560" y="501396"/>
                </a:lnTo>
                <a:lnTo>
                  <a:pt x="3051048" y="458724"/>
                </a:lnTo>
                <a:lnTo>
                  <a:pt x="3153156" y="423672"/>
                </a:lnTo>
                <a:lnTo>
                  <a:pt x="3273552" y="388620"/>
                </a:lnTo>
                <a:lnTo>
                  <a:pt x="3412236" y="362712"/>
                </a:lnTo>
                <a:lnTo>
                  <a:pt x="3550920" y="338328"/>
                </a:lnTo>
                <a:lnTo>
                  <a:pt x="3860292" y="284988"/>
                </a:lnTo>
                <a:lnTo>
                  <a:pt x="4171188" y="249936"/>
                </a:lnTo>
                <a:lnTo>
                  <a:pt x="4488180" y="198120"/>
                </a:lnTo>
                <a:lnTo>
                  <a:pt x="4636008" y="172212"/>
                </a:lnTo>
                <a:lnTo>
                  <a:pt x="4774692" y="138684"/>
                </a:lnTo>
                <a:close/>
              </a:path>
              <a:path w="4775200" h="3310254">
                <a:moveTo>
                  <a:pt x="4774692" y="1770888"/>
                </a:moveTo>
                <a:lnTo>
                  <a:pt x="4774692" y="1382268"/>
                </a:lnTo>
                <a:lnTo>
                  <a:pt x="4669536" y="1365504"/>
                </a:lnTo>
                <a:lnTo>
                  <a:pt x="4541520" y="1339596"/>
                </a:lnTo>
                <a:lnTo>
                  <a:pt x="4402836" y="1312164"/>
                </a:lnTo>
                <a:lnTo>
                  <a:pt x="4239768" y="1278636"/>
                </a:lnTo>
                <a:lnTo>
                  <a:pt x="4075176" y="1245108"/>
                </a:lnTo>
                <a:lnTo>
                  <a:pt x="3902964" y="1200912"/>
                </a:lnTo>
                <a:lnTo>
                  <a:pt x="3558540" y="1114044"/>
                </a:lnTo>
                <a:lnTo>
                  <a:pt x="3395472" y="1063752"/>
                </a:lnTo>
                <a:lnTo>
                  <a:pt x="3249168" y="1010412"/>
                </a:lnTo>
                <a:lnTo>
                  <a:pt x="3110484" y="958596"/>
                </a:lnTo>
                <a:lnTo>
                  <a:pt x="2990088" y="897636"/>
                </a:lnTo>
                <a:lnTo>
                  <a:pt x="2895600" y="847344"/>
                </a:lnTo>
                <a:lnTo>
                  <a:pt x="2827020" y="786384"/>
                </a:lnTo>
                <a:lnTo>
                  <a:pt x="2808732" y="752856"/>
                </a:lnTo>
                <a:lnTo>
                  <a:pt x="2791968" y="725424"/>
                </a:lnTo>
                <a:lnTo>
                  <a:pt x="2784348" y="691896"/>
                </a:lnTo>
                <a:lnTo>
                  <a:pt x="2784348" y="1082552"/>
                </a:lnTo>
                <a:lnTo>
                  <a:pt x="2886456" y="1114044"/>
                </a:lnTo>
                <a:lnTo>
                  <a:pt x="3060192" y="1167384"/>
                </a:lnTo>
                <a:lnTo>
                  <a:pt x="3241548" y="1210056"/>
                </a:lnTo>
                <a:lnTo>
                  <a:pt x="3421380" y="1252728"/>
                </a:lnTo>
                <a:lnTo>
                  <a:pt x="3602736" y="1304544"/>
                </a:lnTo>
                <a:lnTo>
                  <a:pt x="3765804" y="1347216"/>
                </a:lnTo>
                <a:lnTo>
                  <a:pt x="3912108" y="1400556"/>
                </a:lnTo>
                <a:lnTo>
                  <a:pt x="4050792" y="1459992"/>
                </a:lnTo>
                <a:lnTo>
                  <a:pt x="4152900" y="1520952"/>
                </a:lnTo>
                <a:lnTo>
                  <a:pt x="4187952" y="1556004"/>
                </a:lnTo>
                <a:lnTo>
                  <a:pt x="4248912" y="1633728"/>
                </a:lnTo>
                <a:lnTo>
                  <a:pt x="4256532" y="1676400"/>
                </a:lnTo>
                <a:lnTo>
                  <a:pt x="4256532" y="1946198"/>
                </a:lnTo>
                <a:lnTo>
                  <a:pt x="4334256" y="1926336"/>
                </a:lnTo>
                <a:lnTo>
                  <a:pt x="4454652" y="1892808"/>
                </a:lnTo>
                <a:lnTo>
                  <a:pt x="4565904" y="1857756"/>
                </a:lnTo>
                <a:lnTo>
                  <a:pt x="4654296" y="1824228"/>
                </a:lnTo>
                <a:lnTo>
                  <a:pt x="4721352" y="1796796"/>
                </a:lnTo>
                <a:lnTo>
                  <a:pt x="4774692" y="1770888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0115" y="4027942"/>
            <a:ext cx="1981199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112" y="2478023"/>
            <a:ext cx="2897123" cy="243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73" y="348999"/>
            <a:ext cx="9140948" cy="281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92008" y="801122"/>
            <a:ext cx="5305424" cy="689919"/>
          </a:xfrm>
          <a:prstGeom prst="rect">
            <a:avLst/>
          </a:prstGeom>
        </p:spPr>
        <p:txBody>
          <a:bodyPr vert="horz" wrap="square" lIns="0" tIns="12687" rIns="0" bIns="0" rtlCol="0">
            <a:spAutoFit/>
          </a:bodyPr>
          <a:lstStyle/>
          <a:p>
            <a:pPr marL="12687">
              <a:spcBef>
                <a:spcPts val="100"/>
              </a:spcBef>
            </a:pPr>
            <a:r>
              <a:rPr sz="4400" spc="44" dirty="0"/>
              <a:t>Visione</a:t>
            </a:r>
            <a:r>
              <a:rPr sz="4400" spc="-60" dirty="0"/>
              <a:t> </a:t>
            </a:r>
            <a:r>
              <a:rPr sz="4400" spc="75" dirty="0"/>
              <a:t>Antropologica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1310018" y="1953262"/>
            <a:ext cx="3790314" cy="3689458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355227" marR="5075" indent="-342542">
              <a:lnSpc>
                <a:spcPct val="100099"/>
              </a:lnSpc>
              <a:spcBef>
                <a:spcPts val="90"/>
              </a:spcBef>
              <a:buClr>
                <a:srgbClr val="FFCC00"/>
              </a:buClr>
              <a:buSzPct val="71428"/>
              <a:buFont typeface="Wingdings"/>
              <a:buChar char=""/>
              <a:tabLst>
                <a:tab pos="354593" algn="l"/>
                <a:tab pos="355227" algn="l"/>
              </a:tabLst>
            </a:pPr>
            <a:r>
              <a:rPr sz="2900" spc="-30" dirty="0">
                <a:solidFill>
                  <a:srgbClr val="FFFFFF"/>
                </a:solidFill>
                <a:latin typeface="Times New Roman"/>
                <a:cs typeface="Times New Roman"/>
              </a:rPr>
              <a:t>Ogni </a:t>
            </a:r>
            <a:r>
              <a:rPr sz="2900" spc="-55" dirty="0">
                <a:solidFill>
                  <a:srgbClr val="FFFFFF"/>
                </a:solidFill>
                <a:latin typeface="Times New Roman"/>
                <a:cs typeface="Times New Roman"/>
              </a:rPr>
              <a:t>situazione </a:t>
            </a:r>
            <a:r>
              <a:rPr sz="2900" spc="-70" dirty="0">
                <a:solidFill>
                  <a:srgbClr val="FFFFFF"/>
                </a:solidFill>
                <a:latin typeface="Times New Roman"/>
                <a:cs typeface="Times New Roman"/>
              </a:rPr>
              <a:t>di </a:t>
            </a:r>
            <a:r>
              <a:rPr sz="2900" spc="-55" dirty="0">
                <a:solidFill>
                  <a:srgbClr val="FFFFFF"/>
                </a:solidFill>
                <a:latin typeface="Times New Roman"/>
                <a:cs typeface="Times New Roman"/>
              </a:rPr>
              <a:t>cura </a:t>
            </a:r>
            <a:r>
              <a:rPr sz="2900" spc="-80" dirty="0">
                <a:solidFill>
                  <a:srgbClr val="FFFFFF"/>
                </a:solidFill>
                <a:latin typeface="Times New Roman"/>
                <a:cs typeface="Times New Roman"/>
              </a:rPr>
              <a:t>è  </a:t>
            </a:r>
            <a:r>
              <a:rPr sz="2900" spc="-40" dirty="0">
                <a:solidFill>
                  <a:srgbClr val="FFFFFF"/>
                </a:solidFill>
                <a:latin typeface="Times New Roman"/>
                <a:cs typeface="Times New Roman"/>
              </a:rPr>
              <a:t>una </a:t>
            </a:r>
            <a:r>
              <a:rPr sz="2900" spc="-55" dirty="0">
                <a:solidFill>
                  <a:srgbClr val="FFFFFF"/>
                </a:solidFill>
                <a:latin typeface="Times New Roman"/>
                <a:cs typeface="Times New Roman"/>
              </a:rPr>
              <a:t>situazione  </a:t>
            </a:r>
            <a:r>
              <a:rPr sz="2900" spc="-50" dirty="0">
                <a:solidFill>
                  <a:srgbClr val="FFFFFF"/>
                </a:solidFill>
                <a:latin typeface="Times New Roman"/>
                <a:cs typeface="Times New Roman"/>
              </a:rPr>
              <a:t>antropologica, </a:t>
            </a:r>
            <a:r>
              <a:rPr sz="2900" spc="-44" dirty="0">
                <a:solidFill>
                  <a:srgbClr val="FFFFFF"/>
                </a:solidFill>
                <a:latin typeface="Times New Roman"/>
                <a:cs typeface="Times New Roman"/>
              </a:rPr>
              <a:t>ovvero,  che </a:t>
            </a:r>
            <a:r>
              <a:rPr sz="2900" spc="-70" dirty="0">
                <a:solidFill>
                  <a:srgbClr val="FFFFFF"/>
                </a:solidFill>
                <a:latin typeface="Times New Roman"/>
                <a:cs typeface="Times New Roman"/>
              </a:rPr>
              <a:t>riguarda </a:t>
            </a:r>
            <a:r>
              <a:rPr sz="2900" spc="-80" dirty="0">
                <a:solidFill>
                  <a:srgbClr val="FFFFFF"/>
                </a:solidFill>
                <a:latin typeface="Times New Roman"/>
                <a:cs typeface="Times New Roman"/>
              </a:rPr>
              <a:t>l’uomo  </a:t>
            </a:r>
            <a:r>
              <a:rPr sz="2900" spc="-44" dirty="0">
                <a:solidFill>
                  <a:srgbClr val="FFFFFF"/>
                </a:solidFill>
                <a:latin typeface="Times New Roman"/>
                <a:cs typeface="Times New Roman"/>
              </a:rPr>
              <a:t>inserito </a:t>
            </a:r>
            <a:r>
              <a:rPr sz="2900" spc="-65" dirty="0">
                <a:solidFill>
                  <a:srgbClr val="FFFFFF"/>
                </a:solidFill>
                <a:latin typeface="Times New Roman"/>
                <a:cs typeface="Times New Roman"/>
              </a:rPr>
              <a:t>nel </a:t>
            </a:r>
            <a:r>
              <a:rPr sz="2900" spc="-30" dirty="0">
                <a:solidFill>
                  <a:srgbClr val="FFFFFF"/>
                </a:solidFill>
                <a:latin typeface="Times New Roman"/>
                <a:cs typeface="Times New Roman"/>
              </a:rPr>
              <a:t>suo  </a:t>
            </a:r>
            <a:r>
              <a:rPr sz="2900" spc="-50" dirty="0">
                <a:solidFill>
                  <a:srgbClr val="FFFFFF"/>
                </a:solidFill>
                <a:latin typeface="Times New Roman"/>
                <a:cs typeface="Times New Roman"/>
              </a:rPr>
              <a:t>ambiente, </a:t>
            </a:r>
            <a:r>
              <a:rPr sz="2900" spc="-30" dirty="0">
                <a:solidFill>
                  <a:srgbClr val="FFFFFF"/>
                </a:solidFill>
                <a:latin typeface="Times New Roman"/>
                <a:cs typeface="Times New Roman"/>
              </a:rPr>
              <a:t>intessuto </a:t>
            </a:r>
            <a:r>
              <a:rPr sz="2900" spc="-55" dirty="0">
                <a:solidFill>
                  <a:srgbClr val="FFFFFF"/>
                </a:solidFill>
                <a:latin typeface="Times New Roman"/>
                <a:cs typeface="Times New Roman"/>
              </a:rPr>
              <a:t>da  </a:t>
            </a:r>
            <a:r>
              <a:rPr sz="2900" spc="-65" dirty="0">
                <a:solidFill>
                  <a:srgbClr val="FFFFFF"/>
                </a:solidFill>
                <a:latin typeface="Times New Roman"/>
                <a:cs typeface="Times New Roman"/>
              </a:rPr>
              <a:t>ogni 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tipo </a:t>
            </a:r>
            <a:r>
              <a:rPr sz="2900" spc="-75" dirty="0">
                <a:solidFill>
                  <a:srgbClr val="FFFFFF"/>
                </a:solidFill>
                <a:latin typeface="Times New Roman"/>
                <a:cs typeface="Times New Roman"/>
              </a:rPr>
              <a:t>di </a:t>
            </a:r>
            <a:r>
              <a:rPr sz="2900" spc="-100" dirty="0">
                <a:solidFill>
                  <a:srgbClr val="FFFFFF"/>
                </a:solidFill>
                <a:latin typeface="Times New Roman"/>
                <a:cs typeface="Times New Roman"/>
              </a:rPr>
              <a:t>legame  </a:t>
            </a:r>
            <a:r>
              <a:rPr sz="2900" spc="-60" dirty="0">
                <a:solidFill>
                  <a:srgbClr val="FFFFFF"/>
                </a:solidFill>
                <a:latin typeface="Times New Roman"/>
                <a:cs typeface="Times New Roman"/>
              </a:rPr>
              <a:t>simbolico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10800000">
            <a:off x="8664777" y="2423377"/>
            <a:ext cx="36913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93"/>
              </a:lnSpc>
            </a:pP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70099" y="2286003"/>
            <a:ext cx="3441192" cy="33633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273" y="4546092"/>
            <a:ext cx="4575047" cy="26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4329" y="4588773"/>
            <a:ext cx="1997963" cy="128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8078" y="5660140"/>
            <a:ext cx="4523231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760" y="3889248"/>
            <a:ext cx="4775200" cy="3310254"/>
          </a:xfrm>
          <a:custGeom>
            <a:avLst/>
            <a:gdLst/>
            <a:ahLst/>
            <a:cxnLst/>
            <a:rect l="l" t="t" r="r" b="b"/>
            <a:pathLst>
              <a:path w="4775200" h="3310254">
                <a:moveTo>
                  <a:pt x="4256532" y="1946198"/>
                </a:moveTo>
                <a:lnTo>
                  <a:pt x="4256532" y="1719072"/>
                </a:lnTo>
                <a:lnTo>
                  <a:pt x="4248912" y="1754124"/>
                </a:lnTo>
                <a:lnTo>
                  <a:pt x="4232148" y="1789176"/>
                </a:lnTo>
                <a:lnTo>
                  <a:pt x="4197096" y="1824228"/>
                </a:lnTo>
                <a:lnTo>
                  <a:pt x="4152900" y="1857756"/>
                </a:lnTo>
                <a:lnTo>
                  <a:pt x="4101084" y="1883664"/>
                </a:lnTo>
                <a:lnTo>
                  <a:pt x="4041648" y="1917192"/>
                </a:lnTo>
                <a:lnTo>
                  <a:pt x="3973068" y="1944624"/>
                </a:lnTo>
                <a:lnTo>
                  <a:pt x="3886200" y="1970532"/>
                </a:lnTo>
                <a:lnTo>
                  <a:pt x="3791712" y="1994916"/>
                </a:lnTo>
                <a:lnTo>
                  <a:pt x="3695700" y="2022348"/>
                </a:lnTo>
                <a:lnTo>
                  <a:pt x="3585972" y="2048256"/>
                </a:lnTo>
                <a:lnTo>
                  <a:pt x="3343656" y="2107692"/>
                </a:lnTo>
                <a:lnTo>
                  <a:pt x="3067812" y="2177796"/>
                </a:lnTo>
                <a:lnTo>
                  <a:pt x="2766060" y="2255520"/>
                </a:lnTo>
                <a:lnTo>
                  <a:pt x="2430780" y="2340864"/>
                </a:lnTo>
                <a:lnTo>
                  <a:pt x="2077212" y="2444496"/>
                </a:lnTo>
                <a:lnTo>
                  <a:pt x="1697736" y="2566416"/>
                </a:lnTo>
                <a:lnTo>
                  <a:pt x="1303020" y="2712720"/>
                </a:lnTo>
                <a:lnTo>
                  <a:pt x="880872" y="2886456"/>
                </a:lnTo>
                <a:lnTo>
                  <a:pt x="448056" y="3084576"/>
                </a:lnTo>
                <a:lnTo>
                  <a:pt x="0" y="3310128"/>
                </a:lnTo>
                <a:lnTo>
                  <a:pt x="242316" y="3310128"/>
                </a:lnTo>
                <a:lnTo>
                  <a:pt x="388620" y="3291840"/>
                </a:lnTo>
                <a:lnTo>
                  <a:pt x="614172" y="3162300"/>
                </a:lnTo>
                <a:lnTo>
                  <a:pt x="853440" y="3031236"/>
                </a:lnTo>
                <a:lnTo>
                  <a:pt x="1112520" y="2910840"/>
                </a:lnTo>
                <a:lnTo>
                  <a:pt x="1395984" y="2798064"/>
                </a:lnTo>
                <a:lnTo>
                  <a:pt x="1690116" y="2686812"/>
                </a:lnTo>
                <a:lnTo>
                  <a:pt x="1999488" y="2574036"/>
                </a:lnTo>
                <a:lnTo>
                  <a:pt x="2775204" y="2333244"/>
                </a:lnTo>
                <a:lnTo>
                  <a:pt x="2929128" y="2289048"/>
                </a:lnTo>
                <a:lnTo>
                  <a:pt x="3249168" y="2211324"/>
                </a:lnTo>
                <a:lnTo>
                  <a:pt x="3575304" y="2125980"/>
                </a:lnTo>
                <a:lnTo>
                  <a:pt x="3902964" y="2039112"/>
                </a:lnTo>
                <a:lnTo>
                  <a:pt x="4050792" y="2005584"/>
                </a:lnTo>
                <a:lnTo>
                  <a:pt x="4197096" y="1961388"/>
                </a:lnTo>
                <a:lnTo>
                  <a:pt x="4256532" y="1946198"/>
                </a:lnTo>
                <a:close/>
              </a:path>
              <a:path w="4775200" h="3310254">
                <a:moveTo>
                  <a:pt x="4774692" y="138684"/>
                </a:moveTo>
                <a:lnTo>
                  <a:pt x="4774692" y="0"/>
                </a:lnTo>
                <a:lnTo>
                  <a:pt x="4619244" y="35052"/>
                </a:lnTo>
                <a:lnTo>
                  <a:pt x="4437888" y="70104"/>
                </a:lnTo>
                <a:lnTo>
                  <a:pt x="4248912" y="105156"/>
                </a:lnTo>
                <a:lnTo>
                  <a:pt x="4050792" y="129540"/>
                </a:lnTo>
                <a:lnTo>
                  <a:pt x="3628644" y="190500"/>
                </a:lnTo>
                <a:lnTo>
                  <a:pt x="3421380" y="216408"/>
                </a:lnTo>
                <a:lnTo>
                  <a:pt x="3223260" y="249936"/>
                </a:lnTo>
                <a:lnTo>
                  <a:pt x="3025140" y="275844"/>
                </a:lnTo>
                <a:lnTo>
                  <a:pt x="2843784" y="320040"/>
                </a:lnTo>
                <a:lnTo>
                  <a:pt x="2680716" y="362712"/>
                </a:lnTo>
                <a:lnTo>
                  <a:pt x="2542032" y="414528"/>
                </a:lnTo>
                <a:lnTo>
                  <a:pt x="2421636" y="475488"/>
                </a:lnTo>
                <a:lnTo>
                  <a:pt x="2336292" y="536448"/>
                </a:lnTo>
                <a:lnTo>
                  <a:pt x="2310384" y="569976"/>
                </a:lnTo>
                <a:lnTo>
                  <a:pt x="2282952" y="614172"/>
                </a:lnTo>
                <a:lnTo>
                  <a:pt x="2266188" y="656844"/>
                </a:lnTo>
                <a:lnTo>
                  <a:pt x="2266188" y="699516"/>
                </a:lnTo>
                <a:lnTo>
                  <a:pt x="2275332" y="752856"/>
                </a:lnTo>
                <a:lnTo>
                  <a:pt x="2293620" y="795528"/>
                </a:lnTo>
                <a:lnTo>
                  <a:pt x="2318004" y="838200"/>
                </a:lnTo>
                <a:lnTo>
                  <a:pt x="2353056" y="873252"/>
                </a:lnTo>
                <a:lnTo>
                  <a:pt x="2447544" y="941832"/>
                </a:lnTo>
                <a:lnTo>
                  <a:pt x="2577084" y="1010412"/>
                </a:lnTo>
                <a:lnTo>
                  <a:pt x="2723388" y="1063752"/>
                </a:lnTo>
                <a:lnTo>
                  <a:pt x="2784348" y="1082552"/>
                </a:lnTo>
                <a:lnTo>
                  <a:pt x="2784348" y="691896"/>
                </a:lnTo>
                <a:lnTo>
                  <a:pt x="2791968" y="664464"/>
                </a:lnTo>
                <a:lnTo>
                  <a:pt x="2827020" y="605028"/>
                </a:lnTo>
                <a:lnTo>
                  <a:pt x="2878836" y="544068"/>
                </a:lnTo>
                <a:lnTo>
                  <a:pt x="2956560" y="501396"/>
                </a:lnTo>
                <a:lnTo>
                  <a:pt x="3051048" y="458724"/>
                </a:lnTo>
                <a:lnTo>
                  <a:pt x="3153156" y="423672"/>
                </a:lnTo>
                <a:lnTo>
                  <a:pt x="3273552" y="388620"/>
                </a:lnTo>
                <a:lnTo>
                  <a:pt x="3412236" y="362712"/>
                </a:lnTo>
                <a:lnTo>
                  <a:pt x="3550920" y="338328"/>
                </a:lnTo>
                <a:lnTo>
                  <a:pt x="3860292" y="284988"/>
                </a:lnTo>
                <a:lnTo>
                  <a:pt x="4171188" y="249936"/>
                </a:lnTo>
                <a:lnTo>
                  <a:pt x="4488180" y="198120"/>
                </a:lnTo>
                <a:lnTo>
                  <a:pt x="4636008" y="172212"/>
                </a:lnTo>
                <a:lnTo>
                  <a:pt x="4774692" y="138684"/>
                </a:lnTo>
                <a:close/>
              </a:path>
              <a:path w="4775200" h="3310254">
                <a:moveTo>
                  <a:pt x="4774692" y="1770888"/>
                </a:moveTo>
                <a:lnTo>
                  <a:pt x="4774692" y="1382268"/>
                </a:lnTo>
                <a:lnTo>
                  <a:pt x="4669536" y="1365504"/>
                </a:lnTo>
                <a:lnTo>
                  <a:pt x="4541520" y="1339596"/>
                </a:lnTo>
                <a:lnTo>
                  <a:pt x="4402836" y="1312164"/>
                </a:lnTo>
                <a:lnTo>
                  <a:pt x="4239768" y="1278636"/>
                </a:lnTo>
                <a:lnTo>
                  <a:pt x="4075176" y="1245108"/>
                </a:lnTo>
                <a:lnTo>
                  <a:pt x="3902964" y="1200912"/>
                </a:lnTo>
                <a:lnTo>
                  <a:pt x="3558540" y="1114044"/>
                </a:lnTo>
                <a:lnTo>
                  <a:pt x="3395472" y="1063752"/>
                </a:lnTo>
                <a:lnTo>
                  <a:pt x="3249168" y="1010412"/>
                </a:lnTo>
                <a:lnTo>
                  <a:pt x="3110484" y="958596"/>
                </a:lnTo>
                <a:lnTo>
                  <a:pt x="2990088" y="897636"/>
                </a:lnTo>
                <a:lnTo>
                  <a:pt x="2895600" y="847344"/>
                </a:lnTo>
                <a:lnTo>
                  <a:pt x="2827020" y="786384"/>
                </a:lnTo>
                <a:lnTo>
                  <a:pt x="2808732" y="752856"/>
                </a:lnTo>
                <a:lnTo>
                  <a:pt x="2791968" y="725424"/>
                </a:lnTo>
                <a:lnTo>
                  <a:pt x="2784348" y="691896"/>
                </a:lnTo>
                <a:lnTo>
                  <a:pt x="2784348" y="1082552"/>
                </a:lnTo>
                <a:lnTo>
                  <a:pt x="2886456" y="1114044"/>
                </a:lnTo>
                <a:lnTo>
                  <a:pt x="3060192" y="1167384"/>
                </a:lnTo>
                <a:lnTo>
                  <a:pt x="3241548" y="1210056"/>
                </a:lnTo>
                <a:lnTo>
                  <a:pt x="3421380" y="1252728"/>
                </a:lnTo>
                <a:lnTo>
                  <a:pt x="3602736" y="1304544"/>
                </a:lnTo>
                <a:lnTo>
                  <a:pt x="3765804" y="1347216"/>
                </a:lnTo>
                <a:lnTo>
                  <a:pt x="3912108" y="1400556"/>
                </a:lnTo>
                <a:lnTo>
                  <a:pt x="4050792" y="1459992"/>
                </a:lnTo>
                <a:lnTo>
                  <a:pt x="4152900" y="1520952"/>
                </a:lnTo>
                <a:lnTo>
                  <a:pt x="4187952" y="1556004"/>
                </a:lnTo>
                <a:lnTo>
                  <a:pt x="4248912" y="1633728"/>
                </a:lnTo>
                <a:lnTo>
                  <a:pt x="4256532" y="1676400"/>
                </a:lnTo>
                <a:lnTo>
                  <a:pt x="4256532" y="1946198"/>
                </a:lnTo>
                <a:lnTo>
                  <a:pt x="4334256" y="1926336"/>
                </a:lnTo>
                <a:lnTo>
                  <a:pt x="4454652" y="1892808"/>
                </a:lnTo>
                <a:lnTo>
                  <a:pt x="4565904" y="1857756"/>
                </a:lnTo>
                <a:lnTo>
                  <a:pt x="4654296" y="1824228"/>
                </a:lnTo>
                <a:lnTo>
                  <a:pt x="4721352" y="1796796"/>
                </a:lnTo>
                <a:lnTo>
                  <a:pt x="4774692" y="1770888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0115" y="4027942"/>
            <a:ext cx="1981199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112" y="2478023"/>
            <a:ext cx="2897123" cy="243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73" y="348999"/>
            <a:ext cx="9140948" cy="281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59017" y="836175"/>
            <a:ext cx="7372984" cy="627724"/>
          </a:xfrm>
          <a:prstGeom prst="rect">
            <a:avLst/>
          </a:prstGeom>
        </p:spPr>
        <p:txBody>
          <a:bodyPr vert="horz" wrap="square" lIns="0" tIns="12053" rIns="0" bIns="0" rtlCol="0">
            <a:spAutoFit/>
          </a:bodyPr>
          <a:lstStyle/>
          <a:p>
            <a:pPr marL="12687">
              <a:spcBef>
                <a:spcPts val="95"/>
              </a:spcBef>
            </a:pPr>
            <a:r>
              <a:rPr sz="4000" spc="114" dirty="0"/>
              <a:t>Prendersi cura </a:t>
            </a:r>
            <a:r>
              <a:rPr sz="4000" spc="95" dirty="0"/>
              <a:t>è </a:t>
            </a:r>
            <a:r>
              <a:rPr sz="4000" spc="86" dirty="0"/>
              <a:t>essere </a:t>
            </a:r>
            <a:r>
              <a:rPr sz="4000" spc="75" dirty="0"/>
              <a:t>nel</a:t>
            </a:r>
            <a:r>
              <a:rPr sz="4000" spc="-445" dirty="0"/>
              <a:t> </a:t>
            </a:r>
            <a:r>
              <a:rPr sz="4000" spc="165" dirty="0"/>
              <a:t>mondo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310019" y="1953264"/>
            <a:ext cx="3797935" cy="2689185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355227" marR="5075" indent="-342542">
              <a:lnSpc>
                <a:spcPct val="100099"/>
              </a:lnSpc>
              <a:spcBef>
                <a:spcPts val="90"/>
              </a:spcBef>
              <a:buClr>
                <a:srgbClr val="FFCC00"/>
              </a:buClr>
              <a:buSzPct val="71428"/>
              <a:buFont typeface="Wingdings"/>
              <a:buChar char=""/>
              <a:tabLst>
                <a:tab pos="354593" algn="l"/>
                <a:tab pos="355227" algn="l"/>
              </a:tabLst>
            </a:pPr>
            <a:r>
              <a:rPr sz="2900" spc="-86" dirty="0">
                <a:solidFill>
                  <a:srgbClr val="FFFFFF"/>
                </a:solidFill>
                <a:latin typeface="Times New Roman"/>
                <a:cs typeface="Times New Roman"/>
              </a:rPr>
              <a:t>Riuscire </a:t>
            </a:r>
            <a:r>
              <a:rPr sz="2900" spc="-109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comprendere  </a:t>
            </a:r>
            <a:r>
              <a:rPr sz="2900" spc="-50" dirty="0">
                <a:solidFill>
                  <a:srgbClr val="FFFFFF"/>
                </a:solidFill>
                <a:latin typeface="Times New Roman"/>
                <a:cs typeface="Times New Roman"/>
              </a:rPr>
              <a:t>sentimenti, </a:t>
            </a:r>
            <a:r>
              <a:rPr sz="2900" spc="-65" dirty="0">
                <a:solidFill>
                  <a:srgbClr val="FFFFFF"/>
                </a:solidFill>
                <a:latin typeface="Times New Roman"/>
                <a:cs typeface="Times New Roman"/>
              </a:rPr>
              <a:t>atteggiamenti  </a:t>
            </a:r>
            <a:r>
              <a:rPr sz="2900" spc="-80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2900" spc="-65" dirty="0">
                <a:solidFill>
                  <a:srgbClr val="FFFFFF"/>
                </a:solidFill>
                <a:latin typeface="Times New Roman"/>
                <a:cs typeface="Times New Roman"/>
              </a:rPr>
              <a:t>sistema di </a:t>
            </a:r>
            <a:r>
              <a:rPr sz="2900" spc="-80" dirty="0">
                <a:solidFill>
                  <a:srgbClr val="FFFFFF"/>
                </a:solidFill>
                <a:latin typeface="Times New Roman"/>
                <a:cs typeface="Times New Roman"/>
              </a:rPr>
              <a:t>valori  </a:t>
            </a:r>
            <a:r>
              <a:rPr sz="2900" spc="-90" dirty="0">
                <a:solidFill>
                  <a:srgbClr val="FFFFFF"/>
                </a:solidFill>
                <a:latin typeface="Times New Roman"/>
                <a:cs typeface="Times New Roman"/>
              </a:rPr>
              <a:t>dell’altro </a:t>
            </a:r>
            <a:r>
              <a:rPr sz="2900" spc="-75" dirty="0">
                <a:solidFill>
                  <a:srgbClr val="FFFFFF"/>
                </a:solidFill>
                <a:latin typeface="Times New Roman"/>
                <a:cs typeface="Times New Roman"/>
              </a:rPr>
              <a:t>aiuta </a:t>
            </a:r>
            <a:r>
              <a:rPr sz="2900" spc="-109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comprendere </a:t>
            </a:r>
            <a:r>
              <a:rPr sz="2900" spc="-140" dirty="0">
                <a:solidFill>
                  <a:srgbClr val="FFFFFF"/>
                </a:solidFill>
                <a:latin typeface="Times New Roman"/>
                <a:cs typeface="Times New Roman"/>
              </a:rPr>
              <a:t>il 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suo  </a:t>
            </a:r>
            <a:r>
              <a:rPr sz="2900" spc="5" dirty="0">
                <a:solidFill>
                  <a:srgbClr val="FFFFFF"/>
                </a:solidFill>
                <a:latin typeface="Times New Roman"/>
                <a:cs typeface="Times New Roman"/>
              </a:rPr>
              <a:t>modo </a:t>
            </a:r>
            <a:r>
              <a:rPr sz="2900" spc="-70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2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70" dirty="0">
                <a:solidFill>
                  <a:srgbClr val="FFFFFF"/>
                </a:solidFill>
                <a:latin typeface="Times New Roman"/>
                <a:cs typeface="Times New Roman"/>
              </a:rPr>
              <a:t>essere.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17701" y="1690119"/>
            <a:ext cx="4500371" cy="4895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>
            <a:spLocks noGrp="1"/>
          </p:cNvSpPr>
          <p:nvPr>
            <p:ph type="title"/>
          </p:nvPr>
        </p:nvSpPr>
        <p:spPr>
          <a:xfrm>
            <a:off x="168940" y="33235"/>
            <a:ext cx="10353668" cy="1451835"/>
          </a:xfrm>
          <a:prstGeom prst="rect">
            <a:avLst/>
          </a:prstGeom>
        </p:spPr>
        <p:txBody>
          <a:bodyPr lIns="51288" tIns="51288" rIns="51288" bIns="51288">
            <a:normAutofit/>
          </a:bodyPr>
          <a:lstStyle/>
          <a:p>
            <a:pPr>
              <a:lnSpc>
                <a:spcPct val="100000"/>
              </a:lnSpc>
              <a:tabLst>
                <a:tab pos="506623" algn="l"/>
                <a:tab pos="1013244" algn="l"/>
                <a:tab pos="1534341" algn="l"/>
                <a:tab pos="2040963" algn="l"/>
                <a:tab pos="2547585" algn="l"/>
                <a:tab pos="3068683" algn="l"/>
                <a:tab pos="3575306" algn="l"/>
                <a:tab pos="4081929" algn="l"/>
                <a:tab pos="4603024" algn="l"/>
                <a:tab pos="5109647" algn="l"/>
                <a:tab pos="5630744" algn="l"/>
                <a:tab pos="6137366" algn="l"/>
                <a:tab pos="6643988" algn="l"/>
                <a:tab pos="7165088" algn="l"/>
                <a:tab pos="7671707" algn="l"/>
                <a:tab pos="8178331" algn="l"/>
                <a:tab pos="8699428" algn="l"/>
                <a:tab pos="9206050" algn="l"/>
                <a:tab pos="9727147" algn="l"/>
                <a:tab pos="10233769" algn="l"/>
              </a:tabLst>
              <a:defRPr sz="1800"/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Medicina of the 21st Century</a:t>
            </a:r>
            <a:br>
              <a:rPr sz="4400">
                <a:latin typeface="Calibri"/>
                <a:ea typeface="Calibri"/>
                <a:cs typeface="Calibri"/>
                <a:sym typeface="Calibri"/>
              </a:rPr>
            </a:br>
            <a:r>
              <a:rPr sz="4400">
                <a:latin typeface="Calibri"/>
                <a:ea typeface="Calibri"/>
                <a:cs typeface="Calibri"/>
                <a:sym typeface="Calibri"/>
              </a:rPr>
              <a:t>The 4 </a:t>
            </a:r>
            <a:r>
              <a:rPr sz="4400" b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sz="44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’s Medicine(Leroy Hood)</a:t>
            </a:r>
          </a:p>
        </p:txBody>
      </p:sp>
      <p:sp>
        <p:nvSpPr>
          <p:cNvPr id="1180" name="Shape 1180"/>
          <p:cNvSpPr>
            <a:spLocks noGrp="1"/>
          </p:cNvSpPr>
          <p:nvPr>
            <p:ph type="body" idx="1"/>
          </p:nvPr>
        </p:nvSpPr>
        <p:spPr>
          <a:xfrm>
            <a:off x="475262" y="2536326"/>
            <a:ext cx="9742876" cy="3442406"/>
          </a:xfrm>
          <a:prstGeom prst="rect">
            <a:avLst/>
          </a:prstGeom>
        </p:spPr>
        <p:txBody>
          <a:bodyPr lIns="51288" tIns="51288" rIns="51288" bIns="51288">
            <a:noAutofit/>
          </a:bodyPr>
          <a:lstStyle/>
          <a:p>
            <a:pPr marL="6885890" indent="-6885890">
              <a:lnSpc>
                <a:spcPct val="100000"/>
              </a:lnSpc>
              <a:tabLst>
                <a:tab pos="680322" algn="l"/>
                <a:tab pos="796122" algn="l"/>
                <a:tab pos="1317217" algn="l"/>
                <a:tab pos="1823838" algn="l"/>
                <a:tab pos="2344939" algn="l"/>
                <a:tab pos="2851560" algn="l"/>
                <a:tab pos="3358182" algn="l"/>
                <a:tab pos="3879279" algn="l"/>
                <a:tab pos="4385901" algn="l"/>
                <a:tab pos="4892523" algn="l"/>
                <a:tab pos="5413621" algn="l"/>
                <a:tab pos="5920244" algn="l"/>
                <a:tab pos="6441340" algn="l"/>
                <a:tab pos="6947962" algn="l"/>
                <a:tab pos="7454585" algn="l"/>
                <a:tab pos="7975681" algn="l"/>
                <a:tab pos="8482302" algn="l"/>
                <a:tab pos="8988926" algn="l"/>
                <a:tab pos="9510024" algn="l"/>
                <a:tab pos="10016645" algn="l"/>
                <a:tab pos="10537742" algn="l"/>
              </a:tabLst>
              <a:defRPr sz="1800"/>
            </a:pPr>
            <a:r>
              <a:rPr sz="4800" b="1" dirty="0">
                <a:solidFill>
                  <a:srgbClr val="FF2600"/>
                </a:solidFill>
              </a:rPr>
              <a:t>Personalized</a:t>
            </a:r>
          </a:p>
          <a:p>
            <a:pPr marL="6885890" indent="-6885890">
              <a:lnSpc>
                <a:spcPct val="100000"/>
              </a:lnSpc>
              <a:tabLst>
                <a:tab pos="680322" algn="l"/>
                <a:tab pos="796122" algn="l"/>
                <a:tab pos="1317217" algn="l"/>
                <a:tab pos="1823838" algn="l"/>
                <a:tab pos="2344939" algn="l"/>
                <a:tab pos="2851560" algn="l"/>
                <a:tab pos="3358182" algn="l"/>
                <a:tab pos="3879279" algn="l"/>
                <a:tab pos="4385901" algn="l"/>
                <a:tab pos="4892523" algn="l"/>
                <a:tab pos="5413621" algn="l"/>
                <a:tab pos="5920244" algn="l"/>
                <a:tab pos="6441340" algn="l"/>
                <a:tab pos="6947962" algn="l"/>
                <a:tab pos="7454585" algn="l"/>
                <a:tab pos="7975681" algn="l"/>
                <a:tab pos="8482302" algn="l"/>
                <a:tab pos="8988926" algn="l"/>
                <a:tab pos="9510024" algn="l"/>
                <a:tab pos="10016645" algn="l"/>
                <a:tab pos="10537742" algn="l"/>
              </a:tabLst>
              <a:defRPr sz="1800"/>
            </a:pPr>
            <a:r>
              <a:rPr sz="4800" b="1" dirty="0">
                <a:solidFill>
                  <a:srgbClr val="FF2600"/>
                </a:solidFill>
              </a:rPr>
              <a:t>Predictive</a:t>
            </a:r>
          </a:p>
          <a:p>
            <a:pPr marL="6885890" indent="-6885890">
              <a:lnSpc>
                <a:spcPct val="100000"/>
              </a:lnSpc>
              <a:tabLst>
                <a:tab pos="680322" algn="l"/>
                <a:tab pos="796122" algn="l"/>
                <a:tab pos="1317217" algn="l"/>
                <a:tab pos="1823838" algn="l"/>
                <a:tab pos="2344939" algn="l"/>
                <a:tab pos="2851560" algn="l"/>
                <a:tab pos="3358182" algn="l"/>
                <a:tab pos="3879279" algn="l"/>
                <a:tab pos="4385901" algn="l"/>
                <a:tab pos="4892523" algn="l"/>
                <a:tab pos="5413621" algn="l"/>
                <a:tab pos="5920244" algn="l"/>
                <a:tab pos="6441340" algn="l"/>
                <a:tab pos="6947962" algn="l"/>
                <a:tab pos="7454585" algn="l"/>
                <a:tab pos="7975681" algn="l"/>
                <a:tab pos="8482302" algn="l"/>
                <a:tab pos="8988926" algn="l"/>
                <a:tab pos="9510024" algn="l"/>
                <a:tab pos="10016645" algn="l"/>
                <a:tab pos="10537742" algn="l"/>
              </a:tabLst>
              <a:defRPr sz="1800"/>
            </a:pPr>
            <a:r>
              <a:rPr sz="4800" b="1" dirty="0">
                <a:solidFill>
                  <a:srgbClr val="FF2600"/>
                </a:solidFill>
              </a:rPr>
              <a:t>Preventive</a:t>
            </a:r>
          </a:p>
          <a:p>
            <a:pPr marL="6885890" indent="-6885890">
              <a:lnSpc>
                <a:spcPct val="100000"/>
              </a:lnSpc>
              <a:tabLst>
                <a:tab pos="680322" algn="l"/>
                <a:tab pos="796122" algn="l"/>
                <a:tab pos="1317217" algn="l"/>
                <a:tab pos="1823838" algn="l"/>
                <a:tab pos="2344939" algn="l"/>
                <a:tab pos="2851560" algn="l"/>
                <a:tab pos="3358182" algn="l"/>
                <a:tab pos="3879279" algn="l"/>
                <a:tab pos="4385901" algn="l"/>
                <a:tab pos="4892523" algn="l"/>
                <a:tab pos="5413621" algn="l"/>
                <a:tab pos="5920244" algn="l"/>
                <a:tab pos="6441340" algn="l"/>
                <a:tab pos="6947962" algn="l"/>
                <a:tab pos="7454585" algn="l"/>
                <a:tab pos="7975681" algn="l"/>
                <a:tab pos="8482302" algn="l"/>
                <a:tab pos="8988926" algn="l"/>
                <a:tab pos="9510024" algn="l"/>
                <a:tab pos="10016645" algn="l"/>
                <a:tab pos="10537742" algn="l"/>
              </a:tabLst>
              <a:defRPr sz="1800"/>
            </a:pPr>
            <a:r>
              <a:rPr sz="4800" b="1" dirty="0" smtClean="0">
                <a:solidFill>
                  <a:srgbClr val="FF2600"/>
                </a:solidFill>
              </a:rPr>
              <a:t>Part</a:t>
            </a:r>
            <a:r>
              <a:rPr lang="it-IT" sz="4800" b="1" dirty="0" smtClean="0">
                <a:solidFill>
                  <a:srgbClr val="FF2600"/>
                </a:solidFill>
              </a:rPr>
              <a:t>i</a:t>
            </a:r>
            <a:r>
              <a:rPr sz="4800" b="1" smtClean="0">
                <a:solidFill>
                  <a:srgbClr val="FF2600"/>
                </a:solidFill>
              </a:rPr>
              <a:t>cipatory</a:t>
            </a:r>
            <a:r>
              <a:rPr sz="4800" b="1" dirty="0" smtClean="0">
                <a:solidFill>
                  <a:srgbClr val="FF2600"/>
                </a:solidFill>
              </a:rPr>
              <a:t> </a:t>
            </a:r>
            <a:r>
              <a:rPr sz="4800" b="1" dirty="0">
                <a:solidFill>
                  <a:srgbClr val="FF2600"/>
                </a:solidFill>
              </a:rPr>
              <a:t>medicine </a:t>
            </a:r>
          </a:p>
        </p:txBody>
      </p:sp>
      <p:sp>
        <p:nvSpPr>
          <p:cNvPr id="1181" name="Shape 1181"/>
          <p:cNvSpPr/>
          <p:nvPr/>
        </p:nvSpPr>
        <p:spPr>
          <a:xfrm>
            <a:off x="7698880" y="7028245"/>
            <a:ext cx="2459863" cy="3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1288" tIns="51288" rIns="51288" bIns="51288">
            <a:spAutoFit/>
          </a:bodyPr>
          <a:lstStyle>
            <a:lvl1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tabLst>
                <a:tab pos="506623" algn="l"/>
                <a:tab pos="1013244" algn="l"/>
                <a:tab pos="1534341" algn="l"/>
                <a:tab pos="2040963" algn="l"/>
                <a:tab pos="2547585" algn="l"/>
                <a:tab pos="3068683" algn="l"/>
                <a:tab pos="3575306" algn="l"/>
                <a:tab pos="4081929" algn="l"/>
                <a:tab pos="4603024" algn="l"/>
                <a:tab pos="5109647" algn="l"/>
                <a:tab pos="5630744" algn="l"/>
                <a:tab pos="6137366" algn="l"/>
                <a:tab pos="6643988" algn="l"/>
                <a:tab pos="7165088" algn="l"/>
                <a:tab pos="7671707" algn="l"/>
                <a:tab pos="8178331" algn="l"/>
                <a:tab pos="8699428" algn="l"/>
                <a:tab pos="9206050" algn="l"/>
                <a:tab pos="9727147" algn="l"/>
                <a:tab pos="10233769" algn="l"/>
              </a:tabLst>
              <a:defRPr sz="1800"/>
            </a:pPr>
            <a:r>
              <a:t>35</a:t>
            </a:r>
          </a:p>
        </p:txBody>
      </p:sp>
      <p:pic>
        <p:nvPicPr>
          <p:cNvPr id="1182" name="image1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270" y="1685090"/>
            <a:ext cx="4045423" cy="40219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4258430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/>
          <p:nvPr/>
        </p:nvSpPr>
        <p:spPr>
          <a:xfrm>
            <a:off x="1704534" y="446049"/>
            <a:ext cx="3034693" cy="38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3316" tIns="53316" rIns="53316" bIns="53316">
            <a:spAutoFit/>
          </a:bodyPr>
          <a:lstStyle>
            <a:lvl1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 b="1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t> The change of disease concept</a:t>
            </a:r>
          </a:p>
        </p:txBody>
      </p:sp>
      <p:sp>
        <p:nvSpPr>
          <p:cNvPr id="1193" name="Shape 1193"/>
          <p:cNvSpPr/>
          <p:nvPr/>
        </p:nvSpPr>
        <p:spPr>
          <a:xfrm>
            <a:off x="714747" y="1873389"/>
            <a:ext cx="6921014" cy="38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316" tIns="53316" rIns="53316" bIns="53316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t>Traditional: reductionist, one single factor</a:t>
            </a:r>
          </a:p>
        </p:txBody>
      </p:sp>
      <p:grpSp>
        <p:nvGrpSpPr>
          <p:cNvPr id="2" name="Group 1196"/>
          <p:cNvGrpSpPr/>
          <p:nvPr/>
        </p:nvGrpSpPr>
        <p:grpSpPr>
          <a:xfrm>
            <a:off x="863269" y="2747972"/>
            <a:ext cx="2257508" cy="682207"/>
            <a:chOff x="0" y="-1"/>
            <a:chExt cx="1930410" cy="619144"/>
          </a:xfrm>
        </p:grpSpPr>
        <p:pic>
          <p:nvPicPr>
            <p:cNvPr id="1194" name="image5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930410" cy="619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5" name="Shape 1195"/>
            <p:cNvSpPr/>
            <p:nvPr/>
          </p:nvSpPr>
          <p:spPr>
            <a:xfrm>
              <a:off x="17460" y="152581"/>
              <a:ext cx="1897073" cy="319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ctr">
              <a:spAutoFit/>
            </a:bodyPr>
            <a:lstStyle>
              <a:lvl1pPr algn="ctr">
                <a:lnSpc>
                  <a:spcPct val="93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t>Causal factor</a:t>
              </a:r>
            </a:p>
          </p:txBody>
        </p:sp>
      </p:grpSp>
      <p:grpSp>
        <p:nvGrpSpPr>
          <p:cNvPr id="3" name="Group 1199"/>
          <p:cNvGrpSpPr/>
          <p:nvPr/>
        </p:nvGrpSpPr>
        <p:grpSpPr>
          <a:xfrm>
            <a:off x="4626367" y="2747974"/>
            <a:ext cx="2251949" cy="715442"/>
            <a:chOff x="-1" y="-2"/>
            <a:chExt cx="1925655" cy="649307"/>
          </a:xfrm>
        </p:grpSpPr>
        <p:pic>
          <p:nvPicPr>
            <p:cNvPr id="1197" name="image54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1925655" cy="6493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8" name="Shape 1198"/>
            <p:cNvSpPr/>
            <p:nvPr/>
          </p:nvSpPr>
          <p:spPr>
            <a:xfrm>
              <a:off x="12698" y="166074"/>
              <a:ext cx="1897078" cy="319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ctr">
              <a:spAutoFit/>
            </a:bodyPr>
            <a:lstStyle>
              <a:lvl1pPr algn="ctr">
                <a:lnSpc>
                  <a:spcPct val="93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t>Disease</a:t>
              </a:r>
            </a:p>
          </p:txBody>
        </p:sp>
      </p:grpSp>
      <p:sp>
        <p:nvSpPr>
          <p:cNvPr id="1200" name="Shape 1200"/>
          <p:cNvSpPr/>
          <p:nvPr/>
        </p:nvSpPr>
        <p:spPr>
          <a:xfrm>
            <a:off x="3410379" y="3062832"/>
            <a:ext cx="866992" cy="1752"/>
          </a:xfrm>
          <a:prstGeom prst="line">
            <a:avLst/>
          </a:prstGeom>
          <a:ln w="38160" cap="sq">
            <a:solidFill>
              <a:srgbClr val="000066"/>
            </a:solidFill>
            <a:miter/>
            <a:tailEnd type="triangle"/>
          </a:ln>
        </p:spPr>
        <p:txBody>
          <a:bodyPr lIns="0" tIns="0" rIns="0" bIns="0"/>
          <a:lstStyle/>
          <a:p>
            <a:pPr defTabSz="520896">
              <a:defRPr sz="1200"/>
            </a:pPr>
            <a:endParaRPr/>
          </a:p>
        </p:txBody>
      </p:sp>
      <p:grpSp>
        <p:nvGrpSpPr>
          <p:cNvPr id="4" name="Group 1203"/>
          <p:cNvGrpSpPr/>
          <p:nvPr/>
        </p:nvGrpSpPr>
        <p:grpSpPr>
          <a:xfrm>
            <a:off x="863255" y="4453426"/>
            <a:ext cx="1772976" cy="521282"/>
            <a:chOff x="-2" y="-1"/>
            <a:chExt cx="1516082" cy="473094"/>
          </a:xfrm>
        </p:grpSpPr>
        <p:pic>
          <p:nvPicPr>
            <p:cNvPr id="1201" name="image55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" y="-1"/>
              <a:ext cx="1516082" cy="473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2" name="Shape 1202"/>
            <p:cNvSpPr/>
            <p:nvPr/>
          </p:nvSpPr>
          <p:spPr>
            <a:xfrm>
              <a:off x="17460" y="14287"/>
              <a:ext cx="1481157" cy="4433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Basic</a:t>
              </a:r>
              <a:endParaRPr sz="360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risk</a:t>
              </a:r>
            </a:p>
          </p:txBody>
        </p:sp>
      </p:grpSp>
      <p:grpSp>
        <p:nvGrpSpPr>
          <p:cNvPr id="5" name="Group 1206"/>
          <p:cNvGrpSpPr/>
          <p:nvPr/>
        </p:nvGrpSpPr>
        <p:grpSpPr>
          <a:xfrm>
            <a:off x="948654" y="5830040"/>
            <a:ext cx="1772983" cy="551701"/>
            <a:chOff x="-2" y="-1"/>
            <a:chExt cx="1516088" cy="500703"/>
          </a:xfrm>
        </p:grpSpPr>
        <p:pic>
          <p:nvPicPr>
            <p:cNvPr id="1204" name="image56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" y="-1"/>
              <a:ext cx="1516088" cy="449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5" name="Shape 1205"/>
            <p:cNvSpPr/>
            <p:nvPr/>
          </p:nvSpPr>
          <p:spPr>
            <a:xfrm>
              <a:off x="15879" y="12699"/>
              <a:ext cx="1482741" cy="488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lnSpc>
                  <a:spcPct val="80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4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t>Environmental factors</a:t>
              </a:r>
            </a:p>
          </p:txBody>
        </p:sp>
      </p:grpSp>
      <p:sp>
        <p:nvSpPr>
          <p:cNvPr id="1207" name="Shape 1207"/>
          <p:cNvSpPr/>
          <p:nvPr/>
        </p:nvSpPr>
        <p:spPr>
          <a:xfrm>
            <a:off x="2820016" y="4654603"/>
            <a:ext cx="204225" cy="150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9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ln w="38160" cap="sq">
            <a:solidFill>
              <a:srgbClr val="000066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8" name="Shape 1208"/>
          <p:cNvSpPr/>
          <p:nvPr/>
        </p:nvSpPr>
        <p:spPr>
          <a:xfrm>
            <a:off x="3072501" y="5445227"/>
            <a:ext cx="304471" cy="1752"/>
          </a:xfrm>
          <a:prstGeom prst="line">
            <a:avLst/>
          </a:prstGeom>
          <a:ln w="38160" cap="sq">
            <a:solidFill>
              <a:srgbClr val="000066"/>
            </a:solidFill>
            <a:miter/>
            <a:tailEnd type="triangle"/>
          </a:ln>
        </p:spPr>
        <p:txBody>
          <a:bodyPr lIns="0" tIns="0" rIns="0" bIns="0"/>
          <a:lstStyle/>
          <a:p>
            <a:pPr defTabSz="520896">
              <a:defRPr sz="1200"/>
            </a:pPr>
            <a:endParaRPr/>
          </a:p>
        </p:txBody>
      </p:sp>
      <p:grpSp>
        <p:nvGrpSpPr>
          <p:cNvPr id="6" name="Group 1211"/>
          <p:cNvGrpSpPr/>
          <p:nvPr/>
        </p:nvGrpSpPr>
        <p:grpSpPr>
          <a:xfrm>
            <a:off x="3393666" y="5125111"/>
            <a:ext cx="1494496" cy="561513"/>
            <a:chOff x="-2" y="-2"/>
            <a:chExt cx="1277953" cy="509607"/>
          </a:xfrm>
        </p:grpSpPr>
        <p:pic>
          <p:nvPicPr>
            <p:cNvPr id="1209" name="image57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" y="-2"/>
              <a:ext cx="1277953" cy="509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0" name="Shape 1210"/>
            <p:cNvSpPr/>
            <p:nvPr/>
          </p:nvSpPr>
          <p:spPr>
            <a:xfrm>
              <a:off x="14287" y="17464"/>
              <a:ext cx="1250963" cy="443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Preclinical</a:t>
              </a:r>
              <a:endParaRPr sz="360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progression</a:t>
              </a:r>
            </a:p>
          </p:txBody>
        </p:sp>
      </p:grpSp>
      <p:grpSp>
        <p:nvGrpSpPr>
          <p:cNvPr id="7" name="Group 1214"/>
          <p:cNvGrpSpPr/>
          <p:nvPr/>
        </p:nvGrpSpPr>
        <p:grpSpPr>
          <a:xfrm>
            <a:off x="5411668" y="5139110"/>
            <a:ext cx="1273582" cy="551707"/>
            <a:chOff x="-2" y="-2"/>
            <a:chExt cx="1089048" cy="500708"/>
          </a:xfrm>
        </p:grpSpPr>
        <p:pic>
          <p:nvPicPr>
            <p:cNvPr id="1212" name="image58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" y="-2"/>
              <a:ext cx="1089048" cy="4969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3" name="Shape 1213"/>
            <p:cNvSpPr/>
            <p:nvPr/>
          </p:nvSpPr>
          <p:spPr>
            <a:xfrm>
              <a:off x="15872" y="12703"/>
              <a:ext cx="1055708" cy="4880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>
              <a:lvl1pPr algn="ctr">
                <a:lnSpc>
                  <a:spcPct val="80000"/>
                </a:lnSpc>
                <a:tabLst>
                  <a:tab pos="444500" algn="l"/>
                  <a:tab pos="889000" algn="l"/>
                  <a:tab pos="1346200" algn="l"/>
                  <a:tab pos="1790700" algn="l"/>
                  <a:tab pos="2235200" algn="l"/>
                  <a:tab pos="2692400" algn="l"/>
                  <a:tab pos="3136900" algn="l"/>
                  <a:tab pos="3581400" algn="l"/>
                  <a:tab pos="4038600" algn="l"/>
                  <a:tab pos="4483100" algn="l"/>
                  <a:tab pos="4940300" algn="l"/>
                  <a:tab pos="5384800" algn="l"/>
                  <a:tab pos="5829300" algn="l"/>
                  <a:tab pos="6286500" algn="l"/>
                  <a:tab pos="6731000" algn="l"/>
                  <a:tab pos="7175500" algn="l"/>
                  <a:tab pos="7632700" algn="l"/>
                  <a:tab pos="8077200" algn="l"/>
                  <a:tab pos="8534400" algn="l"/>
                  <a:tab pos="8978900" algn="l"/>
                </a:tabLst>
                <a:defRPr sz="14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t>Disease onset</a:t>
              </a:r>
            </a:p>
          </p:txBody>
        </p:sp>
      </p:grpSp>
      <p:sp>
        <p:nvSpPr>
          <p:cNvPr id="1215" name="Shape 1215"/>
          <p:cNvSpPr/>
          <p:nvPr/>
        </p:nvSpPr>
        <p:spPr>
          <a:xfrm>
            <a:off x="4925276" y="5364765"/>
            <a:ext cx="490122" cy="1752"/>
          </a:xfrm>
          <a:prstGeom prst="line">
            <a:avLst/>
          </a:prstGeom>
          <a:ln w="38160" cap="sq">
            <a:solidFill>
              <a:srgbClr val="000066"/>
            </a:solidFill>
            <a:miter/>
            <a:headEnd type="triangle"/>
            <a:tailEnd type="triangle"/>
          </a:ln>
        </p:spPr>
        <p:txBody>
          <a:bodyPr lIns="0" tIns="0" rIns="0" bIns="0"/>
          <a:lstStyle/>
          <a:p>
            <a:pPr defTabSz="520896">
              <a:defRPr sz="1200"/>
            </a:pPr>
            <a:endParaRPr/>
          </a:p>
        </p:txBody>
      </p:sp>
      <p:sp>
        <p:nvSpPr>
          <p:cNvPr id="1216" name="Shape 1216"/>
          <p:cNvSpPr/>
          <p:nvPr/>
        </p:nvSpPr>
        <p:spPr>
          <a:xfrm>
            <a:off x="6694512" y="5364765"/>
            <a:ext cx="475270" cy="1752"/>
          </a:xfrm>
          <a:prstGeom prst="line">
            <a:avLst/>
          </a:prstGeom>
          <a:ln w="38160" cap="sq">
            <a:solidFill>
              <a:srgbClr val="000066"/>
            </a:solidFill>
            <a:miter/>
            <a:headEnd type="triangle"/>
            <a:tailEnd type="triangle"/>
          </a:ln>
        </p:spPr>
        <p:txBody>
          <a:bodyPr lIns="0" tIns="0" rIns="0" bIns="0"/>
          <a:lstStyle/>
          <a:p>
            <a:pPr defTabSz="520896">
              <a:defRPr sz="1200"/>
            </a:pPr>
            <a:endParaRPr/>
          </a:p>
        </p:txBody>
      </p:sp>
      <p:grpSp>
        <p:nvGrpSpPr>
          <p:cNvPr id="8" name="Group 1219"/>
          <p:cNvGrpSpPr/>
          <p:nvPr/>
        </p:nvGrpSpPr>
        <p:grpSpPr>
          <a:xfrm>
            <a:off x="7179049" y="5132107"/>
            <a:ext cx="1524202" cy="554516"/>
            <a:chOff x="-1" y="-2"/>
            <a:chExt cx="1303355" cy="503257"/>
          </a:xfrm>
        </p:grpSpPr>
        <p:pic>
          <p:nvPicPr>
            <p:cNvPr id="1217" name="image59.pn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-2"/>
              <a:ext cx="1303355" cy="503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18" name="Shape 1218"/>
            <p:cNvSpPr/>
            <p:nvPr/>
          </p:nvSpPr>
          <p:spPr>
            <a:xfrm>
              <a:off x="17459" y="12703"/>
              <a:ext cx="1266845" cy="443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Disease</a:t>
              </a:r>
              <a:endParaRPr sz="360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progression</a:t>
              </a:r>
            </a:p>
          </p:txBody>
        </p:sp>
      </p:grpSp>
      <p:sp>
        <p:nvSpPr>
          <p:cNvPr id="1220" name="Shape 1220"/>
          <p:cNvSpPr/>
          <p:nvPr/>
        </p:nvSpPr>
        <p:spPr>
          <a:xfrm>
            <a:off x="8714374" y="5364765"/>
            <a:ext cx="367596" cy="1752"/>
          </a:xfrm>
          <a:prstGeom prst="line">
            <a:avLst/>
          </a:prstGeom>
          <a:ln w="38160" cap="sq">
            <a:solidFill>
              <a:srgbClr val="000066"/>
            </a:solidFill>
            <a:miter/>
            <a:tailEnd type="triangle"/>
          </a:ln>
        </p:spPr>
        <p:txBody>
          <a:bodyPr lIns="0" tIns="0" rIns="0" bIns="0"/>
          <a:lstStyle/>
          <a:p>
            <a:pPr defTabSz="520896">
              <a:defRPr sz="1200"/>
            </a:pPr>
            <a:endParaRPr/>
          </a:p>
        </p:txBody>
      </p:sp>
      <p:grpSp>
        <p:nvGrpSpPr>
          <p:cNvPr id="9" name="Group 1223"/>
          <p:cNvGrpSpPr/>
          <p:nvPr/>
        </p:nvGrpSpPr>
        <p:grpSpPr>
          <a:xfrm>
            <a:off x="9117231" y="5125129"/>
            <a:ext cx="1438805" cy="556242"/>
            <a:chOff x="-1" y="0"/>
            <a:chExt cx="1230330" cy="504825"/>
          </a:xfrm>
        </p:grpSpPr>
        <p:pic>
          <p:nvPicPr>
            <p:cNvPr id="1221" name="image60.png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1230330" cy="504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2" name="Shape 1222"/>
            <p:cNvSpPr/>
            <p:nvPr/>
          </p:nvSpPr>
          <p:spPr>
            <a:xfrm>
              <a:off x="15875" y="14279"/>
              <a:ext cx="1200166" cy="443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8" tIns="46798" rIns="46798" bIns="46798" numCol="1" anchor="t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Irreversible</a:t>
              </a:r>
              <a:endParaRPr sz="3600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80000"/>
                </a:lnSpc>
                <a:tabLst>
                  <a:tab pos="506427" algn="l"/>
                  <a:tab pos="1012851" algn="l"/>
                  <a:tab pos="1533746" algn="l"/>
                  <a:tab pos="2040169" algn="l"/>
                  <a:tab pos="2546593" algn="l"/>
                  <a:tab pos="3067490" algn="l"/>
                  <a:tab pos="3573917" algn="l"/>
                  <a:tab pos="4080340" algn="l"/>
                  <a:tab pos="4601235" algn="l"/>
                  <a:tab pos="5107659" algn="l"/>
                  <a:tab pos="5628553" algn="l"/>
                  <a:tab pos="6134978" algn="l"/>
                  <a:tab pos="6641405" algn="l"/>
                  <a:tab pos="7162299" algn="l"/>
                  <a:tab pos="7668724" algn="l"/>
                  <a:tab pos="8175147" algn="l"/>
                  <a:tab pos="8696042" algn="l"/>
                  <a:tab pos="9202469" algn="l"/>
                  <a:tab pos="9723363" algn="l"/>
                  <a:tab pos="10229788" algn="l"/>
                </a:tabLst>
              </a:pPr>
              <a:r>
                <a:rPr sz="1600">
                  <a:solidFill>
                    <a:srgbClr val="000066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changes</a:t>
              </a:r>
            </a:p>
          </p:txBody>
        </p:sp>
      </p:grpSp>
      <p:sp>
        <p:nvSpPr>
          <p:cNvPr id="1224" name="Shape 1224"/>
          <p:cNvSpPr/>
          <p:nvPr/>
        </p:nvSpPr>
        <p:spPr>
          <a:xfrm>
            <a:off x="800149" y="3890200"/>
            <a:ext cx="10047342" cy="38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3316" tIns="53316" rIns="53316" bIns="53316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t>New conception: multifactorial</a:t>
            </a:r>
          </a:p>
        </p:txBody>
      </p:sp>
      <p:sp>
        <p:nvSpPr>
          <p:cNvPr id="1225" name="Shape 1225"/>
          <p:cNvSpPr/>
          <p:nvPr/>
        </p:nvSpPr>
        <p:spPr>
          <a:xfrm>
            <a:off x="209780" y="1478068"/>
            <a:ext cx="10357382" cy="1757"/>
          </a:xfrm>
          <a:prstGeom prst="line">
            <a:avLst/>
          </a:prstGeom>
          <a:ln w="63360" cap="sq">
            <a:solidFill>
              <a:srgbClr val="000066"/>
            </a:solidFill>
            <a:miter/>
          </a:ln>
        </p:spPr>
        <p:txBody>
          <a:bodyPr lIns="0" tIns="0" rIns="0" bIns="0"/>
          <a:lstStyle/>
          <a:p>
            <a:pPr defTabSz="520896">
              <a:defRPr sz="1200"/>
            </a:pPr>
            <a:endParaRPr/>
          </a:p>
        </p:txBody>
      </p:sp>
      <p:sp>
        <p:nvSpPr>
          <p:cNvPr id="1226" name="Shape 1226"/>
          <p:cNvSpPr/>
          <p:nvPr/>
        </p:nvSpPr>
        <p:spPr>
          <a:xfrm rot="16200000">
            <a:off x="4556359" y="5660350"/>
            <a:ext cx="1257034" cy="1485205"/>
          </a:xfrm>
          <a:prstGeom prst="rightArrow">
            <a:avLst>
              <a:gd name="adj1" fmla="val 20000"/>
              <a:gd name="adj2" fmla="val 34510"/>
            </a:avLst>
          </a:prstGeom>
          <a:solidFill>
            <a:srgbClr val="3333CC"/>
          </a:solidFill>
          <a:ln w="12700">
            <a:solidFill>
              <a:srgbClr val="252595"/>
            </a:solidFill>
            <a:miter/>
          </a:ln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27" name="Shape 1227"/>
          <p:cNvSpPr/>
          <p:nvPr/>
        </p:nvSpPr>
        <p:spPr>
          <a:xfrm>
            <a:off x="3408230" y="7044952"/>
            <a:ext cx="2886083" cy="38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2088" tIns="52088" rIns="52088" bIns="52088">
            <a:spAutoFit/>
          </a:bodyPr>
          <a:lstStyle>
            <a:lvl1pPr>
              <a:defRPr b="1" i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rgbClr val="FF2600"/>
                </a:solidFill>
              </a:rPr>
              <a:t>Accelerare - Rallentare - Stop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image1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035" y="237899"/>
            <a:ext cx="10188435" cy="7140193"/>
          </a:xfrm>
          <a:prstGeom prst="rect">
            <a:avLst/>
          </a:prstGeom>
          <a:ln w="12700">
            <a:miter lim="400000"/>
          </a:ln>
        </p:spPr>
      </p:pic>
      <p:sp>
        <p:nvSpPr>
          <p:cNvPr id="1189" name="Shape 1189"/>
          <p:cNvSpPr/>
          <p:nvPr/>
        </p:nvSpPr>
        <p:spPr>
          <a:xfrm>
            <a:off x="1837926" y="3463396"/>
            <a:ext cx="2589814" cy="865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solidFill>
            <a:srgbClr val="0099CC"/>
          </a:solidFill>
          <a:ln w="126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90" name="image19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0844" y="1495562"/>
            <a:ext cx="2422728" cy="2046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zzi\Downloads\IMG_9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488917" y="492107"/>
            <a:ext cx="9858444" cy="522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383" tIns="35383" rIns="35383" bIns="35383">
            <a:spAutoFit/>
          </a:bodyPr>
          <a:lstStyle/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3500" kern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“Nulla va lasciato al caso”Tutto e’ numero”</a:t>
            </a:r>
            <a:endParaRPr sz="3500" kern="0">
              <a:solidFill>
                <a:srgbClr val="000000"/>
              </a:solidFill>
              <a:latin typeface="Avenir Roman"/>
              <a:ea typeface="+mj-ea"/>
              <a:cs typeface="+mj-cs"/>
              <a:sym typeface="Avenir Roman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endParaRPr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defTabSz="353821">
              <a:defRPr sz="1800">
                <a:solidFill>
                  <a:srgbClr val="000000"/>
                </a:solidFill>
              </a:defRPr>
            </a:pPr>
            <a:r>
              <a:rPr sz="2400" b="1" kern="0">
                <a:solidFill>
                  <a:srgbClr val="000000"/>
                </a:solidFill>
                <a:latin typeface="Papyrus"/>
                <a:ea typeface="Papyrus"/>
                <a:cs typeface="Papyrus"/>
                <a:sym typeface="Papyrus"/>
              </a:rPr>
              <a:t>Per Pitagora la medicina deve </a:t>
            </a:r>
            <a:r>
              <a:rPr sz="2400" b="1" kern="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prevenire</a:t>
            </a:r>
            <a:r>
              <a:rPr sz="2400" b="1" kern="0">
                <a:solidFill>
                  <a:srgbClr val="000000"/>
                </a:solidFill>
                <a:latin typeface="Papyrus"/>
                <a:ea typeface="Papyrus"/>
                <a:cs typeface="Papyrus"/>
                <a:sym typeface="Papyrus"/>
              </a:rPr>
              <a:t> la comparsa della malattia,essere un </a:t>
            </a:r>
            <a:r>
              <a:rPr sz="2400" b="1" kern="0" smtClean="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igiene,una </a:t>
            </a:r>
            <a:r>
              <a:rPr sz="2400" b="1" kern="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profilassi</a:t>
            </a:r>
            <a:r>
              <a:rPr sz="2400" b="1" kern="0">
                <a:solidFill>
                  <a:srgbClr val="000000"/>
                </a:solidFill>
                <a:latin typeface="Papyrus"/>
                <a:ea typeface="Papyrus"/>
                <a:cs typeface="Papyrus"/>
                <a:sym typeface="Papyrus"/>
              </a:rPr>
              <a:t>.La nostra vita va rigorosamente </a:t>
            </a:r>
            <a:r>
              <a:rPr sz="2400" b="1" kern="0" smtClean="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disciplinata:</a:t>
            </a:r>
            <a:r>
              <a:rPr sz="2400" b="1" kern="0" smtClean="0">
                <a:solidFill>
                  <a:srgbClr val="000000"/>
                </a:solidFill>
                <a:latin typeface="Papyrus"/>
                <a:ea typeface="Papyrus"/>
                <a:cs typeface="Papyrus"/>
                <a:sym typeface="Papyrus"/>
              </a:rPr>
              <a:t>bere,mangiare,vestire,lavoro,sonno,riposo,esercizi ginnici,sesso</a:t>
            </a:r>
            <a:r>
              <a:rPr sz="2400" b="1" kern="0">
                <a:solidFill>
                  <a:srgbClr val="000000"/>
                </a:solidFill>
                <a:latin typeface="Papyrus"/>
                <a:ea typeface="Papyrus"/>
                <a:cs typeface="Papyrus"/>
                <a:sym typeface="Papyrus"/>
              </a:rPr>
              <a:t>.</a:t>
            </a:r>
          </a:p>
          <a:p>
            <a:pPr defTabSz="353821">
              <a:defRPr sz="1800">
                <a:solidFill>
                  <a:srgbClr val="000000"/>
                </a:solidFill>
              </a:defRPr>
            </a:pPr>
            <a:endParaRPr lang="it-IT" sz="2400" b="1" kern="0" dirty="0" smtClea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defTabSz="353821">
              <a:defRPr sz="1800">
                <a:solidFill>
                  <a:srgbClr val="000000"/>
                </a:solidFill>
              </a:defRPr>
            </a:pPr>
            <a:r>
              <a:rPr sz="2400" b="1" kern="0" smtClean="0">
                <a:solidFill>
                  <a:srgbClr val="000000"/>
                </a:solidFill>
                <a:latin typeface="Papyrus"/>
                <a:ea typeface="Papyrus"/>
                <a:cs typeface="Papyrus"/>
                <a:sym typeface="Papyrus"/>
              </a:rPr>
              <a:t>Un </a:t>
            </a:r>
            <a:r>
              <a:rPr sz="2400" b="1" kern="0">
                <a:solidFill>
                  <a:srgbClr val="000000"/>
                </a:solidFill>
                <a:latin typeface="Papyrus"/>
                <a:ea typeface="Papyrus"/>
                <a:cs typeface="Papyrus"/>
                <a:sym typeface="Papyrus"/>
              </a:rPr>
              <a:t>tal regime abbracciava il fisico come il morale</a:t>
            </a:r>
            <a:endParaRPr b="1" kern="0">
              <a:solidFill>
                <a:srgbClr val="000000"/>
              </a:solidFill>
              <a:latin typeface="Avenir Roman"/>
              <a:ea typeface="+mj-ea"/>
              <a:cs typeface="+mj-cs"/>
              <a:sym typeface="Avenir Roman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endParaRPr lang="it-IT" sz="5400" b="1" kern="0" dirty="0" smtClean="0"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5400" b="1" kern="0" smtClean="0">
                <a:latin typeface="Papyrus"/>
                <a:ea typeface="Papyrus"/>
                <a:cs typeface="Papyrus"/>
                <a:sym typeface="Papyrus"/>
              </a:rPr>
              <a:t>La </a:t>
            </a:r>
            <a:r>
              <a:rPr sz="5400" b="1" kern="0">
                <a:latin typeface="Papyrus"/>
                <a:ea typeface="Papyrus"/>
                <a:cs typeface="Papyrus"/>
                <a:sym typeface="Papyrus"/>
              </a:rPr>
              <a:t>profilassi doveva iniziare gia’ prima della nascita.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8775728" y="6207145"/>
            <a:ext cx="1204085" cy="929931"/>
            <a:chOff x="0" y="-1"/>
            <a:chExt cx="2660686" cy="1937986"/>
          </a:xfrm>
        </p:grpSpPr>
        <p:pic>
          <p:nvPicPr>
            <p:cNvPr id="123" name="image10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03200" y="203200"/>
              <a:ext cx="2254286" cy="14934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image1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2660687" cy="1937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402773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200917" y="1279233"/>
            <a:ext cx="8444874" cy="492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651" tIns="36651" rIns="36651" bIns="36651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C5C5C"/>
                </a:solidFill>
                <a:latin typeface="Papyrus"/>
                <a:ea typeface="Papyrus"/>
                <a:cs typeface="Papyrus"/>
                <a:sym typeface="Papyrus"/>
              </a:rPr>
              <a:t>Nell'antichità della medicina greca</a:t>
            </a:r>
            <a:endParaRPr>
              <a:latin typeface="+mj-lt"/>
              <a:ea typeface="+mj-ea"/>
              <a:cs typeface="+mj-cs"/>
              <a:sym typeface="Avenir Roman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5C5C5C"/>
                </a:solidFill>
                <a:latin typeface="Papyrus"/>
                <a:ea typeface="Papyrus"/>
                <a:cs typeface="Papyrus"/>
                <a:sym typeface="Papyrus"/>
              </a:rPr>
              <a:t> la </a:t>
            </a:r>
            <a:r>
              <a:rPr sz="350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dieta, </a:t>
            </a:r>
            <a:r>
              <a:rPr sz="3500">
                <a:solidFill>
                  <a:srgbClr val="5C5C5C"/>
                </a:solidFill>
                <a:latin typeface="Papyrus"/>
                <a:ea typeface="Papyrus"/>
                <a:cs typeface="Papyrus"/>
                <a:sym typeface="Papyrus"/>
              </a:rPr>
              <a:t>nel senso di </a:t>
            </a:r>
            <a:r>
              <a:rPr sz="350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modo di vivere </a:t>
            </a:r>
            <a:r>
              <a:rPr sz="3500">
                <a:solidFill>
                  <a:srgbClr val="5C5C5C"/>
                </a:solidFill>
                <a:latin typeface="Papyrus"/>
                <a:ea typeface="Papyrus"/>
                <a:cs typeface="Papyrus"/>
                <a:sym typeface="Papyrus"/>
              </a:rPr>
              <a:t>volto alla </a:t>
            </a:r>
            <a:r>
              <a:rPr sz="350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salute</a:t>
            </a:r>
            <a:r>
              <a:rPr sz="3500">
                <a:solidFill>
                  <a:srgbClr val="5C5C5C"/>
                </a:solidFill>
                <a:latin typeface="Papyrus"/>
                <a:ea typeface="Papyrus"/>
                <a:cs typeface="Papyrus"/>
                <a:sym typeface="Papyrus"/>
              </a:rPr>
              <a:t>, prevedeva </a:t>
            </a:r>
            <a:r>
              <a:rPr sz="350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regole</a:t>
            </a:r>
            <a:r>
              <a:rPr sz="3500">
                <a:solidFill>
                  <a:srgbClr val="5C5C5C"/>
                </a:solidFill>
                <a:latin typeface="Papyrus"/>
                <a:ea typeface="Papyrus"/>
                <a:cs typeface="Papyrus"/>
                <a:sym typeface="Papyrus"/>
              </a:rPr>
              <a:t> che disciplinavano ogni aspetto della vita quotidiana: </a:t>
            </a:r>
            <a:r>
              <a:rPr sz="350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dall'alimentazione, all'esercizio fisico, al riposo. </a:t>
            </a:r>
            <a:r>
              <a:rPr sz="3500">
                <a:solidFill>
                  <a:srgbClr val="5C5C5C"/>
                </a:solidFill>
                <a:latin typeface="Papyrus"/>
                <a:ea typeface="Papyrus"/>
                <a:cs typeface="Papyrus"/>
                <a:sym typeface="Papyrus"/>
              </a:rPr>
              <a:t>Non una terapia dimagrante straordinaria, ma un </a:t>
            </a:r>
            <a:r>
              <a:rPr sz="350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ordine da osservare con diligenza per aver cura costante della propria vita. </a:t>
            </a:r>
          </a:p>
        </p:txBody>
      </p:sp>
      <p:pic>
        <p:nvPicPr>
          <p:cNvPr id="46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9602" y="476468"/>
            <a:ext cx="1040396" cy="1052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672679" y="364865"/>
            <a:ext cx="9165223" cy="5465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317" tIns="39317" rIns="39317" bIns="39317" anchor="ctr">
            <a:spAutoFit/>
          </a:bodyPr>
          <a:lstStyle/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Negli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errori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dietetici,essi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riconoscevano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le cause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principali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dei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mali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che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affliggono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endParaRPr sz="12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gli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uomini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e ne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deteriorano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l’organismo,tanto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che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nacquero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le</a:t>
            </a:r>
            <a:r>
              <a:rPr sz="12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leggi</a:t>
            </a:r>
            <a:r>
              <a:rPr sz="12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cibarie</a:t>
            </a:r>
            <a:r>
              <a:rPr sz="12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cioe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’ </a:t>
            </a:r>
            <a:endParaRPr sz="12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che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alcuni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alimenti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potessero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modificare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il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funzionamento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psicofisico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dell’uomo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.</a:t>
            </a:r>
            <a:endParaRPr sz="12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Quindi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conoscere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la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qualita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’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dei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cibi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ed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in quanta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quantita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’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somministrarli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.</a:t>
            </a:r>
            <a:endParaRPr sz="12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Preferivano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cibi</a:t>
            </a:r>
            <a:r>
              <a:rPr sz="12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crudi,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non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manipolati,sembrando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loro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che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la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cottura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alterasse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endParaRPr sz="12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in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qualche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modo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il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potere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12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vivificante</a:t>
            </a:r>
            <a:r>
              <a:rPr sz="12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.</a:t>
            </a:r>
            <a:endParaRPr sz="12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endParaRPr sz="14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Nel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Carmide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di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Platone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si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afferma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che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alla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somministrazione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endParaRPr lang="it-IT" sz="2800" kern="0" dirty="0" smtClean="0">
              <a:solidFill>
                <a:srgbClr val="3E231A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800" kern="0" dirty="0" err="1" smtClea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delle</a:t>
            </a:r>
            <a:r>
              <a:rPr sz="2800" kern="0" dirty="0" smtClea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sostanze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(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alimenti,farmaci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)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bisogna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endParaRPr sz="28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aggiungere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l’effetto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adiuvante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della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incantazione</a:t>
            </a:r>
            <a:r>
              <a:rPr sz="2800" kern="0" dirty="0" smtClea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,</a:t>
            </a:r>
            <a:endParaRPr lang="it-IT" sz="2800" kern="0" dirty="0" smtClean="0">
              <a:solidFill>
                <a:srgbClr val="3E231A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800" kern="0" dirty="0" err="1" smtClea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senza</a:t>
            </a:r>
            <a:r>
              <a:rPr sz="2800" kern="0" dirty="0" smtClea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di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che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le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sostanze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non </a:t>
            </a:r>
            <a:endParaRPr sz="28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avrebbero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virtu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’,non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si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puo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’ curare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l’occhio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senza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smtClea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curare</a:t>
            </a:r>
            <a:endParaRPr lang="it-IT" sz="2800" kern="0" dirty="0" smtClean="0">
              <a:solidFill>
                <a:srgbClr val="3E231A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800" kern="0" dirty="0" smtClea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la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testa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e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neppure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senza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endParaRPr sz="28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badare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a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tutto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il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corpo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e </a:t>
            </a:r>
            <a:r>
              <a:rPr sz="2800" kern="0" dirty="0" err="1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l’anima</a:t>
            </a:r>
            <a:r>
              <a:rPr sz="2800" kern="0" dirty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.</a:t>
            </a:r>
            <a:endParaRPr sz="28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endParaRPr sz="1400" kern="0" dirty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Quando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l’anima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e’ </a:t>
            </a: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assennata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allora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e’ </a:t>
            </a: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agevole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endParaRPr sz="1400" kern="0" dirty="0">
              <a:solidFill>
                <a:srgbClr val="FF26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defRPr sz="1800">
                <a:solidFill>
                  <a:srgbClr val="000000"/>
                </a:solidFill>
              </a:defRPr>
            </a:pP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procurare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salute al </a:t>
            </a: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corpo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(</a:t>
            </a: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Visione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sz="2700" kern="0" dirty="0" err="1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Olistica</a:t>
            </a:r>
            <a:r>
              <a:rPr sz="2700" kern="0" dirty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)</a:t>
            </a:r>
          </a:p>
        </p:txBody>
      </p:sp>
      <p:grpSp>
        <p:nvGrpSpPr>
          <p:cNvPr id="134" name="Group 134"/>
          <p:cNvGrpSpPr/>
          <p:nvPr/>
        </p:nvGrpSpPr>
        <p:grpSpPr>
          <a:xfrm>
            <a:off x="7832711" y="5790220"/>
            <a:ext cx="2069426" cy="1457902"/>
            <a:chOff x="0" y="0"/>
            <a:chExt cx="2671123" cy="1881795"/>
          </a:xfrm>
        </p:grpSpPr>
        <p:pic>
          <p:nvPicPr>
            <p:cNvPr id="132" name="image18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70458" y="49320"/>
              <a:ext cx="2530206" cy="1698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image19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671124" cy="18817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5" name="image2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4180" y="5645080"/>
            <a:ext cx="2048318" cy="14887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412311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794905" y="2516469"/>
            <a:ext cx="9244138" cy="451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9317" tIns="39317" rIns="39317" bIns="39317" anchor="ctr">
            <a:spAutoFit/>
          </a:bodyPr>
          <a:lstStyle/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1400" kern="0">
              <a:solidFill>
                <a:srgbClr val="000000"/>
              </a:solidFill>
              <a:latin typeface="Avenir Roman"/>
              <a:ea typeface="+mj-ea"/>
              <a:cs typeface="+mj-cs"/>
              <a:sym typeface="Avenir Roman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1400" kern="0">
              <a:solidFill>
                <a:srgbClr val="000000"/>
              </a:solidFill>
              <a:latin typeface="Avenir Roman"/>
              <a:ea typeface="+mj-ea"/>
              <a:cs typeface="+mj-cs"/>
              <a:sym typeface="Avenir Roman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1400" kern="0">
              <a:solidFill>
                <a:srgbClr val="000000"/>
              </a:solidFill>
              <a:latin typeface="Avenir Roman"/>
              <a:ea typeface="+mj-ea"/>
              <a:cs typeface="+mj-cs"/>
              <a:sym typeface="Avenir Roman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600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Si direbbe anzi che per i pitagorici l’uomo si sottragga ai mali fisici in proporzione della sua santita’</a:t>
            </a:r>
            <a:endParaRPr sz="1600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600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o meglio della sua </a:t>
            </a:r>
            <a:r>
              <a:rPr sz="1600" kern="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“Fermezza d’animo”.</a:t>
            </a:r>
            <a:r>
              <a:rPr sz="1600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Diogene Laerzio ci dice , l’anima per i pitagorici ha</a:t>
            </a:r>
            <a:endParaRPr sz="1600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600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 il maggior potere sia in bene che in male;per questo se la salute e’ armonia lo e’del pari anche </a:t>
            </a:r>
            <a:endParaRPr sz="1600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600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la virtu’.</a:t>
            </a:r>
            <a:endParaRPr sz="1600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1600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1600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La grande virtu’ che rende l’uomo intermediario tra l’uomo comune e Dio ,e</a:t>
            </a:r>
            <a:r>
              <a:rPr sz="1600" kern="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’ </a:t>
            </a: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000" kern="0">
                <a:solidFill>
                  <a:srgbClr val="FF0000"/>
                </a:solidFill>
                <a:latin typeface="Papyrus"/>
                <a:ea typeface="Papyrus"/>
                <a:cs typeface="Papyrus"/>
                <a:sym typeface="Papyrus"/>
              </a:rPr>
              <a:t>l’ANDREIA,</a:t>
            </a: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400" b="1" kern="0">
                <a:latin typeface="Papyrus"/>
                <a:ea typeface="Papyrus"/>
                <a:cs typeface="Papyrus"/>
                <a:sym typeface="Papyrus"/>
              </a:rPr>
              <a:t>la saldezza d’animo che non cede che resiste indomita contro le passioni,contro tutto cio’ che tende ad abbassare la natura umana(Giamblico cap.XXXII)</a:t>
            </a:r>
          </a:p>
        </p:txBody>
      </p:sp>
      <p:pic>
        <p:nvPicPr>
          <p:cNvPr id="142" name="image1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5724" y="420664"/>
            <a:ext cx="1346148" cy="952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0828" y="714826"/>
            <a:ext cx="2788341" cy="17449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363276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488916" y="2635244"/>
            <a:ext cx="9755128" cy="344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9317" tIns="39317" rIns="39317" bIns="39317" anchor="ctr">
            <a:spAutoFit/>
          </a:bodyPr>
          <a:lstStyle/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000" b="1" kern="0">
                <a:solidFill>
                  <a:srgbClr val="011993"/>
                </a:solidFill>
                <a:latin typeface="Papyrus"/>
                <a:ea typeface="Papyrus"/>
                <a:cs typeface="Papyrus"/>
                <a:sym typeface="Papyrus"/>
              </a:rPr>
              <a:t>Una volonta’ forte,disciplinata,diretta fermamente al bene</a:t>
            </a:r>
            <a:r>
              <a:rPr b="1" kern="0">
                <a:solidFill>
                  <a:srgbClr val="011993"/>
                </a:solidFill>
                <a:latin typeface="Papyrus"/>
                <a:ea typeface="Papyrus"/>
                <a:cs typeface="Papyrus"/>
                <a:sym typeface="Papyrus"/>
              </a:rPr>
              <a:t> </a:t>
            </a:r>
            <a:r>
              <a:rPr b="1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e’ la migliore salvaguardia contro le </a:t>
            </a:r>
            <a:endParaRPr b="1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b="1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contaminazioni che noi chiamiamo malattie.</a:t>
            </a:r>
            <a:r>
              <a:rPr b="1" kern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Un’anima perfettamente disciplinata puo’ opporsi contro </a:t>
            </a: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b="1" kern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i germi di infezione,contro le cause di malattie,di disorganizzazione,disarmonia.</a:t>
            </a:r>
            <a:r>
              <a:rPr b="1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(educazione </a:t>
            </a:r>
            <a:endParaRPr b="1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b="1" kern="0">
                <a:solidFill>
                  <a:srgbClr val="3E231A"/>
                </a:solidFill>
                <a:latin typeface="Papyrus"/>
                <a:ea typeface="Papyrus"/>
                <a:cs typeface="Papyrus"/>
                <a:sym typeface="Papyrus"/>
              </a:rPr>
              <a:t>integrale della volonta’)</a:t>
            </a:r>
            <a:endParaRPr b="1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b="1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b="1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b="1" kern="0">
              <a:solidFill>
                <a:srgbClr val="000000"/>
              </a:solidFill>
              <a:latin typeface="Papyrus"/>
              <a:ea typeface="Papyrus"/>
              <a:cs typeface="Papyrus"/>
              <a:sym typeface="Papyrus"/>
            </a:endParaRP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400" b="1" kern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La stessa immunita’ contro le malattie infettive e’ sotto la dipendenza</a:t>
            </a:r>
          </a:p>
          <a:p>
            <a:pPr algn="ctr" defTabSz="353821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400" b="1" kern="0">
                <a:solidFill>
                  <a:srgbClr val="FF2600"/>
                </a:solidFill>
                <a:latin typeface="Papyrus"/>
                <a:ea typeface="Papyrus"/>
                <a:cs typeface="Papyrus"/>
                <a:sym typeface="Papyrus"/>
              </a:rPr>
              <a:t>del sistema nervoso.</a:t>
            </a:r>
          </a:p>
        </p:txBody>
      </p:sp>
      <p:pic>
        <p:nvPicPr>
          <p:cNvPr id="146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8718" y="675533"/>
            <a:ext cx="2815964" cy="1762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8433" y="5662092"/>
            <a:ext cx="1488734" cy="14887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547698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10693400" cy="75565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351527" y="885095"/>
            <a:ext cx="7821406" cy="5761831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306974" y="843110"/>
            <a:ext cx="7910517" cy="5845792"/>
          </a:xfrm>
          <a:prstGeom prst="rect">
            <a:avLst/>
          </a:prstGeom>
          <a:noFill/>
          <a:ln w="7632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327398" y="1091497"/>
            <a:ext cx="7836257" cy="2700749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4819" y="5356020"/>
            <a:ext cx="7847396" cy="1394105"/>
            <a:chOff x="719" y="3062"/>
            <a:chExt cx="4227" cy="797"/>
          </a:xfrm>
        </p:grpSpPr>
        <p:sp>
          <p:nvSpPr>
            <p:cNvPr id="18443" name="Freeform 6"/>
            <p:cNvSpPr>
              <a:spLocks noChangeArrowheads="1"/>
            </p:cNvSpPr>
            <p:nvPr/>
          </p:nvSpPr>
          <p:spPr bwMode="auto">
            <a:xfrm>
              <a:off x="2375" y="3854"/>
              <a:ext cx="916" cy="5"/>
            </a:xfrm>
            <a:custGeom>
              <a:avLst/>
              <a:gdLst>
                <a:gd name="T0" fmla="*/ 39 w 21600"/>
                <a:gd name="T1" fmla="*/ 0 h 21600"/>
                <a:gd name="T2" fmla="*/ 0 w 21600"/>
                <a:gd name="T3" fmla="*/ 0 h 21600"/>
                <a:gd name="T4" fmla="*/ 2 w 21600"/>
                <a:gd name="T5" fmla="*/ 0 h 21600"/>
                <a:gd name="T6" fmla="*/ 37 w 21600"/>
                <a:gd name="T7" fmla="*/ 0 h 21600"/>
                <a:gd name="T8" fmla="*/ 39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1047" y="21600"/>
                  </a:lnTo>
                  <a:lnTo>
                    <a:pt x="205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4" name="Freeform 7"/>
            <p:cNvSpPr>
              <a:spLocks noChangeArrowheads="1"/>
            </p:cNvSpPr>
            <p:nvPr/>
          </p:nvSpPr>
          <p:spPr bwMode="auto">
            <a:xfrm>
              <a:off x="2200" y="3846"/>
              <a:ext cx="1266" cy="5"/>
            </a:xfrm>
            <a:custGeom>
              <a:avLst/>
              <a:gdLst>
                <a:gd name="T0" fmla="*/ 74 w 21600"/>
                <a:gd name="T1" fmla="*/ 0 h 21600"/>
                <a:gd name="T2" fmla="*/ 0 w 21600"/>
                <a:gd name="T3" fmla="*/ 0 h 21600"/>
                <a:gd name="T4" fmla="*/ 3 w 21600"/>
                <a:gd name="T5" fmla="*/ 0 h 21600"/>
                <a:gd name="T6" fmla="*/ 72 w 21600"/>
                <a:gd name="T7" fmla="*/ 0 h 21600"/>
                <a:gd name="T8" fmla="*/ 74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734" y="21600"/>
                  </a:lnTo>
                  <a:lnTo>
                    <a:pt x="2086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5" name="Freeform 8"/>
            <p:cNvSpPr>
              <a:spLocks noChangeArrowheads="1"/>
            </p:cNvSpPr>
            <p:nvPr/>
          </p:nvSpPr>
          <p:spPr bwMode="auto">
            <a:xfrm>
              <a:off x="2073" y="3838"/>
              <a:ext cx="1519" cy="5"/>
            </a:xfrm>
            <a:custGeom>
              <a:avLst/>
              <a:gdLst>
                <a:gd name="T0" fmla="*/ 107 w 21600"/>
                <a:gd name="T1" fmla="*/ 0 h 21600"/>
                <a:gd name="T2" fmla="*/ 0 w 21600"/>
                <a:gd name="T3" fmla="*/ 0 h 21600"/>
                <a:gd name="T4" fmla="*/ 3 w 21600"/>
                <a:gd name="T5" fmla="*/ 0 h 21600"/>
                <a:gd name="T6" fmla="*/ 104 w 21600"/>
                <a:gd name="T7" fmla="*/ 0 h 21600"/>
                <a:gd name="T8" fmla="*/ 107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594" y="21600"/>
                  </a:lnTo>
                  <a:lnTo>
                    <a:pt x="210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6" name="Freeform 9"/>
            <p:cNvSpPr>
              <a:spLocks noChangeArrowheads="1"/>
            </p:cNvSpPr>
            <p:nvPr/>
          </p:nvSpPr>
          <p:spPr bwMode="auto">
            <a:xfrm>
              <a:off x="1991" y="3829"/>
              <a:ext cx="1684" cy="5"/>
            </a:xfrm>
            <a:custGeom>
              <a:avLst/>
              <a:gdLst>
                <a:gd name="T0" fmla="*/ 131 w 21600"/>
                <a:gd name="T1" fmla="*/ 0 h 21600"/>
                <a:gd name="T2" fmla="*/ 0 w 21600"/>
                <a:gd name="T3" fmla="*/ 0 h 21600"/>
                <a:gd name="T4" fmla="*/ 3 w 21600"/>
                <a:gd name="T5" fmla="*/ 0 h 21600"/>
                <a:gd name="T6" fmla="*/ 128 w 21600"/>
                <a:gd name="T7" fmla="*/ 0 h 21600"/>
                <a:gd name="T8" fmla="*/ 131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525" y="21600"/>
                  </a:lnTo>
                  <a:lnTo>
                    <a:pt x="2107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7" name="Freeform 10"/>
            <p:cNvSpPr>
              <a:spLocks noChangeArrowheads="1"/>
            </p:cNvSpPr>
            <p:nvPr/>
          </p:nvSpPr>
          <p:spPr bwMode="auto">
            <a:xfrm>
              <a:off x="1910" y="3822"/>
              <a:ext cx="1846" cy="5"/>
            </a:xfrm>
            <a:custGeom>
              <a:avLst/>
              <a:gdLst>
                <a:gd name="T0" fmla="*/ 158 w 21600"/>
                <a:gd name="T1" fmla="*/ 0 h 21600"/>
                <a:gd name="T2" fmla="*/ 0 w 21600"/>
                <a:gd name="T3" fmla="*/ 0 h 21600"/>
                <a:gd name="T4" fmla="*/ 3 w 21600"/>
                <a:gd name="T5" fmla="*/ 0 h 21600"/>
                <a:gd name="T6" fmla="*/ 154 w 21600"/>
                <a:gd name="T7" fmla="*/ 0 h 21600"/>
                <a:gd name="T8" fmla="*/ 158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469" y="21600"/>
                  </a:lnTo>
                  <a:lnTo>
                    <a:pt x="211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8" name="Freeform 11"/>
            <p:cNvSpPr>
              <a:spLocks noChangeArrowheads="1"/>
            </p:cNvSpPr>
            <p:nvPr/>
          </p:nvSpPr>
          <p:spPr bwMode="auto">
            <a:xfrm>
              <a:off x="1754" y="3806"/>
              <a:ext cx="2157" cy="13"/>
            </a:xfrm>
            <a:custGeom>
              <a:avLst/>
              <a:gdLst>
                <a:gd name="T0" fmla="*/ 215 w 21600"/>
                <a:gd name="T1" fmla="*/ 0 h 21600"/>
                <a:gd name="T2" fmla="*/ 0 w 21600"/>
                <a:gd name="T3" fmla="*/ 0 h 21600"/>
                <a:gd name="T4" fmla="*/ 8 w 21600"/>
                <a:gd name="T5" fmla="*/ 0 h 21600"/>
                <a:gd name="T6" fmla="*/ 208 w 21600"/>
                <a:gd name="T7" fmla="*/ 0 h 21600"/>
                <a:gd name="T8" fmla="*/ 215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769" y="21600"/>
                  </a:lnTo>
                  <a:lnTo>
                    <a:pt x="208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9" name="Freeform 12"/>
            <p:cNvSpPr>
              <a:spLocks noChangeArrowheads="1"/>
            </p:cNvSpPr>
            <p:nvPr/>
          </p:nvSpPr>
          <p:spPr bwMode="auto">
            <a:xfrm>
              <a:off x="1679" y="3798"/>
              <a:ext cx="2307" cy="5"/>
            </a:xfrm>
            <a:custGeom>
              <a:avLst/>
              <a:gdLst>
                <a:gd name="T0" fmla="*/ 246 w 21600"/>
                <a:gd name="T1" fmla="*/ 0 h 21600"/>
                <a:gd name="T2" fmla="*/ 0 w 21600"/>
                <a:gd name="T3" fmla="*/ 0 h 21600"/>
                <a:gd name="T4" fmla="*/ 4 w 21600"/>
                <a:gd name="T5" fmla="*/ 0 h 21600"/>
                <a:gd name="T6" fmla="*/ 242 w 21600"/>
                <a:gd name="T7" fmla="*/ 0 h 21600"/>
                <a:gd name="T8" fmla="*/ 246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347" y="21600"/>
                  </a:lnTo>
                  <a:lnTo>
                    <a:pt x="212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0" name="Freeform 13"/>
            <p:cNvSpPr>
              <a:spLocks noChangeArrowheads="1"/>
            </p:cNvSpPr>
            <p:nvPr/>
          </p:nvSpPr>
          <p:spPr bwMode="auto">
            <a:xfrm>
              <a:off x="1607" y="3790"/>
              <a:ext cx="2452" cy="5"/>
            </a:xfrm>
            <a:custGeom>
              <a:avLst/>
              <a:gdLst>
                <a:gd name="T0" fmla="*/ 278 w 21600"/>
                <a:gd name="T1" fmla="*/ 0 h 21600"/>
                <a:gd name="T2" fmla="*/ 0 w 21600"/>
                <a:gd name="T3" fmla="*/ 0 h 21600"/>
                <a:gd name="T4" fmla="*/ 4 w 21600"/>
                <a:gd name="T5" fmla="*/ 0 h 21600"/>
                <a:gd name="T6" fmla="*/ 274 w 21600"/>
                <a:gd name="T7" fmla="*/ 0 h 21600"/>
                <a:gd name="T8" fmla="*/ 278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317" y="21600"/>
                  </a:lnTo>
                  <a:lnTo>
                    <a:pt x="212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1" name="Freeform 14"/>
            <p:cNvSpPr>
              <a:spLocks noChangeArrowheads="1"/>
            </p:cNvSpPr>
            <p:nvPr/>
          </p:nvSpPr>
          <p:spPr bwMode="auto">
            <a:xfrm>
              <a:off x="1502" y="3774"/>
              <a:ext cx="2662" cy="13"/>
            </a:xfrm>
            <a:custGeom>
              <a:avLst/>
              <a:gdLst>
                <a:gd name="T0" fmla="*/ 328 w 21600"/>
                <a:gd name="T1" fmla="*/ 0 h 21600"/>
                <a:gd name="T2" fmla="*/ 0 w 21600"/>
                <a:gd name="T3" fmla="*/ 0 h 21600"/>
                <a:gd name="T4" fmla="*/ 9 w 21600"/>
                <a:gd name="T5" fmla="*/ 0 h 21600"/>
                <a:gd name="T6" fmla="*/ 320 w 21600"/>
                <a:gd name="T7" fmla="*/ 0 h 21600"/>
                <a:gd name="T8" fmla="*/ 328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562" y="21600"/>
                  </a:lnTo>
                  <a:lnTo>
                    <a:pt x="2103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2" name="Freeform 15"/>
            <p:cNvSpPr>
              <a:spLocks noChangeArrowheads="1"/>
            </p:cNvSpPr>
            <p:nvPr/>
          </p:nvSpPr>
          <p:spPr bwMode="auto">
            <a:xfrm>
              <a:off x="1402" y="3758"/>
              <a:ext cx="2861" cy="13"/>
            </a:xfrm>
            <a:custGeom>
              <a:avLst/>
              <a:gdLst>
                <a:gd name="T0" fmla="*/ 379 w 21600"/>
                <a:gd name="T1" fmla="*/ 0 h 21600"/>
                <a:gd name="T2" fmla="*/ 0 w 21600"/>
                <a:gd name="T3" fmla="*/ 0 h 21600"/>
                <a:gd name="T4" fmla="*/ 9 w 21600"/>
                <a:gd name="T5" fmla="*/ 0 h 21600"/>
                <a:gd name="T6" fmla="*/ 370 w 21600"/>
                <a:gd name="T7" fmla="*/ 0 h 21600"/>
                <a:gd name="T8" fmla="*/ 379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496" y="21600"/>
                  </a:lnTo>
                  <a:lnTo>
                    <a:pt x="211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3" name="Freeform 16"/>
            <p:cNvSpPr>
              <a:spLocks noChangeArrowheads="1"/>
            </p:cNvSpPr>
            <p:nvPr/>
          </p:nvSpPr>
          <p:spPr bwMode="auto">
            <a:xfrm>
              <a:off x="1278" y="3734"/>
              <a:ext cx="3110" cy="21"/>
            </a:xfrm>
            <a:custGeom>
              <a:avLst/>
              <a:gdLst>
                <a:gd name="T0" fmla="*/ 448 w 21600"/>
                <a:gd name="T1" fmla="*/ 0 h 21600"/>
                <a:gd name="T2" fmla="*/ 0 w 21600"/>
                <a:gd name="T3" fmla="*/ 0 h 21600"/>
                <a:gd name="T4" fmla="*/ 13 w 21600"/>
                <a:gd name="T5" fmla="*/ 0 h 21600"/>
                <a:gd name="T6" fmla="*/ 435 w 21600"/>
                <a:gd name="T7" fmla="*/ 0 h 21600"/>
                <a:gd name="T8" fmla="*/ 448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639" y="21600"/>
                  </a:lnTo>
                  <a:lnTo>
                    <a:pt x="2096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4" name="Freeform 17"/>
            <p:cNvSpPr>
              <a:spLocks noChangeArrowheads="1"/>
            </p:cNvSpPr>
            <p:nvPr/>
          </p:nvSpPr>
          <p:spPr bwMode="auto">
            <a:xfrm>
              <a:off x="1138" y="3702"/>
              <a:ext cx="3390" cy="29"/>
            </a:xfrm>
            <a:custGeom>
              <a:avLst/>
              <a:gdLst>
                <a:gd name="T0" fmla="*/ 532 w 21600"/>
                <a:gd name="T1" fmla="*/ 0 h 21600"/>
                <a:gd name="T2" fmla="*/ 0 w 21600"/>
                <a:gd name="T3" fmla="*/ 0 h 21600"/>
                <a:gd name="T4" fmla="*/ 8 w 21600"/>
                <a:gd name="T5" fmla="*/ 0 h 21600"/>
                <a:gd name="T6" fmla="*/ 17 w 21600"/>
                <a:gd name="T7" fmla="*/ 0 h 21600"/>
                <a:gd name="T8" fmla="*/ 515 w 21600"/>
                <a:gd name="T9" fmla="*/ 0 h 21600"/>
                <a:gd name="T10" fmla="*/ 524 w 21600"/>
                <a:gd name="T11" fmla="*/ 0 h 21600"/>
                <a:gd name="T12" fmla="*/ 532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344" y="10800"/>
                  </a:lnTo>
                  <a:lnTo>
                    <a:pt x="705" y="21600"/>
                  </a:lnTo>
                  <a:lnTo>
                    <a:pt x="20895" y="21600"/>
                  </a:lnTo>
                  <a:lnTo>
                    <a:pt x="21256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5" name="Freeform 18"/>
            <p:cNvSpPr>
              <a:spLocks noChangeArrowheads="1"/>
            </p:cNvSpPr>
            <p:nvPr/>
          </p:nvSpPr>
          <p:spPr bwMode="auto">
            <a:xfrm>
              <a:off x="860" y="3606"/>
              <a:ext cx="3945" cy="93"/>
            </a:xfrm>
            <a:custGeom>
              <a:avLst/>
              <a:gdLst>
                <a:gd name="T0" fmla="*/ 721 w 21600"/>
                <a:gd name="T1" fmla="*/ 0 h 21600"/>
                <a:gd name="T2" fmla="*/ 0 w 21600"/>
                <a:gd name="T3" fmla="*/ 0 h 21600"/>
                <a:gd name="T4" fmla="*/ 3 w 21600"/>
                <a:gd name="T5" fmla="*/ 0 h 21600"/>
                <a:gd name="T6" fmla="*/ 9 w 21600"/>
                <a:gd name="T7" fmla="*/ 0 h 21600"/>
                <a:gd name="T8" fmla="*/ 17 w 21600"/>
                <a:gd name="T9" fmla="*/ 0 h 21600"/>
                <a:gd name="T10" fmla="*/ 24 w 21600"/>
                <a:gd name="T11" fmla="*/ 0 h 21600"/>
                <a:gd name="T12" fmla="*/ 33 w 21600"/>
                <a:gd name="T13" fmla="*/ 0 h 21600"/>
                <a:gd name="T14" fmla="*/ 37 w 21600"/>
                <a:gd name="T15" fmla="*/ 0 h 21600"/>
                <a:gd name="T16" fmla="*/ 46 w 21600"/>
                <a:gd name="T17" fmla="*/ 0 h 21600"/>
                <a:gd name="T18" fmla="*/ 675 w 21600"/>
                <a:gd name="T19" fmla="*/ 0 h 21600"/>
                <a:gd name="T20" fmla="*/ 684 w 21600"/>
                <a:gd name="T21" fmla="*/ 0 h 21600"/>
                <a:gd name="T22" fmla="*/ 688 w 21600"/>
                <a:gd name="T23" fmla="*/ 0 h 21600"/>
                <a:gd name="T24" fmla="*/ 692 w 21600"/>
                <a:gd name="T25" fmla="*/ 0 h 21600"/>
                <a:gd name="T26" fmla="*/ 700 w 21600"/>
                <a:gd name="T27" fmla="*/ 0 h 21600"/>
                <a:gd name="T28" fmla="*/ 708 w 21600"/>
                <a:gd name="T29" fmla="*/ 0 h 21600"/>
                <a:gd name="T30" fmla="*/ 714 w 21600"/>
                <a:gd name="T31" fmla="*/ 0 h 21600"/>
                <a:gd name="T32" fmla="*/ 721 w 21600"/>
                <a:gd name="T33" fmla="*/ 0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90" y="1800"/>
                  </a:lnTo>
                  <a:lnTo>
                    <a:pt x="285" y="5400"/>
                  </a:lnTo>
                  <a:lnTo>
                    <a:pt x="497" y="9000"/>
                  </a:lnTo>
                  <a:lnTo>
                    <a:pt x="727" y="12600"/>
                  </a:lnTo>
                  <a:lnTo>
                    <a:pt x="974" y="16200"/>
                  </a:lnTo>
                  <a:lnTo>
                    <a:pt x="1104" y="18000"/>
                  </a:lnTo>
                  <a:lnTo>
                    <a:pt x="1376" y="21600"/>
                  </a:lnTo>
                  <a:lnTo>
                    <a:pt x="20224" y="21600"/>
                  </a:lnTo>
                  <a:lnTo>
                    <a:pt x="20496" y="18000"/>
                  </a:lnTo>
                  <a:lnTo>
                    <a:pt x="20626" y="16200"/>
                  </a:lnTo>
                  <a:lnTo>
                    <a:pt x="20751" y="14400"/>
                  </a:lnTo>
                  <a:lnTo>
                    <a:pt x="20990" y="10800"/>
                  </a:lnTo>
                  <a:lnTo>
                    <a:pt x="21211" y="7200"/>
                  </a:lnTo>
                  <a:lnTo>
                    <a:pt x="21415" y="3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6" name="Freeform 19"/>
            <p:cNvSpPr>
              <a:spLocks noChangeArrowheads="1"/>
            </p:cNvSpPr>
            <p:nvPr/>
          </p:nvSpPr>
          <p:spPr bwMode="auto">
            <a:xfrm>
              <a:off x="719" y="3326"/>
              <a:ext cx="4227" cy="277"/>
            </a:xfrm>
            <a:custGeom>
              <a:avLst/>
              <a:gdLst>
                <a:gd name="T0" fmla="*/ 803 w 21600"/>
                <a:gd name="T1" fmla="*/ 0 h 21600"/>
                <a:gd name="T2" fmla="*/ 24 w 21600"/>
                <a:gd name="T3" fmla="*/ 0 h 21600"/>
                <a:gd name="T4" fmla="*/ 22 w 21600"/>
                <a:gd name="T5" fmla="*/ 0 h 21600"/>
                <a:gd name="T6" fmla="*/ 19 w 21600"/>
                <a:gd name="T7" fmla="*/ 0 h 21600"/>
                <a:gd name="T8" fmla="*/ 16 w 21600"/>
                <a:gd name="T9" fmla="*/ 0 h 21600"/>
                <a:gd name="T10" fmla="*/ 12 w 21600"/>
                <a:gd name="T11" fmla="*/ 1 h 21600"/>
                <a:gd name="T12" fmla="*/ 8 w 21600"/>
                <a:gd name="T13" fmla="*/ 1 h 21600"/>
                <a:gd name="T14" fmla="*/ 4 w 21600"/>
                <a:gd name="T15" fmla="*/ 1 h 21600"/>
                <a:gd name="T16" fmla="*/ 1 w 21600"/>
                <a:gd name="T17" fmla="*/ 1 h 21600"/>
                <a:gd name="T18" fmla="*/ 0 w 21600"/>
                <a:gd name="T19" fmla="*/ 2 h 21600"/>
                <a:gd name="T20" fmla="*/ 0 w 21600"/>
                <a:gd name="T21" fmla="*/ 2 h 21600"/>
                <a:gd name="T22" fmla="*/ 2 w 21600"/>
                <a:gd name="T23" fmla="*/ 2 h 21600"/>
                <a:gd name="T24" fmla="*/ 5 w 21600"/>
                <a:gd name="T25" fmla="*/ 3 h 21600"/>
                <a:gd name="T26" fmla="*/ 10 w 21600"/>
                <a:gd name="T27" fmla="*/ 3 h 21600"/>
                <a:gd name="T28" fmla="*/ 14 w 21600"/>
                <a:gd name="T29" fmla="*/ 3 h 21600"/>
                <a:gd name="T30" fmla="*/ 19 w 21600"/>
                <a:gd name="T31" fmla="*/ 3 h 21600"/>
                <a:gd name="T32" fmla="*/ 22 w 21600"/>
                <a:gd name="T33" fmla="*/ 3 h 21600"/>
                <a:gd name="T34" fmla="*/ 24 w 21600"/>
                <a:gd name="T35" fmla="*/ 4 h 21600"/>
                <a:gd name="T36" fmla="*/ 803 w 21600"/>
                <a:gd name="T37" fmla="*/ 4 h 21600"/>
                <a:gd name="T38" fmla="*/ 805 w 21600"/>
                <a:gd name="T39" fmla="*/ 3 h 21600"/>
                <a:gd name="T40" fmla="*/ 808 w 21600"/>
                <a:gd name="T41" fmla="*/ 3 h 21600"/>
                <a:gd name="T42" fmla="*/ 811 w 21600"/>
                <a:gd name="T43" fmla="*/ 3 h 21600"/>
                <a:gd name="T44" fmla="*/ 815 w 21600"/>
                <a:gd name="T45" fmla="*/ 3 h 21600"/>
                <a:gd name="T46" fmla="*/ 819 w 21600"/>
                <a:gd name="T47" fmla="*/ 3 h 21600"/>
                <a:gd name="T48" fmla="*/ 824 w 21600"/>
                <a:gd name="T49" fmla="*/ 2 h 21600"/>
                <a:gd name="T50" fmla="*/ 826 w 21600"/>
                <a:gd name="T51" fmla="*/ 2 h 21600"/>
                <a:gd name="T52" fmla="*/ 827 w 21600"/>
                <a:gd name="T53" fmla="*/ 2 h 21600"/>
                <a:gd name="T54" fmla="*/ 827 w 21600"/>
                <a:gd name="T55" fmla="*/ 2 h 21600"/>
                <a:gd name="T56" fmla="*/ 826 w 21600"/>
                <a:gd name="T57" fmla="*/ 1 h 21600"/>
                <a:gd name="T58" fmla="*/ 822 w 21600"/>
                <a:gd name="T59" fmla="*/ 1 h 21600"/>
                <a:gd name="T60" fmla="*/ 817 w 21600"/>
                <a:gd name="T61" fmla="*/ 1 h 21600"/>
                <a:gd name="T62" fmla="*/ 813 w 21600"/>
                <a:gd name="T63" fmla="*/ 1 h 21600"/>
                <a:gd name="T64" fmla="*/ 808 w 21600"/>
                <a:gd name="T65" fmla="*/ 0 h 21600"/>
                <a:gd name="T66" fmla="*/ 805 w 21600"/>
                <a:gd name="T67" fmla="*/ 0 h 21600"/>
                <a:gd name="T68" fmla="*/ 803 w 21600"/>
                <a:gd name="T69" fmla="*/ 0 h 21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600" h="21600">
                  <a:moveTo>
                    <a:pt x="20959" y="0"/>
                  </a:moveTo>
                  <a:lnTo>
                    <a:pt x="641" y="0"/>
                  </a:lnTo>
                  <a:lnTo>
                    <a:pt x="565" y="617"/>
                  </a:lnTo>
                  <a:lnTo>
                    <a:pt x="494" y="1851"/>
                  </a:lnTo>
                  <a:lnTo>
                    <a:pt x="428" y="2469"/>
                  </a:lnTo>
                  <a:lnTo>
                    <a:pt x="308" y="3703"/>
                  </a:lnTo>
                  <a:lnTo>
                    <a:pt x="208" y="4937"/>
                  </a:lnTo>
                  <a:lnTo>
                    <a:pt x="93" y="6789"/>
                  </a:lnTo>
                  <a:lnTo>
                    <a:pt x="24" y="8640"/>
                  </a:lnTo>
                  <a:lnTo>
                    <a:pt x="0" y="10491"/>
                  </a:lnTo>
                  <a:lnTo>
                    <a:pt x="3" y="11726"/>
                  </a:lnTo>
                  <a:lnTo>
                    <a:pt x="42" y="13577"/>
                  </a:lnTo>
                  <a:lnTo>
                    <a:pt x="127" y="15429"/>
                  </a:lnTo>
                  <a:lnTo>
                    <a:pt x="256" y="17280"/>
                  </a:lnTo>
                  <a:lnTo>
                    <a:pt x="366" y="18514"/>
                  </a:lnTo>
                  <a:lnTo>
                    <a:pt x="494" y="19749"/>
                  </a:lnTo>
                  <a:lnTo>
                    <a:pt x="565" y="20983"/>
                  </a:lnTo>
                  <a:lnTo>
                    <a:pt x="641" y="21600"/>
                  </a:lnTo>
                  <a:lnTo>
                    <a:pt x="20959" y="21600"/>
                  </a:lnTo>
                  <a:lnTo>
                    <a:pt x="21035" y="20983"/>
                  </a:lnTo>
                  <a:lnTo>
                    <a:pt x="21106" y="19749"/>
                  </a:lnTo>
                  <a:lnTo>
                    <a:pt x="21172" y="19131"/>
                  </a:lnTo>
                  <a:lnTo>
                    <a:pt x="21292" y="17897"/>
                  </a:lnTo>
                  <a:lnTo>
                    <a:pt x="21392" y="16663"/>
                  </a:lnTo>
                  <a:lnTo>
                    <a:pt x="21507" y="14811"/>
                  </a:lnTo>
                  <a:lnTo>
                    <a:pt x="21576" y="12960"/>
                  </a:lnTo>
                  <a:lnTo>
                    <a:pt x="21600" y="10491"/>
                  </a:lnTo>
                  <a:lnTo>
                    <a:pt x="21597" y="9874"/>
                  </a:lnTo>
                  <a:lnTo>
                    <a:pt x="21558" y="8023"/>
                  </a:lnTo>
                  <a:lnTo>
                    <a:pt x="21473" y="6171"/>
                  </a:lnTo>
                  <a:lnTo>
                    <a:pt x="21344" y="4320"/>
                  </a:lnTo>
                  <a:lnTo>
                    <a:pt x="21234" y="3086"/>
                  </a:lnTo>
                  <a:lnTo>
                    <a:pt x="21106" y="1851"/>
                  </a:lnTo>
                  <a:lnTo>
                    <a:pt x="21035" y="617"/>
                  </a:lnTo>
                  <a:lnTo>
                    <a:pt x="20959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7" name="Freeform 20"/>
            <p:cNvSpPr>
              <a:spLocks noChangeArrowheads="1"/>
            </p:cNvSpPr>
            <p:nvPr/>
          </p:nvSpPr>
          <p:spPr bwMode="auto">
            <a:xfrm>
              <a:off x="860" y="3230"/>
              <a:ext cx="3945" cy="93"/>
            </a:xfrm>
            <a:custGeom>
              <a:avLst/>
              <a:gdLst>
                <a:gd name="T0" fmla="*/ 675 w 21600"/>
                <a:gd name="T1" fmla="*/ 0 h 21600"/>
                <a:gd name="T2" fmla="*/ 46 w 21600"/>
                <a:gd name="T3" fmla="*/ 0 h 21600"/>
                <a:gd name="T4" fmla="*/ 37 w 21600"/>
                <a:gd name="T5" fmla="*/ 0 h 21600"/>
                <a:gd name="T6" fmla="*/ 33 w 21600"/>
                <a:gd name="T7" fmla="*/ 0 h 21600"/>
                <a:gd name="T8" fmla="*/ 28 w 21600"/>
                <a:gd name="T9" fmla="*/ 0 h 21600"/>
                <a:gd name="T10" fmla="*/ 20 w 21600"/>
                <a:gd name="T11" fmla="*/ 0 h 21600"/>
                <a:gd name="T12" fmla="*/ 13 w 21600"/>
                <a:gd name="T13" fmla="*/ 0 h 21600"/>
                <a:gd name="T14" fmla="*/ 6 w 21600"/>
                <a:gd name="T15" fmla="*/ 0 h 21600"/>
                <a:gd name="T16" fmla="*/ 0 w 21600"/>
                <a:gd name="T17" fmla="*/ 0 h 21600"/>
                <a:gd name="T18" fmla="*/ 721 w 21600"/>
                <a:gd name="T19" fmla="*/ 0 h 21600"/>
                <a:gd name="T20" fmla="*/ 714 w 21600"/>
                <a:gd name="T21" fmla="*/ 0 h 21600"/>
                <a:gd name="T22" fmla="*/ 708 w 21600"/>
                <a:gd name="T23" fmla="*/ 0 h 21600"/>
                <a:gd name="T24" fmla="*/ 700 w 21600"/>
                <a:gd name="T25" fmla="*/ 0 h 21600"/>
                <a:gd name="T26" fmla="*/ 692 w 21600"/>
                <a:gd name="T27" fmla="*/ 0 h 21600"/>
                <a:gd name="T28" fmla="*/ 688 w 21600"/>
                <a:gd name="T29" fmla="*/ 0 h 21600"/>
                <a:gd name="T30" fmla="*/ 684 w 21600"/>
                <a:gd name="T31" fmla="*/ 0 h 21600"/>
                <a:gd name="T32" fmla="*/ 675 w 21600"/>
                <a:gd name="T33" fmla="*/ 0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20224" y="0"/>
                  </a:moveTo>
                  <a:lnTo>
                    <a:pt x="1376" y="0"/>
                  </a:lnTo>
                  <a:lnTo>
                    <a:pt x="1104" y="3600"/>
                  </a:lnTo>
                  <a:lnTo>
                    <a:pt x="974" y="5400"/>
                  </a:lnTo>
                  <a:lnTo>
                    <a:pt x="849" y="7200"/>
                  </a:lnTo>
                  <a:lnTo>
                    <a:pt x="610" y="10800"/>
                  </a:lnTo>
                  <a:lnTo>
                    <a:pt x="389" y="14400"/>
                  </a:lnTo>
                  <a:lnTo>
                    <a:pt x="185" y="180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15" y="18000"/>
                  </a:lnTo>
                  <a:lnTo>
                    <a:pt x="21211" y="14400"/>
                  </a:lnTo>
                  <a:lnTo>
                    <a:pt x="20990" y="10800"/>
                  </a:lnTo>
                  <a:lnTo>
                    <a:pt x="20751" y="7200"/>
                  </a:lnTo>
                  <a:lnTo>
                    <a:pt x="20626" y="5400"/>
                  </a:lnTo>
                  <a:lnTo>
                    <a:pt x="20496" y="3600"/>
                  </a:lnTo>
                  <a:lnTo>
                    <a:pt x="20224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8" name="Freeform 21"/>
            <p:cNvSpPr>
              <a:spLocks noChangeArrowheads="1"/>
            </p:cNvSpPr>
            <p:nvPr/>
          </p:nvSpPr>
          <p:spPr bwMode="auto">
            <a:xfrm>
              <a:off x="1138" y="3198"/>
              <a:ext cx="3390" cy="29"/>
            </a:xfrm>
            <a:custGeom>
              <a:avLst/>
              <a:gdLst>
                <a:gd name="T0" fmla="*/ 515 w 21600"/>
                <a:gd name="T1" fmla="*/ 0 h 21600"/>
                <a:gd name="T2" fmla="*/ 17 w 21600"/>
                <a:gd name="T3" fmla="*/ 0 h 21600"/>
                <a:gd name="T4" fmla="*/ 8 w 21600"/>
                <a:gd name="T5" fmla="*/ 0 h 21600"/>
                <a:gd name="T6" fmla="*/ 0 w 21600"/>
                <a:gd name="T7" fmla="*/ 0 h 21600"/>
                <a:gd name="T8" fmla="*/ 532 w 21600"/>
                <a:gd name="T9" fmla="*/ 0 h 21600"/>
                <a:gd name="T10" fmla="*/ 524 w 21600"/>
                <a:gd name="T11" fmla="*/ 0 h 21600"/>
                <a:gd name="T12" fmla="*/ 515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00" h="21600">
                  <a:moveTo>
                    <a:pt x="20895" y="0"/>
                  </a:moveTo>
                  <a:lnTo>
                    <a:pt x="705" y="0"/>
                  </a:lnTo>
                  <a:lnTo>
                    <a:pt x="344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56" y="10800"/>
                  </a:lnTo>
                  <a:lnTo>
                    <a:pt x="20895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9" name="Freeform 22"/>
            <p:cNvSpPr>
              <a:spLocks noChangeArrowheads="1"/>
            </p:cNvSpPr>
            <p:nvPr/>
          </p:nvSpPr>
          <p:spPr bwMode="auto">
            <a:xfrm>
              <a:off x="1278" y="3174"/>
              <a:ext cx="3110" cy="21"/>
            </a:xfrm>
            <a:custGeom>
              <a:avLst/>
              <a:gdLst>
                <a:gd name="T0" fmla="*/ 435 w 21600"/>
                <a:gd name="T1" fmla="*/ 0 h 21600"/>
                <a:gd name="T2" fmla="*/ 13 w 21600"/>
                <a:gd name="T3" fmla="*/ 0 h 21600"/>
                <a:gd name="T4" fmla="*/ 0 w 21600"/>
                <a:gd name="T5" fmla="*/ 0 h 21600"/>
                <a:gd name="T6" fmla="*/ 448 w 21600"/>
                <a:gd name="T7" fmla="*/ 0 h 21600"/>
                <a:gd name="T8" fmla="*/ 435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0961" y="0"/>
                  </a:moveTo>
                  <a:lnTo>
                    <a:pt x="639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961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0" name="Freeform 23"/>
            <p:cNvSpPr>
              <a:spLocks noChangeArrowheads="1"/>
            </p:cNvSpPr>
            <p:nvPr/>
          </p:nvSpPr>
          <p:spPr bwMode="auto">
            <a:xfrm>
              <a:off x="1402" y="3158"/>
              <a:ext cx="2861" cy="13"/>
            </a:xfrm>
            <a:custGeom>
              <a:avLst/>
              <a:gdLst>
                <a:gd name="T0" fmla="*/ 370 w 21600"/>
                <a:gd name="T1" fmla="*/ 0 h 21600"/>
                <a:gd name="T2" fmla="*/ 9 w 21600"/>
                <a:gd name="T3" fmla="*/ 0 h 21600"/>
                <a:gd name="T4" fmla="*/ 0 w 21600"/>
                <a:gd name="T5" fmla="*/ 0 h 21600"/>
                <a:gd name="T6" fmla="*/ 379 w 21600"/>
                <a:gd name="T7" fmla="*/ 0 h 21600"/>
                <a:gd name="T8" fmla="*/ 37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104" y="0"/>
                  </a:moveTo>
                  <a:lnTo>
                    <a:pt x="496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104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1" name="Freeform 24"/>
            <p:cNvSpPr>
              <a:spLocks noChangeArrowheads="1"/>
            </p:cNvSpPr>
            <p:nvPr/>
          </p:nvSpPr>
          <p:spPr bwMode="auto">
            <a:xfrm>
              <a:off x="1502" y="3142"/>
              <a:ext cx="2662" cy="13"/>
            </a:xfrm>
            <a:custGeom>
              <a:avLst/>
              <a:gdLst>
                <a:gd name="T0" fmla="*/ 320 w 21600"/>
                <a:gd name="T1" fmla="*/ 0 h 21600"/>
                <a:gd name="T2" fmla="*/ 9 w 21600"/>
                <a:gd name="T3" fmla="*/ 0 h 21600"/>
                <a:gd name="T4" fmla="*/ 0 w 21600"/>
                <a:gd name="T5" fmla="*/ 0 h 21600"/>
                <a:gd name="T6" fmla="*/ 328 w 21600"/>
                <a:gd name="T7" fmla="*/ 0 h 21600"/>
                <a:gd name="T8" fmla="*/ 32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038" y="0"/>
                  </a:moveTo>
                  <a:lnTo>
                    <a:pt x="56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038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2" name="Freeform 25"/>
            <p:cNvSpPr>
              <a:spLocks noChangeArrowheads="1"/>
            </p:cNvSpPr>
            <p:nvPr/>
          </p:nvSpPr>
          <p:spPr bwMode="auto">
            <a:xfrm>
              <a:off x="1607" y="3134"/>
              <a:ext cx="2452" cy="5"/>
            </a:xfrm>
            <a:custGeom>
              <a:avLst/>
              <a:gdLst>
                <a:gd name="T0" fmla="*/ 274 w 21600"/>
                <a:gd name="T1" fmla="*/ 0 h 21600"/>
                <a:gd name="T2" fmla="*/ 4 w 21600"/>
                <a:gd name="T3" fmla="*/ 0 h 21600"/>
                <a:gd name="T4" fmla="*/ 0 w 21600"/>
                <a:gd name="T5" fmla="*/ 0 h 21600"/>
                <a:gd name="T6" fmla="*/ 278 w 21600"/>
                <a:gd name="T7" fmla="*/ 0 h 21600"/>
                <a:gd name="T8" fmla="*/ 274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283" y="0"/>
                  </a:moveTo>
                  <a:lnTo>
                    <a:pt x="317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83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3" name="Freeform 26"/>
            <p:cNvSpPr>
              <a:spLocks noChangeArrowheads="1"/>
            </p:cNvSpPr>
            <p:nvPr/>
          </p:nvSpPr>
          <p:spPr bwMode="auto">
            <a:xfrm>
              <a:off x="1679" y="3126"/>
              <a:ext cx="2307" cy="5"/>
            </a:xfrm>
            <a:custGeom>
              <a:avLst/>
              <a:gdLst>
                <a:gd name="T0" fmla="*/ 242 w 21600"/>
                <a:gd name="T1" fmla="*/ 0 h 21600"/>
                <a:gd name="T2" fmla="*/ 4 w 21600"/>
                <a:gd name="T3" fmla="*/ 0 h 21600"/>
                <a:gd name="T4" fmla="*/ 0 w 21600"/>
                <a:gd name="T5" fmla="*/ 0 h 21600"/>
                <a:gd name="T6" fmla="*/ 246 w 21600"/>
                <a:gd name="T7" fmla="*/ 0 h 21600"/>
                <a:gd name="T8" fmla="*/ 242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253" y="0"/>
                  </a:moveTo>
                  <a:lnTo>
                    <a:pt x="347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253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4" name="Freeform 27"/>
            <p:cNvSpPr>
              <a:spLocks noChangeArrowheads="1"/>
            </p:cNvSpPr>
            <p:nvPr/>
          </p:nvSpPr>
          <p:spPr bwMode="auto">
            <a:xfrm>
              <a:off x="1754" y="3109"/>
              <a:ext cx="2157" cy="13"/>
            </a:xfrm>
            <a:custGeom>
              <a:avLst/>
              <a:gdLst>
                <a:gd name="T0" fmla="*/ 208 w 21600"/>
                <a:gd name="T1" fmla="*/ 0 h 21600"/>
                <a:gd name="T2" fmla="*/ 8 w 21600"/>
                <a:gd name="T3" fmla="*/ 0 h 21600"/>
                <a:gd name="T4" fmla="*/ 0 w 21600"/>
                <a:gd name="T5" fmla="*/ 0 h 21600"/>
                <a:gd name="T6" fmla="*/ 215 w 21600"/>
                <a:gd name="T7" fmla="*/ 0 h 21600"/>
                <a:gd name="T8" fmla="*/ 208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0831" y="0"/>
                  </a:moveTo>
                  <a:lnTo>
                    <a:pt x="769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31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5" name="Freeform 28"/>
            <p:cNvSpPr>
              <a:spLocks noChangeArrowheads="1"/>
            </p:cNvSpPr>
            <p:nvPr/>
          </p:nvSpPr>
          <p:spPr bwMode="auto">
            <a:xfrm>
              <a:off x="1910" y="3102"/>
              <a:ext cx="1846" cy="5"/>
            </a:xfrm>
            <a:custGeom>
              <a:avLst/>
              <a:gdLst>
                <a:gd name="T0" fmla="*/ 154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158 w 21600"/>
                <a:gd name="T7" fmla="*/ 0 h 21600"/>
                <a:gd name="T8" fmla="*/ 154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131" y="0"/>
                  </a:moveTo>
                  <a:lnTo>
                    <a:pt x="469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131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6" name="Freeform 29"/>
            <p:cNvSpPr>
              <a:spLocks noChangeArrowheads="1"/>
            </p:cNvSpPr>
            <p:nvPr/>
          </p:nvSpPr>
          <p:spPr bwMode="auto">
            <a:xfrm>
              <a:off x="1991" y="3094"/>
              <a:ext cx="1684" cy="5"/>
            </a:xfrm>
            <a:custGeom>
              <a:avLst/>
              <a:gdLst>
                <a:gd name="T0" fmla="*/ 128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131 w 21600"/>
                <a:gd name="T7" fmla="*/ 0 h 21600"/>
                <a:gd name="T8" fmla="*/ 128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075" y="0"/>
                  </a:moveTo>
                  <a:lnTo>
                    <a:pt x="525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075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7" name="Freeform 30"/>
            <p:cNvSpPr>
              <a:spLocks noChangeArrowheads="1"/>
            </p:cNvSpPr>
            <p:nvPr/>
          </p:nvSpPr>
          <p:spPr bwMode="auto">
            <a:xfrm>
              <a:off x="2073" y="3086"/>
              <a:ext cx="1519" cy="5"/>
            </a:xfrm>
            <a:custGeom>
              <a:avLst/>
              <a:gdLst>
                <a:gd name="T0" fmla="*/ 104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107 w 21600"/>
                <a:gd name="T7" fmla="*/ 0 h 21600"/>
                <a:gd name="T8" fmla="*/ 104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1006" y="0"/>
                  </a:moveTo>
                  <a:lnTo>
                    <a:pt x="594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006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8" name="Freeform 31"/>
            <p:cNvSpPr>
              <a:spLocks noChangeArrowheads="1"/>
            </p:cNvSpPr>
            <p:nvPr/>
          </p:nvSpPr>
          <p:spPr bwMode="auto">
            <a:xfrm>
              <a:off x="2200" y="3078"/>
              <a:ext cx="1266" cy="5"/>
            </a:xfrm>
            <a:custGeom>
              <a:avLst/>
              <a:gdLst>
                <a:gd name="T0" fmla="*/ 72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74 w 21600"/>
                <a:gd name="T7" fmla="*/ 0 h 21600"/>
                <a:gd name="T8" fmla="*/ 72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0866" y="0"/>
                  </a:moveTo>
                  <a:lnTo>
                    <a:pt x="734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9" name="Freeform 32"/>
            <p:cNvSpPr>
              <a:spLocks noChangeArrowheads="1"/>
            </p:cNvSpPr>
            <p:nvPr/>
          </p:nvSpPr>
          <p:spPr bwMode="auto">
            <a:xfrm>
              <a:off x="2375" y="3070"/>
              <a:ext cx="916" cy="5"/>
            </a:xfrm>
            <a:custGeom>
              <a:avLst/>
              <a:gdLst>
                <a:gd name="T0" fmla="*/ 37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39 w 21600"/>
                <a:gd name="T7" fmla="*/ 0 h 21600"/>
                <a:gd name="T8" fmla="*/ 37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20553" y="0"/>
                  </a:moveTo>
                  <a:lnTo>
                    <a:pt x="1047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553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70" name="Freeform 33"/>
            <p:cNvSpPr>
              <a:spLocks noChangeArrowheads="1"/>
            </p:cNvSpPr>
            <p:nvPr/>
          </p:nvSpPr>
          <p:spPr bwMode="auto">
            <a:xfrm>
              <a:off x="2787" y="3062"/>
              <a:ext cx="91" cy="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33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439" name="Freeform 34"/>
          <p:cNvSpPr>
            <a:spLocks noChangeArrowheads="1"/>
          </p:cNvSpPr>
          <p:nvPr/>
        </p:nvSpPr>
        <p:spPr bwMode="auto">
          <a:xfrm>
            <a:off x="1334819" y="5356019"/>
            <a:ext cx="7852966" cy="1399352"/>
          </a:xfrm>
          <a:custGeom>
            <a:avLst/>
            <a:gdLst>
              <a:gd name="T0" fmla="*/ 20103095 w 21600"/>
              <a:gd name="T1" fmla="*/ 30010276 h 21600"/>
              <a:gd name="T2" fmla="*/ 69684344 w 21600"/>
              <a:gd name="T3" fmla="*/ 23898284 h 21600"/>
              <a:gd name="T4" fmla="*/ 146231173 w 21600"/>
              <a:gd name="T5" fmla="*/ 18270244 h 21600"/>
              <a:gd name="T6" fmla="*/ 193782652 w 21600"/>
              <a:gd name="T7" fmla="*/ 15663686 h 21600"/>
              <a:gd name="T8" fmla="*/ 247036702 w 21600"/>
              <a:gd name="T9" fmla="*/ 13216114 h 21600"/>
              <a:gd name="T10" fmla="*/ 305703268 w 21600"/>
              <a:gd name="T11" fmla="*/ 10937934 h 21600"/>
              <a:gd name="T12" fmla="*/ 369491981 w 21600"/>
              <a:gd name="T13" fmla="*/ 8836084 h 21600"/>
              <a:gd name="T14" fmla="*/ 437920037 w 21600"/>
              <a:gd name="T15" fmla="*/ 6931319 h 21600"/>
              <a:gd name="T16" fmla="*/ 510697381 w 21600"/>
              <a:gd name="T17" fmla="*/ 5230460 h 21600"/>
              <a:gd name="T18" fmla="*/ 587630330 w 21600"/>
              <a:gd name="T19" fmla="*/ 3747382 h 21600"/>
              <a:gd name="T20" fmla="*/ 668139704 w 21600"/>
              <a:gd name="T21" fmla="*/ 2492493 h 21600"/>
              <a:gd name="T22" fmla="*/ 752031512 w 21600"/>
              <a:gd name="T23" fmla="*/ 1479609 h 21600"/>
              <a:gd name="T24" fmla="*/ 839016319 w 21600"/>
              <a:gd name="T25" fmla="*/ 719079 h 21600"/>
              <a:gd name="T26" fmla="*/ 928610698 w 21600"/>
              <a:gd name="T27" fmla="*/ 224719 h 21600"/>
              <a:gd name="T28" fmla="*/ 1020524593 w 21600"/>
              <a:gd name="T29" fmla="*/ 10348 h 21600"/>
              <a:gd name="T30" fmla="*/ 1113405031 w 21600"/>
              <a:gd name="T31" fmla="*/ 82962 h 21600"/>
              <a:gd name="T32" fmla="*/ 1204159013 w 21600"/>
              <a:gd name="T33" fmla="*/ 439032 h 21600"/>
              <a:gd name="T34" fmla="*/ 1292497104 w 21600"/>
              <a:gd name="T35" fmla="*/ 1064742 h 21600"/>
              <a:gd name="T36" fmla="*/ 1377935256 w 21600"/>
              <a:gd name="T37" fmla="*/ 1953213 h 21600"/>
              <a:gd name="T38" fmla="*/ 1460184345 w 21600"/>
              <a:gd name="T39" fmla="*/ 3090569 h 21600"/>
              <a:gd name="T40" fmla="*/ 1538953694 w 21600"/>
              <a:gd name="T41" fmla="*/ 4459523 h 21600"/>
              <a:gd name="T42" fmla="*/ 1613857494 w 21600"/>
              <a:gd name="T43" fmla="*/ 6053196 h 21600"/>
              <a:gd name="T44" fmla="*/ 1684508381 w 21600"/>
              <a:gd name="T45" fmla="*/ 7861241 h 21600"/>
              <a:gd name="T46" fmla="*/ 1750616921 w 21600"/>
              <a:gd name="T47" fmla="*/ 9862844 h 21600"/>
              <a:gd name="T48" fmla="*/ 1811892748 w 21600"/>
              <a:gd name="T49" fmla="*/ 12054593 h 21600"/>
              <a:gd name="T50" fmla="*/ 1867949430 w 21600"/>
              <a:gd name="T51" fmla="*/ 14419145 h 21600"/>
              <a:gd name="T52" fmla="*/ 1918400848 w 21600"/>
              <a:gd name="T53" fmla="*/ 16949679 h 21600"/>
              <a:gd name="T54" fmla="*/ 1982866048 w 21600"/>
              <a:gd name="T55" fmla="*/ 21018559 h 21600"/>
              <a:gd name="T56" fmla="*/ 2046268331 w 21600"/>
              <a:gd name="T57" fmla="*/ 26898953 h 21600"/>
              <a:gd name="T58" fmla="*/ 2085314918 w 21600"/>
              <a:gd name="T59" fmla="*/ 34846625 h 21600"/>
              <a:gd name="T60" fmla="*/ 2075360056 w 21600"/>
              <a:gd name="T61" fmla="*/ 43070815 h 21600"/>
              <a:gd name="T62" fmla="*/ 2025681810 w 21600"/>
              <a:gd name="T63" fmla="*/ 50033238 h 21600"/>
              <a:gd name="T64" fmla="*/ 1952421350 w 21600"/>
              <a:gd name="T65" fmla="*/ 55730363 h 21600"/>
              <a:gd name="T66" fmla="*/ 1893851781 w 21600"/>
              <a:gd name="T67" fmla="*/ 59007610 h 21600"/>
              <a:gd name="T68" fmla="*/ 1840597731 w 21600"/>
              <a:gd name="T69" fmla="*/ 61455182 h 21600"/>
              <a:gd name="T70" fmla="*/ 1781931166 w 21600"/>
              <a:gd name="T71" fmla="*/ 63736773 h 21600"/>
              <a:gd name="T72" fmla="*/ 1718142453 w 21600"/>
              <a:gd name="T73" fmla="*/ 65835213 h 21600"/>
              <a:gd name="T74" fmla="*/ 1649714396 w 21600"/>
              <a:gd name="T75" fmla="*/ 67739977 h 21600"/>
              <a:gd name="T76" fmla="*/ 1576937053 w 21600"/>
              <a:gd name="T77" fmla="*/ 69440837 h 21600"/>
              <a:gd name="T78" fmla="*/ 1500004104 w 21600"/>
              <a:gd name="T79" fmla="*/ 70923914 h 21600"/>
              <a:gd name="T80" fmla="*/ 1419494729 w 21600"/>
              <a:gd name="T81" fmla="*/ 72178804 h 21600"/>
              <a:gd name="T82" fmla="*/ 1335602922 w 21600"/>
              <a:gd name="T83" fmla="*/ 73191688 h 21600"/>
              <a:gd name="T84" fmla="*/ 1248618115 w 21600"/>
              <a:gd name="T85" fmla="*/ 73952218 h 21600"/>
              <a:gd name="T86" fmla="*/ 1159023736 w 21600"/>
              <a:gd name="T87" fmla="*/ 74446577 h 21600"/>
              <a:gd name="T88" fmla="*/ 1067109840 w 21600"/>
              <a:gd name="T89" fmla="*/ 74660948 h 21600"/>
              <a:gd name="T90" fmla="*/ 974229402 w 21600"/>
              <a:gd name="T91" fmla="*/ 74588335 h 21600"/>
              <a:gd name="T92" fmla="*/ 883475421 w 21600"/>
              <a:gd name="T93" fmla="*/ 74232264 h 21600"/>
              <a:gd name="T94" fmla="*/ 795137329 w 21600"/>
              <a:gd name="T95" fmla="*/ 73606554 h 21600"/>
              <a:gd name="T96" fmla="*/ 709699178 w 21600"/>
              <a:gd name="T97" fmla="*/ 72718083 h 21600"/>
              <a:gd name="T98" fmla="*/ 627450088 w 21600"/>
              <a:gd name="T99" fmla="*/ 71580728 h 21600"/>
              <a:gd name="T100" fmla="*/ 548680739 w 21600"/>
              <a:gd name="T101" fmla="*/ 70211774 h 21600"/>
              <a:gd name="T102" fmla="*/ 473776940 w 21600"/>
              <a:gd name="T103" fmla="*/ 68618100 h 21600"/>
              <a:gd name="T104" fmla="*/ 403126052 w 21600"/>
              <a:gd name="T105" fmla="*/ 66813524 h 21600"/>
              <a:gd name="T106" fmla="*/ 337017512 w 21600"/>
              <a:gd name="T107" fmla="*/ 64808453 h 21600"/>
              <a:gd name="T108" fmla="*/ 275741686 w 21600"/>
              <a:gd name="T109" fmla="*/ 62616703 h 21600"/>
              <a:gd name="T110" fmla="*/ 219685003 w 21600"/>
              <a:gd name="T111" fmla="*/ 60252151 h 21600"/>
              <a:gd name="T112" fmla="*/ 169233585 w 21600"/>
              <a:gd name="T113" fmla="*/ 57725087 h 21600"/>
              <a:gd name="T114" fmla="*/ 104768385 w 21600"/>
              <a:gd name="T115" fmla="*/ 53652738 h 21600"/>
              <a:gd name="T116" fmla="*/ 41366103 w 21600"/>
              <a:gd name="T117" fmla="*/ 47772344 h 21600"/>
              <a:gd name="T118" fmla="*/ 2319516 w 21600"/>
              <a:gd name="T119" fmla="*/ 39824672 h 21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24" y="10080"/>
                </a:lnTo>
                <a:lnTo>
                  <a:pt x="93" y="9374"/>
                </a:lnTo>
                <a:lnTo>
                  <a:pt x="208" y="8681"/>
                </a:lnTo>
                <a:lnTo>
                  <a:pt x="308" y="8227"/>
                </a:lnTo>
                <a:lnTo>
                  <a:pt x="428" y="7781"/>
                </a:lnTo>
                <a:lnTo>
                  <a:pt x="565" y="7343"/>
                </a:lnTo>
                <a:lnTo>
                  <a:pt x="721" y="6913"/>
                </a:lnTo>
                <a:lnTo>
                  <a:pt x="894" y="6492"/>
                </a:lnTo>
                <a:lnTo>
                  <a:pt x="1084" y="6080"/>
                </a:lnTo>
                <a:lnTo>
                  <a:pt x="1290" y="5677"/>
                </a:lnTo>
                <a:lnTo>
                  <a:pt x="1513" y="5285"/>
                </a:lnTo>
                <a:lnTo>
                  <a:pt x="1630" y="5092"/>
                </a:lnTo>
                <a:lnTo>
                  <a:pt x="1751" y="4903"/>
                </a:lnTo>
                <a:lnTo>
                  <a:pt x="1876" y="4716"/>
                </a:lnTo>
                <a:lnTo>
                  <a:pt x="2005" y="4531"/>
                </a:lnTo>
                <a:lnTo>
                  <a:pt x="2137" y="4350"/>
                </a:lnTo>
                <a:lnTo>
                  <a:pt x="2273" y="4171"/>
                </a:lnTo>
                <a:lnTo>
                  <a:pt x="2413" y="3996"/>
                </a:lnTo>
                <a:lnTo>
                  <a:pt x="2556" y="3823"/>
                </a:lnTo>
                <a:lnTo>
                  <a:pt x="2703" y="3653"/>
                </a:lnTo>
                <a:lnTo>
                  <a:pt x="2853" y="3487"/>
                </a:lnTo>
                <a:lnTo>
                  <a:pt x="3006" y="3324"/>
                </a:lnTo>
                <a:lnTo>
                  <a:pt x="3163" y="3164"/>
                </a:lnTo>
                <a:lnTo>
                  <a:pt x="3323" y="3007"/>
                </a:lnTo>
                <a:lnTo>
                  <a:pt x="3487" y="2853"/>
                </a:lnTo>
                <a:lnTo>
                  <a:pt x="3653" y="2703"/>
                </a:lnTo>
                <a:lnTo>
                  <a:pt x="3823" y="2556"/>
                </a:lnTo>
                <a:lnTo>
                  <a:pt x="3995" y="2413"/>
                </a:lnTo>
                <a:lnTo>
                  <a:pt x="4171" y="2274"/>
                </a:lnTo>
                <a:lnTo>
                  <a:pt x="4350" y="2137"/>
                </a:lnTo>
                <a:lnTo>
                  <a:pt x="4531" y="2005"/>
                </a:lnTo>
                <a:lnTo>
                  <a:pt x="4715" y="1876"/>
                </a:lnTo>
                <a:lnTo>
                  <a:pt x="4902" y="1751"/>
                </a:lnTo>
                <a:lnTo>
                  <a:pt x="5092" y="1630"/>
                </a:lnTo>
                <a:lnTo>
                  <a:pt x="5284" y="1513"/>
                </a:lnTo>
                <a:lnTo>
                  <a:pt x="5479" y="1400"/>
                </a:lnTo>
                <a:lnTo>
                  <a:pt x="5677" y="1290"/>
                </a:lnTo>
                <a:lnTo>
                  <a:pt x="5877" y="1185"/>
                </a:lnTo>
                <a:lnTo>
                  <a:pt x="6080" y="1084"/>
                </a:lnTo>
                <a:lnTo>
                  <a:pt x="6284" y="987"/>
                </a:lnTo>
                <a:lnTo>
                  <a:pt x="6492" y="894"/>
                </a:lnTo>
                <a:lnTo>
                  <a:pt x="6701" y="805"/>
                </a:lnTo>
                <a:lnTo>
                  <a:pt x="6913" y="721"/>
                </a:lnTo>
                <a:lnTo>
                  <a:pt x="7127" y="641"/>
                </a:lnTo>
                <a:lnTo>
                  <a:pt x="7343" y="565"/>
                </a:lnTo>
                <a:lnTo>
                  <a:pt x="7561" y="494"/>
                </a:lnTo>
                <a:lnTo>
                  <a:pt x="7781" y="428"/>
                </a:lnTo>
                <a:lnTo>
                  <a:pt x="8003" y="366"/>
                </a:lnTo>
                <a:lnTo>
                  <a:pt x="8227" y="308"/>
                </a:lnTo>
                <a:lnTo>
                  <a:pt x="8453" y="256"/>
                </a:lnTo>
                <a:lnTo>
                  <a:pt x="8681" y="208"/>
                </a:lnTo>
                <a:lnTo>
                  <a:pt x="8910" y="165"/>
                </a:lnTo>
                <a:lnTo>
                  <a:pt x="9141" y="127"/>
                </a:lnTo>
                <a:lnTo>
                  <a:pt x="9373" y="93"/>
                </a:lnTo>
                <a:lnTo>
                  <a:pt x="9608" y="65"/>
                </a:lnTo>
                <a:lnTo>
                  <a:pt x="9843" y="42"/>
                </a:lnTo>
                <a:lnTo>
                  <a:pt x="10080" y="24"/>
                </a:lnTo>
                <a:lnTo>
                  <a:pt x="10319" y="11"/>
                </a:lnTo>
                <a:lnTo>
                  <a:pt x="10559" y="3"/>
                </a:lnTo>
                <a:lnTo>
                  <a:pt x="10800" y="0"/>
                </a:lnTo>
                <a:lnTo>
                  <a:pt x="11041" y="3"/>
                </a:lnTo>
                <a:lnTo>
                  <a:pt x="11281" y="11"/>
                </a:lnTo>
                <a:lnTo>
                  <a:pt x="11520" y="24"/>
                </a:lnTo>
                <a:lnTo>
                  <a:pt x="11757" y="42"/>
                </a:lnTo>
                <a:lnTo>
                  <a:pt x="11992" y="65"/>
                </a:lnTo>
                <a:lnTo>
                  <a:pt x="12227" y="93"/>
                </a:lnTo>
                <a:lnTo>
                  <a:pt x="12459" y="127"/>
                </a:lnTo>
                <a:lnTo>
                  <a:pt x="12690" y="165"/>
                </a:lnTo>
                <a:lnTo>
                  <a:pt x="12919" y="208"/>
                </a:lnTo>
                <a:lnTo>
                  <a:pt x="13147" y="256"/>
                </a:lnTo>
                <a:lnTo>
                  <a:pt x="13373" y="308"/>
                </a:lnTo>
                <a:lnTo>
                  <a:pt x="13597" y="366"/>
                </a:lnTo>
                <a:lnTo>
                  <a:pt x="13819" y="428"/>
                </a:lnTo>
                <a:lnTo>
                  <a:pt x="14039" y="494"/>
                </a:lnTo>
                <a:lnTo>
                  <a:pt x="14257" y="565"/>
                </a:lnTo>
                <a:lnTo>
                  <a:pt x="14473" y="641"/>
                </a:lnTo>
                <a:lnTo>
                  <a:pt x="14687" y="721"/>
                </a:lnTo>
                <a:lnTo>
                  <a:pt x="14899" y="805"/>
                </a:lnTo>
                <a:lnTo>
                  <a:pt x="15108" y="894"/>
                </a:lnTo>
                <a:lnTo>
                  <a:pt x="15316" y="987"/>
                </a:lnTo>
                <a:lnTo>
                  <a:pt x="15520" y="1084"/>
                </a:lnTo>
                <a:lnTo>
                  <a:pt x="15723" y="1185"/>
                </a:lnTo>
                <a:lnTo>
                  <a:pt x="15923" y="1290"/>
                </a:lnTo>
                <a:lnTo>
                  <a:pt x="16121" y="1400"/>
                </a:lnTo>
                <a:lnTo>
                  <a:pt x="16316" y="1513"/>
                </a:lnTo>
                <a:lnTo>
                  <a:pt x="16508" y="1630"/>
                </a:lnTo>
                <a:lnTo>
                  <a:pt x="16698" y="1751"/>
                </a:lnTo>
                <a:lnTo>
                  <a:pt x="16885" y="1876"/>
                </a:lnTo>
                <a:lnTo>
                  <a:pt x="17069" y="2005"/>
                </a:lnTo>
                <a:lnTo>
                  <a:pt x="17250" y="2137"/>
                </a:lnTo>
                <a:lnTo>
                  <a:pt x="17429" y="2274"/>
                </a:lnTo>
                <a:lnTo>
                  <a:pt x="17605" y="2413"/>
                </a:lnTo>
                <a:lnTo>
                  <a:pt x="17777" y="2556"/>
                </a:lnTo>
                <a:lnTo>
                  <a:pt x="17947" y="2703"/>
                </a:lnTo>
                <a:lnTo>
                  <a:pt x="18113" y="2853"/>
                </a:lnTo>
                <a:lnTo>
                  <a:pt x="18277" y="3007"/>
                </a:lnTo>
                <a:lnTo>
                  <a:pt x="18437" y="3164"/>
                </a:lnTo>
                <a:lnTo>
                  <a:pt x="18594" y="3324"/>
                </a:lnTo>
                <a:lnTo>
                  <a:pt x="18747" y="3487"/>
                </a:lnTo>
                <a:lnTo>
                  <a:pt x="18897" y="3653"/>
                </a:lnTo>
                <a:lnTo>
                  <a:pt x="19044" y="3823"/>
                </a:lnTo>
                <a:lnTo>
                  <a:pt x="19187" y="3996"/>
                </a:lnTo>
                <a:lnTo>
                  <a:pt x="19327" y="4171"/>
                </a:lnTo>
                <a:lnTo>
                  <a:pt x="19463" y="4350"/>
                </a:lnTo>
                <a:lnTo>
                  <a:pt x="19595" y="4531"/>
                </a:lnTo>
                <a:lnTo>
                  <a:pt x="19724" y="4716"/>
                </a:lnTo>
                <a:lnTo>
                  <a:pt x="19849" y="4903"/>
                </a:lnTo>
                <a:lnTo>
                  <a:pt x="19970" y="5092"/>
                </a:lnTo>
                <a:lnTo>
                  <a:pt x="20087" y="5285"/>
                </a:lnTo>
                <a:lnTo>
                  <a:pt x="20310" y="5677"/>
                </a:lnTo>
                <a:lnTo>
                  <a:pt x="20516" y="6080"/>
                </a:lnTo>
                <a:lnTo>
                  <a:pt x="20706" y="6492"/>
                </a:lnTo>
                <a:lnTo>
                  <a:pt x="20879" y="6913"/>
                </a:lnTo>
                <a:lnTo>
                  <a:pt x="21035" y="7343"/>
                </a:lnTo>
                <a:lnTo>
                  <a:pt x="21172" y="7781"/>
                </a:lnTo>
                <a:lnTo>
                  <a:pt x="21292" y="8227"/>
                </a:lnTo>
                <a:lnTo>
                  <a:pt x="21392" y="8681"/>
                </a:lnTo>
                <a:lnTo>
                  <a:pt x="21507" y="9374"/>
                </a:lnTo>
                <a:lnTo>
                  <a:pt x="21576" y="10080"/>
                </a:lnTo>
                <a:lnTo>
                  <a:pt x="21600" y="10800"/>
                </a:lnTo>
                <a:lnTo>
                  <a:pt x="21597" y="11041"/>
                </a:lnTo>
                <a:lnTo>
                  <a:pt x="21558" y="11757"/>
                </a:lnTo>
                <a:lnTo>
                  <a:pt x="21473" y="12459"/>
                </a:lnTo>
                <a:lnTo>
                  <a:pt x="21344" y="13147"/>
                </a:lnTo>
                <a:lnTo>
                  <a:pt x="21234" y="13597"/>
                </a:lnTo>
                <a:lnTo>
                  <a:pt x="21106" y="14039"/>
                </a:lnTo>
                <a:lnTo>
                  <a:pt x="20959" y="14473"/>
                </a:lnTo>
                <a:lnTo>
                  <a:pt x="20795" y="14899"/>
                </a:lnTo>
                <a:lnTo>
                  <a:pt x="20614" y="15316"/>
                </a:lnTo>
                <a:lnTo>
                  <a:pt x="20415" y="15723"/>
                </a:lnTo>
                <a:lnTo>
                  <a:pt x="20201" y="16121"/>
                </a:lnTo>
                <a:lnTo>
                  <a:pt x="19970" y="16508"/>
                </a:lnTo>
                <a:lnTo>
                  <a:pt x="19849" y="16698"/>
                </a:lnTo>
                <a:lnTo>
                  <a:pt x="19724" y="16885"/>
                </a:lnTo>
                <a:lnTo>
                  <a:pt x="19595" y="17069"/>
                </a:lnTo>
                <a:lnTo>
                  <a:pt x="19463" y="17251"/>
                </a:lnTo>
                <a:lnTo>
                  <a:pt x="19327" y="17429"/>
                </a:lnTo>
                <a:lnTo>
                  <a:pt x="19187" y="17605"/>
                </a:lnTo>
                <a:lnTo>
                  <a:pt x="19044" y="17777"/>
                </a:lnTo>
                <a:lnTo>
                  <a:pt x="18897" y="17947"/>
                </a:lnTo>
                <a:lnTo>
                  <a:pt x="18747" y="18113"/>
                </a:lnTo>
                <a:lnTo>
                  <a:pt x="18594" y="18277"/>
                </a:lnTo>
                <a:lnTo>
                  <a:pt x="18437" y="18437"/>
                </a:lnTo>
                <a:lnTo>
                  <a:pt x="18277" y="18594"/>
                </a:lnTo>
                <a:lnTo>
                  <a:pt x="18113" y="18747"/>
                </a:lnTo>
                <a:lnTo>
                  <a:pt x="17947" y="18897"/>
                </a:lnTo>
                <a:lnTo>
                  <a:pt x="17777" y="19044"/>
                </a:lnTo>
                <a:lnTo>
                  <a:pt x="17605" y="19187"/>
                </a:lnTo>
                <a:lnTo>
                  <a:pt x="17429" y="19327"/>
                </a:lnTo>
                <a:lnTo>
                  <a:pt x="17250" y="19463"/>
                </a:lnTo>
                <a:lnTo>
                  <a:pt x="17069" y="19595"/>
                </a:lnTo>
                <a:lnTo>
                  <a:pt x="16885" y="19724"/>
                </a:lnTo>
                <a:lnTo>
                  <a:pt x="16698" y="19849"/>
                </a:lnTo>
                <a:lnTo>
                  <a:pt x="16508" y="19970"/>
                </a:lnTo>
                <a:lnTo>
                  <a:pt x="16316" y="20087"/>
                </a:lnTo>
                <a:lnTo>
                  <a:pt x="16121" y="20201"/>
                </a:lnTo>
                <a:lnTo>
                  <a:pt x="15923" y="20310"/>
                </a:lnTo>
                <a:lnTo>
                  <a:pt x="15723" y="20415"/>
                </a:lnTo>
                <a:lnTo>
                  <a:pt x="15520" y="20516"/>
                </a:lnTo>
                <a:lnTo>
                  <a:pt x="15316" y="20614"/>
                </a:lnTo>
                <a:lnTo>
                  <a:pt x="15108" y="20706"/>
                </a:lnTo>
                <a:lnTo>
                  <a:pt x="14899" y="20795"/>
                </a:lnTo>
                <a:lnTo>
                  <a:pt x="14687" y="20879"/>
                </a:lnTo>
                <a:lnTo>
                  <a:pt x="14473" y="20959"/>
                </a:lnTo>
                <a:lnTo>
                  <a:pt x="14257" y="21035"/>
                </a:lnTo>
                <a:lnTo>
                  <a:pt x="14039" y="21106"/>
                </a:lnTo>
                <a:lnTo>
                  <a:pt x="13819" y="21172"/>
                </a:lnTo>
                <a:lnTo>
                  <a:pt x="13597" y="21234"/>
                </a:lnTo>
                <a:lnTo>
                  <a:pt x="13373" y="21292"/>
                </a:lnTo>
                <a:lnTo>
                  <a:pt x="13147" y="21344"/>
                </a:lnTo>
                <a:lnTo>
                  <a:pt x="12919" y="21392"/>
                </a:lnTo>
                <a:lnTo>
                  <a:pt x="12690" y="21435"/>
                </a:lnTo>
                <a:lnTo>
                  <a:pt x="12459" y="21473"/>
                </a:lnTo>
                <a:lnTo>
                  <a:pt x="12227" y="21507"/>
                </a:lnTo>
                <a:lnTo>
                  <a:pt x="11992" y="21535"/>
                </a:lnTo>
                <a:lnTo>
                  <a:pt x="11757" y="21558"/>
                </a:lnTo>
                <a:lnTo>
                  <a:pt x="11520" y="21576"/>
                </a:lnTo>
                <a:lnTo>
                  <a:pt x="11281" y="21589"/>
                </a:lnTo>
                <a:lnTo>
                  <a:pt x="11041" y="21597"/>
                </a:lnTo>
                <a:lnTo>
                  <a:pt x="10800" y="21600"/>
                </a:lnTo>
                <a:lnTo>
                  <a:pt x="10559" y="21597"/>
                </a:lnTo>
                <a:lnTo>
                  <a:pt x="10319" y="21589"/>
                </a:lnTo>
                <a:lnTo>
                  <a:pt x="10080" y="21576"/>
                </a:lnTo>
                <a:lnTo>
                  <a:pt x="9843" y="21558"/>
                </a:lnTo>
                <a:lnTo>
                  <a:pt x="9608" y="21535"/>
                </a:lnTo>
                <a:lnTo>
                  <a:pt x="9373" y="21507"/>
                </a:lnTo>
                <a:lnTo>
                  <a:pt x="9141" y="21473"/>
                </a:lnTo>
                <a:lnTo>
                  <a:pt x="8910" y="21435"/>
                </a:lnTo>
                <a:lnTo>
                  <a:pt x="8681" y="21392"/>
                </a:lnTo>
                <a:lnTo>
                  <a:pt x="8453" y="21344"/>
                </a:lnTo>
                <a:lnTo>
                  <a:pt x="8227" y="21292"/>
                </a:lnTo>
                <a:lnTo>
                  <a:pt x="8003" y="21234"/>
                </a:lnTo>
                <a:lnTo>
                  <a:pt x="7781" y="21172"/>
                </a:lnTo>
                <a:lnTo>
                  <a:pt x="7561" y="21106"/>
                </a:lnTo>
                <a:lnTo>
                  <a:pt x="7343" y="21035"/>
                </a:lnTo>
                <a:lnTo>
                  <a:pt x="7127" y="20959"/>
                </a:lnTo>
                <a:lnTo>
                  <a:pt x="6913" y="20879"/>
                </a:lnTo>
                <a:lnTo>
                  <a:pt x="6701" y="20795"/>
                </a:lnTo>
                <a:lnTo>
                  <a:pt x="6492" y="20706"/>
                </a:lnTo>
                <a:lnTo>
                  <a:pt x="6284" y="20614"/>
                </a:lnTo>
                <a:lnTo>
                  <a:pt x="6080" y="20516"/>
                </a:lnTo>
                <a:lnTo>
                  <a:pt x="5877" y="20415"/>
                </a:lnTo>
                <a:lnTo>
                  <a:pt x="5677" y="20310"/>
                </a:lnTo>
                <a:lnTo>
                  <a:pt x="5479" y="20201"/>
                </a:lnTo>
                <a:lnTo>
                  <a:pt x="5284" y="20087"/>
                </a:lnTo>
                <a:lnTo>
                  <a:pt x="5092" y="19970"/>
                </a:lnTo>
                <a:lnTo>
                  <a:pt x="4902" y="19849"/>
                </a:lnTo>
                <a:lnTo>
                  <a:pt x="4715" y="19724"/>
                </a:lnTo>
                <a:lnTo>
                  <a:pt x="4531" y="19595"/>
                </a:lnTo>
                <a:lnTo>
                  <a:pt x="4350" y="19463"/>
                </a:lnTo>
                <a:lnTo>
                  <a:pt x="4171" y="19327"/>
                </a:lnTo>
                <a:lnTo>
                  <a:pt x="3995" y="19187"/>
                </a:lnTo>
                <a:lnTo>
                  <a:pt x="3823" y="19044"/>
                </a:lnTo>
                <a:lnTo>
                  <a:pt x="3653" y="18897"/>
                </a:lnTo>
                <a:lnTo>
                  <a:pt x="3487" y="18747"/>
                </a:lnTo>
                <a:lnTo>
                  <a:pt x="3323" y="18594"/>
                </a:lnTo>
                <a:lnTo>
                  <a:pt x="3163" y="18437"/>
                </a:lnTo>
                <a:lnTo>
                  <a:pt x="3006" y="18277"/>
                </a:lnTo>
                <a:lnTo>
                  <a:pt x="2853" y="18113"/>
                </a:lnTo>
                <a:lnTo>
                  <a:pt x="2703" y="17947"/>
                </a:lnTo>
                <a:lnTo>
                  <a:pt x="2556" y="17777"/>
                </a:lnTo>
                <a:lnTo>
                  <a:pt x="2413" y="17605"/>
                </a:lnTo>
                <a:lnTo>
                  <a:pt x="2273" y="17429"/>
                </a:lnTo>
                <a:lnTo>
                  <a:pt x="2137" y="17251"/>
                </a:lnTo>
                <a:lnTo>
                  <a:pt x="2005" y="17069"/>
                </a:lnTo>
                <a:lnTo>
                  <a:pt x="1876" y="16885"/>
                </a:lnTo>
                <a:lnTo>
                  <a:pt x="1751" y="16698"/>
                </a:lnTo>
                <a:lnTo>
                  <a:pt x="1630" y="16508"/>
                </a:lnTo>
                <a:lnTo>
                  <a:pt x="1513" y="16316"/>
                </a:lnTo>
                <a:lnTo>
                  <a:pt x="1290" y="15923"/>
                </a:lnTo>
                <a:lnTo>
                  <a:pt x="1084" y="15520"/>
                </a:lnTo>
                <a:lnTo>
                  <a:pt x="894" y="15108"/>
                </a:lnTo>
                <a:lnTo>
                  <a:pt x="721" y="14687"/>
                </a:lnTo>
                <a:lnTo>
                  <a:pt x="565" y="14257"/>
                </a:lnTo>
                <a:lnTo>
                  <a:pt x="428" y="13819"/>
                </a:lnTo>
                <a:lnTo>
                  <a:pt x="308" y="13373"/>
                </a:lnTo>
                <a:lnTo>
                  <a:pt x="208" y="12919"/>
                </a:lnTo>
                <a:lnTo>
                  <a:pt x="93" y="12227"/>
                </a:lnTo>
                <a:lnTo>
                  <a:pt x="24" y="11520"/>
                </a:lnTo>
                <a:lnTo>
                  <a:pt x="0" y="10800"/>
                </a:lnTo>
                <a:close/>
              </a:path>
            </a:pathLst>
          </a:custGeom>
          <a:noFill/>
          <a:ln w="12600" cap="flat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endParaRPr lang="it-IT"/>
          </a:p>
        </p:txBody>
      </p:sp>
      <p:sp>
        <p:nvSpPr>
          <p:cNvPr id="18440" name="Freeform 35"/>
          <p:cNvSpPr>
            <a:spLocks noChangeArrowheads="1"/>
          </p:cNvSpPr>
          <p:nvPr/>
        </p:nvSpPr>
        <p:spPr bwMode="auto">
          <a:xfrm>
            <a:off x="4771187" y="5674372"/>
            <a:ext cx="950524" cy="757400"/>
          </a:xfrm>
          <a:custGeom>
            <a:avLst/>
            <a:gdLst>
              <a:gd name="T0" fmla="*/ 15292681 w 21600"/>
              <a:gd name="T1" fmla="*/ 0 h 21600"/>
              <a:gd name="T2" fmla="*/ 12588127 w 21600"/>
              <a:gd name="T3" fmla="*/ 9004242 h 21600"/>
              <a:gd name="T4" fmla="*/ 0 w 21600"/>
              <a:gd name="T5" fmla="*/ 10937552 h 21600"/>
              <a:gd name="T6" fmla="*/ 12588127 w 21600"/>
              <a:gd name="T7" fmla="*/ 12870863 h 21600"/>
              <a:gd name="T8" fmla="*/ 15292681 w 21600"/>
              <a:gd name="T9" fmla="*/ 21875105 h 21600"/>
              <a:gd name="T10" fmla="*/ 17997236 w 21600"/>
              <a:gd name="T11" fmla="*/ 12870863 h 21600"/>
              <a:gd name="T12" fmla="*/ 30585363 w 21600"/>
              <a:gd name="T13" fmla="*/ 10937552 h 21600"/>
              <a:gd name="T14" fmla="*/ 17997236 w 21600"/>
              <a:gd name="T15" fmla="*/ 9004242 h 21600"/>
              <a:gd name="T16" fmla="*/ 15292681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8890" y="8891"/>
                </a:lnTo>
                <a:lnTo>
                  <a:pt x="0" y="10800"/>
                </a:lnTo>
                <a:lnTo>
                  <a:pt x="8890" y="12709"/>
                </a:lnTo>
                <a:lnTo>
                  <a:pt x="10800" y="21600"/>
                </a:lnTo>
                <a:lnTo>
                  <a:pt x="12710" y="12709"/>
                </a:lnTo>
                <a:lnTo>
                  <a:pt x="21600" y="10800"/>
                </a:lnTo>
                <a:lnTo>
                  <a:pt x="12710" y="8891"/>
                </a:lnTo>
                <a:lnTo>
                  <a:pt x="10800" y="0"/>
                </a:lnTo>
                <a:close/>
              </a:path>
            </a:pathLst>
          </a:cu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endParaRPr lang="it-IT"/>
          </a:p>
        </p:txBody>
      </p:sp>
      <p:sp>
        <p:nvSpPr>
          <p:cNvPr id="18441" name="Freeform 36"/>
          <p:cNvSpPr>
            <a:spLocks noChangeArrowheads="1"/>
          </p:cNvSpPr>
          <p:nvPr/>
        </p:nvSpPr>
        <p:spPr bwMode="auto">
          <a:xfrm>
            <a:off x="4771187" y="5674372"/>
            <a:ext cx="950524" cy="757400"/>
          </a:xfrm>
          <a:custGeom>
            <a:avLst/>
            <a:gdLst>
              <a:gd name="T0" fmla="*/ 0 w 21600"/>
              <a:gd name="T1" fmla="*/ 10937552 h 21600"/>
              <a:gd name="T2" fmla="*/ 12588127 w 21600"/>
              <a:gd name="T3" fmla="*/ 9004242 h 21600"/>
              <a:gd name="T4" fmla="*/ 15292681 w 21600"/>
              <a:gd name="T5" fmla="*/ 0 h 21600"/>
              <a:gd name="T6" fmla="*/ 17997236 w 21600"/>
              <a:gd name="T7" fmla="*/ 9004242 h 21600"/>
              <a:gd name="T8" fmla="*/ 30585363 w 21600"/>
              <a:gd name="T9" fmla="*/ 10937552 h 21600"/>
              <a:gd name="T10" fmla="*/ 17997236 w 21600"/>
              <a:gd name="T11" fmla="*/ 12870863 h 21600"/>
              <a:gd name="T12" fmla="*/ 15292681 w 21600"/>
              <a:gd name="T13" fmla="*/ 21875105 h 21600"/>
              <a:gd name="T14" fmla="*/ 12588127 w 21600"/>
              <a:gd name="T15" fmla="*/ 12870863 h 21600"/>
              <a:gd name="T16" fmla="*/ 0 w 21600"/>
              <a:gd name="T17" fmla="*/ 10937552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8890" y="8891"/>
                </a:lnTo>
                <a:lnTo>
                  <a:pt x="10800" y="0"/>
                </a:lnTo>
                <a:lnTo>
                  <a:pt x="12710" y="8891"/>
                </a:lnTo>
                <a:lnTo>
                  <a:pt x="21600" y="10800"/>
                </a:lnTo>
                <a:lnTo>
                  <a:pt x="12710" y="12709"/>
                </a:lnTo>
                <a:lnTo>
                  <a:pt x="10800" y="21600"/>
                </a:lnTo>
                <a:lnTo>
                  <a:pt x="8890" y="12709"/>
                </a:lnTo>
                <a:lnTo>
                  <a:pt x="0" y="10800"/>
                </a:lnTo>
                <a:close/>
              </a:path>
            </a:pathLst>
          </a:custGeom>
          <a:noFill/>
          <a:ln w="1260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endParaRPr lang="it-IT"/>
          </a:p>
        </p:txBody>
      </p:sp>
      <p:sp>
        <p:nvSpPr>
          <p:cNvPr id="18442" name="Rectangle 37"/>
          <p:cNvSpPr>
            <a:spLocks noChangeArrowheads="1"/>
          </p:cNvSpPr>
          <p:nvPr/>
        </p:nvSpPr>
        <p:spPr bwMode="auto">
          <a:xfrm>
            <a:off x="718466" y="153929"/>
            <a:ext cx="9143228" cy="75565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lIns="104189" tIns="52093" rIns="104189" bIns="52093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nizzi\Downloads\PHOTO-2018-10-10-22-46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16" y="2063738"/>
            <a:ext cx="3571900" cy="3786214"/>
          </a:xfrm>
          <a:prstGeom prst="rect">
            <a:avLst/>
          </a:prstGeom>
          <a:noFill/>
        </p:spPr>
      </p:pic>
      <p:pic>
        <p:nvPicPr>
          <p:cNvPr id="1028" name="Picture 4" descr="C:\Users\monizzi\Downloads\FullSizeRender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568" y="920730"/>
            <a:ext cx="5632452" cy="464347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131858" y="106360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Prof.Giorgio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Morace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918468" y="1277920"/>
            <a:ext cx="1500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4294967295"/>
          </p:nvPr>
        </p:nvSpPr>
        <p:spPr>
          <a:xfrm>
            <a:off x="2071346" y="5415491"/>
            <a:ext cx="7052734" cy="1931106"/>
          </a:xfrm>
          <a:prstGeom prst="rect">
            <a:avLst/>
          </a:prstGeom>
        </p:spPr>
        <p:txBody>
          <a:bodyPr/>
          <a:lstStyle/>
          <a:p>
            <a:pPr marL="0" indent="0" algn="ctr" defTabSz="503261">
              <a:spcBef>
                <a:spcPts val="441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i="1" dirty="0" err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Domenico</a:t>
            </a:r>
            <a:r>
              <a:rPr i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i="1" dirty="0" err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Monizzi</a:t>
            </a:r>
            <a:endParaRPr i="1" dirty="0">
              <a:solidFill>
                <a:srgbClr val="FFFF00"/>
              </a:solidFill>
              <a:uFill>
                <a:solidFill>
                  <a:srgbClr val="FFFF00"/>
                </a:solidFill>
              </a:uFill>
            </a:endParaRPr>
          </a:p>
          <a:p>
            <a:pPr marL="0" indent="0" algn="ctr" defTabSz="503261">
              <a:spcBef>
                <a:spcPts val="441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i="1" dirty="0" err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Cardiologia</a:t>
            </a:r>
            <a:r>
              <a:rPr i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</a:t>
            </a:r>
            <a:r>
              <a:rPr i="1" dirty="0" err="1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Territoriale</a:t>
            </a:r>
            <a:r>
              <a:rPr i="1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</a:rPr>
              <a:t> ASP Crotone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8068" y="6492894"/>
            <a:ext cx="10075332" cy="523125"/>
          </a:xfrm>
          <a:prstGeom prst="rect">
            <a:avLst/>
          </a:prstGeom>
        </p:spPr>
        <p:txBody>
          <a:bodyPr wrap="square" lIns="91350" tIns="45673" rIns="91350" bIns="45673">
            <a:spAutoFit/>
          </a:bodyPr>
          <a:lstStyle/>
          <a:p>
            <a:pPr algn="ctr" defTabSz="503261">
              <a:defRPr sz="1800" b="0" i="0">
                <a:solidFill>
                  <a:srgbClr val="000000"/>
                </a:solidFill>
                <a:uFillTx/>
              </a:defRPr>
            </a:pPr>
            <a:r>
              <a:rPr lang="it-IT" sz="2800" b="1" i="1" kern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«</a:t>
            </a:r>
            <a:r>
              <a:rPr lang="it-IT" sz="2800" b="1" i="1" kern="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Cio</a:t>
            </a:r>
            <a:r>
              <a:rPr lang="it-IT" sz="2800" b="1" i="1" kern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 che accade prima non </a:t>
            </a:r>
            <a:r>
              <a:rPr lang="it-IT" sz="2800" b="1" i="1" kern="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e’</a:t>
            </a:r>
            <a:r>
              <a:rPr lang="it-IT" sz="2800" b="1" i="1" kern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 necessariamente l’inizio»</a:t>
            </a:r>
          </a:p>
        </p:txBody>
      </p:sp>
      <p:sp>
        <p:nvSpPr>
          <p:cNvPr id="3" name="Rettangolo 2"/>
          <p:cNvSpPr/>
          <p:nvPr/>
        </p:nvSpPr>
        <p:spPr>
          <a:xfrm>
            <a:off x="8775724" y="6992960"/>
            <a:ext cx="1518183" cy="307682"/>
          </a:xfrm>
          <a:prstGeom prst="rect">
            <a:avLst/>
          </a:prstGeom>
        </p:spPr>
        <p:txBody>
          <a:bodyPr wrap="none" lIns="91350" tIns="45673" rIns="91350" bIns="45673">
            <a:spAutoFit/>
          </a:bodyPr>
          <a:lstStyle/>
          <a:p>
            <a:pPr defTabSz="503261">
              <a:defRPr>
                <a:solidFill>
                  <a:srgbClr val="000000"/>
                </a:solidFill>
                <a:uFillTx/>
              </a:defRPr>
            </a:pPr>
            <a:r>
              <a:rPr lang="it-IT" sz="1400" kern="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Henning</a:t>
            </a:r>
            <a:r>
              <a:rPr lang="it-IT" sz="1400" kern="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 </a:t>
            </a:r>
            <a:r>
              <a:rPr lang="it-IT" sz="1400" kern="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Mankell</a:t>
            </a:r>
            <a:endParaRPr lang="it-IT" sz="1400" kern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Helvetica"/>
              <a:cs typeface="Helvetica"/>
              <a:sym typeface="Helvetica"/>
            </a:endParaRPr>
          </a:p>
        </p:txBody>
      </p:sp>
      <p:pic>
        <p:nvPicPr>
          <p:cNvPr id="1026" name="Picture 2" descr="C:\Users\monizzi\Desktop\Pitagora insegna alle don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2028825"/>
          </a:xfrm>
          <a:prstGeom prst="rect">
            <a:avLst/>
          </a:prstGeom>
          <a:noFill/>
        </p:spPr>
      </p:pic>
      <p:pic>
        <p:nvPicPr>
          <p:cNvPr id="10" name="Picture 2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4762" y="0"/>
            <a:ext cx="2868638" cy="2222518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0" y="4064002"/>
            <a:ext cx="1069340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L’approccio “olistico” alle malattie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cardiovascolari:</a:t>
            </a:r>
            <a:r>
              <a:rPr kumimoji="0" lang="it-IT" sz="48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it-IT" sz="48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nuova frontiera</a:t>
            </a:r>
            <a:endParaRPr kumimoji="0" lang="it-IT" sz="4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60" y="0"/>
            <a:ext cx="4500594" cy="406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8976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273" y="4546092"/>
            <a:ext cx="4575047" cy="26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4329" y="4588773"/>
            <a:ext cx="1997963" cy="128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8078" y="5660140"/>
            <a:ext cx="4523231" cy="1539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5760" y="3889248"/>
            <a:ext cx="4775200" cy="3310254"/>
          </a:xfrm>
          <a:custGeom>
            <a:avLst/>
            <a:gdLst/>
            <a:ahLst/>
            <a:cxnLst/>
            <a:rect l="l" t="t" r="r" b="b"/>
            <a:pathLst>
              <a:path w="4775200" h="3310254">
                <a:moveTo>
                  <a:pt x="4256532" y="1946198"/>
                </a:moveTo>
                <a:lnTo>
                  <a:pt x="4256532" y="1719072"/>
                </a:lnTo>
                <a:lnTo>
                  <a:pt x="4248912" y="1754124"/>
                </a:lnTo>
                <a:lnTo>
                  <a:pt x="4232148" y="1789176"/>
                </a:lnTo>
                <a:lnTo>
                  <a:pt x="4197096" y="1824228"/>
                </a:lnTo>
                <a:lnTo>
                  <a:pt x="4152900" y="1857756"/>
                </a:lnTo>
                <a:lnTo>
                  <a:pt x="4101084" y="1883664"/>
                </a:lnTo>
                <a:lnTo>
                  <a:pt x="4041648" y="1917192"/>
                </a:lnTo>
                <a:lnTo>
                  <a:pt x="3973068" y="1944624"/>
                </a:lnTo>
                <a:lnTo>
                  <a:pt x="3886200" y="1970532"/>
                </a:lnTo>
                <a:lnTo>
                  <a:pt x="3791712" y="1994916"/>
                </a:lnTo>
                <a:lnTo>
                  <a:pt x="3695700" y="2022348"/>
                </a:lnTo>
                <a:lnTo>
                  <a:pt x="3585972" y="2048256"/>
                </a:lnTo>
                <a:lnTo>
                  <a:pt x="3343656" y="2107692"/>
                </a:lnTo>
                <a:lnTo>
                  <a:pt x="3067812" y="2177796"/>
                </a:lnTo>
                <a:lnTo>
                  <a:pt x="2766060" y="2255520"/>
                </a:lnTo>
                <a:lnTo>
                  <a:pt x="2430780" y="2340864"/>
                </a:lnTo>
                <a:lnTo>
                  <a:pt x="2077212" y="2444496"/>
                </a:lnTo>
                <a:lnTo>
                  <a:pt x="1697736" y="2566416"/>
                </a:lnTo>
                <a:lnTo>
                  <a:pt x="1303020" y="2712720"/>
                </a:lnTo>
                <a:lnTo>
                  <a:pt x="880872" y="2886456"/>
                </a:lnTo>
                <a:lnTo>
                  <a:pt x="448056" y="3084576"/>
                </a:lnTo>
                <a:lnTo>
                  <a:pt x="0" y="3310128"/>
                </a:lnTo>
                <a:lnTo>
                  <a:pt x="242316" y="3310128"/>
                </a:lnTo>
                <a:lnTo>
                  <a:pt x="388620" y="3291840"/>
                </a:lnTo>
                <a:lnTo>
                  <a:pt x="614172" y="3162300"/>
                </a:lnTo>
                <a:lnTo>
                  <a:pt x="853440" y="3031236"/>
                </a:lnTo>
                <a:lnTo>
                  <a:pt x="1112520" y="2910840"/>
                </a:lnTo>
                <a:lnTo>
                  <a:pt x="1395984" y="2798064"/>
                </a:lnTo>
                <a:lnTo>
                  <a:pt x="1690116" y="2686812"/>
                </a:lnTo>
                <a:lnTo>
                  <a:pt x="1999488" y="2574036"/>
                </a:lnTo>
                <a:lnTo>
                  <a:pt x="2775204" y="2333244"/>
                </a:lnTo>
                <a:lnTo>
                  <a:pt x="2929128" y="2289048"/>
                </a:lnTo>
                <a:lnTo>
                  <a:pt x="3249168" y="2211324"/>
                </a:lnTo>
                <a:lnTo>
                  <a:pt x="3575304" y="2125980"/>
                </a:lnTo>
                <a:lnTo>
                  <a:pt x="3902964" y="2039112"/>
                </a:lnTo>
                <a:lnTo>
                  <a:pt x="4050792" y="2005584"/>
                </a:lnTo>
                <a:lnTo>
                  <a:pt x="4197096" y="1961388"/>
                </a:lnTo>
                <a:lnTo>
                  <a:pt x="4256532" y="1946198"/>
                </a:lnTo>
                <a:close/>
              </a:path>
              <a:path w="4775200" h="3310254">
                <a:moveTo>
                  <a:pt x="4774692" y="138684"/>
                </a:moveTo>
                <a:lnTo>
                  <a:pt x="4774692" y="0"/>
                </a:lnTo>
                <a:lnTo>
                  <a:pt x="4619244" y="35052"/>
                </a:lnTo>
                <a:lnTo>
                  <a:pt x="4437888" y="70104"/>
                </a:lnTo>
                <a:lnTo>
                  <a:pt x="4248912" y="105156"/>
                </a:lnTo>
                <a:lnTo>
                  <a:pt x="4050792" y="129540"/>
                </a:lnTo>
                <a:lnTo>
                  <a:pt x="3628644" y="190500"/>
                </a:lnTo>
                <a:lnTo>
                  <a:pt x="3421380" y="216408"/>
                </a:lnTo>
                <a:lnTo>
                  <a:pt x="3223260" y="249936"/>
                </a:lnTo>
                <a:lnTo>
                  <a:pt x="3025140" y="275844"/>
                </a:lnTo>
                <a:lnTo>
                  <a:pt x="2843784" y="320040"/>
                </a:lnTo>
                <a:lnTo>
                  <a:pt x="2680716" y="362712"/>
                </a:lnTo>
                <a:lnTo>
                  <a:pt x="2542032" y="414528"/>
                </a:lnTo>
                <a:lnTo>
                  <a:pt x="2421636" y="475488"/>
                </a:lnTo>
                <a:lnTo>
                  <a:pt x="2336292" y="536448"/>
                </a:lnTo>
                <a:lnTo>
                  <a:pt x="2310384" y="569976"/>
                </a:lnTo>
                <a:lnTo>
                  <a:pt x="2282952" y="614172"/>
                </a:lnTo>
                <a:lnTo>
                  <a:pt x="2266188" y="656844"/>
                </a:lnTo>
                <a:lnTo>
                  <a:pt x="2266188" y="699516"/>
                </a:lnTo>
                <a:lnTo>
                  <a:pt x="2275332" y="752856"/>
                </a:lnTo>
                <a:lnTo>
                  <a:pt x="2293620" y="795528"/>
                </a:lnTo>
                <a:lnTo>
                  <a:pt x="2318004" y="838200"/>
                </a:lnTo>
                <a:lnTo>
                  <a:pt x="2353056" y="873252"/>
                </a:lnTo>
                <a:lnTo>
                  <a:pt x="2447544" y="941832"/>
                </a:lnTo>
                <a:lnTo>
                  <a:pt x="2577084" y="1010412"/>
                </a:lnTo>
                <a:lnTo>
                  <a:pt x="2723388" y="1063752"/>
                </a:lnTo>
                <a:lnTo>
                  <a:pt x="2784348" y="1082552"/>
                </a:lnTo>
                <a:lnTo>
                  <a:pt x="2784348" y="691896"/>
                </a:lnTo>
                <a:lnTo>
                  <a:pt x="2791968" y="664464"/>
                </a:lnTo>
                <a:lnTo>
                  <a:pt x="2827020" y="605028"/>
                </a:lnTo>
                <a:lnTo>
                  <a:pt x="2878836" y="544068"/>
                </a:lnTo>
                <a:lnTo>
                  <a:pt x="2956560" y="501396"/>
                </a:lnTo>
                <a:lnTo>
                  <a:pt x="3051048" y="458724"/>
                </a:lnTo>
                <a:lnTo>
                  <a:pt x="3153156" y="423672"/>
                </a:lnTo>
                <a:lnTo>
                  <a:pt x="3273552" y="388620"/>
                </a:lnTo>
                <a:lnTo>
                  <a:pt x="3412236" y="362712"/>
                </a:lnTo>
                <a:lnTo>
                  <a:pt x="3550920" y="338328"/>
                </a:lnTo>
                <a:lnTo>
                  <a:pt x="3860292" y="284988"/>
                </a:lnTo>
                <a:lnTo>
                  <a:pt x="4171188" y="249936"/>
                </a:lnTo>
                <a:lnTo>
                  <a:pt x="4488180" y="198120"/>
                </a:lnTo>
                <a:lnTo>
                  <a:pt x="4636008" y="172212"/>
                </a:lnTo>
                <a:lnTo>
                  <a:pt x="4774692" y="138684"/>
                </a:lnTo>
                <a:close/>
              </a:path>
              <a:path w="4775200" h="3310254">
                <a:moveTo>
                  <a:pt x="4774692" y="1770888"/>
                </a:moveTo>
                <a:lnTo>
                  <a:pt x="4774692" y="1382268"/>
                </a:lnTo>
                <a:lnTo>
                  <a:pt x="4669536" y="1365504"/>
                </a:lnTo>
                <a:lnTo>
                  <a:pt x="4541520" y="1339596"/>
                </a:lnTo>
                <a:lnTo>
                  <a:pt x="4402836" y="1312164"/>
                </a:lnTo>
                <a:lnTo>
                  <a:pt x="4239768" y="1278636"/>
                </a:lnTo>
                <a:lnTo>
                  <a:pt x="4075176" y="1245108"/>
                </a:lnTo>
                <a:lnTo>
                  <a:pt x="3902964" y="1200912"/>
                </a:lnTo>
                <a:lnTo>
                  <a:pt x="3558540" y="1114044"/>
                </a:lnTo>
                <a:lnTo>
                  <a:pt x="3395472" y="1063752"/>
                </a:lnTo>
                <a:lnTo>
                  <a:pt x="3249168" y="1010412"/>
                </a:lnTo>
                <a:lnTo>
                  <a:pt x="3110484" y="958596"/>
                </a:lnTo>
                <a:lnTo>
                  <a:pt x="2990088" y="897636"/>
                </a:lnTo>
                <a:lnTo>
                  <a:pt x="2895600" y="847344"/>
                </a:lnTo>
                <a:lnTo>
                  <a:pt x="2827020" y="786384"/>
                </a:lnTo>
                <a:lnTo>
                  <a:pt x="2808732" y="752856"/>
                </a:lnTo>
                <a:lnTo>
                  <a:pt x="2791968" y="725424"/>
                </a:lnTo>
                <a:lnTo>
                  <a:pt x="2784348" y="691896"/>
                </a:lnTo>
                <a:lnTo>
                  <a:pt x="2784348" y="1082552"/>
                </a:lnTo>
                <a:lnTo>
                  <a:pt x="2886456" y="1114044"/>
                </a:lnTo>
                <a:lnTo>
                  <a:pt x="3060192" y="1167384"/>
                </a:lnTo>
                <a:lnTo>
                  <a:pt x="3241548" y="1210056"/>
                </a:lnTo>
                <a:lnTo>
                  <a:pt x="3421380" y="1252728"/>
                </a:lnTo>
                <a:lnTo>
                  <a:pt x="3602736" y="1304544"/>
                </a:lnTo>
                <a:lnTo>
                  <a:pt x="3765804" y="1347216"/>
                </a:lnTo>
                <a:lnTo>
                  <a:pt x="3912108" y="1400556"/>
                </a:lnTo>
                <a:lnTo>
                  <a:pt x="4050792" y="1459992"/>
                </a:lnTo>
                <a:lnTo>
                  <a:pt x="4152900" y="1520952"/>
                </a:lnTo>
                <a:lnTo>
                  <a:pt x="4187952" y="1556004"/>
                </a:lnTo>
                <a:lnTo>
                  <a:pt x="4248912" y="1633728"/>
                </a:lnTo>
                <a:lnTo>
                  <a:pt x="4256532" y="1676400"/>
                </a:lnTo>
                <a:lnTo>
                  <a:pt x="4256532" y="1946198"/>
                </a:lnTo>
                <a:lnTo>
                  <a:pt x="4334256" y="1926336"/>
                </a:lnTo>
                <a:lnTo>
                  <a:pt x="4454652" y="1892808"/>
                </a:lnTo>
                <a:lnTo>
                  <a:pt x="4565904" y="1857756"/>
                </a:lnTo>
                <a:lnTo>
                  <a:pt x="4654296" y="1824228"/>
                </a:lnTo>
                <a:lnTo>
                  <a:pt x="4721352" y="1796796"/>
                </a:lnTo>
                <a:lnTo>
                  <a:pt x="4774692" y="1770888"/>
                </a:lnTo>
                <a:close/>
              </a:path>
            </a:pathLst>
          </a:custGeom>
          <a:solidFill>
            <a:srgbClr val="00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0115" y="4027942"/>
            <a:ext cx="1981199" cy="854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47112" y="2478023"/>
            <a:ext cx="2897123" cy="243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73" y="348999"/>
            <a:ext cx="9140948" cy="2819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96400" y="801122"/>
            <a:ext cx="6498590" cy="689919"/>
          </a:xfrm>
          <a:prstGeom prst="rect">
            <a:avLst/>
          </a:prstGeom>
        </p:spPr>
        <p:txBody>
          <a:bodyPr vert="horz" wrap="square" lIns="0" tIns="12687" rIns="0" bIns="0" rtlCol="0">
            <a:spAutoFit/>
          </a:bodyPr>
          <a:lstStyle/>
          <a:p>
            <a:pPr marL="12687">
              <a:spcBef>
                <a:spcPts val="100"/>
              </a:spcBef>
            </a:pPr>
            <a:r>
              <a:rPr sz="4400" spc="285" dirty="0"/>
              <a:t>CONCETTO </a:t>
            </a:r>
            <a:r>
              <a:rPr sz="4400" spc="270" dirty="0"/>
              <a:t>DI</a:t>
            </a:r>
            <a:r>
              <a:rPr sz="4400" spc="-344" dirty="0"/>
              <a:t> </a:t>
            </a:r>
            <a:r>
              <a:rPr sz="4400" spc="151" dirty="0"/>
              <a:t>OLISMO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1310017" y="1854814"/>
            <a:ext cx="8047990" cy="3166778"/>
          </a:xfrm>
          <a:prstGeom prst="rect">
            <a:avLst/>
          </a:prstGeom>
        </p:spPr>
        <p:txBody>
          <a:bodyPr vert="horz" wrap="square" lIns="0" tIns="108472" rIns="0" bIns="0" rtlCol="0">
            <a:spAutoFit/>
          </a:bodyPr>
          <a:lstStyle/>
          <a:p>
            <a:pPr marL="355227" indent="-342542">
              <a:spcBef>
                <a:spcPts val="855"/>
              </a:spcBef>
              <a:buClr>
                <a:srgbClr val="000000"/>
              </a:buClr>
              <a:buChar char=""/>
              <a:tabLst>
                <a:tab pos="354593" algn="l"/>
                <a:tab pos="355227" algn="l"/>
              </a:tabLst>
            </a:pPr>
            <a:r>
              <a:rPr sz="3200" spc="-44" dirty="0">
                <a:solidFill>
                  <a:srgbClr val="FFFFFF"/>
                </a:solidFill>
                <a:latin typeface="Times New Roman"/>
                <a:cs typeface="Times New Roman"/>
              </a:rPr>
              <a:t>Dal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greco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“Olos”: </a:t>
            </a:r>
            <a:r>
              <a:rPr sz="3200" spc="-160" dirty="0">
                <a:solidFill>
                  <a:srgbClr val="FFFFFF"/>
                </a:solidFill>
                <a:latin typeface="Times New Roman"/>
                <a:cs typeface="Times New Roman"/>
              </a:rPr>
              <a:t>il</a:t>
            </a:r>
            <a:r>
              <a:rPr sz="32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tutto.</a:t>
            </a:r>
            <a:endParaRPr sz="3200">
              <a:latin typeface="Times New Roman"/>
              <a:cs typeface="Times New Roman"/>
            </a:endParaRPr>
          </a:p>
          <a:p>
            <a:pPr marL="354593" marR="5075" indent="-36793">
              <a:lnSpc>
                <a:spcPct val="99900"/>
              </a:lnSpc>
              <a:spcBef>
                <a:spcPts val="760"/>
              </a:spcBef>
            </a:pPr>
            <a:r>
              <a:rPr sz="3200" spc="-86" dirty="0">
                <a:solidFill>
                  <a:srgbClr val="FFFFFF"/>
                </a:solidFill>
                <a:latin typeface="Times New Roman"/>
                <a:cs typeface="Times New Roman"/>
              </a:rPr>
              <a:t>L’uomo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sz="3200" spc="-125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organizzazioni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che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lo  </a:t>
            </a: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rappresentano, </a:t>
            </a:r>
            <a:r>
              <a:rPr sz="3200" spc="-35" dirty="0">
                <a:solidFill>
                  <a:srgbClr val="FFFFFF"/>
                </a:solidFill>
                <a:latin typeface="Times New Roman"/>
                <a:cs typeface="Times New Roman"/>
              </a:rPr>
              <a:t>vengono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viste </a:t>
            </a:r>
            <a:r>
              <a:rPr sz="3200" spc="-44" dirty="0">
                <a:solidFill>
                  <a:srgbClr val="FFFFFF"/>
                </a:solidFill>
                <a:latin typeface="Times New Roman"/>
                <a:cs typeface="Times New Roman"/>
              </a:rPr>
              <a:t>come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una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sorta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di 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macrocosmo,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nel </a:t>
            </a:r>
            <a:r>
              <a:rPr sz="3200" spc="-90" dirty="0">
                <a:solidFill>
                  <a:srgbClr val="FFFFFF"/>
                </a:solidFill>
                <a:latin typeface="Times New Roman"/>
                <a:cs typeface="Times New Roman"/>
              </a:rPr>
              <a:t>cui </a:t>
            </a:r>
            <a:r>
              <a:rPr sz="3200" spc="-21" dirty="0">
                <a:solidFill>
                  <a:srgbClr val="FFFFFF"/>
                </a:solidFill>
                <a:latin typeface="Times New Roman"/>
                <a:cs typeface="Times New Roman"/>
              </a:rPr>
              <a:t>interno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sono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compresi </a:t>
            </a:r>
            <a:r>
              <a:rPr sz="3200" spc="-44" dirty="0">
                <a:solidFill>
                  <a:srgbClr val="FFFFFF"/>
                </a:solidFill>
                <a:latin typeface="Times New Roman"/>
                <a:cs typeface="Times New Roman"/>
              </a:rPr>
              <a:t>una 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infinità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di </a:t>
            </a:r>
            <a:r>
              <a:rPr sz="3200" spc="-70" dirty="0">
                <a:solidFill>
                  <a:srgbClr val="FFFFFF"/>
                </a:solidFill>
                <a:latin typeface="Times New Roman"/>
                <a:cs typeface="Times New Roman"/>
              </a:rPr>
              <a:t>microsistemi, </a:t>
            </a:r>
            <a:r>
              <a:rPr sz="3200" spc="-50" dirty="0">
                <a:solidFill>
                  <a:srgbClr val="FFFFFF"/>
                </a:solidFill>
                <a:latin typeface="Times New Roman"/>
                <a:cs typeface="Times New Roman"/>
              </a:rPr>
              <a:t>che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danno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origine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ad 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un  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dinamico intersecarsi </a:t>
            </a:r>
            <a:r>
              <a:rPr sz="3200" spc="-75" dirty="0">
                <a:solidFill>
                  <a:srgbClr val="FFFFFF"/>
                </a:solidFill>
                <a:latin typeface="Times New Roman"/>
                <a:cs typeface="Times New Roman"/>
              </a:rPr>
              <a:t>di ecosistemi, 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tutti </a:t>
            </a:r>
            <a:r>
              <a:rPr sz="3200" spc="-95" dirty="0">
                <a:solidFill>
                  <a:srgbClr val="FFFFFF"/>
                </a:solidFill>
                <a:latin typeface="Times New Roman"/>
                <a:cs typeface="Times New Roman"/>
              </a:rPr>
              <a:t>collegati 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tra</a:t>
            </a:r>
            <a:r>
              <a:rPr sz="3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loro.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55700" y="1797055"/>
            <a:ext cx="8300602" cy="3336798"/>
          </a:xfrm>
          <a:prstGeom prst="rect">
            <a:avLst/>
          </a:prstGeom>
        </p:spPr>
        <p:txBody>
          <a:bodyPr vert="horz" wrap="square" lIns="0" tIns="12687" rIns="0" bIns="0" rtlCol="0">
            <a:spAutoFit/>
          </a:bodyPr>
          <a:lstStyle/>
          <a:p>
            <a:pPr marL="12687" marR="5075" indent="959111" algn="ctr">
              <a:lnSpc>
                <a:spcPct val="119700"/>
              </a:lnSpc>
              <a:spcBef>
                <a:spcPts val="100"/>
              </a:spcBef>
            </a:pPr>
            <a:r>
              <a:rPr spc="-275" dirty="0"/>
              <a:t>“</a:t>
            </a:r>
            <a:r>
              <a:rPr sz="6000" spc="-275" dirty="0"/>
              <a:t>Ho </a:t>
            </a:r>
            <a:r>
              <a:rPr sz="6000" spc="-380" dirty="0"/>
              <a:t>conosciuto </a:t>
            </a:r>
            <a:r>
              <a:rPr sz="6000" spc="-185" dirty="0"/>
              <a:t>il </a:t>
            </a:r>
            <a:r>
              <a:rPr sz="6000" spc="-369" dirty="0"/>
              <a:t>mare  </a:t>
            </a:r>
            <a:r>
              <a:rPr sz="6000" spc="-320" dirty="0"/>
              <a:t>meditando </a:t>
            </a:r>
            <a:r>
              <a:rPr sz="6000" spc="-295" dirty="0"/>
              <a:t>su </a:t>
            </a:r>
            <a:r>
              <a:rPr sz="6000" spc="-281" dirty="0"/>
              <a:t>una </a:t>
            </a:r>
            <a:r>
              <a:rPr sz="6000" spc="-465" dirty="0"/>
              <a:t>goccia </a:t>
            </a:r>
            <a:r>
              <a:rPr sz="6000" spc="-250" dirty="0"/>
              <a:t>di</a:t>
            </a:r>
            <a:r>
              <a:rPr sz="6000" spc="-105" dirty="0"/>
              <a:t> </a:t>
            </a:r>
            <a:r>
              <a:rPr sz="6000" spc="-344" dirty="0"/>
              <a:t>rugiada”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3703" y="5530854"/>
            <a:ext cx="1186180" cy="304558"/>
          </a:xfrm>
          <a:prstGeom prst="rect">
            <a:avLst/>
          </a:prstGeom>
        </p:spPr>
        <p:txBody>
          <a:bodyPr vert="horz" wrap="square" lIns="0" tIns="12053" rIns="0" bIns="0" rtlCol="0">
            <a:spAutoFit/>
          </a:bodyPr>
          <a:lstStyle/>
          <a:p>
            <a:pPr marL="12687">
              <a:spcBef>
                <a:spcPts val="95"/>
              </a:spcBef>
            </a:pPr>
            <a:r>
              <a:rPr sz="190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Kahlil</a:t>
            </a:r>
            <a:r>
              <a:rPr sz="19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Gibran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2902" y="3639821"/>
            <a:ext cx="7430770" cy="3600986"/>
          </a:xfrm>
        </p:spPr>
        <p:txBody>
          <a:bodyPr/>
          <a:lstStyle/>
          <a:p>
            <a:pPr fontAlgn="base"/>
            <a:r>
              <a:rPr lang="it-IT" dirty="0"/>
              <a:t>«Nessun uomo è un’isola, completo in se stesso; ogni uomo è un pezzo del continente, una parte del tutto. Se anche solo una zolla venisse lavata via dal mare, l’Europa ne sarebbe diminuita, come se le mancasse un promontorio, come se venisse a mancare una dimora di amici tuoi, o la tua stessa casa. La morte di qualsiasi uomo mi sminuisce, perché io sono parte dell’umanità. E dunque non chiedere mai per chi suona la campana: suona per te».</a:t>
            </a:r>
          </a:p>
          <a:p>
            <a:pPr fontAlgn="base"/>
            <a:r>
              <a:rPr lang="it-IT" dirty="0"/>
              <a:t> </a:t>
            </a:r>
            <a:endParaRPr lang="it-IT" dirty="0" smtClean="0"/>
          </a:p>
          <a:p>
            <a:pPr fontAlgn="base"/>
            <a:r>
              <a:rPr lang="it-IT" b="1" cap="all" dirty="0" smtClean="0"/>
              <a:t>JOHN </a:t>
            </a:r>
            <a:r>
              <a:rPr lang="it-IT" b="1" cap="all" dirty="0"/>
              <a:t>DONNE (1572-1631)</a:t>
            </a:r>
          </a:p>
          <a:p>
            <a:pPr fontAlgn="base"/>
            <a:endParaRPr lang="it-IT" dirty="0"/>
          </a:p>
          <a:p>
            <a:pPr fontAlgn="base"/>
            <a:r>
              <a:rPr lang="it-IT" dirty="0"/>
              <a:t/>
            </a:r>
            <a:br>
              <a:rPr lang="it-IT" dirty="0"/>
            </a:br>
            <a:r>
              <a:rPr lang="it-IT" i="1" dirty="0" smtClean="0">
                <a:hlinkClick r:id="rId2"/>
              </a:rPr>
              <a:t>Meditazione </a:t>
            </a:r>
            <a:r>
              <a:rPr lang="it-IT" i="1" dirty="0">
                <a:hlinkClick r:id="rId2"/>
              </a:rPr>
              <a:t>XVII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 descr="http://blog.petiteplaisance.it/wp-content/uploads/2016/07/John-Donne-ritratto-da-un-anonimo-1595-circa-National-Portrait-Gallery-Lon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5" y="425453"/>
            <a:ext cx="2895601" cy="3185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26" y="577850"/>
            <a:ext cx="5991497" cy="1950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0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nizzi\Desktop\boeger_html_m797218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72" y="1157786"/>
            <a:ext cx="6030003" cy="5395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74998" y="0"/>
            <a:ext cx="5315924" cy="1508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59" rtlCol="0" anchor="t">
            <a:spAutoFit/>
          </a:bodyPr>
          <a:lstStyle/>
          <a:p>
            <a:pPr defTabSz="503261" latinLnBrk="1" hangingPunct="0"/>
            <a:r>
              <a:rPr lang="it-IT" sz="4900" kern="0" dirty="0" err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Gestaltkreis</a:t>
            </a:r>
            <a:endParaRPr lang="it-IT" sz="4900" kern="0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defTabSz="503261" latinLnBrk="1" hangingPunct="0"/>
            <a:endParaRPr lang="it-IT" sz="4900" kern="0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81126" y="7217946"/>
            <a:ext cx="3612274" cy="3385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59" rtlCol="0" anchor="t">
            <a:spAutoFit/>
          </a:bodyPr>
          <a:lstStyle/>
          <a:p>
            <a:pPr defTabSz="503261" latinLnBrk="1" hangingPunct="0"/>
            <a:r>
              <a:rPr lang="it-IT" sz="2200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Viktor Von </a:t>
            </a:r>
            <a:r>
              <a:rPr lang="it-IT" sz="2200" kern="0" dirty="0" err="1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W</a:t>
            </a:r>
            <a:r>
              <a:rPr lang="it-IT" sz="2200" kern="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eizsacker</a:t>
            </a:r>
            <a:endParaRPr lang="it-IT" sz="2200" kern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17742" y="6492894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503261">
              <a:defRPr sz="1800" b="0" i="0">
                <a:solidFill>
                  <a:srgbClr val="000000"/>
                </a:solidFill>
                <a:uFillTx/>
              </a:defRPr>
            </a:pPr>
            <a:r>
              <a:rPr lang="it-IT" b="1" i="1" kern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«</a:t>
            </a:r>
            <a:r>
              <a:rPr lang="it-IT" b="1" i="1" kern="0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Cio</a:t>
            </a:r>
            <a:r>
              <a:rPr lang="it-IT" b="1" i="1" kern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 che accade prima non e’ necessariamente l’inizio»</a:t>
            </a:r>
            <a:endParaRPr lang="it-IT" b="1" i="1" kern="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582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49204" y="1706548"/>
            <a:ext cx="10144196" cy="5509106"/>
          </a:xfrm>
          <a:prstGeom prst="rect">
            <a:avLst/>
          </a:prstGeom>
        </p:spPr>
        <p:txBody>
          <a:bodyPr wrap="square" lIns="91350" tIns="45673" rIns="91350" bIns="45673">
            <a:spAutoFit/>
          </a:bodyPr>
          <a:lstStyle/>
          <a:p>
            <a:r>
              <a:rPr lang="it-IT" sz="32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Helvetica"/>
                <a:sym typeface="Helvetica"/>
              </a:rPr>
              <a:t>Per </a:t>
            </a:r>
            <a:r>
              <a:rPr lang="it-IT" sz="3200" b="1" i="1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Helvetica"/>
                <a:sym typeface="Helvetica"/>
              </a:rPr>
              <a:t>Gestaltkreis</a:t>
            </a:r>
            <a:r>
              <a:rPr lang="it-IT" sz="32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Helvetica"/>
                <a:sym typeface="Helvetica"/>
              </a:rPr>
              <a:t> egli intende quel principio in base al quale tra soggetto e oggetto esiste un rapporto di reciproco condizionamento, circolare, per cui non è mai possibile tracciare un nesso di causalità unidirezionale tra A e B; di fatti ogni essere vivente è sin dall'inizio in un rapporto di </a:t>
            </a:r>
            <a:r>
              <a:rPr lang="it-IT" sz="3200" b="1" kern="0" dirty="0" err="1" smtClean="0">
                <a:solidFill>
                  <a:srgbClr val="FFFFFF"/>
                </a:solidFill>
                <a:latin typeface="Arial" panose="020B0604020202020204" pitchFamily="34" charset="0"/>
                <a:cs typeface="Helvetica"/>
                <a:sym typeface="Helvetica"/>
              </a:rPr>
              <a:t>co-appartenenza</a:t>
            </a:r>
            <a:r>
              <a:rPr lang="it-IT" sz="32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Helvetica"/>
                <a:sym typeface="Helvetica"/>
              </a:rPr>
              <a:t> con ciò che lo circonda nel senso che il movimento del soggetto avviene in risposta all'oggetto percepito, ma la percezione dell'oggetto è sempre comunque condizionata dal modo in cui il soggetto si muove nel mondo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-582654" y="0"/>
            <a:ext cx="12001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3261">
              <a:defRPr sz="1800" b="0" i="0">
                <a:solidFill>
                  <a:srgbClr val="000000"/>
                </a:solidFill>
                <a:uFillTx/>
              </a:defRPr>
            </a:pPr>
            <a:r>
              <a:rPr lang="it-IT" sz="4400" b="1" i="1" kern="0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«</a:t>
            </a:r>
            <a:r>
              <a:rPr lang="it-IT" sz="4400" b="1" i="1" kern="0" dirty="0" err="1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Cio</a:t>
            </a:r>
            <a:r>
              <a:rPr lang="it-IT" sz="4400" b="1" i="1" kern="0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Helvetica"/>
                <a:cs typeface="Helvetica"/>
                <a:sym typeface="Helvetica"/>
              </a:rPr>
              <a:t> che accade prima non e’ necessariamente l’inizio»</a:t>
            </a:r>
            <a:endParaRPr lang="it-IT" b="1" i="1" kern="0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FF0033"/>
      </a:accent5>
      <a:accent6>
        <a:srgbClr val="FFFF00"/>
      </a:accent6>
      <a:hlink>
        <a:srgbClr val="0000FF"/>
      </a:hlink>
      <a:folHlink>
        <a:srgbClr val="FF00FF"/>
      </a:folHlink>
    </a:clrScheme>
    <a:fontScheme name="Defaul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FFFF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FF"/>
            </a:solidFill>
            <a:effectLst/>
            <a:uFill>
              <a:solidFill>
                <a:srgbClr val="0000FF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Default">
  <a:themeElements>
    <a:clrScheme name="Default">
      <a:dk1>
        <a:srgbClr val="3E231A"/>
      </a:dk1>
      <a:lt1>
        <a:srgbClr val="24383E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rgbClr val="738CAB"/>
          </a:solidFill>
          <a:prstDash val="solid"/>
          <a:bevel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CAB"/>
          </a:solidFill>
          <a:prstDash val="solid"/>
          <a:bevel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4_Default">
  <a:themeElements>
    <a:clrScheme name="Default">
      <a:dk1>
        <a:srgbClr val="3E231A"/>
      </a:dk1>
      <a:lt1>
        <a:srgbClr val="24383E"/>
      </a:lt1>
      <a:dk2>
        <a:srgbClr val="A7A7A7"/>
      </a:dk2>
      <a:lt2>
        <a:srgbClr val="535353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383E"/>
        </a:solidFill>
        <a:ln w="25400" cap="flat">
          <a:solidFill>
            <a:srgbClr val="738CAB"/>
          </a:solidFill>
          <a:prstDash val="solid"/>
          <a:bevel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38CAB"/>
          </a:solidFill>
          <a:prstDash val="solid"/>
          <a:bevel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809</Words>
  <Application>Microsoft Office PowerPoint</Application>
  <PresentationFormat>Personalizzato</PresentationFormat>
  <Paragraphs>114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Office Theme</vt:lpstr>
      <vt:lpstr>Default</vt:lpstr>
      <vt:lpstr>1_Default</vt:lpstr>
      <vt:lpstr>2_Default</vt:lpstr>
      <vt:lpstr>Tema di Office</vt:lpstr>
      <vt:lpstr>3_Default</vt:lpstr>
      <vt:lpstr>4_Default</vt:lpstr>
      <vt:lpstr>1_Tema di Office</vt:lpstr>
      <vt:lpstr>Diapositiva 1</vt:lpstr>
      <vt:lpstr>Diapositiva 2</vt:lpstr>
      <vt:lpstr>Diapositiva 3</vt:lpstr>
      <vt:lpstr>Diapositiva 4</vt:lpstr>
      <vt:lpstr>CONCETTO DI OLISMO</vt:lpstr>
      <vt:lpstr>“Ho conosciuto il mare  meditando su una goccia di rugiada”</vt:lpstr>
      <vt:lpstr>Diapositiva 7</vt:lpstr>
      <vt:lpstr>Diapositiva 8</vt:lpstr>
      <vt:lpstr>Diapositiva 9</vt:lpstr>
      <vt:lpstr>The Main Determinants of Health</vt:lpstr>
      <vt:lpstr>Diapositiva 11</vt:lpstr>
      <vt:lpstr>Malattie degenerative e casualità: nuove prove della "coppia di Baltimora" su Science </vt:lpstr>
      <vt:lpstr>Diapositiva 13</vt:lpstr>
      <vt:lpstr>Elementi base di comprensione</vt:lpstr>
      <vt:lpstr>Visione Antropologica</vt:lpstr>
      <vt:lpstr>Prendersi cura è essere nel mondo</vt:lpstr>
      <vt:lpstr>Medicina of the 21st Century The 4 P’s Medicine(Leroy Hood)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\376\377\0001\000 \000-\000 \000A\000p\000p\000r\000o\000c\000c\000i\000o\000 \000O\000l\000i\000s\000t\000i\000c\000o</dc:title>
  <dc:creator>\376\377\000u\000t\000e\000n\000t\000e</dc:creator>
  <cp:lastModifiedBy>monizzi</cp:lastModifiedBy>
  <cp:revision>17</cp:revision>
  <dcterms:created xsi:type="dcterms:W3CDTF">2018-06-13T17:01:33Z</dcterms:created>
  <dcterms:modified xsi:type="dcterms:W3CDTF">2018-10-11T10:23:58Z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2007-05-24T00:00:00Z</vt:filetime>
  </property>
  <property fmtid="{D5CDD505-2E9C-101B-9397-08002B2CF9AE}" pid="3" name="Creator">
    <vt:lpwstr>GPL Ghostscript 8.54 PDF Writer</vt:lpwstr>
  </property>
  <property fmtid="{D5CDD505-2E9C-101B-9397-08002B2CF9AE}" pid="4" name="LastSaved">
    <vt:filetime>2018-06-13T00:00:00Z</vt:filetime>
  </property>
</Properties>
</file>