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6.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7.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8.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40" r:id="rId2"/>
    <p:sldMasterId id="2147483767" r:id="rId3"/>
    <p:sldMasterId id="2147483780" r:id="rId4"/>
    <p:sldMasterId id="2147483786" r:id="rId5"/>
    <p:sldMasterId id="2147483918" r:id="rId6"/>
    <p:sldMasterId id="2147483927" r:id="rId7"/>
    <p:sldMasterId id="2147483939" r:id="rId8"/>
    <p:sldMasterId id="2147483951" r:id="rId9"/>
  </p:sldMasterIdLst>
  <p:notesMasterIdLst>
    <p:notesMasterId r:id="rId80"/>
  </p:notesMasterIdLst>
  <p:sldIdLst>
    <p:sldId id="402" r:id="rId10"/>
    <p:sldId id="564" r:id="rId11"/>
    <p:sldId id="256" r:id="rId12"/>
    <p:sldId id="258" r:id="rId13"/>
    <p:sldId id="542" r:id="rId14"/>
    <p:sldId id="260" r:id="rId15"/>
    <p:sldId id="267" r:id="rId16"/>
    <p:sldId id="264" r:id="rId17"/>
    <p:sldId id="416" r:id="rId18"/>
    <p:sldId id="543" r:id="rId19"/>
    <p:sldId id="557" r:id="rId20"/>
    <p:sldId id="290" r:id="rId21"/>
    <p:sldId id="291" r:id="rId22"/>
    <p:sldId id="536" r:id="rId23"/>
    <p:sldId id="538" r:id="rId24"/>
    <p:sldId id="539" r:id="rId25"/>
    <p:sldId id="540" r:id="rId26"/>
    <p:sldId id="541" r:id="rId27"/>
    <p:sldId id="270" r:id="rId28"/>
    <p:sldId id="544" r:id="rId29"/>
    <p:sldId id="545" r:id="rId30"/>
    <p:sldId id="415" r:id="rId31"/>
    <p:sldId id="556" r:id="rId32"/>
    <p:sldId id="417" r:id="rId33"/>
    <p:sldId id="414" r:id="rId34"/>
    <p:sldId id="405" r:id="rId35"/>
    <p:sldId id="406" r:id="rId36"/>
    <p:sldId id="546" r:id="rId37"/>
    <p:sldId id="559" r:id="rId38"/>
    <p:sldId id="560" r:id="rId39"/>
    <p:sldId id="561" r:id="rId40"/>
    <p:sldId id="562" r:id="rId41"/>
    <p:sldId id="563" r:id="rId42"/>
    <p:sldId id="319" r:id="rId43"/>
    <p:sldId id="320" r:id="rId44"/>
    <p:sldId id="324" r:id="rId45"/>
    <p:sldId id="348" r:id="rId46"/>
    <p:sldId id="304" r:id="rId47"/>
    <p:sldId id="480" r:id="rId48"/>
    <p:sldId id="511" r:id="rId49"/>
    <p:sldId id="531" r:id="rId50"/>
    <p:sldId id="535" r:id="rId51"/>
    <p:sldId id="549" r:id="rId52"/>
    <p:sldId id="532" r:id="rId53"/>
    <p:sldId id="534" r:id="rId54"/>
    <p:sldId id="558" r:id="rId55"/>
    <p:sldId id="552" r:id="rId56"/>
    <p:sldId id="306" r:id="rId57"/>
    <p:sldId id="307" r:id="rId58"/>
    <p:sldId id="308" r:id="rId59"/>
    <p:sldId id="309" r:id="rId60"/>
    <p:sldId id="310" r:id="rId61"/>
    <p:sldId id="311" r:id="rId62"/>
    <p:sldId id="312" r:id="rId63"/>
    <p:sldId id="345" r:id="rId64"/>
    <p:sldId id="280" r:id="rId65"/>
    <p:sldId id="281" r:id="rId66"/>
    <p:sldId id="286" r:id="rId67"/>
    <p:sldId id="282" r:id="rId68"/>
    <p:sldId id="346" r:id="rId69"/>
    <p:sldId id="349" r:id="rId70"/>
    <p:sldId id="351" r:id="rId71"/>
    <p:sldId id="352" r:id="rId72"/>
    <p:sldId id="362" r:id="rId73"/>
    <p:sldId id="364" r:id="rId74"/>
    <p:sldId id="365" r:id="rId75"/>
    <p:sldId id="370" r:id="rId76"/>
    <p:sldId id="374" r:id="rId77"/>
    <p:sldId id="553" r:id="rId78"/>
    <p:sldId id="378" r:id="rId79"/>
  </p:sldIdLst>
  <p:sldSz cx="9144000" cy="6858000" type="screen4x3"/>
  <p:notesSz cx="6858000" cy="9144000"/>
  <p:defaultTextStyle>
    <a:lvl1pPr defTabSz="449262">
      <a:lnSpc>
        <a:spcPct val="93000"/>
      </a:lnSpc>
      <a:defRPr>
        <a:latin typeface="Calibri"/>
        <a:ea typeface="Calibri"/>
        <a:cs typeface="Calibri"/>
        <a:sym typeface="Calibri"/>
      </a:defRPr>
    </a:lvl1pPr>
    <a:lvl2pPr defTabSz="449262">
      <a:lnSpc>
        <a:spcPct val="93000"/>
      </a:lnSpc>
      <a:defRPr>
        <a:latin typeface="Calibri"/>
        <a:ea typeface="Calibri"/>
        <a:cs typeface="Calibri"/>
        <a:sym typeface="Calibri"/>
      </a:defRPr>
    </a:lvl2pPr>
    <a:lvl3pPr defTabSz="449262">
      <a:lnSpc>
        <a:spcPct val="93000"/>
      </a:lnSpc>
      <a:defRPr>
        <a:latin typeface="Calibri"/>
        <a:ea typeface="Calibri"/>
        <a:cs typeface="Calibri"/>
        <a:sym typeface="Calibri"/>
      </a:defRPr>
    </a:lvl3pPr>
    <a:lvl4pPr defTabSz="449262">
      <a:lnSpc>
        <a:spcPct val="93000"/>
      </a:lnSpc>
      <a:defRPr>
        <a:latin typeface="Calibri"/>
        <a:ea typeface="Calibri"/>
        <a:cs typeface="Calibri"/>
        <a:sym typeface="Calibri"/>
      </a:defRPr>
    </a:lvl4pPr>
    <a:lvl5pPr defTabSz="449262">
      <a:lnSpc>
        <a:spcPct val="93000"/>
      </a:lnSpc>
      <a:defRPr>
        <a:latin typeface="Calibri"/>
        <a:ea typeface="Calibri"/>
        <a:cs typeface="Calibri"/>
        <a:sym typeface="Calibri"/>
      </a:defRPr>
    </a:lvl5pPr>
    <a:lvl6pPr defTabSz="449262">
      <a:lnSpc>
        <a:spcPct val="93000"/>
      </a:lnSpc>
      <a:defRPr>
        <a:latin typeface="Calibri"/>
        <a:ea typeface="Calibri"/>
        <a:cs typeface="Calibri"/>
        <a:sym typeface="Calibri"/>
      </a:defRPr>
    </a:lvl6pPr>
    <a:lvl7pPr defTabSz="449262">
      <a:lnSpc>
        <a:spcPct val="93000"/>
      </a:lnSpc>
      <a:defRPr>
        <a:latin typeface="Calibri"/>
        <a:ea typeface="Calibri"/>
        <a:cs typeface="Calibri"/>
        <a:sym typeface="Calibri"/>
      </a:defRPr>
    </a:lvl7pPr>
    <a:lvl8pPr defTabSz="449262">
      <a:lnSpc>
        <a:spcPct val="93000"/>
      </a:lnSpc>
      <a:defRPr>
        <a:latin typeface="Calibri"/>
        <a:ea typeface="Calibri"/>
        <a:cs typeface="Calibri"/>
        <a:sym typeface="Calibri"/>
      </a:defRPr>
    </a:lvl8pPr>
    <a:lvl9pPr defTabSz="449262">
      <a:lnSpc>
        <a:spcPct val="93000"/>
      </a:lnSpc>
      <a:defRPr>
        <a:latin typeface="Calibri"/>
        <a:ea typeface="Calibri"/>
        <a:cs typeface="Calibri"/>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Light"/>
          <a:ea typeface="Calibri Light"/>
          <a:cs typeface="Calibri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Calibri Light"/>
          <a:ea typeface="Calibri Light"/>
          <a:cs typeface="Calibri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Col>
    <a:lastRow>
      <a:tcTxStyle b="on" i="on">
        <a:font>
          <a:latin typeface="Calibri Light"/>
          <a:ea typeface="Calibri Light"/>
          <a:cs typeface="Calibri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lastRow>
    <a:firstRow>
      <a:tcTxStyle b="on" i="on">
        <a:font>
          <a:latin typeface="Calibri Light"/>
          <a:ea typeface="Calibri Light"/>
          <a:cs typeface="Calibri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autoAdjust="0"/>
    <p:restoredTop sz="94615" autoAdjust="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15" name="Shape 315"/>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143000" y="685800"/>
            <a:ext cx="4572000" cy="3429000"/>
          </a:xfrm>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mtClean="0"/>
              <a:t>Esistono diversi parametri con cui si può valutare la funzione endoteliale, come mostrato in questa diapositiva…..e dove lo stesso calcolo della pressione arteriosa svolge un ruolo importante.</a:t>
            </a:r>
          </a:p>
        </p:txBody>
      </p:sp>
    </p:spTree>
    <p:extLst>
      <p:ext uri="{BB962C8B-B14F-4D97-AF65-F5344CB8AC3E}">
        <p14:creationId xmlns:p14="http://schemas.microsoft.com/office/powerpoint/2010/main" val="126216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28" name="Shape 428"/>
          <p:cNvSpPr>
            <a:spLocks noGrp="1"/>
          </p:cNvSpPr>
          <p:nvPr>
            <p:ph type="body" sz="quarter" idx="1"/>
          </p:nvPr>
        </p:nvSpPr>
        <p:spPr>
          <a:prstGeom prst="rect">
            <a:avLst/>
          </a:prstGeom>
        </p:spPr>
        <p:txBody>
          <a:bodyPr/>
          <a:lstStyle/>
          <a:p>
            <a:pPr lvl="0" algn="just" defTabSz="449262">
              <a:lnSpc>
                <a:spcPct val="100000"/>
              </a:lnSpc>
              <a:defRPr sz="1800"/>
            </a:pPr>
            <a:r>
              <a:rPr sz="900" i="1">
                <a:latin typeface="Arial"/>
                <a:ea typeface="Arial"/>
                <a:cs typeface="Arial"/>
                <a:sym typeface="Arial"/>
              </a:rPr>
              <a:t>The Seventh Report of the Joint National Committee on Prevention, Detection, Evaluation, and Treatment of High Blood Pressure, 2003</a:t>
            </a:r>
          </a:p>
          <a:p>
            <a:pPr lvl="0" algn="just" defTabSz="449262">
              <a:lnSpc>
                <a:spcPct val="100000"/>
              </a:lnSpc>
              <a:defRPr sz="1800"/>
            </a:pPr>
            <a:r>
              <a:rPr sz="900" i="1">
                <a:latin typeface="Arial"/>
                <a:ea typeface="Arial"/>
                <a:cs typeface="Arial"/>
                <a:sym typeface="Arial"/>
              </a:rPr>
              <a:t>NHANES Survey, 2005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p:cNvSpPr>
            <a:spLocks noGrp="1" noRot="1" noChangeAspect="1" noTextEdit="1"/>
          </p:cNvSpPr>
          <p:nvPr>
            <p:ph type="sldImg"/>
          </p:nvPr>
        </p:nvSpPr>
        <p:spPr>
          <a:xfrm>
            <a:off x="1143000" y="685800"/>
            <a:ext cx="4572000" cy="3429000"/>
          </a:xfrm>
          <a:ln/>
        </p:spPr>
      </p:sp>
      <p:sp>
        <p:nvSpPr>
          <p:cNvPr id="245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it-IT" i="1">
                <a:latin typeface="Times New Roman" charset="0"/>
                <a:ea typeface="ＭＳ Ｐゴシック" charset="0"/>
                <a:cs typeface="ＭＳ Ｐゴシック" charset="0"/>
              </a:rPr>
              <a:t>Nel caso delle malattie cardiovascolari la non adeguata aderenza al trattamento ha come inevitabili conseguenza una inadeguata protezione cardiovascolare e, quindi, ricadute importanti sia in termini di salute che di costi assistenziali</a:t>
            </a:r>
          </a:p>
          <a:p>
            <a:pPr defTabSz="457200"/>
            <a:endParaRPr lang="it-IT">
              <a:latin typeface="Times New Roman" charset="0"/>
              <a:ea typeface="ＭＳ Ｐゴシック" charset="0"/>
              <a:cs typeface="ＭＳ Ｐゴシック" charset="0"/>
            </a:endParaRPr>
          </a:p>
        </p:txBody>
      </p:sp>
      <p:sp>
        <p:nvSpPr>
          <p:cNvPr id="24579" name="Segnaposto numero diapositiva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charset="0"/>
                <a:ea typeface="ＭＳ Ｐゴシック" charset="0"/>
                <a:cs typeface="ＭＳ Ｐゴシック" charset="0"/>
              </a:defRPr>
            </a:lvl1pPr>
            <a:lvl2pPr marL="742950" indent="-285750">
              <a:defRPr sz="1200">
                <a:solidFill>
                  <a:schemeClr val="tx1"/>
                </a:solidFill>
                <a:latin typeface="Times New Roman" charset="0"/>
                <a:ea typeface="ＭＳ Ｐゴシック" charset="0"/>
                <a:cs typeface="ＭＳ Ｐゴシック" charset="0"/>
              </a:defRPr>
            </a:lvl2pPr>
            <a:lvl3pPr marL="1143000" indent="-228600">
              <a:defRPr sz="1200">
                <a:solidFill>
                  <a:schemeClr val="tx1"/>
                </a:solidFill>
                <a:latin typeface="Times New Roman" charset="0"/>
                <a:ea typeface="ＭＳ Ｐゴシック" charset="0"/>
                <a:cs typeface="ＭＳ Ｐゴシック" charset="0"/>
              </a:defRPr>
            </a:lvl3pPr>
            <a:lvl4pPr marL="1600200" indent="-228600">
              <a:defRPr sz="1200">
                <a:solidFill>
                  <a:schemeClr val="tx1"/>
                </a:solidFill>
                <a:latin typeface="Times New Roman" charset="0"/>
                <a:ea typeface="ＭＳ Ｐゴシック" charset="0"/>
                <a:cs typeface="ＭＳ Ｐゴシック" charset="0"/>
              </a:defRPr>
            </a:lvl4pPr>
            <a:lvl5pPr marL="2057400" indent="-228600">
              <a:defRPr sz="1200">
                <a:solidFill>
                  <a:schemeClr val="tx1"/>
                </a:solidFill>
                <a:latin typeface="Times New Roman" charset="0"/>
                <a:ea typeface="ＭＳ Ｐゴシック" charset="0"/>
                <a:cs typeface="ＭＳ Ｐゴシック" charset="0"/>
              </a:defRPr>
            </a:lvl5pPr>
            <a:lvl6pPr marL="2514600" indent="-228600" defTabSz="762000" eaLnBrk="0" fontAlgn="base" hangingPunct="0">
              <a:spcBef>
                <a:spcPct val="30000"/>
              </a:spcBef>
              <a:spcAft>
                <a:spcPct val="0"/>
              </a:spcAft>
              <a:defRPr sz="1200">
                <a:solidFill>
                  <a:schemeClr val="tx1"/>
                </a:solidFill>
                <a:latin typeface="Times New Roman" charset="0"/>
                <a:ea typeface="ＭＳ Ｐゴシック" charset="0"/>
                <a:cs typeface="ＭＳ Ｐゴシック" charset="0"/>
              </a:defRPr>
            </a:lvl6pPr>
            <a:lvl7pPr marL="2971800" indent="-228600" defTabSz="762000" eaLnBrk="0" fontAlgn="base" hangingPunct="0">
              <a:spcBef>
                <a:spcPct val="30000"/>
              </a:spcBef>
              <a:spcAft>
                <a:spcPct val="0"/>
              </a:spcAft>
              <a:defRPr sz="1200">
                <a:solidFill>
                  <a:schemeClr val="tx1"/>
                </a:solidFill>
                <a:latin typeface="Times New Roman" charset="0"/>
                <a:ea typeface="ＭＳ Ｐゴシック" charset="0"/>
                <a:cs typeface="ＭＳ Ｐゴシック" charset="0"/>
              </a:defRPr>
            </a:lvl7pPr>
            <a:lvl8pPr marL="3429000" indent="-228600" defTabSz="762000" eaLnBrk="0" fontAlgn="base" hangingPunct="0">
              <a:spcBef>
                <a:spcPct val="30000"/>
              </a:spcBef>
              <a:spcAft>
                <a:spcPct val="0"/>
              </a:spcAft>
              <a:defRPr sz="1200">
                <a:solidFill>
                  <a:schemeClr val="tx1"/>
                </a:solidFill>
                <a:latin typeface="Times New Roman" charset="0"/>
                <a:ea typeface="ＭＳ Ｐゴシック" charset="0"/>
                <a:cs typeface="ＭＳ Ｐゴシック" charset="0"/>
              </a:defRPr>
            </a:lvl8pPr>
            <a:lvl9pPr marL="3886200" indent="-228600" defTabSz="762000" eaLnBrk="0" fontAlgn="base" hangingPunct="0">
              <a:spcBef>
                <a:spcPct val="30000"/>
              </a:spcBef>
              <a:spcAft>
                <a:spcPct val="0"/>
              </a:spcAft>
              <a:defRPr sz="1200">
                <a:solidFill>
                  <a:schemeClr val="tx1"/>
                </a:solidFill>
                <a:latin typeface="Times New Roman" charset="0"/>
                <a:ea typeface="ＭＳ Ｐゴシック" charset="0"/>
                <a:cs typeface="ＭＳ Ｐゴシック" charset="0"/>
              </a:defRPr>
            </a:lvl9pPr>
          </a:lstStyle>
          <a:p>
            <a:fld id="{F8D93D2D-563E-9046-9C4B-4BE085B77E2B}" type="slidenum">
              <a:rPr lang="it-IT" sz="1000"/>
              <a:pPr/>
              <a:t>30</a:t>
            </a:fld>
            <a:endParaRPr lang="it-IT"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25" name="Shape 825"/>
          <p:cNvSpPr>
            <a:spLocks noGrp="1"/>
          </p:cNvSpPr>
          <p:nvPr>
            <p:ph type="body" sz="quarter" idx="1"/>
          </p:nvPr>
        </p:nvSpPr>
        <p:spPr>
          <a:prstGeom prst="rect">
            <a:avLst/>
          </a:prstGeom>
        </p:spPr>
        <p:txBody>
          <a:bodyPr/>
          <a:lstStyle/>
          <a:p>
            <a:pPr lvl="0">
              <a:defRPr sz="1800"/>
            </a:pPr>
            <a:r>
              <a:rPr sz="2400"/>
              <a:t>Iniziare la terapia con combinazioni precostituite riduce significativamente gli eventi cardiovascolari rispetto alla terapia a gradini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Shape 112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128" name="Shape 1128"/>
          <p:cNvSpPr>
            <a:spLocks noGrp="1"/>
          </p:cNvSpPr>
          <p:nvPr>
            <p:ph type="body" sz="quarter" idx="1"/>
          </p:nvPr>
        </p:nvSpPr>
        <p:spPr>
          <a:prstGeom prst="rect">
            <a:avLst/>
          </a:prstGeom>
        </p:spPr>
        <p:txBody>
          <a:bodyPr/>
          <a:lstStyle>
            <a:lvl1pPr defTabSz="449262">
              <a:lnSpc>
                <a:spcPct val="100000"/>
              </a:lnSpc>
              <a:defRPr sz="2000">
                <a:latin typeface="Calibri"/>
                <a:ea typeface="Calibri"/>
                <a:cs typeface="Calibri"/>
                <a:sym typeface="Calibri"/>
              </a:defRPr>
            </a:lvl1pPr>
          </a:lstStyle>
          <a:p>
            <a:pPr lvl="0">
              <a:defRPr sz="1800"/>
            </a:pPr>
            <a:r>
              <a:rPr sz="2000"/>
              <a:t>Un’ associazione razionale deve essere costituita da farmaci con lo stesso profilo farmacocinetico. L’ associazione deve cominciare con dosi ridotte di ciascun farmaco. Tuttavia, ciascun farmaco deve essere somministrato a una dose che copra le 24 ore, condizione che talvolta non viene rispettata in alcune associazioni con gli ACE-inibitori. Un altro parametro estremamente importante è che bisogna associare farmaci che hanno meccanismi d’ azione diversi, ma complementari (ad es. un farmaco che attiva il SRA con un farmaco che lo inibisce). E’ ovvio che non bisogna mai associare due farmaci della stessa classe o sottoclasse. E’ infine necessario fare molta attenzione a non associare farmaci con effetto d’ azione opposto (tipico errore è l’ associazione di un alfa-1 antagonista con un simpatico-modulatore alfa-agonista quale la clonidina), in quanto i due farmaci annullano reciprocamente il proprio effetto. Infine l’ associazione deve minimizzare gli effetti umorali indesiderati (ad es. l’ associazione dell’ ACE-inibitore o dell’ AT1-antagonista riduce l’ ipopotassiemia causata dal diuretico tiazidico) e minimizzare gli effetti collaterali (ad es. gli ACE-inibitori riducono l’ edema premalleolare dei calci antagonisti, mentre i calcio-antagonisti riducono la tosse da ACE-inibitori).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4276" name="Segnaposto numero diapositiva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2A569E-2215-46F0-8BB1-F95B4F03A027}" type="slidenum">
              <a:rPr lang="it-IT" altLang="it-IT" smtClean="0">
                <a:solidFill>
                  <a:srgbClr val="000000"/>
                </a:solidFill>
              </a:rPr>
              <a:pPr fontAlgn="base">
                <a:spcBef>
                  <a:spcPct val="0"/>
                </a:spcBef>
                <a:spcAft>
                  <a:spcPct val="0"/>
                </a:spcAft>
              </a:pPr>
              <a:t>46</a:t>
            </a:fld>
            <a:endParaRPr lang="it-IT" altLang="it-IT">
              <a:solidFill>
                <a:srgbClr val="000000"/>
              </a:solidFill>
            </a:endParaRPr>
          </a:p>
        </p:txBody>
      </p:sp>
    </p:spTree>
    <p:extLst>
      <p:ext uri="{BB962C8B-B14F-4D97-AF65-F5344CB8AC3E}">
        <p14:creationId xmlns:p14="http://schemas.microsoft.com/office/powerpoint/2010/main" val="365393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Shape 114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149" name="Shape 1149"/>
          <p:cNvSpPr>
            <a:spLocks noGrp="1"/>
          </p:cNvSpPr>
          <p:nvPr>
            <p:ph type="body" sz="quarter" idx="1"/>
          </p:nvPr>
        </p:nvSpPr>
        <p:spPr>
          <a:prstGeom prst="rect">
            <a:avLst/>
          </a:prstGeom>
        </p:spPr>
        <p:txBody>
          <a:bodyPr/>
          <a:lstStyle/>
          <a:p>
            <a:pPr lvl="0" defTabSz="449262">
              <a:lnSpc>
                <a:spcPct val="100000"/>
              </a:lnSpc>
              <a:tabLst>
                <a:tab pos="723900" algn="l"/>
                <a:tab pos="1447800" algn="l"/>
                <a:tab pos="2171700" algn="l"/>
                <a:tab pos="2895600" algn="l"/>
                <a:tab pos="3619500" algn="l"/>
                <a:tab pos="4343400" algn="l"/>
              </a:tabLst>
              <a:defRPr sz="1800"/>
            </a:pPr>
            <a:r>
              <a:rPr sz="1000">
                <a:latin typeface="Arial Bold"/>
                <a:ea typeface="Arial Bold"/>
                <a:cs typeface="Arial Bold"/>
                <a:sym typeface="Arial Bold"/>
              </a:rPr>
              <a:t>Associazioni fisse vs estemporanee </a:t>
            </a:r>
          </a:p>
          <a:p>
            <a:pPr lvl="0" defTabSz="449262">
              <a:lnSpc>
                <a:spcPct val="100000"/>
              </a:lnSpc>
              <a:tabLst>
                <a:tab pos="723900" algn="l"/>
                <a:tab pos="1447800" algn="l"/>
                <a:tab pos="2171700" algn="l"/>
                <a:tab pos="2895600" algn="l"/>
                <a:tab pos="3619500" algn="l"/>
                <a:tab pos="4343400" algn="l"/>
              </a:tabLst>
              <a:defRPr sz="1800"/>
            </a:pPr>
            <a:r>
              <a:rPr sz="1000">
                <a:latin typeface="Arial"/>
                <a:ea typeface="Arial"/>
                <a:cs typeface="Arial"/>
                <a:sym typeface="Arial"/>
              </a:rPr>
              <a:t>L’aderenza al trattamento è una condizione indispensabile per una cura efficace di condizioni croniche quali l’ipertensione. Le terapie di combinazione a dosaggio fisso sono state realizzate per semplificare i regimi terapeutici e potenzialmente migliorare la compliance da parte dei pazienti. Comunque i dati relativi al paragone tra combinazioni farmacologiche a dose fissa ed estemporanee sul miglioramento dell’aderenza alla terapia, sono limitati.</a:t>
            </a:r>
          </a:p>
          <a:p>
            <a:pPr lvl="0" defTabSz="449262">
              <a:lnSpc>
                <a:spcPct val="100000"/>
              </a:lnSpc>
              <a:tabLst>
                <a:tab pos="723900" algn="l"/>
                <a:tab pos="1447800" algn="l"/>
                <a:tab pos="2171700" algn="l"/>
                <a:tab pos="2895600" algn="l"/>
                <a:tab pos="3619500" algn="l"/>
                <a:tab pos="4343400" algn="l"/>
              </a:tabLst>
              <a:defRPr sz="1800"/>
            </a:pPr>
            <a:r>
              <a:rPr sz="1000">
                <a:latin typeface="Arial"/>
                <a:ea typeface="Arial"/>
                <a:cs typeface="Arial"/>
                <a:sym typeface="Arial"/>
              </a:rPr>
              <a:t>La terapia di combinazione a dosaggio fisso riduce il rischio di non aderenza al trattamento e può essere presa in considerazione in pazienti con patologie croniche come l’ipertensione, al fine di migliorare la compliance, evenienza che può condurre inoltre ad un miglioramento del decorso clinico del paziente.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0" name="Shape 10"/>
          <p:cNvSpPr>
            <a:spLocks noGrp="1"/>
          </p:cNvSpPr>
          <p:nvPr>
            <p:ph type="title"/>
          </p:nvPr>
        </p:nvSpPr>
        <p:spPr>
          <a:xfrm>
            <a:off x="628650" y="230189"/>
            <a:ext cx="7886700" cy="1595439"/>
          </a:xfrm>
          <a:prstGeom prst="rect">
            <a:avLst/>
          </a:prstGeom>
        </p:spPr>
        <p:txBody>
          <a:bodyP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Fare clic per modificare lo stile del titolo</a:t>
            </a:r>
          </a:p>
        </p:txBody>
      </p:sp>
      <p:sp>
        <p:nvSpPr>
          <p:cNvPr id="11" name="Shape 11"/>
          <p:cNvSpPr>
            <a:spLocks noGrp="1"/>
          </p:cNvSpPr>
          <p:nvPr>
            <p:ph type="body" idx="1"/>
          </p:nvPr>
        </p:nvSpPr>
        <p:spPr>
          <a:xfrm>
            <a:off x="628650" y="1825627"/>
            <a:ext cx="7886700" cy="5032375"/>
          </a:xfrm>
          <a:prstGeom prst="rect">
            <a:avLst/>
          </a:prstGeom>
        </p:spPr>
        <p:txBody>
          <a:bodyPr>
            <a:normAutofit/>
          </a:bodyPr>
          <a:lstStyle>
            <a:lvl1pPr marL="171021" indent="-171021" defTabSz="684086">
              <a:lnSpc>
                <a:spcPct val="90000"/>
              </a:lnSpc>
              <a:spcBef>
                <a:spcPts val="700"/>
              </a:spcBef>
              <a:defRPr sz="2000"/>
            </a:lvl1pPr>
            <a:lvl2pPr marL="543244" indent="-201201" defTabSz="684086">
              <a:lnSpc>
                <a:spcPct val="90000"/>
              </a:lnSpc>
              <a:spcBef>
                <a:spcPts val="700"/>
              </a:spcBef>
              <a:buChar char="•"/>
              <a:defRPr sz="2000"/>
            </a:lvl2pPr>
            <a:lvl3pPr marL="928401" indent="-244315" defTabSz="684086">
              <a:lnSpc>
                <a:spcPct val="90000"/>
              </a:lnSpc>
              <a:spcBef>
                <a:spcPts val="700"/>
              </a:spcBef>
              <a:defRPr sz="2000"/>
            </a:lvl3pPr>
            <a:lvl4pPr marL="1289238" indent="-263109" defTabSz="684086">
              <a:lnSpc>
                <a:spcPct val="90000"/>
              </a:lnSpc>
              <a:spcBef>
                <a:spcPts val="700"/>
              </a:spcBef>
              <a:buChar char="•"/>
              <a:defRPr sz="2000"/>
            </a:lvl4pPr>
            <a:lvl5pPr marL="1631280" indent="-263109" defTabSz="684086">
              <a:lnSpc>
                <a:spcPct val="90000"/>
              </a:lnSpc>
              <a:spcBef>
                <a:spcPts val="700"/>
              </a:spcBef>
              <a:buChar char="•"/>
              <a:defRPr sz="2000"/>
            </a:lvl5pPr>
          </a:lstStyle>
          <a:p>
            <a:pPr lvl="0">
              <a:defRPr sz="1800"/>
            </a:pPr>
            <a:r>
              <a:rPr sz="2000"/>
              <a:t>Fare clic per modificare stili del testo dello schema</a:t>
            </a:r>
          </a:p>
          <a:p>
            <a:pPr lvl="1">
              <a:defRPr sz="1800"/>
            </a:pPr>
            <a:r>
              <a:rPr sz="2000"/>
              <a:t>Secondo livello</a:t>
            </a:r>
          </a:p>
          <a:p>
            <a:pPr lvl="2">
              <a:defRPr sz="1800"/>
            </a:pPr>
            <a:r>
              <a:rPr sz="2000"/>
              <a:t>Terzo livello</a:t>
            </a:r>
          </a:p>
          <a:p>
            <a:pPr lvl="3">
              <a:defRPr sz="1800"/>
            </a:pPr>
            <a:r>
              <a:rPr sz="2000"/>
              <a:t>Quarto livello</a:t>
            </a:r>
          </a:p>
          <a:p>
            <a:pPr lvl="4">
              <a:defRPr sz="1800"/>
            </a:pPr>
            <a:r>
              <a:rPr sz="2000"/>
              <a:t>Quinto livello</a:t>
            </a:r>
          </a:p>
        </p:txBody>
      </p:sp>
      <p:sp>
        <p:nvSpPr>
          <p:cNvPr id="12" name="Shape 12"/>
          <p:cNvSpPr>
            <a:spLocks noGrp="1"/>
          </p:cNvSpPr>
          <p:nvPr>
            <p:ph type="sldNum" sz="quarter" idx="2"/>
          </p:nvPr>
        </p:nvSpPr>
        <p:spPr>
          <a:xfrm>
            <a:off x="6457950" y="6429696"/>
            <a:ext cx="2057400" cy="206851"/>
          </a:xfrm>
          <a:prstGeom prst="rect">
            <a:avLst/>
          </a:prstGeom>
        </p:spPr>
        <p:txBody>
          <a:bodyPr/>
          <a:lstStyle>
            <a:lvl1pPr>
              <a:defRPr sz="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43" name="Shape 43"/>
          <p:cNvSpPr>
            <a:spLocks noGrp="1"/>
          </p:cNvSpPr>
          <p:nvPr>
            <p:ph type="title"/>
          </p:nvPr>
        </p:nvSpPr>
        <p:spPr>
          <a:xfrm>
            <a:off x="6543675" y="0"/>
            <a:ext cx="1971676" cy="6542092"/>
          </a:xfrm>
          <a:prstGeom prst="rect">
            <a:avLst/>
          </a:prstGeom>
        </p:spPr>
        <p:txBody>
          <a:bodyP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Fare clic per modificare lo stile del titolo</a:t>
            </a:r>
          </a:p>
        </p:txBody>
      </p:sp>
      <p:sp>
        <p:nvSpPr>
          <p:cNvPr id="44" name="Shape 44"/>
          <p:cNvSpPr>
            <a:spLocks noGrp="1"/>
          </p:cNvSpPr>
          <p:nvPr>
            <p:ph type="body" idx="1"/>
          </p:nvPr>
        </p:nvSpPr>
        <p:spPr>
          <a:xfrm>
            <a:off x="628653" y="365127"/>
            <a:ext cx="5800726" cy="6492874"/>
          </a:xfrm>
          <a:prstGeom prst="rect">
            <a:avLst/>
          </a:prstGeom>
        </p:spPr>
        <p:txBody>
          <a:bodyPr>
            <a:normAutofit/>
          </a:bodyPr>
          <a:lstStyle>
            <a:lvl1pPr marL="171021" indent="-171021" defTabSz="684086">
              <a:lnSpc>
                <a:spcPct val="90000"/>
              </a:lnSpc>
              <a:spcBef>
                <a:spcPts val="700"/>
              </a:spcBef>
              <a:defRPr sz="2000"/>
            </a:lvl1pPr>
            <a:lvl2pPr marL="543244" indent="-201201" defTabSz="684086">
              <a:lnSpc>
                <a:spcPct val="90000"/>
              </a:lnSpc>
              <a:spcBef>
                <a:spcPts val="700"/>
              </a:spcBef>
              <a:buChar char="•"/>
              <a:defRPr sz="2000"/>
            </a:lvl2pPr>
            <a:lvl3pPr marL="928401" indent="-244315" defTabSz="684086">
              <a:lnSpc>
                <a:spcPct val="90000"/>
              </a:lnSpc>
              <a:spcBef>
                <a:spcPts val="700"/>
              </a:spcBef>
              <a:defRPr sz="2000"/>
            </a:lvl3pPr>
            <a:lvl4pPr marL="1289238" indent="-263109" defTabSz="684086">
              <a:lnSpc>
                <a:spcPct val="90000"/>
              </a:lnSpc>
              <a:spcBef>
                <a:spcPts val="700"/>
              </a:spcBef>
              <a:buChar char="•"/>
              <a:defRPr sz="2000"/>
            </a:lvl4pPr>
            <a:lvl5pPr marL="1631280" indent="-263109" defTabSz="684086">
              <a:lnSpc>
                <a:spcPct val="90000"/>
              </a:lnSpc>
              <a:spcBef>
                <a:spcPts val="700"/>
              </a:spcBef>
              <a:buChar char="•"/>
              <a:defRPr sz="2000"/>
            </a:lvl5pPr>
          </a:lstStyle>
          <a:p>
            <a:pPr lvl="0">
              <a:defRPr sz="1800"/>
            </a:pPr>
            <a:r>
              <a:rPr sz="2000"/>
              <a:t>Fare clic per modificare stili del testo dello schema</a:t>
            </a:r>
          </a:p>
          <a:p>
            <a:pPr lvl="1">
              <a:defRPr sz="1800"/>
            </a:pPr>
            <a:r>
              <a:rPr sz="2000"/>
              <a:t>Secondo livello</a:t>
            </a:r>
          </a:p>
          <a:p>
            <a:pPr lvl="2">
              <a:defRPr sz="1800"/>
            </a:pPr>
            <a:r>
              <a:rPr sz="2000"/>
              <a:t>Terzo livello</a:t>
            </a:r>
          </a:p>
          <a:p>
            <a:pPr lvl="3">
              <a:defRPr sz="1800"/>
            </a:pPr>
            <a:r>
              <a:rPr sz="2000"/>
              <a:t>Quarto livello</a:t>
            </a:r>
          </a:p>
          <a:p>
            <a:pPr lvl="4">
              <a:defRPr sz="1800"/>
            </a:pPr>
            <a:r>
              <a:rPr sz="2000"/>
              <a:t>Quinto livello</a:t>
            </a:r>
          </a:p>
        </p:txBody>
      </p:sp>
      <p:sp>
        <p:nvSpPr>
          <p:cNvPr id="45" name="Shape 45"/>
          <p:cNvSpPr>
            <a:spLocks noGrp="1"/>
          </p:cNvSpPr>
          <p:nvPr>
            <p:ph type="sldNum" sz="quarter" idx="2"/>
          </p:nvPr>
        </p:nvSpPr>
        <p:spPr>
          <a:xfrm>
            <a:off x="6457950" y="6429696"/>
            <a:ext cx="2057400" cy="206851"/>
          </a:xfrm>
          <a:prstGeom prst="rect">
            <a:avLst/>
          </a:prstGeom>
        </p:spPr>
        <p:txBody>
          <a:bodyPr/>
          <a:lstStyle>
            <a:lvl1pPr>
              <a:defRPr sz="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949819770"/>
      </p:ext>
    </p:extLst>
  </p:cSld>
  <p:clrMapOvr>
    <a:masterClrMapping/>
  </p:clrMapOvr>
  <p:transition spd="med" advClick="0">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3975272456"/>
      </p:ext>
    </p:extLst>
  </p:cSld>
  <p:clrMapOvr>
    <a:masterClrMapping/>
  </p:clrMapOvr>
  <p:transition spd="med" advClick="0">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338145"/>
      </p:ext>
    </p:extLst>
  </p:cSld>
  <p:clrMapOvr>
    <a:masterClrMapping/>
  </p:clrMapOvr>
  <p:transition spd="med" advClick="0">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555877858"/>
      </p:ext>
    </p:extLst>
  </p:cSld>
  <p:clrMapOvr>
    <a:masterClrMapping/>
  </p:clrMapOvr>
  <p:transition spd="med" advClick="0">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728578120"/>
      </p:ext>
    </p:extLst>
  </p:cSld>
  <p:clrMapOvr>
    <a:masterClrMapping/>
  </p:clrMapOvr>
  <p:transition spd="med" advClick="0">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600202"/>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260740898"/>
      </p:ext>
    </p:extLst>
  </p:cSld>
  <p:clrMapOvr>
    <a:masterClrMapping/>
  </p:clrMapOvr>
  <p:transition spd="med" advClick="0">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0"/>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608728292"/>
      </p:ext>
    </p:extLst>
  </p:cSld>
  <p:clrMapOvr>
    <a:masterClrMapping/>
  </p:clrMapOvr>
  <p:transition spd="med" advClick="0">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40"/>
            <a:ext cx="8229600" cy="5851525"/>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273742719"/>
      </p:ext>
    </p:extLst>
  </p:cSld>
  <p:clrMapOvr>
    <a:masterClrMapping/>
  </p:clrMapOvr>
  <p:transition spd="med" advClick="0">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0" name="Shape 310"/>
          <p:cNvSpPr/>
          <p:nvPr/>
        </p:nvSpPr>
        <p:spPr>
          <a:xfrm>
            <a:off x="0" y="0"/>
            <a:ext cx="9144000" cy="6858000"/>
          </a:xfrm>
          <a:prstGeom prst="rect">
            <a:avLst/>
          </a:prstGeom>
          <a:blipFill>
            <a:blip r:embed="rId2"/>
            <a:stretch>
              <a:fillRect/>
            </a:stretch>
          </a:blipFill>
          <a:ln w="12700">
            <a:miter lim="400000"/>
          </a:ln>
        </p:spPr>
        <p:txBody>
          <a:bodyPr lIns="0" tIns="0" rIns="0" bIns="0"/>
          <a:lstStyle/>
          <a:p>
            <a:pPr lvl="0" defTabSz="914400">
              <a:lnSpc>
                <a:spcPct val="100000"/>
              </a:lnSpc>
            </a:pPr>
            <a:endParaRPr/>
          </a:p>
        </p:txBody>
      </p:sp>
      <p:sp>
        <p:nvSpPr>
          <p:cNvPr id="311" name="Shape 311"/>
          <p:cNvSpPr>
            <a:spLocks noGrp="1"/>
          </p:cNvSpPr>
          <p:nvPr>
            <p:ph type="title"/>
          </p:nvPr>
        </p:nvSpPr>
        <p:spPr>
          <a:xfrm>
            <a:off x="196214" y="59059"/>
            <a:ext cx="8751570" cy="1873501"/>
          </a:xfrm>
          <a:prstGeom prst="rect">
            <a:avLst/>
          </a:prstGeom>
        </p:spPr>
        <p:txBody>
          <a:bodyPr lIns="0" tIns="0" rIns="0" bIns="0" anchor="t"/>
          <a:lstStyle>
            <a:lvl1pPr algn="l">
              <a:defRPr sz="4400">
                <a:latin typeface="Arial Bold"/>
                <a:ea typeface="Arial Bold"/>
                <a:cs typeface="Arial Bold"/>
                <a:sym typeface="Arial Bold"/>
              </a:defRPr>
            </a:lvl1pPr>
          </a:lstStyle>
          <a:p>
            <a:pPr lvl="0">
              <a:defRPr sz="1800"/>
            </a:pPr>
            <a:r>
              <a:rPr sz="4400"/>
              <a:t>Titolo Testo</a:t>
            </a:r>
          </a:p>
        </p:txBody>
      </p:sp>
      <p:sp>
        <p:nvSpPr>
          <p:cNvPr id="312" name="Shape 312"/>
          <p:cNvSpPr>
            <a:spLocks noGrp="1"/>
          </p:cNvSpPr>
          <p:nvPr>
            <p:ph type="body" idx="1"/>
          </p:nvPr>
        </p:nvSpPr>
        <p:spPr>
          <a:xfrm>
            <a:off x="342581" y="1932558"/>
            <a:ext cx="8444232" cy="4925442"/>
          </a:xfrm>
          <a:prstGeom prst="rect">
            <a:avLst/>
          </a:prstGeom>
        </p:spPr>
        <p:txBody>
          <a:bodyPr lIns="0" tIns="0" rIns="0" bIns="0"/>
          <a:lstStyle>
            <a:lvl1pPr marL="0" indent="0">
              <a:spcBef>
                <a:spcPts val="0"/>
              </a:spcBef>
              <a:buSzTx/>
              <a:buFontTx/>
              <a:buNone/>
              <a:defRPr sz="4800">
                <a:solidFill>
                  <a:srgbClr val="000066"/>
                </a:solidFill>
                <a:latin typeface="Verdana Bold"/>
                <a:ea typeface="Verdana Bold"/>
                <a:cs typeface="Verdana Bold"/>
                <a:sym typeface="Verdana Bold"/>
              </a:defRPr>
            </a:lvl1pPr>
            <a:lvl2pPr marL="0" indent="457200">
              <a:spcBef>
                <a:spcPts val="0"/>
              </a:spcBef>
              <a:buSzTx/>
              <a:buFontTx/>
              <a:buNone/>
              <a:defRPr sz="4800">
                <a:solidFill>
                  <a:srgbClr val="000066"/>
                </a:solidFill>
                <a:latin typeface="Verdana Bold"/>
                <a:ea typeface="Verdana Bold"/>
                <a:cs typeface="Verdana Bold"/>
                <a:sym typeface="Verdana Bold"/>
              </a:defRPr>
            </a:lvl2pPr>
            <a:lvl3pPr marL="0" indent="914400">
              <a:spcBef>
                <a:spcPts val="0"/>
              </a:spcBef>
              <a:buSzTx/>
              <a:buFontTx/>
              <a:buNone/>
              <a:defRPr sz="4800">
                <a:solidFill>
                  <a:srgbClr val="000066"/>
                </a:solidFill>
                <a:latin typeface="Verdana Bold"/>
                <a:ea typeface="Verdana Bold"/>
                <a:cs typeface="Verdana Bold"/>
                <a:sym typeface="Verdana Bold"/>
              </a:defRPr>
            </a:lvl3pPr>
            <a:lvl4pPr marL="0" indent="1371600">
              <a:spcBef>
                <a:spcPts val="0"/>
              </a:spcBef>
              <a:buSzTx/>
              <a:buFontTx/>
              <a:buNone/>
              <a:defRPr sz="4800">
                <a:solidFill>
                  <a:srgbClr val="000066"/>
                </a:solidFill>
                <a:latin typeface="Verdana Bold"/>
                <a:ea typeface="Verdana Bold"/>
                <a:cs typeface="Verdana Bold"/>
                <a:sym typeface="Verdana Bold"/>
              </a:defRPr>
            </a:lvl4pPr>
            <a:lvl5pPr marL="0" indent="1828800">
              <a:spcBef>
                <a:spcPts val="0"/>
              </a:spcBef>
              <a:buSzTx/>
              <a:buFontTx/>
              <a:buNone/>
              <a:defRPr sz="4800">
                <a:solidFill>
                  <a:srgbClr val="000066"/>
                </a:solidFill>
                <a:latin typeface="Verdana Bold"/>
                <a:ea typeface="Verdana Bold"/>
                <a:cs typeface="Verdana Bold"/>
                <a:sym typeface="Verdana Bold"/>
              </a:defRPr>
            </a:lvl5pPr>
          </a:lstStyle>
          <a:p>
            <a:pPr lvl="0">
              <a:defRPr sz="1800">
                <a:solidFill>
                  <a:srgbClr val="000000"/>
                </a:solidFill>
              </a:defRPr>
            </a:pPr>
            <a:r>
              <a:rPr sz="4800">
                <a:solidFill>
                  <a:srgbClr val="000066"/>
                </a:solidFill>
              </a:rPr>
              <a:t>Corpo livello uno</a:t>
            </a:r>
          </a:p>
          <a:p>
            <a:pPr lvl="1">
              <a:defRPr sz="1800">
                <a:solidFill>
                  <a:srgbClr val="000000"/>
                </a:solidFill>
              </a:defRPr>
            </a:pPr>
            <a:r>
              <a:rPr sz="4800">
                <a:solidFill>
                  <a:srgbClr val="000066"/>
                </a:solidFill>
              </a:rPr>
              <a:t>Corpo livello due</a:t>
            </a:r>
          </a:p>
          <a:p>
            <a:pPr lvl="2">
              <a:defRPr sz="1800">
                <a:solidFill>
                  <a:srgbClr val="000000"/>
                </a:solidFill>
              </a:defRPr>
            </a:pPr>
            <a:r>
              <a:rPr sz="4800">
                <a:solidFill>
                  <a:srgbClr val="000066"/>
                </a:solidFill>
              </a:rPr>
              <a:t>Corpo livello tre</a:t>
            </a:r>
          </a:p>
          <a:p>
            <a:pPr lvl="3">
              <a:defRPr sz="1800">
                <a:solidFill>
                  <a:srgbClr val="000000"/>
                </a:solidFill>
              </a:defRPr>
            </a:pPr>
            <a:r>
              <a:rPr sz="4800">
                <a:solidFill>
                  <a:srgbClr val="000066"/>
                </a:solidFill>
              </a:rPr>
              <a:t>Corpo livello quattro</a:t>
            </a:r>
          </a:p>
          <a:p>
            <a:pPr lvl="4">
              <a:defRPr sz="1800">
                <a:solidFill>
                  <a:srgbClr val="000000"/>
                </a:solidFill>
              </a:defRPr>
            </a:pPr>
            <a:r>
              <a:rPr sz="4800">
                <a:solidFill>
                  <a:srgbClr val="000066"/>
                </a:solidFill>
              </a:rPr>
              <a:t>Livello 5</a:t>
            </a:r>
          </a:p>
        </p:txBody>
      </p:sp>
      <p:sp>
        <p:nvSpPr>
          <p:cNvPr id="313" name="Shape 313"/>
          <p:cNvSpPr>
            <a:spLocks noGrp="1"/>
          </p:cNvSpPr>
          <p:nvPr>
            <p:ph type="sldNum" sz="quarter" idx="2"/>
          </p:nvPr>
        </p:nvSpPr>
        <p:spPr>
          <a:xfrm>
            <a:off x="6583681" y="6377942"/>
            <a:ext cx="2103121" cy="279401"/>
          </a:xfrm>
          <a:prstGeom prst="rect">
            <a:avLst/>
          </a:prstGeom>
        </p:spPr>
        <p:txBody>
          <a:bodyPr lIns="0" tIns="0" rIns="0" bIns="0" anchor="t"/>
          <a:lstStyle>
            <a:lvl1pPr defTabSz="914400">
              <a:lnSpc>
                <a:spcPct val="100000"/>
              </a:lnSpc>
              <a:defRPr sz="1800">
                <a:solidFill>
                  <a:srgbClr val="888888"/>
                </a:solidFill>
                <a:latin typeface="+mn-lt"/>
                <a:ea typeface="+mn-ea"/>
                <a:cs typeface="+mn-cs"/>
                <a:sym typeface="Helvetica"/>
              </a:defRPr>
            </a:lvl1pPr>
          </a:lstStyle>
          <a:p>
            <a:pPr lvl="0"/>
            <a:fld id="{86CB4B4D-7CA3-9044-876B-883B54F8677D}" type="slidenum">
              <a:rPr/>
              <a:pPr lvl="0"/>
              <a:t>‹N›</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40011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30008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10431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8817" y="1039236"/>
            <a:ext cx="8226366" cy="353045"/>
          </a:xfrm>
        </p:spPr>
        <p:txBody>
          <a:bodyPr lIns="0" tIns="0" rIns="0" bIns="0"/>
          <a:lstStyle>
            <a:lvl1pPr>
              <a:defRPr sz="2294" b="1" i="1">
                <a:solidFill>
                  <a:srgbClr val="FFFF00"/>
                </a:solidFill>
                <a:latin typeface="Calibri"/>
                <a:cs typeface="Calibri"/>
              </a:defRPr>
            </a:lvl1pPr>
          </a:lstStyle>
          <a:p>
            <a:endParaRPr/>
          </a:p>
        </p:txBody>
      </p:sp>
      <p:sp>
        <p:nvSpPr>
          <p:cNvPr id="3" name="Holder 3"/>
          <p:cNvSpPr>
            <a:spLocks noGrp="1"/>
          </p:cNvSpPr>
          <p:nvPr>
            <p:ph type="body" idx="1"/>
          </p:nvPr>
        </p:nvSpPr>
        <p:spPr>
          <a:xfrm>
            <a:off x="1256945" y="3323440"/>
            <a:ext cx="6630115" cy="264816"/>
          </a:xfrm>
        </p:spPr>
        <p:txBody>
          <a:bodyPr lIns="0" tIns="0" rIns="0" bIns="0"/>
          <a:lstStyle>
            <a:lvl1pPr>
              <a:defRPr sz="1721" b="1" i="1">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10/2/2018</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20591264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51" y="933227"/>
            <a:ext cx="7898245" cy="4992221"/>
          </a:xfrm>
          <a:custGeom>
            <a:avLst/>
            <a:gdLst/>
            <a:ahLst/>
            <a:cxnLst/>
            <a:rect l="l" t="t" r="r" b="b"/>
            <a:pathLst>
              <a:path w="8688070" h="5657850">
                <a:moveTo>
                  <a:pt x="0" y="0"/>
                </a:moveTo>
                <a:lnTo>
                  <a:pt x="0" y="5657850"/>
                </a:lnTo>
                <a:lnTo>
                  <a:pt x="8687943" y="5657850"/>
                </a:lnTo>
                <a:lnTo>
                  <a:pt x="8687943" y="0"/>
                </a:lnTo>
                <a:lnTo>
                  <a:pt x="0" y="0"/>
                </a:lnTo>
                <a:close/>
              </a:path>
            </a:pathLst>
          </a:custGeom>
          <a:solidFill>
            <a:srgbClr val="002060"/>
          </a:solidFill>
        </p:spPr>
        <p:txBody>
          <a:bodyPr wrap="square" lIns="0" tIns="0" rIns="0" bIns="0" rtlCol="0"/>
          <a:lstStyle/>
          <a:p>
            <a:endParaRPr sz="1800" smtClean="0">
              <a:solidFill>
                <a:prstClr val="black"/>
              </a:solidFill>
              <a:cs typeface="Arial" charset="0"/>
            </a:endParaRPr>
          </a:p>
        </p:txBody>
      </p:sp>
      <p:sp>
        <p:nvSpPr>
          <p:cNvPr id="17" name="bk object 17"/>
          <p:cNvSpPr/>
          <p:nvPr/>
        </p:nvSpPr>
        <p:spPr>
          <a:xfrm>
            <a:off x="345" y="933561"/>
            <a:ext cx="685800" cy="0"/>
          </a:xfrm>
          <a:custGeom>
            <a:avLst/>
            <a:gdLst/>
            <a:ahLst/>
            <a:cxnLst/>
            <a:rect l="l" t="t" r="r" b="b"/>
            <a:pathLst>
              <a:path w="754380">
                <a:moveTo>
                  <a:pt x="0" y="0"/>
                </a:moveTo>
                <a:lnTo>
                  <a:pt x="753999" y="0"/>
                </a:lnTo>
              </a:path>
            </a:pathLst>
          </a:custGeom>
          <a:ln w="3175">
            <a:solidFill>
              <a:srgbClr val="FBFFFF"/>
            </a:solidFill>
          </a:ln>
        </p:spPr>
        <p:txBody>
          <a:bodyPr wrap="square" lIns="0" tIns="0" rIns="0" bIns="0" rtlCol="0"/>
          <a:lstStyle/>
          <a:p>
            <a:endParaRPr sz="1800" smtClean="0">
              <a:solidFill>
                <a:prstClr val="black"/>
              </a:solidFill>
              <a:cs typeface="Arial" charset="0"/>
            </a:endParaRPr>
          </a:p>
        </p:txBody>
      </p:sp>
      <p:sp>
        <p:nvSpPr>
          <p:cNvPr id="18" name="bk object 18"/>
          <p:cNvSpPr/>
          <p:nvPr/>
        </p:nvSpPr>
        <p:spPr>
          <a:xfrm>
            <a:off x="1242411" y="941632"/>
            <a:ext cx="6655955" cy="554131"/>
          </a:xfrm>
          <a:custGeom>
            <a:avLst/>
            <a:gdLst/>
            <a:ahLst/>
            <a:cxnLst/>
            <a:rect l="l" t="t" r="r" b="b"/>
            <a:pathLst>
              <a:path w="7321550" h="628014">
                <a:moveTo>
                  <a:pt x="0" y="0"/>
                </a:moveTo>
                <a:lnTo>
                  <a:pt x="0" y="627888"/>
                </a:lnTo>
                <a:lnTo>
                  <a:pt x="7321296" y="627888"/>
                </a:lnTo>
                <a:lnTo>
                  <a:pt x="7321296" y="0"/>
                </a:lnTo>
                <a:lnTo>
                  <a:pt x="0" y="0"/>
                </a:lnTo>
                <a:close/>
              </a:path>
            </a:pathLst>
          </a:custGeom>
          <a:solidFill>
            <a:srgbClr val="FFFFFF"/>
          </a:solidFill>
        </p:spPr>
        <p:txBody>
          <a:bodyPr wrap="square" lIns="0" tIns="0" rIns="0" bIns="0" rtlCol="0"/>
          <a:lstStyle/>
          <a:p>
            <a:endParaRPr sz="1800" smtClean="0">
              <a:solidFill>
                <a:prstClr val="black"/>
              </a:solidFill>
              <a:cs typeface="Arial" charset="0"/>
            </a:endParaRPr>
          </a:p>
        </p:txBody>
      </p:sp>
      <p:sp>
        <p:nvSpPr>
          <p:cNvPr id="19" name="bk object 19"/>
          <p:cNvSpPr/>
          <p:nvPr/>
        </p:nvSpPr>
        <p:spPr>
          <a:xfrm>
            <a:off x="1242411" y="1496325"/>
            <a:ext cx="6655955" cy="554131"/>
          </a:xfrm>
          <a:custGeom>
            <a:avLst/>
            <a:gdLst/>
            <a:ahLst/>
            <a:cxnLst/>
            <a:rect l="l" t="t" r="r" b="b"/>
            <a:pathLst>
              <a:path w="7321550" h="628014">
                <a:moveTo>
                  <a:pt x="0" y="0"/>
                </a:moveTo>
                <a:lnTo>
                  <a:pt x="0" y="627888"/>
                </a:lnTo>
                <a:lnTo>
                  <a:pt x="7321296" y="627888"/>
                </a:lnTo>
                <a:lnTo>
                  <a:pt x="7321296" y="0"/>
                </a:lnTo>
                <a:lnTo>
                  <a:pt x="0" y="0"/>
                </a:lnTo>
                <a:close/>
              </a:path>
            </a:pathLst>
          </a:custGeom>
          <a:solidFill>
            <a:srgbClr val="FFFFFF"/>
          </a:solidFill>
        </p:spPr>
        <p:txBody>
          <a:bodyPr wrap="square" lIns="0" tIns="0" rIns="0" bIns="0" rtlCol="0"/>
          <a:lstStyle/>
          <a:p>
            <a:endParaRPr sz="1800" smtClean="0">
              <a:solidFill>
                <a:prstClr val="black"/>
              </a:solidFill>
              <a:cs typeface="Arial" charset="0"/>
            </a:endParaRPr>
          </a:p>
        </p:txBody>
      </p:sp>
      <p:sp>
        <p:nvSpPr>
          <p:cNvPr id="20" name="bk object 20"/>
          <p:cNvSpPr/>
          <p:nvPr/>
        </p:nvSpPr>
        <p:spPr>
          <a:xfrm>
            <a:off x="1242411" y="2051014"/>
            <a:ext cx="6107545" cy="554131"/>
          </a:xfrm>
          <a:custGeom>
            <a:avLst/>
            <a:gdLst/>
            <a:ahLst/>
            <a:cxnLst/>
            <a:rect l="l" t="t" r="r" b="b"/>
            <a:pathLst>
              <a:path w="6718300" h="628014">
                <a:moveTo>
                  <a:pt x="0" y="0"/>
                </a:moveTo>
                <a:lnTo>
                  <a:pt x="0" y="627888"/>
                </a:lnTo>
                <a:lnTo>
                  <a:pt x="6718173" y="627888"/>
                </a:lnTo>
                <a:lnTo>
                  <a:pt x="6718173" y="0"/>
                </a:lnTo>
                <a:lnTo>
                  <a:pt x="0" y="0"/>
                </a:lnTo>
                <a:close/>
              </a:path>
            </a:pathLst>
          </a:custGeom>
          <a:solidFill>
            <a:srgbClr val="FFFFFF"/>
          </a:solidFill>
        </p:spPr>
        <p:txBody>
          <a:bodyPr wrap="square" lIns="0" tIns="0" rIns="0" bIns="0" rtlCol="0"/>
          <a:lstStyle/>
          <a:p>
            <a:endParaRPr sz="1800" smtClean="0">
              <a:solidFill>
                <a:prstClr val="black"/>
              </a:solidFill>
              <a:cs typeface="Arial" charset="0"/>
            </a:endParaRPr>
          </a:p>
        </p:txBody>
      </p:sp>
      <p:sp>
        <p:nvSpPr>
          <p:cNvPr id="21" name="bk object 21"/>
          <p:cNvSpPr/>
          <p:nvPr/>
        </p:nvSpPr>
        <p:spPr>
          <a:xfrm>
            <a:off x="1242411" y="2605707"/>
            <a:ext cx="6107545" cy="554131"/>
          </a:xfrm>
          <a:custGeom>
            <a:avLst/>
            <a:gdLst/>
            <a:ahLst/>
            <a:cxnLst/>
            <a:rect l="l" t="t" r="r" b="b"/>
            <a:pathLst>
              <a:path w="6718300" h="628014">
                <a:moveTo>
                  <a:pt x="0" y="0"/>
                </a:moveTo>
                <a:lnTo>
                  <a:pt x="0" y="627888"/>
                </a:lnTo>
                <a:lnTo>
                  <a:pt x="6718173" y="627888"/>
                </a:lnTo>
                <a:lnTo>
                  <a:pt x="6718173" y="0"/>
                </a:lnTo>
                <a:lnTo>
                  <a:pt x="0" y="0"/>
                </a:lnTo>
                <a:close/>
              </a:path>
            </a:pathLst>
          </a:custGeom>
          <a:solidFill>
            <a:srgbClr val="FFFFFF"/>
          </a:solidFill>
        </p:spPr>
        <p:txBody>
          <a:bodyPr wrap="square" lIns="0" tIns="0" rIns="0" bIns="0" rtlCol="0"/>
          <a:lstStyle/>
          <a:p>
            <a:endParaRPr sz="1800" smtClean="0">
              <a:solidFill>
                <a:prstClr val="black"/>
              </a:solidFill>
              <a:cs typeface="Arial" charset="0"/>
            </a:endParaRPr>
          </a:p>
        </p:txBody>
      </p:sp>
      <p:sp>
        <p:nvSpPr>
          <p:cNvPr id="22" name="bk object 22"/>
          <p:cNvSpPr/>
          <p:nvPr/>
        </p:nvSpPr>
        <p:spPr>
          <a:xfrm>
            <a:off x="1242411" y="3160397"/>
            <a:ext cx="6107545" cy="554131"/>
          </a:xfrm>
          <a:custGeom>
            <a:avLst/>
            <a:gdLst/>
            <a:ahLst/>
            <a:cxnLst/>
            <a:rect l="l" t="t" r="r" b="b"/>
            <a:pathLst>
              <a:path w="6718300" h="628014">
                <a:moveTo>
                  <a:pt x="0" y="0"/>
                </a:moveTo>
                <a:lnTo>
                  <a:pt x="0" y="627888"/>
                </a:lnTo>
                <a:lnTo>
                  <a:pt x="6718173" y="627888"/>
                </a:lnTo>
                <a:lnTo>
                  <a:pt x="6718173" y="0"/>
                </a:lnTo>
                <a:lnTo>
                  <a:pt x="0" y="0"/>
                </a:lnTo>
                <a:close/>
              </a:path>
            </a:pathLst>
          </a:custGeom>
          <a:solidFill>
            <a:srgbClr val="FFFFFF"/>
          </a:solidFill>
        </p:spPr>
        <p:txBody>
          <a:bodyPr wrap="square" lIns="0" tIns="0" rIns="0" bIns="0" rtlCol="0"/>
          <a:lstStyle/>
          <a:p>
            <a:endParaRPr sz="1800" smtClean="0">
              <a:solidFill>
                <a:prstClr val="black"/>
              </a:solidFill>
              <a:cs typeface="Arial" charset="0"/>
            </a:endParaRPr>
          </a:p>
        </p:txBody>
      </p:sp>
      <p:sp>
        <p:nvSpPr>
          <p:cNvPr id="23" name="bk object 23"/>
          <p:cNvSpPr/>
          <p:nvPr/>
        </p:nvSpPr>
        <p:spPr>
          <a:xfrm>
            <a:off x="1242062" y="941294"/>
            <a:ext cx="6656415" cy="4984152"/>
          </a:xfrm>
          <a:prstGeom prst="rect">
            <a:avLst/>
          </a:prstGeom>
          <a:blipFill>
            <a:blip r:embed="rId2" cstate="print"/>
            <a:stretch>
              <a:fillRect/>
            </a:stretch>
          </a:blipFill>
        </p:spPr>
        <p:txBody>
          <a:bodyPr wrap="square" lIns="0" tIns="0" rIns="0" bIns="0" rtlCol="0"/>
          <a:lstStyle/>
          <a:p>
            <a:endParaRPr sz="1800" smtClean="0">
              <a:solidFill>
                <a:prstClr val="black"/>
              </a:solidFill>
              <a:cs typeface="Arial" charset="0"/>
            </a:endParaRPr>
          </a:p>
        </p:txBody>
      </p:sp>
      <p:sp>
        <p:nvSpPr>
          <p:cNvPr id="24" name="bk object 24"/>
          <p:cNvSpPr/>
          <p:nvPr/>
        </p:nvSpPr>
        <p:spPr>
          <a:xfrm>
            <a:off x="2119750" y="1093247"/>
            <a:ext cx="5111173" cy="560294"/>
          </a:xfrm>
          <a:custGeom>
            <a:avLst/>
            <a:gdLst/>
            <a:ahLst/>
            <a:cxnLst/>
            <a:rect l="l" t="t" r="r" b="b"/>
            <a:pathLst>
              <a:path w="5622290" h="635000">
                <a:moveTo>
                  <a:pt x="0" y="0"/>
                </a:moveTo>
                <a:lnTo>
                  <a:pt x="0" y="634746"/>
                </a:lnTo>
                <a:lnTo>
                  <a:pt x="5622035" y="634746"/>
                </a:lnTo>
                <a:lnTo>
                  <a:pt x="5622035" y="0"/>
                </a:lnTo>
                <a:lnTo>
                  <a:pt x="0" y="0"/>
                </a:lnTo>
                <a:close/>
              </a:path>
            </a:pathLst>
          </a:custGeom>
          <a:solidFill>
            <a:srgbClr val="002060"/>
          </a:solidFill>
        </p:spPr>
        <p:txBody>
          <a:bodyPr wrap="square" lIns="0" tIns="0" rIns="0" bIns="0" rtlCol="0"/>
          <a:lstStyle/>
          <a:p>
            <a:endParaRPr sz="1800" smtClean="0">
              <a:solidFill>
                <a:prstClr val="black"/>
              </a:solidFill>
              <a:cs typeface="Arial" charset="0"/>
            </a:endParaRPr>
          </a:p>
        </p:txBody>
      </p:sp>
      <p:sp>
        <p:nvSpPr>
          <p:cNvPr id="2" name="Holder 2"/>
          <p:cNvSpPr>
            <a:spLocks noGrp="1"/>
          </p:cNvSpPr>
          <p:nvPr>
            <p:ph type="title"/>
          </p:nvPr>
        </p:nvSpPr>
        <p:spPr>
          <a:xfrm>
            <a:off x="458817" y="1039236"/>
            <a:ext cx="8226366" cy="353045"/>
          </a:xfrm>
        </p:spPr>
        <p:txBody>
          <a:bodyPr lIns="0" tIns="0" rIns="0" bIns="0"/>
          <a:lstStyle>
            <a:lvl1pPr>
              <a:defRPr sz="2294" b="1" i="1">
                <a:solidFill>
                  <a:srgbClr val="FFFF00"/>
                </a:solidFill>
                <a:latin typeface="Calibri"/>
                <a:cs typeface="Calibri"/>
              </a:defRPr>
            </a:lvl1pPr>
          </a:lstStyle>
          <a:p>
            <a:endParaRPr/>
          </a:p>
        </p:txBody>
      </p:sp>
      <p:sp>
        <p:nvSpPr>
          <p:cNvPr id="3" name="Holder 3"/>
          <p:cNvSpPr>
            <a:spLocks noGrp="1"/>
          </p:cNvSpPr>
          <p:nvPr>
            <p:ph sz="half" idx="2"/>
          </p:nvPr>
        </p:nvSpPr>
        <p:spPr>
          <a:xfrm>
            <a:off x="457200" y="1577340"/>
            <a:ext cx="3977640" cy="30008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0008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10/2/2018</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18492955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58817" y="1039236"/>
            <a:ext cx="8226366" cy="353045"/>
          </a:xfrm>
        </p:spPr>
        <p:txBody>
          <a:bodyPr lIns="0" tIns="0" rIns="0" bIns="0"/>
          <a:lstStyle>
            <a:lvl1pPr>
              <a:defRPr sz="2294" b="1" i="1">
                <a:solidFill>
                  <a:srgbClr val="FFFF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10/2/2018</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27158445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10/2/2018</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37165848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30"/>
            <a:ext cx="7772400" cy="400110"/>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300082"/>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D8ED2EA-4081-4BA8-927E-26CE527EEBE1}" type="datetimeFigureOut">
              <a:rPr lang="it-IT" altLang="it-IT"/>
              <a:pPr>
                <a:defRPr/>
              </a:pPr>
              <a:t>02/10/2018</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4EA4CF6B-E4D7-40DF-9850-6842A0258748}" type="slidenum">
              <a:rPr lang="it-IT" altLang="it-IT"/>
              <a:pPr/>
              <a:t>‹N›</a:t>
            </a:fld>
            <a:endParaRPr lang="it-IT" altLang="it-IT"/>
          </a:p>
        </p:txBody>
      </p:sp>
    </p:spTree>
    <p:extLst>
      <p:ext uri="{BB962C8B-B14F-4D97-AF65-F5344CB8AC3E}">
        <p14:creationId xmlns:p14="http://schemas.microsoft.com/office/powerpoint/2010/main" val="5703107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6" name="Shape 6"/>
          <p:cNvSpPr>
            <a:spLocks noGrp="1"/>
          </p:cNvSpPr>
          <p:nvPr>
            <p:ph type="title"/>
          </p:nvPr>
        </p:nvSpPr>
        <p:spPr>
          <a:xfrm>
            <a:off x="1143000" y="2"/>
            <a:ext cx="6858000" cy="3509963"/>
          </a:xfrm>
          <a:prstGeom prst="rect">
            <a:avLst/>
          </a:prstGeom>
        </p:spPr>
        <p:txBody>
          <a:bodyPr anchor="b"/>
          <a:lstStyle>
            <a:lvl1pPr>
              <a:defRPr sz="6000"/>
            </a:lvl1pPr>
          </a:lstStyle>
          <a:p>
            <a:pPr lvl="0">
              <a:defRPr sz="1800"/>
            </a:pPr>
            <a:r>
              <a:rPr sz="6000"/>
              <a:t>Titolo Testo</a:t>
            </a:r>
          </a:p>
        </p:txBody>
      </p:sp>
      <p:sp>
        <p:nvSpPr>
          <p:cNvPr id="7" name="Shape 7"/>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 name="Shape 8"/>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29544647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Titolo Testo</a:t>
            </a:r>
          </a:p>
        </p:txBody>
      </p:sp>
      <p:sp>
        <p:nvSpPr>
          <p:cNvPr id="11" name="Shape 11"/>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 name="Shape 12"/>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63774026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4" name="Shape 14"/>
          <p:cNvSpPr>
            <a:spLocks noGrp="1"/>
          </p:cNvSpPr>
          <p:nvPr>
            <p:ph type="title"/>
          </p:nvPr>
        </p:nvSpPr>
        <p:spPr>
          <a:xfrm>
            <a:off x="623888" y="2"/>
            <a:ext cx="7886701" cy="4562475"/>
          </a:xfrm>
          <a:prstGeom prst="rect">
            <a:avLst/>
          </a:prstGeom>
        </p:spPr>
        <p:txBody>
          <a:bodyPr anchor="b"/>
          <a:lstStyle>
            <a:lvl1pPr>
              <a:defRPr sz="6000"/>
            </a:lvl1pPr>
          </a:lstStyle>
          <a:p>
            <a:pPr lvl="0">
              <a:defRPr sz="1800"/>
            </a:pPr>
            <a:r>
              <a:rPr sz="6000"/>
              <a:t>Titolo Testo</a:t>
            </a:r>
          </a:p>
        </p:txBody>
      </p:sp>
      <p:sp>
        <p:nvSpPr>
          <p:cNvPr id="15" name="Shape 15"/>
          <p:cNvSpPr>
            <a:spLocks noGrp="1"/>
          </p:cNvSpPr>
          <p:nvPr>
            <p:ph type="body" idx="1"/>
          </p:nvPr>
        </p:nvSpPr>
        <p:spPr>
          <a:xfrm>
            <a:off x="623888"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6" name="Shape 16"/>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203700361"/>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Titolo Testo</a:t>
            </a:r>
          </a:p>
        </p:txBody>
      </p:sp>
      <p:sp>
        <p:nvSpPr>
          <p:cNvPr id="19" name="Shape 19"/>
          <p:cNvSpPr>
            <a:spLocks noGrp="1"/>
          </p:cNvSpPr>
          <p:nvPr>
            <p:ph type="body" idx="1"/>
          </p:nvPr>
        </p:nvSpPr>
        <p:spPr>
          <a:xfrm>
            <a:off x="406400" y="1347788"/>
            <a:ext cx="4086225" cy="55102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 name="Shape 20"/>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80677508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8" name="Shape 48"/>
          <p:cNvSpPr>
            <a:spLocks noGrp="1"/>
          </p:cNvSpPr>
          <p:nvPr>
            <p:ph type="sldNum" sz="quarter" idx="2"/>
          </p:nvPr>
        </p:nvSpPr>
        <p:spPr>
          <a:xfrm>
            <a:off x="6553200" y="6425481"/>
            <a:ext cx="2132016" cy="206851"/>
          </a:xfrm>
          <a:prstGeom prst="rect">
            <a:avLst/>
          </a:prstGeom>
        </p:spPr>
        <p:txBody>
          <a:bodyPr/>
          <a:lstStyle>
            <a:lvl1pPr>
              <a:tabLst>
                <a:tab pos="723900" algn="l"/>
                <a:tab pos="1447800" algn="l"/>
              </a:tabLst>
              <a:defRPr sz="800">
                <a:solidFill>
                  <a:srgbClr val="000000"/>
                </a:solidFill>
              </a:defRPr>
            </a:lvl1pPr>
          </a:lstStyle>
          <a:p>
            <a:pPr lvl="0"/>
            <a:fld id="{86CB4B4D-7CA3-9044-876B-883B54F8677D}" type="slidenum">
              <a:rPr/>
              <a:pPr lvl="0"/>
              <a:t>‹N›</a:t>
            </a:fld>
            <a:endParaRPr/>
          </a:p>
        </p:txBody>
      </p:sp>
      <p:sp>
        <p:nvSpPr>
          <p:cNvPr id="49" name="Shape 49"/>
          <p:cNvSpPr>
            <a:spLocks noGrp="1"/>
          </p:cNvSpPr>
          <p:nvPr>
            <p:ph type="title"/>
          </p:nvPr>
        </p:nvSpPr>
        <p:spPr>
          <a:xfrm>
            <a:off x="685801" y="2130425"/>
            <a:ext cx="7770815" cy="1468438"/>
          </a:xfrm>
          <a:prstGeom prst="rect">
            <a:avLst/>
          </a:prstGeom>
        </p:spPr>
        <p:txBody>
          <a:bodyPr lIns="44999" tIns="44999" rIns="44999" bIns="44999" anchor="t">
            <a:normAutofit/>
          </a:bodyPr>
          <a:lstStyle/>
          <a:p>
            <a:pPr lvl="0" algn="l" defTabSz="684086">
              <a:lnSpc>
                <a:spcPct val="90000"/>
              </a:lnSpc>
              <a:defRPr sz="3200">
                <a:latin typeface="Calibri Light"/>
                <a:ea typeface="Calibri Light"/>
                <a:cs typeface="Calibri Light"/>
                <a:sym typeface="Calibri Light"/>
              </a:defRPr>
            </a:pPr>
            <a:endParaRPr/>
          </a:p>
        </p:txBody>
      </p:sp>
      <p:sp>
        <p:nvSpPr>
          <p:cNvPr id="50" name="Shape 50"/>
          <p:cNvSpPr>
            <a:spLocks noGrp="1"/>
          </p:cNvSpPr>
          <p:nvPr>
            <p:ph type="body" idx="1"/>
          </p:nvPr>
        </p:nvSpPr>
        <p:spPr>
          <a:xfrm>
            <a:off x="457201" y="1604964"/>
            <a:ext cx="8228015" cy="4524377"/>
          </a:xfrm>
          <a:prstGeom prst="rect">
            <a:avLst/>
          </a:prstGeom>
        </p:spPr>
        <p:txBody>
          <a:bodyPr lIns="0" tIns="0" rIns="0" bIns="0">
            <a:normAutofit/>
          </a:bodyPr>
          <a:lstStyle/>
          <a:p>
            <a:pPr marL="171021" lvl="0" indent="-171021" defTabSz="684086">
              <a:lnSpc>
                <a:spcPct val="90000"/>
              </a:lnSpc>
              <a:spcBef>
                <a:spcPts val="700"/>
              </a:spcBef>
              <a:defRPr sz="2000"/>
            </a:pPr>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2" name="Shape 22"/>
          <p:cNvSpPr>
            <a:spLocks noGrp="1"/>
          </p:cNvSpPr>
          <p:nvPr>
            <p:ph type="title"/>
          </p:nvPr>
        </p:nvSpPr>
        <p:spPr>
          <a:xfrm>
            <a:off x="630238" y="365127"/>
            <a:ext cx="7886701" cy="1325563"/>
          </a:xfrm>
          <a:prstGeom prst="rect">
            <a:avLst/>
          </a:prstGeom>
        </p:spPr>
        <p:txBody>
          <a:bodyPr/>
          <a:lstStyle/>
          <a:p>
            <a:pPr lvl="0">
              <a:defRPr sz="1800"/>
            </a:pPr>
            <a:r>
              <a:rPr sz="4400"/>
              <a:t>Titolo Testo</a:t>
            </a:r>
          </a:p>
        </p:txBody>
      </p:sp>
      <p:sp>
        <p:nvSpPr>
          <p:cNvPr id="23" name="Shape 23"/>
          <p:cNvSpPr>
            <a:spLocks noGrp="1"/>
          </p:cNvSpPr>
          <p:nvPr>
            <p:ph type="body" idx="1"/>
          </p:nvPr>
        </p:nvSpPr>
        <p:spPr>
          <a:xfrm>
            <a:off x="630237" y="1681165"/>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4" name="Shape 24"/>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998073813"/>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6" name="Shape 26"/>
          <p:cNvSpPr>
            <a:spLocks noGrp="1"/>
          </p:cNvSpPr>
          <p:nvPr>
            <p:ph type="title"/>
          </p:nvPr>
        </p:nvSpPr>
        <p:spPr>
          <a:xfrm>
            <a:off x="238126" y="30164"/>
            <a:ext cx="8848725" cy="2408241"/>
          </a:xfrm>
          <a:prstGeom prst="rect">
            <a:avLst/>
          </a:prstGeom>
        </p:spPr>
        <p:txBody>
          <a:bodyPr/>
          <a:lstStyle/>
          <a:p>
            <a:pPr lvl="0">
              <a:defRPr sz="1800"/>
            </a:pPr>
            <a:r>
              <a:rPr sz="4400"/>
              <a:t>Titolo Testo</a:t>
            </a:r>
          </a:p>
        </p:txBody>
      </p:sp>
      <p:sp>
        <p:nvSpPr>
          <p:cNvPr id="27" name="Shape 27"/>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869554078"/>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47181664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31" name="Shape 31"/>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2" name="Shape 32"/>
          <p:cNvSpPr>
            <a:spLocks noGrp="1"/>
          </p:cNvSpPr>
          <p:nvPr>
            <p:ph type="body" idx="1"/>
          </p:nvPr>
        </p:nvSpPr>
        <p:spPr>
          <a:xfrm>
            <a:off x="3887787" y="987427"/>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 name="Shape 33"/>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058790976"/>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35" name="Shape 3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6" name="Shape 36"/>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37" name="Shape 37"/>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324381916"/>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Titolo Testo</a:t>
            </a:r>
          </a:p>
        </p:txBody>
      </p:sp>
      <p:sp>
        <p:nvSpPr>
          <p:cNvPr id="40" name="Shape 40"/>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1" name="Shape 41"/>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878679569"/>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43" name="Shape 43"/>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44" name="Shape 44"/>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5" name="Shape 45"/>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403226768"/>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_Diapositiva titolo">
    <p:spTree>
      <p:nvGrpSpPr>
        <p:cNvPr id="1" name=""/>
        <p:cNvGrpSpPr/>
        <p:nvPr/>
      </p:nvGrpSpPr>
      <p:grpSpPr>
        <a:xfrm>
          <a:off x="0" y="0"/>
          <a:ext cx="0" cy="0"/>
          <a:chOff x="0" y="0"/>
          <a:chExt cx="0" cy="0"/>
        </a:xfrm>
      </p:grpSpPr>
      <p:sp>
        <p:nvSpPr>
          <p:cNvPr id="47" name="Shape 47"/>
          <p:cNvSpPr>
            <a:spLocks noGrp="1"/>
          </p:cNvSpPr>
          <p:nvPr>
            <p:ph type="title"/>
          </p:nvPr>
        </p:nvSpPr>
        <p:spPr>
          <a:xfrm>
            <a:off x="1143000" y="2"/>
            <a:ext cx="6858000" cy="3509963"/>
          </a:xfrm>
          <a:prstGeom prst="rect">
            <a:avLst/>
          </a:prstGeom>
        </p:spPr>
        <p:txBody>
          <a:bodyPr anchor="b"/>
          <a:lstStyle>
            <a:lvl1pPr>
              <a:defRPr sz="6000"/>
            </a:lvl1pPr>
          </a:lstStyle>
          <a:p>
            <a:pPr lvl="0">
              <a:defRPr sz="1800"/>
            </a:pPr>
            <a:r>
              <a:rPr sz="6000"/>
              <a:t>Titolo Testo</a:t>
            </a:r>
          </a:p>
        </p:txBody>
      </p:sp>
      <p:sp>
        <p:nvSpPr>
          <p:cNvPr id="48" name="Shape 48"/>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9" name="Shape 49"/>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827029822"/>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_Titolo e contenuto">
    <p:spTree>
      <p:nvGrpSpPr>
        <p:cNvPr id="1" name=""/>
        <p:cNvGrpSpPr/>
        <p:nvPr/>
      </p:nvGrpSpPr>
      <p:grpSpPr>
        <a:xfrm>
          <a:off x="0" y="0"/>
          <a:ext cx="0" cy="0"/>
          <a:chOff x="0" y="0"/>
          <a:chExt cx="0" cy="0"/>
        </a:xfrm>
      </p:grpSpPr>
      <p:sp>
        <p:nvSpPr>
          <p:cNvPr id="51" name="Shape 51"/>
          <p:cNvSpPr>
            <a:spLocks noGrp="1"/>
          </p:cNvSpPr>
          <p:nvPr>
            <p:ph type="title"/>
          </p:nvPr>
        </p:nvSpPr>
        <p:spPr>
          <a:xfrm>
            <a:off x="457200" y="80960"/>
            <a:ext cx="8224840" cy="1524007"/>
          </a:xfrm>
          <a:prstGeom prst="rect">
            <a:avLst/>
          </a:prstGeom>
        </p:spPr>
        <p:txBody>
          <a:bodyPr anchor="ctr"/>
          <a:lstStyle/>
          <a:p>
            <a:pPr lvl="0">
              <a:defRPr sz="1800"/>
            </a:pPr>
            <a:r>
              <a:rPr sz="4400"/>
              <a:t>Titolo Testo</a:t>
            </a:r>
          </a:p>
        </p:txBody>
      </p:sp>
      <p:sp>
        <p:nvSpPr>
          <p:cNvPr id="52" name="Shape 52"/>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3" name="Shape 53"/>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213799996"/>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_Intestazione sezione">
    <p:spTree>
      <p:nvGrpSpPr>
        <p:cNvPr id="1" name=""/>
        <p:cNvGrpSpPr/>
        <p:nvPr/>
      </p:nvGrpSpPr>
      <p:grpSpPr>
        <a:xfrm>
          <a:off x="0" y="0"/>
          <a:ext cx="0" cy="0"/>
          <a:chOff x="0" y="0"/>
          <a:chExt cx="0" cy="0"/>
        </a:xfrm>
      </p:grpSpPr>
      <p:sp>
        <p:nvSpPr>
          <p:cNvPr id="55" name="Shape 55"/>
          <p:cNvSpPr>
            <a:spLocks noGrp="1"/>
          </p:cNvSpPr>
          <p:nvPr>
            <p:ph type="title"/>
          </p:nvPr>
        </p:nvSpPr>
        <p:spPr>
          <a:xfrm>
            <a:off x="623888" y="2"/>
            <a:ext cx="7886701" cy="4562475"/>
          </a:xfrm>
          <a:prstGeom prst="rect">
            <a:avLst/>
          </a:prstGeom>
        </p:spPr>
        <p:txBody>
          <a:bodyPr anchor="b"/>
          <a:lstStyle>
            <a:lvl1pPr>
              <a:defRPr sz="6000"/>
            </a:lvl1pPr>
          </a:lstStyle>
          <a:p>
            <a:pPr lvl="0">
              <a:defRPr sz="1800"/>
            </a:pPr>
            <a:r>
              <a:rPr sz="6000"/>
              <a:t>Titolo Testo</a:t>
            </a:r>
          </a:p>
        </p:txBody>
      </p:sp>
      <p:sp>
        <p:nvSpPr>
          <p:cNvPr id="56" name="Shape 56"/>
          <p:cNvSpPr>
            <a:spLocks noGrp="1"/>
          </p:cNvSpPr>
          <p:nvPr>
            <p:ph type="body" idx="1"/>
          </p:nvPr>
        </p:nvSpPr>
        <p:spPr>
          <a:xfrm>
            <a:off x="623888"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7" name="Shape 57"/>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89019896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Default">
    <p:bg>
      <p:bgPr>
        <a:solidFill>
          <a:srgbClr val="EEECE1"/>
        </a:solidFill>
        <a:effectLst/>
      </p:bgPr>
    </p:bg>
    <p:spTree>
      <p:nvGrpSpPr>
        <p:cNvPr id="1" name=""/>
        <p:cNvGrpSpPr/>
        <p:nvPr/>
      </p:nvGrpSpPr>
      <p:grpSpPr>
        <a:xfrm>
          <a:off x="0" y="0"/>
          <a:ext cx="0" cy="0"/>
          <a:chOff x="0" y="0"/>
          <a:chExt cx="0" cy="0"/>
        </a:xfrm>
      </p:grpSpPr>
      <p:sp>
        <p:nvSpPr>
          <p:cNvPr id="52" name="Shape 52"/>
          <p:cNvSpPr>
            <a:spLocks noGrp="1"/>
          </p:cNvSpPr>
          <p:nvPr>
            <p:ph type="sldNum" sz="quarter" idx="2"/>
          </p:nvPr>
        </p:nvSpPr>
        <p:spPr>
          <a:xfrm>
            <a:off x="6553200" y="6425481"/>
            <a:ext cx="2132016" cy="206851"/>
          </a:xfrm>
          <a:prstGeom prst="rect">
            <a:avLst/>
          </a:prstGeom>
        </p:spPr>
        <p:txBody>
          <a:bodyPr/>
          <a:lstStyle>
            <a:lvl1pPr>
              <a:tabLst>
                <a:tab pos="723900" algn="l"/>
                <a:tab pos="1447800" algn="l"/>
              </a:tabLst>
              <a:defRPr sz="800">
                <a:solidFill>
                  <a:srgbClr val="8B8B8B"/>
                </a:solidFill>
              </a:defRPr>
            </a:lvl1pPr>
          </a:lstStyle>
          <a:p>
            <a:pPr lvl="0"/>
            <a:fld id="{86CB4B4D-7CA3-9044-876B-883B54F8677D}" type="slidenum">
              <a:rPr/>
              <a:pPr lvl="0"/>
              <a:t>‹N›</a:t>
            </a:fld>
            <a:endParaRPr/>
          </a:p>
        </p:txBody>
      </p:sp>
      <p:sp>
        <p:nvSpPr>
          <p:cNvPr id="53" name="Shape 53"/>
          <p:cNvSpPr>
            <a:spLocks noGrp="1"/>
          </p:cNvSpPr>
          <p:nvPr>
            <p:ph type="title"/>
          </p:nvPr>
        </p:nvSpPr>
        <p:spPr>
          <a:xfrm>
            <a:off x="457201" y="274635"/>
            <a:ext cx="8228015" cy="2163766"/>
          </a:xfrm>
          <a:prstGeom prst="rect">
            <a:avLst/>
          </a:prstGeom>
        </p:spPr>
        <p:txBody>
          <a:bodyPr lIns="44999" tIns="44999" rIns="44999" bIns="44999" anchor="t">
            <a:normAutofit/>
          </a:bodyPr>
          <a:lstStyle/>
          <a:p>
            <a:pPr lvl="0" algn="l" defTabSz="684086">
              <a:lnSpc>
                <a:spcPct val="90000"/>
              </a:lnSpc>
              <a:defRPr sz="3200">
                <a:latin typeface="Calibri Light"/>
                <a:ea typeface="Calibri Light"/>
                <a:cs typeface="Calibri Light"/>
                <a:sym typeface="Calibri Light"/>
              </a:defRPr>
            </a:pPr>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_Due contenuti">
    <p:spTree>
      <p:nvGrpSpPr>
        <p:cNvPr id="1" name=""/>
        <p:cNvGrpSpPr/>
        <p:nvPr/>
      </p:nvGrpSpPr>
      <p:grpSpPr>
        <a:xfrm>
          <a:off x="0" y="0"/>
          <a:ext cx="0" cy="0"/>
          <a:chOff x="0" y="0"/>
          <a:chExt cx="0" cy="0"/>
        </a:xfrm>
      </p:grpSpPr>
      <p:sp>
        <p:nvSpPr>
          <p:cNvPr id="59" name="Shape 59"/>
          <p:cNvSpPr>
            <a:spLocks noGrp="1"/>
          </p:cNvSpPr>
          <p:nvPr>
            <p:ph type="title"/>
          </p:nvPr>
        </p:nvSpPr>
        <p:spPr>
          <a:xfrm>
            <a:off x="457200" y="80960"/>
            <a:ext cx="8224840" cy="1524007"/>
          </a:xfrm>
          <a:prstGeom prst="rect">
            <a:avLst/>
          </a:prstGeom>
        </p:spPr>
        <p:txBody>
          <a:bodyPr anchor="ctr"/>
          <a:lstStyle/>
          <a:p>
            <a:pPr lvl="0">
              <a:defRPr sz="1800"/>
            </a:pPr>
            <a:r>
              <a:rPr sz="4400"/>
              <a:t>Titolo Testo</a:t>
            </a:r>
          </a:p>
        </p:txBody>
      </p:sp>
      <p:sp>
        <p:nvSpPr>
          <p:cNvPr id="60" name="Shape 60"/>
          <p:cNvSpPr>
            <a:spLocks noGrp="1"/>
          </p:cNvSpPr>
          <p:nvPr>
            <p:ph type="body" idx="1"/>
          </p:nvPr>
        </p:nvSpPr>
        <p:spPr>
          <a:xfrm>
            <a:off x="457201" y="1604962"/>
            <a:ext cx="4035425"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1" name="Shape 61"/>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32821045"/>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1_Confronto">
    <p:spTree>
      <p:nvGrpSpPr>
        <p:cNvPr id="1" name=""/>
        <p:cNvGrpSpPr/>
        <p:nvPr/>
      </p:nvGrpSpPr>
      <p:grpSpPr>
        <a:xfrm>
          <a:off x="0" y="0"/>
          <a:ext cx="0" cy="0"/>
          <a:chOff x="0" y="0"/>
          <a:chExt cx="0" cy="0"/>
        </a:xfrm>
      </p:grpSpPr>
      <p:sp>
        <p:nvSpPr>
          <p:cNvPr id="63" name="Shape 63"/>
          <p:cNvSpPr>
            <a:spLocks noGrp="1"/>
          </p:cNvSpPr>
          <p:nvPr>
            <p:ph type="title"/>
          </p:nvPr>
        </p:nvSpPr>
        <p:spPr>
          <a:xfrm>
            <a:off x="630238" y="365127"/>
            <a:ext cx="7886701" cy="1325563"/>
          </a:xfrm>
          <a:prstGeom prst="rect">
            <a:avLst/>
          </a:prstGeom>
        </p:spPr>
        <p:txBody>
          <a:bodyPr anchor="ctr"/>
          <a:lstStyle/>
          <a:p>
            <a:pPr lvl="0">
              <a:defRPr sz="1800"/>
            </a:pPr>
            <a:r>
              <a:rPr sz="4400"/>
              <a:t>Titolo Testo</a:t>
            </a:r>
          </a:p>
        </p:txBody>
      </p:sp>
      <p:sp>
        <p:nvSpPr>
          <p:cNvPr id="64" name="Shape 64"/>
          <p:cNvSpPr>
            <a:spLocks noGrp="1"/>
          </p:cNvSpPr>
          <p:nvPr>
            <p:ph type="body" idx="1"/>
          </p:nvPr>
        </p:nvSpPr>
        <p:spPr>
          <a:xfrm>
            <a:off x="630237" y="1681165"/>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65" name="Shape 65"/>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247805653"/>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67" name="Shape 67"/>
          <p:cNvSpPr>
            <a:spLocks noGrp="1"/>
          </p:cNvSpPr>
          <p:nvPr>
            <p:ph type="title"/>
          </p:nvPr>
        </p:nvSpPr>
        <p:spPr>
          <a:xfrm>
            <a:off x="457200" y="2"/>
            <a:ext cx="8224840" cy="1685925"/>
          </a:xfrm>
          <a:prstGeom prst="rect">
            <a:avLst/>
          </a:prstGeom>
        </p:spPr>
        <p:txBody>
          <a:bodyPr anchor="ctr"/>
          <a:lstStyle/>
          <a:p>
            <a:pPr lvl="0">
              <a:defRPr sz="1800"/>
            </a:pPr>
            <a:r>
              <a:rPr sz="4400"/>
              <a:t>Titolo Testo</a:t>
            </a:r>
          </a:p>
        </p:txBody>
      </p:sp>
      <p:sp>
        <p:nvSpPr>
          <p:cNvPr id="68" name="Shape 68"/>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336812039"/>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_Contenuto con didascalia">
    <p:spTree>
      <p:nvGrpSpPr>
        <p:cNvPr id="1" name=""/>
        <p:cNvGrpSpPr/>
        <p:nvPr/>
      </p:nvGrpSpPr>
      <p:grpSpPr>
        <a:xfrm>
          <a:off x="0" y="0"/>
          <a:ext cx="0" cy="0"/>
          <a:chOff x="0" y="0"/>
          <a:chExt cx="0" cy="0"/>
        </a:xfrm>
      </p:grpSpPr>
      <p:sp>
        <p:nvSpPr>
          <p:cNvPr id="70" name="Shape 70"/>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1" name="Shape 71"/>
          <p:cNvSpPr>
            <a:spLocks noGrp="1"/>
          </p:cNvSpPr>
          <p:nvPr>
            <p:ph type="body" idx="1"/>
          </p:nvPr>
        </p:nvSpPr>
        <p:spPr>
          <a:xfrm>
            <a:off x="3887787" y="987427"/>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2" name="Shape 72"/>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48710723"/>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1_Immagine con didascalia">
    <p:spTree>
      <p:nvGrpSpPr>
        <p:cNvPr id="1" name=""/>
        <p:cNvGrpSpPr/>
        <p:nvPr/>
      </p:nvGrpSpPr>
      <p:grpSpPr>
        <a:xfrm>
          <a:off x="0" y="0"/>
          <a:ext cx="0" cy="0"/>
          <a:chOff x="0" y="0"/>
          <a:chExt cx="0" cy="0"/>
        </a:xfrm>
      </p:grpSpPr>
      <p:sp>
        <p:nvSpPr>
          <p:cNvPr id="74" name="Shape 74"/>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5" name="Shape 75"/>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76" name="Shape 76"/>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116921297"/>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2_Titolo e testo verticale">
    <p:spTree>
      <p:nvGrpSpPr>
        <p:cNvPr id="1" name=""/>
        <p:cNvGrpSpPr/>
        <p:nvPr/>
      </p:nvGrpSpPr>
      <p:grpSpPr>
        <a:xfrm>
          <a:off x="0" y="0"/>
          <a:ext cx="0" cy="0"/>
          <a:chOff x="0" y="0"/>
          <a:chExt cx="0" cy="0"/>
        </a:xfrm>
      </p:grpSpPr>
      <p:sp>
        <p:nvSpPr>
          <p:cNvPr id="78" name="Shape 78"/>
          <p:cNvSpPr>
            <a:spLocks noGrp="1"/>
          </p:cNvSpPr>
          <p:nvPr>
            <p:ph type="title"/>
          </p:nvPr>
        </p:nvSpPr>
        <p:spPr>
          <a:xfrm>
            <a:off x="457200" y="80960"/>
            <a:ext cx="8224840" cy="1524007"/>
          </a:xfrm>
          <a:prstGeom prst="rect">
            <a:avLst/>
          </a:prstGeom>
        </p:spPr>
        <p:txBody>
          <a:bodyPr anchor="ctr"/>
          <a:lstStyle/>
          <a:p>
            <a:pPr lvl="0">
              <a:defRPr sz="1800"/>
            </a:pPr>
            <a:r>
              <a:rPr sz="4400"/>
              <a:t>Titolo Testo</a:t>
            </a:r>
          </a:p>
        </p:txBody>
      </p:sp>
      <p:sp>
        <p:nvSpPr>
          <p:cNvPr id="79" name="Shape 79"/>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0" name="Shape 80"/>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31407475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3_Titolo e testo verticale">
    <p:spTree>
      <p:nvGrpSpPr>
        <p:cNvPr id="1" name=""/>
        <p:cNvGrpSpPr/>
        <p:nvPr/>
      </p:nvGrpSpPr>
      <p:grpSpPr>
        <a:xfrm>
          <a:off x="0" y="0"/>
          <a:ext cx="0" cy="0"/>
          <a:chOff x="0" y="0"/>
          <a:chExt cx="0" cy="0"/>
        </a:xfrm>
      </p:grpSpPr>
      <p:sp>
        <p:nvSpPr>
          <p:cNvPr id="82" name="Shape 82"/>
          <p:cNvSpPr>
            <a:spLocks noGrp="1"/>
          </p:cNvSpPr>
          <p:nvPr>
            <p:ph type="title"/>
          </p:nvPr>
        </p:nvSpPr>
        <p:spPr>
          <a:xfrm>
            <a:off x="6626225" y="2"/>
            <a:ext cx="2055816" cy="6399213"/>
          </a:xfrm>
          <a:prstGeom prst="rect">
            <a:avLst/>
          </a:prstGeom>
        </p:spPr>
        <p:txBody>
          <a:bodyPr anchor="ctr"/>
          <a:lstStyle/>
          <a:p>
            <a:pPr lvl="0">
              <a:defRPr sz="1800"/>
            </a:pPr>
            <a:r>
              <a:rPr sz="4400"/>
              <a:t>Titolo Testo</a:t>
            </a:r>
          </a:p>
        </p:txBody>
      </p:sp>
      <p:sp>
        <p:nvSpPr>
          <p:cNvPr id="83" name="Shape 83"/>
          <p:cNvSpPr>
            <a:spLocks noGrp="1"/>
          </p:cNvSpPr>
          <p:nvPr>
            <p:ph type="body" idx="1"/>
          </p:nvPr>
        </p:nvSpPr>
        <p:spPr>
          <a:xfrm>
            <a:off x="457201" y="273050"/>
            <a:ext cx="6016625"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4" name="Shape 84"/>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465253169"/>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2_Diapositiva titolo">
    <p:spTree>
      <p:nvGrpSpPr>
        <p:cNvPr id="1" name=""/>
        <p:cNvGrpSpPr/>
        <p:nvPr/>
      </p:nvGrpSpPr>
      <p:grpSpPr>
        <a:xfrm>
          <a:off x="0" y="0"/>
          <a:ext cx="0" cy="0"/>
          <a:chOff x="0" y="0"/>
          <a:chExt cx="0" cy="0"/>
        </a:xfrm>
      </p:grpSpPr>
      <p:sp>
        <p:nvSpPr>
          <p:cNvPr id="86" name="Shape 8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7" name="Shape 87"/>
          <p:cNvSpPr>
            <a:spLocks noGrp="1"/>
          </p:cNvSpPr>
          <p:nvPr>
            <p:ph type="title"/>
          </p:nvPr>
        </p:nvSpPr>
        <p:spPr>
          <a:xfrm>
            <a:off x="1143000" y="2"/>
            <a:ext cx="6858000" cy="3509963"/>
          </a:xfrm>
          <a:prstGeom prst="rect">
            <a:avLst/>
          </a:prstGeom>
        </p:spPr>
        <p:txBody>
          <a:bodyPr anchor="b"/>
          <a:lstStyle>
            <a:lvl1pPr>
              <a:defRPr sz="6000"/>
            </a:lvl1pPr>
          </a:lstStyle>
          <a:p>
            <a:pPr lvl="0">
              <a:defRPr sz="1800"/>
            </a:pPr>
            <a:r>
              <a:rPr sz="6000"/>
              <a:t>Titolo Testo</a:t>
            </a:r>
          </a:p>
        </p:txBody>
      </p:sp>
      <p:sp>
        <p:nvSpPr>
          <p:cNvPr id="88" name="Shape 88"/>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9" name="Shape 89"/>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08012143"/>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2_Titolo e contenuto">
    <p:spTree>
      <p:nvGrpSpPr>
        <p:cNvPr id="1" name=""/>
        <p:cNvGrpSpPr/>
        <p:nvPr/>
      </p:nvGrpSpPr>
      <p:grpSpPr>
        <a:xfrm>
          <a:off x="0" y="0"/>
          <a:ext cx="0" cy="0"/>
          <a:chOff x="0" y="0"/>
          <a:chExt cx="0" cy="0"/>
        </a:xfrm>
      </p:grpSpPr>
      <p:sp>
        <p:nvSpPr>
          <p:cNvPr id="91" name="Shape 9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2" name="Shape 92"/>
          <p:cNvSpPr>
            <a:spLocks noGrp="1"/>
          </p:cNvSpPr>
          <p:nvPr>
            <p:ph type="title"/>
          </p:nvPr>
        </p:nvSpPr>
        <p:spPr>
          <a:xfrm>
            <a:off x="238126" y="30162"/>
            <a:ext cx="8848725" cy="1546226"/>
          </a:xfrm>
          <a:prstGeom prst="rect">
            <a:avLst/>
          </a:prstGeom>
        </p:spPr>
        <p:txBody>
          <a:bodyPr/>
          <a:lstStyle/>
          <a:p>
            <a:pPr lvl="0">
              <a:defRPr sz="1800"/>
            </a:pPr>
            <a:r>
              <a:rPr sz="4400"/>
              <a:t>Titolo Testo</a:t>
            </a:r>
          </a:p>
        </p:txBody>
      </p:sp>
      <p:sp>
        <p:nvSpPr>
          <p:cNvPr id="93" name="Shape 93"/>
          <p:cNvSpPr>
            <a:spLocks noGrp="1"/>
          </p:cNvSpPr>
          <p:nvPr>
            <p:ph type="body" idx="1"/>
          </p:nvPr>
        </p:nvSpPr>
        <p:spPr>
          <a:xfrm>
            <a:off x="457201" y="1576389"/>
            <a:ext cx="3971925"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4" name="Shape 94"/>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476907173"/>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2_Intestazione sezione">
    <p:spTree>
      <p:nvGrpSpPr>
        <p:cNvPr id="1" name=""/>
        <p:cNvGrpSpPr/>
        <p:nvPr/>
      </p:nvGrpSpPr>
      <p:grpSpPr>
        <a:xfrm>
          <a:off x="0" y="0"/>
          <a:ext cx="0" cy="0"/>
          <a:chOff x="0" y="0"/>
          <a:chExt cx="0" cy="0"/>
        </a:xfrm>
      </p:grpSpPr>
      <p:sp>
        <p:nvSpPr>
          <p:cNvPr id="96" name="Shape 9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7" name="Shape 97"/>
          <p:cNvSpPr>
            <a:spLocks noGrp="1"/>
          </p:cNvSpPr>
          <p:nvPr>
            <p:ph type="title"/>
          </p:nvPr>
        </p:nvSpPr>
        <p:spPr>
          <a:xfrm>
            <a:off x="623888" y="2"/>
            <a:ext cx="7886701" cy="4562475"/>
          </a:xfrm>
          <a:prstGeom prst="rect">
            <a:avLst/>
          </a:prstGeom>
        </p:spPr>
        <p:txBody>
          <a:bodyPr anchor="b"/>
          <a:lstStyle>
            <a:lvl1pPr>
              <a:defRPr sz="6000"/>
            </a:lvl1pPr>
          </a:lstStyle>
          <a:p>
            <a:pPr lvl="0">
              <a:defRPr sz="1800"/>
            </a:pPr>
            <a:r>
              <a:rPr sz="6000"/>
              <a:t>Titolo Testo</a:t>
            </a:r>
          </a:p>
        </p:txBody>
      </p:sp>
      <p:sp>
        <p:nvSpPr>
          <p:cNvPr id="98" name="Shape 98"/>
          <p:cNvSpPr>
            <a:spLocks noGrp="1"/>
          </p:cNvSpPr>
          <p:nvPr>
            <p:ph type="body" idx="1"/>
          </p:nvPr>
        </p:nvSpPr>
        <p:spPr>
          <a:xfrm>
            <a:off x="623888"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99" name="Shape 99"/>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6130690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58" name="Shape 58"/>
          <p:cNvSpPr>
            <a:spLocks noGrp="1"/>
          </p:cNvSpPr>
          <p:nvPr>
            <p:ph type="title"/>
          </p:nvPr>
        </p:nvSpPr>
        <p:spPr>
          <a:xfrm>
            <a:off x="628650" y="365781"/>
            <a:ext cx="7886700" cy="1459963"/>
          </a:xfrm>
          <a:prstGeom prst="rect">
            <a:avLst/>
          </a:prstGeom>
        </p:spPr>
        <p:txBody>
          <a:bodyPr anchor="t"/>
          <a:lstStyle>
            <a:lvl1pPr algn="l" defTabSz="912113">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59" name="Shape 59"/>
          <p:cNvSpPr>
            <a:spLocks noGrp="1"/>
          </p:cNvSpPr>
          <p:nvPr>
            <p:ph type="body" idx="1"/>
          </p:nvPr>
        </p:nvSpPr>
        <p:spPr>
          <a:xfrm>
            <a:off x="628650" y="1825742"/>
            <a:ext cx="7886700" cy="5032258"/>
          </a:xfrm>
          <a:prstGeom prst="rect">
            <a:avLst/>
          </a:prstGeom>
        </p:spPr>
        <p:txBody>
          <a:bodyPr/>
          <a:lstStyle>
            <a:lvl1pPr marL="228029" indent="-228029" defTabSz="912113">
              <a:lnSpc>
                <a:spcPct val="90000"/>
              </a:lnSpc>
              <a:spcBef>
                <a:spcPts val="900"/>
              </a:spcBef>
              <a:defRPr sz="2700"/>
            </a:lvl1pPr>
            <a:lvl2pPr marL="723743" indent="-267686" defTabSz="912113">
              <a:lnSpc>
                <a:spcPct val="90000"/>
              </a:lnSpc>
              <a:spcBef>
                <a:spcPts val="900"/>
              </a:spcBef>
              <a:buChar char="•"/>
              <a:defRPr sz="2700"/>
            </a:lvl2pPr>
            <a:lvl3pPr marL="1236155" indent="-324041" defTabSz="912113">
              <a:lnSpc>
                <a:spcPct val="90000"/>
              </a:lnSpc>
              <a:spcBef>
                <a:spcPts val="900"/>
              </a:spcBef>
              <a:defRPr sz="2700"/>
            </a:lvl3pPr>
            <a:lvl4pPr marL="1730334" indent="-362163" defTabSz="912113">
              <a:lnSpc>
                <a:spcPct val="90000"/>
              </a:lnSpc>
              <a:spcBef>
                <a:spcPts val="900"/>
              </a:spcBef>
              <a:buChar char="•"/>
              <a:defRPr sz="2700"/>
            </a:lvl4pPr>
            <a:lvl5pPr marL="2186391" indent="-362163" defTabSz="91211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2_Due contenuti">
    <p:spTree>
      <p:nvGrpSpPr>
        <p:cNvPr id="1" name=""/>
        <p:cNvGrpSpPr/>
        <p:nvPr/>
      </p:nvGrpSpPr>
      <p:grpSpPr>
        <a:xfrm>
          <a:off x="0" y="0"/>
          <a:ext cx="0" cy="0"/>
          <a:chOff x="0" y="0"/>
          <a:chExt cx="0" cy="0"/>
        </a:xfrm>
      </p:grpSpPr>
      <p:sp>
        <p:nvSpPr>
          <p:cNvPr id="101" name="Shape 10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2" name="Shape 102"/>
          <p:cNvSpPr>
            <a:spLocks noGrp="1"/>
          </p:cNvSpPr>
          <p:nvPr>
            <p:ph type="title"/>
          </p:nvPr>
        </p:nvSpPr>
        <p:spPr>
          <a:xfrm>
            <a:off x="238126" y="30162"/>
            <a:ext cx="8848725" cy="1546226"/>
          </a:xfrm>
          <a:prstGeom prst="rect">
            <a:avLst/>
          </a:prstGeom>
        </p:spPr>
        <p:txBody>
          <a:bodyPr/>
          <a:lstStyle/>
          <a:p>
            <a:pPr lvl="0">
              <a:defRPr sz="1800"/>
            </a:pPr>
            <a:r>
              <a:rPr sz="4400"/>
              <a:t>Titolo Testo</a:t>
            </a:r>
          </a:p>
        </p:txBody>
      </p:sp>
      <p:sp>
        <p:nvSpPr>
          <p:cNvPr id="103" name="Shape 103"/>
          <p:cNvSpPr>
            <a:spLocks noGrp="1"/>
          </p:cNvSpPr>
          <p:nvPr>
            <p:ph type="body" idx="1"/>
          </p:nvPr>
        </p:nvSpPr>
        <p:spPr>
          <a:xfrm>
            <a:off x="457201" y="1576389"/>
            <a:ext cx="1909766"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4" name="Shape 104"/>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11118605"/>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2_Confronto">
    <p:spTree>
      <p:nvGrpSpPr>
        <p:cNvPr id="1" name=""/>
        <p:cNvGrpSpPr/>
        <p:nvPr/>
      </p:nvGrpSpPr>
      <p:grpSpPr>
        <a:xfrm>
          <a:off x="0" y="0"/>
          <a:ext cx="0" cy="0"/>
          <a:chOff x="0" y="0"/>
          <a:chExt cx="0" cy="0"/>
        </a:xfrm>
      </p:grpSpPr>
      <p:sp>
        <p:nvSpPr>
          <p:cNvPr id="106" name="Shape 10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 name="Shape 107"/>
          <p:cNvSpPr>
            <a:spLocks noGrp="1"/>
          </p:cNvSpPr>
          <p:nvPr>
            <p:ph type="title"/>
          </p:nvPr>
        </p:nvSpPr>
        <p:spPr>
          <a:xfrm>
            <a:off x="630238" y="365127"/>
            <a:ext cx="7886701" cy="1325563"/>
          </a:xfrm>
          <a:prstGeom prst="rect">
            <a:avLst/>
          </a:prstGeom>
        </p:spPr>
        <p:txBody>
          <a:bodyPr/>
          <a:lstStyle/>
          <a:p>
            <a:pPr lvl="0">
              <a:defRPr sz="1800"/>
            </a:pPr>
            <a:r>
              <a:rPr sz="4400"/>
              <a:t>Titolo Testo</a:t>
            </a:r>
          </a:p>
        </p:txBody>
      </p:sp>
      <p:sp>
        <p:nvSpPr>
          <p:cNvPr id="108" name="Shape 108"/>
          <p:cNvSpPr>
            <a:spLocks noGrp="1"/>
          </p:cNvSpPr>
          <p:nvPr>
            <p:ph type="body" idx="1"/>
          </p:nvPr>
        </p:nvSpPr>
        <p:spPr>
          <a:xfrm>
            <a:off x="630237" y="1681165"/>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09" name="Shape 109"/>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3770714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2_Solo titolo">
    <p:spTree>
      <p:nvGrpSpPr>
        <p:cNvPr id="1" name=""/>
        <p:cNvGrpSpPr/>
        <p:nvPr/>
      </p:nvGrpSpPr>
      <p:grpSpPr>
        <a:xfrm>
          <a:off x="0" y="0"/>
          <a:ext cx="0" cy="0"/>
          <a:chOff x="0" y="0"/>
          <a:chExt cx="0" cy="0"/>
        </a:xfrm>
      </p:grpSpPr>
      <p:sp>
        <p:nvSpPr>
          <p:cNvPr id="111" name="Shape 11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2" name="Shape 112"/>
          <p:cNvSpPr>
            <a:spLocks noGrp="1"/>
          </p:cNvSpPr>
          <p:nvPr>
            <p:ph type="title"/>
          </p:nvPr>
        </p:nvSpPr>
        <p:spPr>
          <a:xfrm>
            <a:off x="238126" y="30164"/>
            <a:ext cx="8848725" cy="2408241"/>
          </a:xfrm>
          <a:prstGeom prst="rect">
            <a:avLst/>
          </a:prstGeom>
        </p:spPr>
        <p:txBody>
          <a:bodyPr/>
          <a:lstStyle/>
          <a:p>
            <a:pPr lvl="0">
              <a:defRPr sz="1800"/>
            </a:pPr>
            <a:r>
              <a:rPr sz="4400"/>
              <a:t>Titolo Testo</a:t>
            </a:r>
          </a:p>
        </p:txBody>
      </p:sp>
      <p:sp>
        <p:nvSpPr>
          <p:cNvPr id="113" name="Shape 113"/>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11849320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_Vuota">
    <p:spTree>
      <p:nvGrpSpPr>
        <p:cNvPr id="1" name=""/>
        <p:cNvGrpSpPr/>
        <p:nvPr/>
      </p:nvGrpSpPr>
      <p:grpSpPr>
        <a:xfrm>
          <a:off x="0" y="0"/>
          <a:ext cx="0" cy="0"/>
          <a:chOff x="0" y="0"/>
          <a:chExt cx="0" cy="0"/>
        </a:xfrm>
      </p:grpSpPr>
      <p:sp>
        <p:nvSpPr>
          <p:cNvPr id="115" name="Shape 11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6" name="Shape 116"/>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263048804"/>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2_Contenuto con didascalia">
    <p:spTree>
      <p:nvGrpSpPr>
        <p:cNvPr id="1" name=""/>
        <p:cNvGrpSpPr/>
        <p:nvPr/>
      </p:nvGrpSpPr>
      <p:grpSpPr>
        <a:xfrm>
          <a:off x="0" y="0"/>
          <a:ext cx="0" cy="0"/>
          <a:chOff x="0" y="0"/>
          <a:chExt cx="0" cy="0"/>
        </a:xfrm>
      </p:grpSpPr>
      <p:sp>
        <p:nvSpPr>
          <p:cNvPr id="118" name="Shape 11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9" name="Shape 119"/>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20" name="Shape 120"/>
          <p:cNvSpPr>
            <a:spLocks noGrp="1"/>
          </p:cNvSpPr>
          <p:nvPr>
            <p:ph type="body" idx="1"/>
          </p:nvPr>
        </p:nvSpPr>
        <p:spPr>
          <a:xfrm>
            <a:off x="3887787" y="987427"/>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1" name="Shape 121"/>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517370621"/>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2_Immagine con didascalia">
    <p:spTree>
      <p:nvGrpSpPr>
        <p:cNvPr id="1" name=""/>
        <p:cNvGrpSpPr/>
        <p:nvPr/>
      </p:nvGrpSpPr>
      <p:grpSpPr>
        <a:xfrm>
          <a:off x="0" y="0"/>
          <a:ext cx="0" cy="0"/>
          <a:chOff x="0" y="0"/>
          <a:chExt cx="0" cy="0"/>
        </a:xfrm>
      </p:grpSpPr>
      <p:sp>
        <p:nvSpPr>
          <p:cNvPr id="123" name="Shape 12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24" name="Shape 124"/>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25" name="Shape 125"/>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126" name="Shape 126"/>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23817272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4_Titolo e testo verticale">
    <p:spTree>
      <p:nvGrpSpPr>
        <p:cNvPr id="1" name=""/>
        <p:cNvGrpSpPr/>
        <p:nvPr/>
      </p:nvGrpSpPr>
      <p:grpSpPr>
        <a:xfrm>
          <a:off x="0" y="0"/>
          <a:ext cx="0" cy="0"/>
          <a:chOff x="0" y="0"/>
          <a:chExt cx="0" cy="0"/>
        </a:xfrm>
      </p:grpSpPr>
      <p:sp>
        <p:nvSpPr>
          <p:cNvPr id="128" name="Shape 12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29" name="Shape 129"/>
          <p:cNvSpPr>
            <a:spLocks noGrp="1"/>
          </p:cNvSpPr>
          <p:nvPr>
            <p:ph type="title"/>
          </p:nvPr>
        </p:nvSpPr>
        <p:spPr>
          <a:xfrm>
            <a:off x="238126" y="30162"/>
            <a:ext cx="8848725" cy="1546226"/>
          </a:xfrm>
          <a:prstGeom prst="rect">
            <a:avLst/>
          </a:prstGeom>
        </p:spPr>
        <p:txBody>
          <a:bodyPr/>
          <a:lstStyle/>
          <a:p>
            <a:pPr lvl="0">
              <a:defRPr sz="1800"/>
            </a:pPr>
            <a:r>
              <a:rPr sz="4400"/>
              <a:t>Titolo Testo</a:t>
            </a:r>
          </a:p>
        </p:txBody>
      </p:sp>
      <p:sp>
        <p:nvSpPr>
          <p:cNvPr id="130" name="Shape 130"/>
          <p:cNvSpPr>
            <a:spLocks noGrp="1"/>
          </p:cNvSpPr>
          <p:nvPr>
            <p:ph type="body" idx="1"/>
          </p:nvPr>
        </p:nvSpPr>
        <p:spPr>
          <a:xfrm>
            <a:off x="457201" y="1576389"/>
            <a:ext cx="3971925"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31" name="Shape 131"/>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178410571"/>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5_Titolo e testo verticale">
    <p:spTree>
      <p:nvGrpSpPr>
        <p:cNvPr id="1" name=""/>
        <p:cNvGrpSpPr/>
        <p:nvPr/>
      </p:nvGrpSpPr>
      <p:grpSpPr>
        <a:xfrm>
          <a:off x="0" y="0"/>
          <a:ext cx="0" cy="0"/>
          <a:chOff x="0" y="0"/>
          <a:chExt cx="0" cy="0"/>
        </a:xfrm>
      </p:grpSpPr>
      <p:sp>
        <p:nvSpPr>
          <p:cNvPr id="133" name="Shape 13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34" name="Shape 134"/>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135" name="Shape 135"/>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36" name="Shape 136"/>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469315002"/>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3_Diapositiva titolo">
    <p:spTree>
      <p:nvGrpSpPr>
        <p:cNvPr id="1" name=""/>
        <p:cNvGrpSpPr/>
        <p:nvPr/>
      </p:nvGrpSpPr>
      <p:grpSpPr>
        <a:xfrm>
          <a:off x="0" y="0"/>
          <a:ext cx="0" cy="0"/>
          <a:chOff x="0" y="0"/>
          <a:chExt cx="0" cy="0"/>
        </a:xfrm>
      </p:grpSpPr>
      <p:sp>
        <p:nvSpPr>
          <p:cNvPr id="138" name="Shape 138"/>
          <p:cNvSpPr>
            <a:spLocks noGrp="1"/>
          </p:cNvSpPr>
          <p:nvPr>
            <p:ph type="title"/>
          </p:nvPr>
        </p:nvSpPr>
        <p:spPr>
          <a:xfrm>
            <a:off x="1143000" y="2"/>
            <a:ext cx="6858000" cy="3509963"/>
          </a:xfrm>
          <a:prstGeom prst="rect">
            <a:avLst/>
          </a:prstGeom>
        </p:spPr>
        <p:txBody>
          <a:bodyPr anchor="b"/>
          <a:lstStyle>
            <a:lvl1pPr>
              <a:defRPr sz="6000"/>
            </a:lvl1pPr>
          </a:lstStyle>
          <a:p>
            <a:pPr lvl="0">
              <a:defRPr sz="1800"/>
            </a:pPr>
            <a:r>
              <a:rPr sz="6000"/>
              <a:t>Titolo Testo</a:t>
            </a:r>
          </a:p>
        </p:txBody>
      </p:sp>
      <p:sp>
        <p:nvSpPr>
          <p:cNvPr id="139" name="Shape 139"/>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40" name="Shape 140"/>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7616873"/>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3_Titolo e contenuto">
    <p:spTree>
      <p:nvGrpSpPr>
        <p:cNvPr id="1" name=""/>
        <p:cNvGrpSpPr/>
        <p:nvPr/>
      </p:nvGrpSpPr>
      <p:grpSpPr>
        <a:xfrm>
          <a:off x="0" y="0"/>
          <a:ext cx="0" cy="0"/>
          <a:chOff x="0" y="0"/>
          <a:chExt cx="0" cy="0"/>
        </a:xfrm>
      </p:grpSpPr>
      <p:sp>
        <p:nvSpPr>
          <p:cNvPr id="142" name="Shape 142"/>
          <p:cNvSpPr>
            <a:spLocks noGrp="1"/>
          </p:cNvSpPr>
          <p:nvPr>
            <p:ph type="title"/>
          </p:nvPr>
        </p:nvSpPr>
        <p:spPr>
          <a:prstGeom prst="rect">
            <a:avLst/>
          </a:prstGeom>
        </p:spPr>
        <p:txBody>
          <a:bodyPr/>
          <a:lstStyle/>
          <a:p>
            <a:pPr lvl="0">
              <a:defRPr sz="1800"/>
            </a:pPr>
            <a:r>
              <a:rPr sz="4400"/>
              <a:t>Titolo Testo</a:t>
            </a:r>
          </a:p>
        </p:txBody>
      </p:sp>
      <p:sp>
        <p:nvSpPr>
          <p:cNvPr id="143" name="Shape 143"/>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44" name="Shape 144"/>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12661443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61" name="Shape 61"/>
          <p:cNvSpPr>
            <a:spLocks noGrp="1"/>
          </p:cNvSpPr>
          <p:nvPr>
            <p:ph type="title"/>
          </p:nvPr>
        </p:nvSpPr>
        <p:spPr>
          <a:xfrm>
            <a:off x="623885" y="0"/>
            <a:ext cx="7886701" cy="4561976"/>
          </a:xfrm>
          <a:prstGeom prst="rect">
            <a:avLst/>
          </a:prstGeom>
        </p:spPr>
        <p:txBody>
          <a:bodyPr anchor="b"/>
          <a:lstStyle>
            <a:lvl1pPr algn="l" defTabSz="912113">
              <a:lnSpc>
                <a:spcPct val="90000"/>
              </a:lnSpc>
              <a:defRPr sz="5900">
                <a:latin typeface="Calibri Light"/>
                <a:ea typeface="Calibri Light"/>
                <a:cs typeface="Calibri Light"/>
                <a:sym typeface="Calibri Light"/>
              </a:defRPr>
            </a:lvl1pPr>
          </a:lstStyle>
          <a:p>
            <a:pPr lvl="0">
              <a:defRPr sz="1800"/>
            </a:pPr>
            <a:r>
              <a:rPr sz="5900"/>
              <a:t>Fare clic per modificare lo stile del titolo</a:t>
            </a:r>
          </a:p>
        </p:txBody>
      </p:sp>
      <p:sp>
        <p:nvSpPr>
          <p:cNvPr id="62" name="Shape 62"/>
          <p:cNvSpPr>
            <a:spLocks noGrp="1"/>
          </p:cNvSpPr>
          <p:nvPr>
            <p:ph type="body" idx="1"/>
          </p:nvPr>
        </p:nvSpPr>
        <p:spPr>
          <a:xfrm>
            <a:off x="623885" y="4588892"/>
            <a:ext cx="7886701" cy="2269111"/>
          </a:xfrm>
          <a:prstGeom prst="rect">
            <a:avLst/>
          </a:prstGeom>
        </p:spPr>
        <p:txBody>
          <a:bodyPr/>
          <a:lstStyle>
            <a:lvl1pPr marL="0" indent="0" defTabSz="912113">
              <a:lnSpc>
                <a:spcPct val="90000"/>
              </a:lnSpc>
              <a:spcBef>
                <a:spcPts val="900"/>
              </a:spcBef>
              <a:buSzTx/>
              <a:buFontTx/>
              <a:buNone/>
              <a:defRPr sz="2300">
                <a:solidFill>
                  <a:srgbClr val="898989"/>
                </a:solidFill>
              </a:defRPr>
            </a:lvl1pPr>
          </a:lstStyle>
          <a:p>
            <a:pPr lvl="0">
              <a:defRPr sz="1800">
                <a:solidFill>
                  <a:srgbClr val="000000"/>
                </a:solidFill>
              </a:defRPr>
            </a:pPr>
            <a:r>
              <a:rPr sz="2300">
                <a:solidFill>
                  <a:srgbClr val="898989"/>
                </a:solidFill>
              </a:rPr>
              <a:t>Fare clic per modificare stili del testo dello schema</a:t>
            </a: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3_Intestazione sezione">
    <p:spTree>
      <p:nvGrpSpPr>
        <p:cNvPr id="1" name=""/>
        <p:cNvGrpSpPr/>
        <p:nvPr/>
      </p:nvGrpSpPr>
      <p:grpSpPr>
        <a:xfrm>
          <a:off x="0" y="0"/>
          <a:ext cx="0" cy="0"/>
          <a:chOff x="0" y="0"/>
          <a:chExt cx="0" cy="0"/>
        </a:xfrm>
      </p:grpSpPr>
      <p:sp>
        <p:nvSpPr>
          <p:cNvPr id="146" name="Shape 146"/>
          <p:cNvSpPr>
            <a:spLocks noGrp="1"/>
          </p:cNvSpPr>
          <p:nvPr>
            <p:ph type="title"/>
          </p:nvPr>
        </p:nvSpPr>
        <p:spPr>
          <a:xfrm>
            <a:off x="623888" y="2"/>
            <a:ext cx="7886701" cy="4562475"/>
          </a:xfrm>
          <a:prstGeom prst="rect">
            <a:avLst/>
          </a:prstGeom>
        </p:spPr>
        <p:txBody>
          <a:bodyPr anchor="b"/>
          <a:lstStyle>
            <a:lvl1pPr>
              <a:defRPr sz="6000"/>
            </a:lvl1pPr>
          </a:lstStyle>
          <a:p>
            <a:pPr lvl="0">
              <a:defRPr sz="1800"/>
            </a:pPr>
            <a:r>
              <a:rPr sz="6000"/>
              <a:t>Titolo Testo</a:t>
            </a:r>
          </a:p>
        </p:txBody>
      </p:sp>
      <p:sp>
        <p:nvSpPr>
          <p:cNvPr id="147" name="Shape 147"/>
          <p:cNvSpPr>
            <a:spLocks noGrp="1"/>
          </p:cNvSpPr>
          <p:nvPr>
            <p:ph type="body" idx="1"/>
          </p:nvPr>
        </p:nvSpPr>
        <p:spPr>
          <a:xfrm>
            <a:off x="623888"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48" name="Shape 148"/>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93200334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3_Due contenuti">
    <p:spTree>
      <p:nvGrpSpPr>
        <p:cNvPr id="1" name=""/>
        <p:cNvGrpSpPr/>
        <p:nvPr/>
      </p:nvGrpSpPr>
      <p:grpSpPr>
        <a:xfrm>
          <a:off x="0" y="0"/>
          <a:ext cx="0" cy="0"/>
          <a:chOff x="0" y="0"/>
          <a:chExt cx="0" cy="0"/>
        </a:xfrm>
      </p:grpSpPr>
      <p:sp>
        <p:nvSpPr>
          <p:cNvPr id="150" name="Shape 150"/>
          <p:cNvSpPr>
            <a:spLocks noGrp="1"/>
          </p:cNvSpPr>
          <p:nvPr>
            <p:ph type="title"/>
          </p:nvPr>
        </p:nvSpPr>
        <p:spPr>
          <a:prstGeom prst="rect">
            <a:avLst/>
          </a:prstGeom>
        </p:spPr>
        <p:txBody>
          <a:bodyPr/>
          <a:lstStyle/>
          <a:p>
            <a:pPr lvl="0">
              <a:defRPr sz="1800"/>
            </a:pPr>
            <a:r>
              <a:rPr sz="4400"/>
              <a:t>Titolo Testo</a:t>
            </a:r>
          </a:p>
        </p:txBody>
      </p:sp>
      <p:sp>
        <p:nvSpPr>
          <p:cNvPr id="151" name="Shape 151"/>
          <p:cNvSpPr>
            <a:spLocks noGrp="1"/>
          </p:cNvSpPr>
          <p:nvPr>
            <p:ph type="body" idx="1"/>
          </p:nvPr>
        </p:nvSpPr>
        <p:spPr>
          <a:xfrm>
            <a:off x="406400" y="1347788"/>
            <a:ext cx="4086225" cy="55102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52" name="Shape 152"/>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767547110"/>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3_Confronto">
    <p:spTree>
      <p:nvGrpSpPr>
        <p:cNvPr id="1" name=""/>
        <p:cNvGrpSpPr/>
        <p:nvPr/>
      </p:nvGrpSpPr>
      <p:grpSpPr>
        <a:xfrm>
          <a:off x="0" y="0"/>
          <a:ext cx="0" cy="0"/>
          <a:chOff x="0" y="0"/>
          <a:chExt cx="0" cy="0"/>
        </a:xfrm>
      </p:grpSpPr>
      <p:sp>
        <p:nvSpPr>
          <p:cNvPr id="154" name="Shape 154"/>
          <p:cNvSpPr>
            <a:spLocks noGrp="1"/>
          </p:cNvSpPr>
          <p:nvPr>
            <p:ph type="title"/>
          </p:nvPr>
        </p:nvSpPr>
        <p:spPr>
          <a:xfrm>
            <a:off x="630238" y="365127"/>
            <a:ext cx="7886701" cy="1325563"/>
          </a:xfrm>
          <a:prstGeom prst="rect">
            <a:avLst/>
          </a:prstGeom>
        </p:spPr>
        <p:txBody>
          <a:bodyPr/>
          <a:lstStyle/>
          <a:p>
            <a:pPr lvl="0">
              <a:defRPr sz="1800"/>
            </a:pPr>
            <a:r>
              <a:rPr sz="4400"/>
              <a:t>Titolo Testo</a:t>
            </a:r>
          </a:p>
        </p:txBody>
      </p:sp>
      <p:sp>
        <p:nvSpPr>
          <p:cNvPr id="155" name="Shape 155"/>
          <p:cNvSpPr>
            <a:spLocks noGrp="1"/>
          </p:cNvSpPr>
          <p:nvPr>
            <p:ph type="body" idx="1"/>
          </p:nvPr>
        </p:nvSpPr>
        <p:spPr>
          <a:xfrm>
            <a:off x="630237" y="1681165"/>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56" name="Shape 156"/>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126706414"/>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3_Solo titolo">
    <p:spTree>
      <p:nvGrpSpPr>
        <p:cNvPr id="1" name=""/>
        <p:cNvGrpSpPr/>
        <p:nvPr/>
      </p:nvGrpSpPr>
      <p:grpSpPr>
        <a:xfrm>
          <a:off x="0" y="0"/>
          <a:ext cx="0" cy="0"/>
          <a:chOff x="0" y="0"/>
          <a:chExt cx="0" cy="0"/>
        </a:xfrm>
      </p:grpSpPr>
      <p:sp>
        <p:nvSpPr>
          <p:cNvPr id="158" name="Shape 158"/>
          <p:cNvSpPr>
            <a:spLocks noGrp="1"/>
          </p:cNvSpPr>
          <p:nvPr>
            <p:ph type="title"/>
          </p:nvPr>
        </p:nvSpPr>
        <p:spPr>
          <a:xfrm>
            <a:off x="238126" y="30164"/>
            <a:ext cx="8848725" cy="2408241"/>
          </a:xfrm>
          <a:prstGeom prst="rect">
            <a:avLst/>
          </a:prstGeom>
        </p:spPr>
        <p:txBody>
          <a:bodyPr/>
          <a:lstStyle/>
          <a:p>
            <a:pPr lvl="0">
              <a:defRPr sz="1800"/>
            </a:pPr>
            <a:r>
              <a:rPr sz="4400"/>
              <a:t>Titolo Testo</a:t>
            </a:r>
          </a:p>
        </p:txBody>
      </p:sp>
      <p:sp>
        <p:nvSpPr>
          <p:cNvPr id="159" name="Shape 159"/>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664246564"/>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2_Vuota">
    <p:spTree>
      <p:nvGrpSpPr>
        <p:cNvPr id="1" name=""/>
        <p:cNvGrpSpPr/>
        <p:nvPr/>
      </p:nvGrpSpPr>
      <p:grpSpPr>
        <a:xfrm>
          <a:off x="0" y="0"/>
          <a:ext cx="0" cy="0"/>
          <a:chOff x="0" y="0"/>
          <a:chExt cx="0" cy="0"/>
        </a:xfrm>
      </p:grpSpPr>
      <p:sp>
        <p:nvSpPr>
          <p:cNvPr id="161" name="Shape 161"/>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019969668"/>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3_Contenuto con didascalia">
    <p:spTree>
      <p:nvGrpSpPr>
        <p:cNvPr id="1" name=""/>
        <p:cNvGrpSpPr/>
        <p:nvPr/>
      </p:nvGrpSpPr>
      <p:grpSpPr>
        <a:xfrm>
          <a:off x="0" y="0"/>
          <a:ext cx="0" cy="0"/>
          <a:chOff x="0" y="0"/>
          <a:chExt cx="0" cy="0"/>
        </a:xfrm>
      </p:grpSpPr>
      <p:sp>
        <p:nvSpPr>
          <p:cNvPr id="163" name="Shape 163"/>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64" name="Shape 164"/>
          <p:cNvSpPr>
            <a:spLocks noGrp="1"/>
          </p:cNvSpPr>
          <p:nvPr>
            <p:ph type="body" idx="1"/>
          </p:nvPr>
        </p:nvSpPr>
        <p:spPr>
          <a:xfrm>
            <a:off x="3887787" y="987427"/>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5" name="Shape 165"/>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416812846"/>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3_Immagine con didascalia">
    <p:spTree>
      <p:nvGrpSpPr>
        <p:cNvPr id="1" name=""/>
        <p:cNvGrpSpPr/>
        <p:nvPr/>
      </p:nvGrpSpPr>
      <p:grpSpPr>
        <a:xfrm>
          <a:off x="0" y="0"/>
          <a:ext cx="0" cy="0"/>
          <a:chOff x="0" y="0"/>
          <a:chExt cx="0" cy="0"/>
        </a:xfrm>
      </p:grpSpPr>
      <p:sp>
        <p:nvSpPr>
          <p:cNvPr id="167" name="Shape 167"/>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68" name="Shape 168"/>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169" name="Shape 169"/>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931318343"/>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6_Titolo e testo verticale">
    <p:spTree>
      <p:nvGrpSpPr>
        <p:cNvPr id="1" name=""/>
        <p:cNvGrpSpPr/>
        <p:nvPr/>
      </p:nvGrpSpPr>
      <p:grpSpPr>
        <a:xfrm>
          <a:off x="0" y="0"/>
          <a:ext cx="0" cy="0"/>
          <a:chOff x="0" y="0"/>
          <a:chExt cx="0" cy="0"/>
        </a:xfrm>
      </p:grpSpPr>
      <p:sp>
        <p:nvSpPr>
          <p:cNvPr id="171" name="Shape 171"/>
          <p:cNvSpPr>
            <a:spLocks noGrp="1"/>
          </p:cNvSpPr>
          <p:nvPr>
            <p:ph type="title"/>
          </p:nvPr>
        </p:nvSpPr>
        <p:spPr>
          <a:prstGeom prst="rect">
            <a:avLst/>
          </a:prstGeom>
        </p:spPr>
        <p:txBody>
          <a:bodyPr/>
          <a:lstStyle/>
          <a:p>
            <a:pPr lvl="0">
              <a:defRPr sz="1800"/>
            </a:pPr>
            <a:r>
              <a:rPr sz="4400"/>
              <a:t>Titolo Testo</a:t>
            </a:r>
          </a:p>
        </p:txBody>
      </p:sp>
      <p:sp>
        <p:nvSpPr>
          <p:cNvPr id="172" name="Shape 172"/>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3" name="Shape 173"/>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369797101"/>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7_Titolo e testo verticale">
    <p:spTree>
      <p:nvGrpSpPr>
        <p:cNvPr id="1" name=""/>
        <p:cNvGrpSpPr/>
        <p:nvPr/>
      </p:nvGrpSpPr>
      <p:grpSpPr>
        <a:xfrm>
          <a:off x="0" y="0"/>
          <a:ext cx="0" cy="0"/>
          <a:chOff x="0" y="0"/>
          <a:chExt cx="0" cy="0"/>
        </a:xfrm>
      </p:grpSpPr>
      <p:sp>
        <p:nvSpPr>
          <p:cNvPr id="175" name="Shape 175"/>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176" name="Shape 176"/>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7" name="Shape 177"/>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510077408"/>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4_Diapositiva titolo">
    <p:spTree>
      <p:nvGrpSpPr>
        <p:cNvPr id="1" name=""/>
        <p:cNvGrpSpPr/>
        <p:nvPr/>
      </p:nvGrpSpPr>
      <p:grpSpPr>
        <a:xfrm>
          <a:off x="0" y="0"/>
          <a:ext cx="0" cy="0"/>
          <a:chOff x="0" y="0"/>
          <a:chExt cx="0" cy="0"/>
        </a:xfrm>
      </p:grpSpPr>
      <p:sp>
        <p:nvSpPr>
          <p:cNvPr id="179" name="Shape 17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0" name="Shape 180"/>
          <p:cNvSpPr/>
          <p:nvPr/>
        </p:nvSpPr>
        <p:spPr>
          <a:xfrm>
            <a:off x="5387976" y="1584327"/>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1" name="Shape 181"/>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82" name="Shape 182"/>
          <p:cNvSpPr>
            <a:spLocks noGrp="1"/>
          </p:cNvSpPr>
          <p:nvPr>
            <p:ph type="title"/>
          </p:nvPr>
        </p:nvSpPr>
        <p:spPr>
          <a:xfrm>
            <a:off x="1143000" y="2"/>
            <a:ext cx="6858000" cy="3509963"/>
          </a:xfrm>
          <a:prstGeom prst="rect">
            <a:avLst/>
          </a:prstGeom>
        </p:spPr>
        <p:txBody>
          <a:bodyPr anchor="b"/>
          <a:lstStyle>
            <a:lvl1pPr>
              <a:defRPr sz="6000"/>
            </a:lvl1pPr>
          </a:lstStyle>
          <a:p>
            <a:pPr lvl="0">
              <a:defRPr sz="1800"/>
            </a:pPr>
            <a:r>
              <a:rPr sz="6000"/>
              <a:t>Titolo Testo</a:t>
            </a:r>
          </a:p>
        </p:txBody>
      </p:sp>
      <p:sp>
        <p:nvSpPr>
          <p:cNvPr id="183" name="Shape 183"/>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84" name="Shape 184"/>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72509903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64" name="Shape 64"/>
          <p:cNvSpPr>
            <a:spLocks noGrp="1"/>
          </p:cNvSpPr>
          <p:nvPr>
            <p:ph type="title"/>
          </p:nvPr>
        </p:nvSpPr>
        <p:spPr>
          <a:xfrm>
            <a:off x="628650" y="365781"/>
            <a:ext cx="7886700" cy="1459963"/>
          </a:xfrm>
          <a:prstGeom prst="rect">
            <a:avLst/>
          </a:prstGeom>
        </p:spPr>
        <p:txBody>
          <a:bodyPr anchor="t"/>
          <a:lstStyle>
            <a:lvl1pPr algn="l" defTabSz="912113">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65" name="Shape 65"/>
          <p:cNvSpPr>
            <a:spLocks noGrp="1"/>
          </p:cNvSpPr>
          <p:nvPr>
            <p:ph type="body" idx="1"/>
          </p:nvPr>
        </p:nvSpPr>
        <p:spPr>
          <a:xfrm>
            <a:off x="628651" y="1825742"/>
            <a:ext cx="3867154" cy="5032258"/>
          </a:xfrm>
          <a:prstGeom prst="rect">
            <a:avLst/>
          </a:prstGeom>
        </p:spPr>
        <p:txBody>
          <a:bodyPr/>
          <a:lstStyle>
            <a:lvl1pPr marL="228029" indent="-228029" defTabSz="912113">
              <a:lnSpc>
                <a:spcPct val="90000"/>
              </a:lnSpc>
              <a:spcBef>
                <a:spcPts val="900"/>
              </a:spcBef>
              <a:defRPr sz="2700"/>
            </a:lvl1pPr>
            <a:lvl2pPr marL="723743" indent="-267686" defTabSz="912113">
              <a:lnSpc>
                <a:spcPct val="90000"/>
              </a:lnSpc>
              <a:spcBef>
                <a:spcPts val="900"/>
              </a:spcBef>
              <a:buChar char="•"/>
              <a:defRPr sz="2700"/>
            </a:lvl2pPr>
            <a:lvl3pPr marL="1236155" indent="-324041" defTabSz="912113">
              <a:lnSpc>
                <a:spcPct val="90000"/>
              </a:lnSpc>
              <a:spcBef>
                <a:spcPts val="900"/>
              </a:spcBef>
              <a:defRPr sz="2700"/>
            </a:lvl3pPr>
            <a:lvl4pPr marL="1730334" indent="-362163" defTabSz="912113">
              <a:lnSpc>
                <a:spcPct val="90000"/>
              </a:lnSpc>
              <a:spcBef>
                <a:spcPts val="900"/>
              </a:spcBef>
              <a:buChar char="•"/>
              <a:defRPr sz="2700"/>
            </a:lvl4pPr>
            <a:lvl5pPr marL="2186391" indent="-362163" defTabSz="91211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4_Titolo e contenuto">
    <p:spTree>
      <p:nvGrpSpPr>
        <p:cNvPr id="1" name=""/>
        <p:cNvGrpSpPr/>
        <p:nvPr/>
      </p:nvGrpSpPr>
      <p:grpSpPr>
        <a:xfrm>
          <a:off x="0" y="0"/>
          <a:ext cx="0" cy="0"/>
          <a:chOff x="0" y="0"/>
          <a:chExt cx="0" cy="0"/>
        </a:xfrm>
      </p:grpSpPr>
      <p:sp>
        <p:nvSpPr>
          <p:cNvPr id="186" name="Shape 18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7" name="Shape 187"/>
          <p:cNvSpPr/>
          <p:nvPr/>
        </p:nvSpPr>
        <p:spPr>
          <a:xfrm>
            <a:off x="5387976" y="1584327"/>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8" name="Shape 188"/>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89" name="Shape 189"/>
          <p:cNvSpPr>
            <a:spLocks noGrp="1"/>
          </p:cNvSpPr>
          <p:nvPr>
            <p:ph type="title"/>
          </p:nvPr>
        </p:nvSpPr>
        <p:spPr>
          <a:xfrm>
            <a:off x="238126" y="30162"/>
            <a:ext cx="8848725" cy="2403476"/>
          </a:xfrm>
          <a:prstGeom prst="rect">
            <a:avLst/>
          </a:prstGeom>
        </p:spPr>
        <p:txBody>
          <a:bodyPr/>
          <a:lstStyle/>
          <a:p>
            <a:pPr lvl="0">
              <a:defRPr sz="1800"/>
            </a:pPr>
            <a:r>
              <a:rPr sz="4400"/>
              <a:t>Titolo Testo</a:t>
            </a:r>
          </a:p>
        </p:txBody>
      </p:sp>
      <p:sp>
        <p:nvSpPr>
          <p:cNvPr id="190" name="Shape 190"/>
          <p:cNvSpPr>
            <a:spLocks noGrp="1"/>
          </p:cNvSpPr>
          <p:nvPr>
            <p:ph type="body" idx="1"/>
          </p:nvPr>
        </p:nvSpPr>
        <p:spPr>
          <a:xfrm>
            <a:off x="457200" y="1604962"/>
            <a:ext cx="8224840"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91" name="Shape 191"/>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519645086"/>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4_Intestazione sezione">
    <p:spTree>
      <p:nvGrpSpPr>
        <p:cNvPr id="1" name=""/>
        <p:cNvGrpSpPr/>
        <p:nvPr/>
      </p:nvGrpSpPr>
      <p:grpSpPr>
        <a:xfrm>
          <a:off x="0" y="0"/>
          <a:ext cx="0" cy="0"/>
          <a:chOff x="0" y="0"/>
          <a:chExt cx="0" cy="0"/>
        </a:xfrm>
      </p:grpSpPr>
      <p:sp>
        <p:nvSpPr>
          <p:cNvPr id="193" name="Shape 19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94" name="Shape 194"/>
          <p:cNvSpPr/>
          <p:nvPr/>
        </p:nvSpPr>
        <p:spPr>
          <a:xfrm>
            <a:off x="5387976" y="1584327"/>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95" name="Shape 195"/>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96" name="Shape 196"/>
          <p:cNvSpPr>
            <a:spLocks noGrp="1"/>
          </p:cNvSpPr>
          <p:nvPr>
            <p:ph type="title"/>
          </p:nvPr>
        </p:nvSpPr>
        <p:spPr>
          <a:xfrm>
            <a:off x="623888" y="2"/>
            <a:ext cx="7886701" cy="4562475"/>
          </a:xfrm>
          <a:prstGeom prst="rect">
            <a:avLst/>
          </a:prstGeom>
        </p:spPr>
        <p:txBody>
          <a:bodyPr anchor="b"/>
          <a:lstStyle>
            <a:lvl1pPr>
              <a:defRPr sz="6000"/>
            </a:lvl1pPr>
          </a:lstStyle>
          <a:p>
            <a:pPr lvl="0">
              <a:defRPr sz="1800"/>
            </a:pPr>
            <a:r>
              <a:rPr sz="6000"/>
              <a:t>Titolo Testo</a:t>
            </a:r>
          </a:p>
        </p:txBody>
      </p:sp>
      <p:sp>
        <p:nvSpPr>
          <p:cNvPr id="197" name="Shape 197"/>
          <p:cNvSpPr>
            <a:spLocks noGrp="1"/>
          </p:cNvSpPr>
          <p:nvPr>
            <p:ph type="body" idx="1"/>
          </p:nvPr>
        </p:nvSpPr>
        <p:spPr>
          <a:xfrm>
            <a:off x="623888"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98" name="Shape 198"/>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77258065"/>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4_Due contenuti">
    <p:spTree>
      <p:nvGrpSpPr>
        <p:cNvPr id="1" name=""/>
        <p:cNvGrpSpPr/>
        <p:nvPr/>
      </p:nvGrpSpPr>
      <p:grpSpPr>
        <a:xfrm>
          <a:off x="0" y="0"/>
          <a:ext cx="0" cy="0"/>
          <a:chOff x="0" y="0"/>
          <a:chExt cx="0" cy="0"/>
        </a:xfrm>
      </p:grpSpPr>
      <p:sp>
        <p:nvSpPr>
          <p:cNvPr id="200" name="Shape 20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1" name="Shape 201"/>
          <p:cNvSpPr/>
          <p:nvPr/>
        </p:nvSpPr>
        <p:spPr>
          <a:xfrm>
            <a:off x="5387976" y="1584327"/>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2" name="Shape 202"/>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03" name="Shape 203"/>
          <p:cNvSpPr>
            <a:spLocks noGrp="1"/>
          </p:cNvSpPr>
          <p:nvPr>
            <p:ph type="title"/>
          </p:nvPr>
        </p:nvSpPr>
        <p:spPr>
          <a:xfrm>
            <a:off x="238126" y="30162"/>
            <a:ext cx="8848725" cy="2403476"/>
          </a:xfrm>
          <a:prstGeom prst="rect">
            <a:avLst/>
          </a:prstGeom>
        </p:spPr>
        <p:txBody>
          <a:bodyPr/>
          <a:lstStyle/>
          <a:p>
            <a:pPr lvl="0">
              <a:defRPr sz="1800"/>
            </a:pPr>
            <a:r>
              <a:rPr sz="4400"/>
              <a:t>Titolo Testo</a:t>
            </a:r>
          </a:p>
        </p:txBody>
      </p:sp>
      <p:sp>
        <p:nvSpPr>
          <p:cNvPr id="204" name="Shape 204"/>
          <p:cNvSpPr>
            <a:spLocks noGrp="1"/>
          </p:cNvSpPr>
          <p:nvPr>
            <p:ph type="body" idx="1"/>
          </p:nvPr>
        </p:nvSpPr>
        <p:spPr>
          <a:xfrm>
            <a:off x="457201" y="1604962"/>
            <a:ext cx="4035425"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5" name="Shape 205"/>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850826999"/>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4_Confronto">
    <p:spTree>
      <p:nvGrpSpPr>
        <p:cNvPr id="1" name=""/>
        <p:cNvGrpSpPr/>
        <p:nvPr/>
      </p:nvGrpSpPr>
      <p:grpSpPr>
        <a:xfrm>
          <a:off x="0" y="0"/>
          <a:ext cx="0" cy="0"/>
          <a:chOff x="0" y="0"/>
          <a:chExt cx="0" cy="0"/>
        </a:xfrm>
      </p:grpSpPr>
      <p:sp>
        <p:nvSpPr>
          <p:cNvPr id="207" name="Shape 20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8" name="Shape 208"/>
          <p:cNvSpPr/>
          <p:nvPr/>
        </p:nvSpPr>
        <p:spPr>
          <a:xfrm>
            <a:off x="5387976" y="1584327"/>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9" name="Shape 209"/>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10" name="Shape 210"/>
          <p:cNvSpPr>
            <a:spLocks noGrp="1"/>
          </p:cNvSpPr>
          <p:nvPr>
            <p:ph type="title"/>
          </p:nvPr>
        </p:nvSpPr>
        <p:spPr>
          <a:xfrm>
            <a:off x="630238" y="365127"/>
            <a:ext cx="7886701" cy="1325563"/>
          </a:xfrm>
          <a:prstGeom prst="rect">
            <a:avLst/>
          </a:prstGeom>
        </p:spPr>
        <p:txBody>
          <a:bodyPr/>
          <a:lstStyle/>
          <a:p>
            <a:pPr lvl="0">
              <a:defRPr sz="1800"/>
            </a:pPr>
            <a:r>
              <a:rPr sz="4400"/>
              <a:t>Titolo Testo</a:t>
            </a:r>
          </a:p>
        </p:txBody>
      </p:sp>
      <p:sp>
        <p:nvSpPr>
          <p:cNvPr id="211" name="Shape 211"/>
          <p:cNvSpPr>
            <a:spLocks noGrp="1"/>
          </p:cNvSpPr>
          <p:nvPr>
            <p:ph type="body" idx="1"/>
          </p:nvPr>
        </p:nvSpPr>
        <p:spPr>
          <a:xfrm>
            <a:off x="630237" y="1681165"/>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12" name="Shape 212"/>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698025706"/>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4_Solo titolo">
    <p:spTree>
      <p:nvGrpSpPr>
        <p:cNvPr id="1" name=""/>
        <p:cNvGrpSpPr/>
        <p:nvPr/>
      </p:nvGrpSpPr>
      <p:grpSpPr>
        <a:xfrm>
          <a:off x="0" y="0"/>
          <a:ext cx="0" cy="0"/>
          <a:chOff x="0" y="0"/>
          <a:chExt cx="0" cy="0"/>
        </a:xfrm>
      </p:grpSpPr>
      <p:sp>
        <p:nvSpPr>
          <p:cNvPr id="214" name="Shape 21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15" name="Shape 215"/>
          <p:cNvSpPr/>
          <p:nvPr/>
        </p:nvSpPr>
        <p:spPr>
          <a:xfrm>
            <a:off x="5387976" y="1584327"/>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16" name="Shape 216"/>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17" name="Shape 217"/>
          <p:cNvSpPr>
            <a:spLocks noGrp="1"/>
          </p:cNvSpPr>
          <p:nvPr>
            <p:ph type="title"/>
          </p:nvPr>
        </p:nvSpPr>
        <p:spPr>
          <a:xfrm>
            <a:off x="238126" y="30164"/>
            <a:ext cx="8848725" cy="2408241"/>
          </a:xfrm>
          <a:prstGeom prst="rect">
            <a:avLst/>
          </a:prstGeom>
        </p:spPr>
        <p:txBody>
          <a:bodyPr/>
          <a:lstStyle/>
          <a:p>
            <a:pPr lvl="0">
              <a:defRPr sz="1800"/>
            </a:pPr>
            <a:r>
              <a:rPr sz="4400"/>
              <a:t>Titolo Testo</a:t>
            </a:r>
          </a:p>
        </p:txBody>
      </p:sp>
      <p:sp>
        <p:nvSpPr>
          <p:cNvPr id="218" name="Shape 218"/>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721166609"/>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3_Vuota">
    <p:spTree>
      <p:nvGrpSpPr>
        <p:cNvPr id="1" name=""/>
        <p:cNvGrpSpPr/>
        <p:nvPr/>
      </p:nvGrpSpPr>
      <p:grpSpPr>
        <a:xfrm>
          <a:off x="0" y="0"/>
          <a:ext cx="0" cy="0"/>
          <a:chOff x="0" y="0"/>
          <a:chExt cx="0" cy="0"/>
        </a:xfrm>
      </p:grpSpPr>
      <p:sp>
        <p:nvSpPr>
          <p:cNvPr id="220" name="Shape 22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1" name="Shape 221"/>
          <p:cNvSpPr/>
          <p:nvPr/>
        </p:nvSpPr>
        <p:spPr>
          <a:xfrm>
            <a:off x="5387976" y="1584327"/>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2" name="Shape 222"/>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23" name="Shape 223"/>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614440928"/>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4_Contenuto con didascalia">
    <p:spTree>
      <p:nvGrpSpPr>
        <p:cNvPr id="1" name=""/>
        <p:cNvGrpSpPr/>
        <p:nvPr/>
      </p:nvGrpSpPr>
      <p:grpSpPr>
        <a:xfrm>
          <a:off x="0" y="0"/>
          <a:ext cx="0" cy="0"/>
          <a:chOff x="0" y="0"/>
          <a:chExt cx="0" cy="0"/>
        </a:xfrm>
      </p:grpSpPr>
      <p:sp>
        <p:nvSpPr>
          <p:cNvPr id="225" name="Shape 22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6" name="Shape 226"/>
          <p:cNvSpPr/>
          <p:nvPr/>
        </p:nvSpPr>
        <p:spPr>
          <a:xfrm>
            <a:off x="5387976" y="1584327"/>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7" name="Shape 227"/>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28" name="Shape 228"/>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29" name="Shape 229"/>
          <p:cNvSpPr>
            <a:spLocks noGrp="1"/>
          </p:cNvSpPr>
          <p:nvPr>
            <p:ph type="body" idx="1"/>
          </p:nvPr>
        </p:nvSpPr>
        <p:spPr>
          <a:xfrm>
            <a:off x="3887787" y="987427"/>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30" name="Shape 230"/>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74560967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4_Immagine con didascalia">
    <p:spTree>
      <p:nvGrpSpPr>
        <p:cNvPr id="1" name=""/>
        <p:cNvGrpSpPr/>
        <p:nvPr/>
      </p:nvGrpSpPr>
      <p:grpSpPr>
        <a:xfrm>
          <a:off x="0" y="0"/>
          <a:ext cx="0" cy="0"/>
          <a:chOff x="0" y="0"/>
          <a:chExt cx="0" cy="0"/>
        </a:xfrm>
      </p:grpSpPr>
      <p:sp>
        <p:nvSpPr>
          <p:cNvPr id="232" name="Shape 232"/>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33" name="Shape 233"/>
          <p:cNvSpPr/>
          <p:nvPr/>
        </p:nvSpPr>
        <p:spPr>
          <a:xfrm>
            <a:off x="5387976" y="1584327"/>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34" name="Shape 234"/>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35" name="Shape 23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36" name="Shape 236"/>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237" name="Shape 237"/>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573899062"/>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8_Titolo e testo verticale">
    <p:spTree>
      <p:nvGrpSpPr>
        <p:cNvPr id="1" name=""/>
        <p:cNvGrpSpPr/>
        <p:nvPr/>
      </p:nvGrpSpPr>
      <p:grpSpPr>
        <a:xfrm>
          <a:off x="0" y="0"/>
          <a:ext cx="0" cy="0"/>
          <a:chOff x="0" y="0"/>
          <a:chExt cx="0" cy="0"/>
        </a:xfrm>
      </p:grpSpPr>
      <p:sp>
        <p:nvSpPr>
          <p:cNvPr id="239" name="Shape 23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0" name="Shape 240"/>
          <p:cNvSpPr/>
          <p:nvPr/>
        </p:nvSpPr>
        <p:spPr>
          <a:xfrm>
            <a:off x="5387976" y="1584327"/>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1" name="Shape 241"/>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42" name="Shape 242"/>
          <p:cNvSpPr>
            <a:spLocks noGrp="1"/>
          </p:cNvSpPr>
          <p:nvPr>
            <p:ph type="title"/>
          </p:nvPr>
        </p:nvSpPr>
        <p:spPr>
          <a:xfrm>
            <a:off x="238126" y="30162"/>
            <a:ext cx="8848725" cy="2403476"/>
          </a:xfrm>
          <a:prstGeom prst="rect">
            <a:avLst/>
          </a:prstGeom>
        </p:spPr>
        <p:txBody>
          <a:bodyPr/>
          <a:lstStyle/>
          <a:p>
            <a:pPr lvl="0">
              <a:defRPr sz="1800"/>
            </a:pPr>
            <a:r>
              <a:rPr sz="4400"/>
              <a:t>Titolo Testo</a:t>
            </a:r>
          </a:p>
        </p:txBody>
      </p:sp>
      <p:sp>
        <p:nvSpPr>
          <p:cNvPr id="243" name="Shape 243"/>
          <p:cNvSpPr>
            <a:spLocks noGrp="1"/>
          </p:cNvSpPr>
          <p:nvPr>
            <p:ph type="body" idx="1"/>
          </p:nvPr>
        </p:nvSpPr>
        <p:spPr>
          <a:xfrm>
            <a:off x="457200" y="1604962"/>
            <a:ext cx="8224840"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44" name="Shape 244"/>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839851183"/>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9_Titolo e testo verticale">
    <p:spTree>
      <p:nvGrpSpPr>
        <p:cNvPr id="1" name=""/>
        <p:cNvGrpSpPr/>
        <p:nvPr/>
      </p:nvGrpSpPr>
      <p:grpSpPr>
        <a:xfrm>
          <a:off x="0" y="0"/>
          <a:ext cx="0" cy="0"/>
          <a:chOff x="0" y="0"/>
          <a:chExt cx="0" cy="0"/>
        </a:xfrm>
      </p:grpSpPr>
      <p:sp>
        <p:nvSpPr>
          <p:cNvPr id="246" name="Shape 24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7" name="Shape 247"/>
          <p:cNvSpPr/>
          <p:nvPr/>
        </p:nvSpPr>
        <p:spPr>
          <a:xfrm>
            <a:off x="5387976" y="1584327"/>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8" name="Shape 248"/>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49" name="Shape 249"/>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250" name="Shape 250"/>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51" name="Shape 251"/>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97969870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67" name="Shape 67"/>
          <p:cNvSpPr>
            <a:spLocks noGrp="1"/>
          </p:cNvSpPr>
          <p:nvPr>
            <p:ph type="title"/>
          </p:nvPr>
        </p:nvSpPr>
        <p:spPr>
          <a:xfrm>
            <a:off x="630241" y="365779"/>
            <a:ext cx="7886701" cy="1325358"/>
          </a:xfrm>
          <a:prstGeom prst="rect">
            <a:avLst/>
          </a:prstGeom>
        </p:spPr>
        <p:txBody>
          <a:bodyPr anchor="t"/>
          <a:lstStyle>
            <a:lvl1pPr algn="l" defTabSz="912113">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68" name="Shape 68"/>
          <p:cNvSpPr>
            <a:spLocks noGrp="1"/>
          </p:cNvSpPr>
          <p:nvPr>
            <p:ph type="body" idx="1"/>
          </p:nvPr>
        </p:nvSpPr>
        <p:spPr>
          <a:xfrm>
            <a:off x="630241" y="1681643"/>
            <a:ext cx="3868735" cy="823406"/>
          </a:xfrm>
          <a:prstGeom prst="rect">
            <a:avLst/>
          </a:prstGeom>
        </p:spPr>
        <p:txBody>
          <a:bodyPr anchor="b"/>
          <a:lstStyle>
            <a:lvl1pPr marL="0" indent="0" defTabSz="912113">
              <a:lnSpc>
                <a:spcPct val="90000"/>
              </a:lnSpc>
              <a:spcBef>
                <a:spcPts val="900"/>
              </a:spcBef>
              <a:buSzTx/>
              <a:buFontTx/>
              <a:buNone/>
              <a:defRPr sz="2300" b="1"/>
            </a:lvl1pPr>
          </a:lstStyle>
          <a:p>
            <a:pPr lvl="0">
              <a:defRPr sz="1800" b="0"/>
            </a:pPr>
            <a:r>
              <a:rPr sz="2300" b="1"/>
              <a:t>Fare clic per modificare stili del testo dello schema</a:t>
            </a: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5_Diapositiva titolo">
    <p:spTree>
      <p:nvGrpSpPr>
        <p:cNvPr id="1" name=""/>
        <p:cNvGrpSpPr/>
        <p:nvPr/>
      </p:nvGrpSpPr>
      <p:grpSpPr>
        <a:xfrm>
          <a:off x="0" y="0"/>
          <a:ext cx="0" cy="0"/>
          <a:chOff x="0" y="0"/>
          <a:chExt cx="0" cy="0"/>
        </a:xfrm>
      </p:grpSpPr>
      <p:sp>
        <p:nvSpPr>
          <p:cNvPr id="253" name="Shape 253"/>
          <p:cNvSpPr>
            <a:spLocks noGrp="1"/>
          </p:cNvSpPr>
          <p:nvPr>
            <p:ph type="title"/>
          </p:nvPr>
        </p:nvSpPr>
        <p:spPr>
          <a:xfrm>
            <a:off x="1143000" y="2"/>
            <a:ext cx="6858000" cy="3509963"/>
          </a:xfrm>
          <a:prstGeom prst="rect">
            <a:avLst/>
          </a:prstGeom>
        </p:spPr>
        <p:txBody>
          <a:bodyPr anchor="b"/>
          <a:lstStyle>
            <a:lvl1pPr>
              <a:defRPr sz="6000"/>
            </a:lvl1pPr>
          </a:lstStyle>
          <a:p>
            <a:pPr lvl="0">
              <a:defRPr sz="1800"/>
            </a:pPr>
            <a:r>
              <a:rPr sz="6000"/>
              <a:t>Titolo Testo</a:t>
            </a:r>
          </a:p>
        </p:txBody>
      </p:sp>
      <p:sp>
        <p:nvSpPr>
          <p:cNvPr id="254" name="Shape 254"/>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255" name="Shape 255"/>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206143877"/>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5_Titolo e contenuto">
    <p:spTree>
      <p:nvGrpSpPr>
        <p:cNvPr id="1" name=""/>
        <p:cNvGrpSpPr/>
        <p:nvPr/>
      </p:nvGrpSpPr>
      <p:grpSpPr>
        <a:xfrm>
          <a:off x="0" y="0"/>
          <a:ext cx="0" cy="0"/>
          <a:chOff x="0" y="0"/>
          <a:chExt cx="0" cy="0"/>
        </a:xfrm>
      </p:grpSpPr>
      <p:sp>
        <p:nvSpPr>
          <p:cNvPr id="257" name="Shape 257"/>
          <p:cNvSpPr>
            <a:spLocks noGrp="1"/>
          </p:cNvSpPr>
          <p:nvPr>
            <p:ph type="title"/>
          </p:nvPr>
        </p:nvSpPr>
        <p:spPr>
          <a:xfrm>
            <a:off x="238126" y="30162"/>
            <a:ext cx="8848725" cy="1546226"/>
          </a:xfrm>
          <a:prstGeom prst="rect">
            <a:avLst/>
          </a:prstGeom>
        </p:spPr>
        <p:txBody>
          <a:bodyPr/>
          <a:lstStyle/>
          <a:p>
            <a:pPr lvl="0">
              <a:defRPr sz="1800"/>
            </a:pPr>
            <a:r>
              <a:rPr sz="4400"/>
              <a:t>Titolo Testo</a:t>
            </a:r>
          </a:p>
        </p:txBody>
      </p:sp>
      <p:sp>
        <p:nvSpPr>
          <p:cNvPr id="258" name="Shape 258"/>
          <p:cNvSpPr>
            <a:spLocks noGrp="1"/>
          </p:cNvSpPr>
          <p:nvPr>
            <p:ph type="body" idx="1"/>
          </p:nvPr>
        </p:nvSpPr>
        <p:spPr>
          <a:xfrm>
            <a:off x="457201" y="1576389"/>
            <a:ext cx="3971925"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59" name="Shape 259"/>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957742387"/>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5_Intestazione sezione">
    <p:spTree>
      <p:nvGrpSpPr>
        <p:cNvPr id="1" name=""/>
        <p:cNvGrpSpPr/>
        <p:nvPr/>
      </p:nvGrpSpPr>
      <p:grpSpPr>
        <a:xfrm>
          <a:off x="0" y="0"/>
          <a:ext cx="0" cy="0"/>
          <a:chOff x="0" y="0"/>
          <a:chExt cx="0" cy="0"/>
        </a:xfrm>
      </p:grpSpPr>
      <p:sp>
        <p:nvSpPr>
          <p:cNvPr id="261" name="Shape 261"/>
          <p:cNvSpPr>
            <a:spLocks noGrp="1"/>
          </p:cNvSpPr>
          <p:nvPr>
            <p:ph type="title"/>
          </p:nvPr>
        </p:nvSpPr>
        <p:spPr>
          <a:xfrm>
            <a:off x="623888" y="2"/>
            <a:ext cx="7886701" cy="4562475"/>
          </a:xfrm>
          <a:prstGeom prst="rect">
            <a:avLst/>
          </a:prstGeom>
        </p:spPr>
        <p:txBody>
          <a:bodyPr anchor="b"/>
          <a:lstStyle>
            <a:lvl1pPr>
              <a:defRPr sz="6000"/>
            </a:lvl1pPr>
          </a:lstStyle>
          <a:p>
            <a:pPr lvl="0">
              <a:defRPr sz="1800"/>
            </a:pPr>
            <a:r>
              <a:rPr sz="6000"/>
              <a:t>Titolo Testo</a:t>
            </a:r>
          </a:p>
        </p:txBody>
      </p:sp>
      <p:sp>
        <p:nvSpPr>
          <p:cNvPr id="262" name="Shape 262"/>
          <p:cNvSpPr>
            <a:spLocks noGrp="1"/>
          </p:cNvSpPr>
          <p:nvPr>
            <p:ph type="body" idx="1"/>
          </p:nvPr>
        </p:nvSpPr>
        <p:spPr>
          <a:xfrm>
            <a:off x="623888"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263" name="Shape 263"/>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081088882"/>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5_Due contenuti">
    <p:spTree>
      <p:nvGrpSpPr>
        <p:cNvPr id="1" name=""/>
        <p:cNvGrpSpPr/>
        <p:nvPr/>
      </p:nvGrpSpPr>
      <p:grpSpPr>
        <a:xfrm>
          <a:off x="0" y="0"/>
          <a:ext cx="0" cy="0"/>
          <a:chOff x="0" y="0"/>
          <a:chExt cx="0" cy="0"/>
        </a:xfrm>
      </p:grpSpPr>
      <p:sp>
        <p:nvSpPr>
          <p:cNvPr id="265" name="Shape 265"/>
          <p:cNvSpPr>
            <a:spLocks noGrp="1"/>
          </p:cNvSpPr>
          <p:nvPr>
            <p:ph type="title"/>
          </p:nvPr>
        </p:nvSpPr>
        <p:spPr>
          <a:xfrm>
            <a:off x="238126" y="30162"/>
            <a:ext cx="8848725" cy="1546226"/>
          </a:xfrm>
          <a:prstGeom prst="rect">
            <a:avLst/>
          </a:prstGeom>
        </p:spPr>
        <p:txBody>
          <a:bodyPr/>
          <a:lstStyle/>
          <a:p>
            <a:pPr lvl="0">
              <a:defRPr sz="1800"/>
            </a:pPr>
            <a:r>
              <a:rPr sz="4400"/>
              <a:t>Titolo Testo</a:t>
            </a:r>
          </a:p>
        </p:txBody>
      </p:sp>
      <p:sp>
        <p:nvSpPr>
          <p:cNvPr id="266" name="Shape 266"/>
          <p:cNvSpPr>
            <a:spLocks noGrp="1"/>
          </p:cNvSpPr>
          <p:nvPr>
            <p:ph type="body" idx="1"/>
          </p:nvPr>
        </p:nvSpPr>
        <p:spPr>
          <a:xfrm>
            <a:off x="457201" y="1576389"/>
            <a:ext cx="1909766"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67" name="Shape 267"/>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729527834"/>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5_Confronto">
    <p:spTree>
      <p:nvGrpSpPr>
        <p:cNvPr id="1" name=""/>
        <p:cNvGrpSpPr/>
        <p:nvPr/>
      </p:nvGrpSpPr>
      <p:grpSpPr>
        <a:xfrm>
          <a:off x="0" y="0"/>
          <a:ext cx="0" cy="0"/>
          <a:chOff x="0" y="0"/>
          <a:chExt cx="0" cy="0"/>
        </a:xfrm>
      </p:grpSpPr>
      <p:sp>
        <p:nvSpPr>
          <p:cNvPr id="269" name="Shape 269"/>
          <p:cNvSpPr>
            <a:spLocks noGrp="1"/>
          </p:cNvSpPr>
          <p:nvPr>
            <p:ph type="title"/>
          </p:nvPr>
        </p:nvSpPr>
        <p:spPr>
          <a:xfrm>
            <a:off x="630238" y="365127"/>
            <a:ext cx="7886701" cy="1325563"/>
          </a:xfrm>
          <a:prstGeom prst="rect">
            <a:avLst/>
          </a:prstGeom>
        </p:spPr>
        <p:txBody>
          <a:bodyPr/>
          <a:lstStyle/>
          <a:p>
            <a:pPr lvl="0">
              <a:defRPr sz="1800"/>
            </a:pPr>
            <a:r>
              <a:rPr sz="4400"/>
              <a:t>Titolo Testo</a:t>
            </a:r>
          </a:p>
        </p:txBody>
      </p:sp>
      <p:sp>
        <p:nvSpPr>
          <p:cNvPr id="270" name="Shape 270"/>
          <p:cNvSpPr>
            <a:spLocks noGrp="1"/>
          </p:cNvSpPr>
          <p:nvPr>
            <p:ph type="body" idx="1"/>
          </p:nvPr>
        </p:nvSpPr>
        <p:spPr>
          <a:xfrm>
            <a:off x="630237" y="1681165"/>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71" name="Shape 271"/>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420637399"/>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5_Solo titolo">
    <p:spTree>
      <p:nvGrpSpPr>
        <p:cNvPr id="1" name=""/>
        <p:cNvGrpSpPr/>
        <p:nvPr/>
      </p:nvGrpSpPr>
      <p:grpSpPr>
        <a:xfrm>
          <a:off x="0" y="0"/>
          <a:ext cx="0" cy="0"/>
          <a:chOff x="0" y="0"/>
          <a:chExt cx="0" cy="0"/>
        </a:xfrm>
      </p:grpSpPr>
      <p:sp>
        <p:nvSpPr>
          <p:cNvPr id="273" name="Shape 273"/>
          <p:cNvSpPr>
            <a:spLocks noGrp="1"/>
          </p:cNvSpPr>
          <p:nvPr>
            <p:ph type="title"/>
          </p:nvPr>
        </p:nvSpPr>
        <p:spPr>
          <a:xfrm>
            <a:off x="238126" y="30164"/>
            <a:ext cx="8848725" cy="2408241"/>
          </a:xfrm>
          <a:prstGeom prst="rect">
            <a:avLst/>
          </a:prstGeom>
        </p:spPr>
        <p:txBody>
          <a:bodyPr/>
          <a:lstStyle/>
          <a:p>
            <a:pPr lvl="0">
              <a:defRPr sz="1800"/>
            </a:pPr>
            <a:r>
              <a:rPr sz="4400"/>
              <a:t>Titolo Testo</a:t>
            </a:r>
          </a:p>
        </p:txBody>
      </p:sp>
      <p:sp>
        <p:nvSpPr>
          <p:cNvPr id="274" name="Shape 274"/>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787650043"/>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4_Vuota">
    <p:spTree>
      <p:nvGrpSpPr>
        <p:cNvPr id="1" name=""/>
        <p:cNvGrpSpPr/>
        <p:nvPr/>
      </p:nvGrpSpPr>
      <p:grpSpPr>
        <a:xfrm>
          <a:off x="0" y="0"/>
          <a:ext cx="0" cy="0"/>
          <a:chOff x="0" y="0"/>
          <a:chExt cx="0" cy="0"/>
        </a:xfrm>
      </p:grpSpPr>
      <p:sp>
        <p:nvSpPr>
          <p:cNvPr id="276" name="Shape 276"/>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54698446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5_Contenuto con didascalia">
    <p:spTree>
      <p:nvGrpSpPr>
        <p:cNvPr id="1" name=""/>
        <p:cNvGrpSpPr/>
        <p:nvPr/>
      </p:nvGrpSpPr>
      <p:grpSpPr>
        <a:xfrm>
          <a:off x="0" y="0"/>
          <a:ext cx="0" cy="0"/>
          <a:chOff x="0" y="0"/>
          <a:chExt cx="0" cy="0"/>
        </a:xfrm>
      </p:grpSpPr>
      <p:sp>
        <p:nvSpPr>
          <p:cNvPr id="278" name="Shape 278"/>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79" name="Shape 279"/>
          <p:cNvSpPr>
            <a:spLocks noGrp="1"/>
          </p:cNvSpPr>
          <p:nvPr>
            <p:ph type="body" idx="1"/>
          </p:nvPr>
        </p:nvSpPr>
        <p:spPr>
          <a:xfrm>
            <a:off x="3887787" y="987427"/>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80" name="Shape 280"/>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787564492"/>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5_Immagine con didascalia">
    <p:spTree>
      <p:nvGrpSpPr>
        <p:cNvPr id="1" name=""/>
        <p:cNvGrpSpPr/>
        <p:nvPr/>
      </p:nvGrpSpPr>
      <p:grpSpPr>
        <a:xfrm>
          <a:off x="0" y="0"/>
          <a:ext cx="0" cy="0"/>
          <a:chOff x="0" y="0"/>
          <a:chExt cx="0" cy="0"/>
        </a:xfrm>
      </p:grpSpPr>
      <p:sp>
        <p:nvSpPr>
          <p:cNvPr id="282" name="Shape 28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83" name="Shape 283"/>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284" name="Shape 284"/>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744598739"/>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0_Titolo e testo verticale">
    <p:spTree>
      <p:nvGrpSpPr>
        <p:cNvPr id="1" name=""/>
        <p:cNvGrpSpPr/>
        <p:nvPr/>
      </p:nvGrpSpPr>
      <p:grpSpPr>
        <a:xfrm>
          <a:off x="0" y="0"/>
          <a:ext cx="0" cy="0"/>
          <a:chOff x="0" y="0"/>
          <a:chExt cx="0" cy="0"/>
        </a:xfrm>
      </p:grpSpPr>
      <p:sp>
        <p:nvSpPr>
          <p:cNvPr id="286" name="Shape 286"/>
          <p:cNvSpPr>
            <a:spLocks noGrp="1"/>
          </p:cNvSpPr>
          <p:nvPr>
            <p:ph type="title"/>
          </p:nvPr>
        </p:nvSpPr>
        <p:spPr>
          <a:xfrm>
            <a:off x="238126" y="30162"/>
            <a:ext cx="8848725" cy="1546226"/>
          </a:xfrm>
          <a:prstGeom prst="rect">
            <a:avLst/>
          </a:prstGeom>
        </p:spPr>
        <p:txBody>
          <a:bodyPr/>
          <a:lstStyle/>
          <a:p>
            <a:pPr lvl="0">
              <a:defRPr sz="1800"/>
            </a:pPr>
            <a:r>
              <a:rPr sz="4400"/>
              <a:t>Titolo Testo</a:t>
            </a:r>
          </a:p>
        </p:txBody>
      </p:sp>
      <p:sp>
        <p:nvSpPr>
          <p:cNvPr id="287" name="Shape 287"/>
          <p:cNvSpPr>
            <a:spLocks noGrp="1"/>
          </p:cNvSpPr>
          <p:nvPr>
            <p:ph type="body" idx="1"/>
          </p:nvPr>
        </p:nvSpPr>
        <p:spPr>
          <a:xfrm>
            <a:off x="457201" y="1576389"/>
            <a:ext cx="3971925"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88" name="Shape 288"/>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92865587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1_Titolo e testo verticale">
    <p:spTree>
      <p:nvGrpSpPr>
        <p:cNvPr id="1" name=""/>
        <p:cNvGrpSpPr/>
        <p:nvPr/>
      </p:nvGrpSpPr>
      <p:grpSpPr>
        <a:xfrm>
          <a:off x="0" y="0"/>
          <a:ext cx="0" cy="0"/>
          <a:chOff x="0" y="0"/>
          <a:chExt cx="0" cy="0"/>
        </a:xfrm>
      </p:grpSpPr>
      <p:sp>
        <p:nvSpPr>
          <p:cNvPr id="290" name="Shape 290"/>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291" name="Shape 291"/>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92" name="Shape 292"/>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219899268"/>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6_Diapositiva titolo">
    <p:spTree>
      <p:nvGrpSpPr>
        <p:cNvPr id="1" name=""/>
        <p:cNvGrpSpPr/>
        <p:nvPr/>
      </p:nvGrpSpPr>
      <p:grpSpPr>
        <a:xfrm>
          <a:off x="0" y="0"/>
          <a:ext cx="0" cy="0"/>
          <a:chOff x="0" y="0"/>
          <a:chExt cx="0" cy="0"/>
        </a:xfrm>
      </p:grpSpPr>
      <p:sp>
        <p:nvSpPr>
          <p:cNvPr id="294" name="Shape 29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95" name="Shape 295"/>
          <p:cNvSpPr>
            <a:spLocks noGrp="1"/>
          </p:cNvSpPr>
          <p:nvPr>
            <p:ph type="title"/>
          </p:nvPr>
        </p:nvSpPr>
        <p:spPr>
          <a:xfrm>
            <a:off x="1143000" y="2"/>
            <a:ext cx="6858000" cy="3509963"/>
          </a:xfrm>
          <a:prstGeom prst="rect">
            <a:avLst/>
          </a:prstGeom>
        </p:spPr>
        <p:txBody>
          <a:bodyPr anchor="b"/>
          <a:lstStyle>
            <a:lvl1pPr>
              <a:defRPr sz="6000"/>
            </a:lvl1pPr>
          </a:lstStyle>
          <a:p>
            <a:pPr lvl="0">
              <a:defRPr sz="1800"/>
            </a:pPr>
            <a:r>
              <a:rPr sz="6000"/>
              <a:t>Titolo Testo</a:t>
            </a:r>
          </a:p>
        </p:txBody>
      </p:sp>
      <p:sp>
        <p:nvSpPr>
          <p:cNvPr id="296" name="Shape 296"/>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297" name="Shape 297"/>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099745232"/>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6_Titolo e contenuto">
    <p:spTree>
      <p:nvGrpSpPr>
        <p:cNvPr id="1" name=""/>
        <p:cNvGrpSpPr/>
        <p:nvPr/>
      </p:nvGrpSpPr>
      <p:grpSpPr>
        <a:xfrm>
          <a:off x="0" y="0"/>
          <a:ext cx="0" cy="0"/>
          <a:chOff x="0" y="0"/>
          <a:chExt cx="0" cy="0"/>
        </a:xfrm>
      </p:grpSpPr>
      <p:sp>
        <p:nvSpPr>
          <p:cNvPr id="299" name="Shape 29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00" name="Shape 300"/>
          <p:cNvSpPr>
            <a:spLocks noGrp="1"/>
          </p:cNvSpPr>
          <p:nvPr>
            <p:ph type="title"/>
          </p:nvPr>
        </p:nvSpPr>
        <p:spPr>
          <a:xfrm>
            <a:off x="595313" y="336550"/>
            <a:ext cx="7948615" cy="2190750"/>
          </a:xfrm>
          <a:prstGeom prst="rect">
            <a:avLst/>
          </a:prstGeom>
        </p:spPr>
        <p:txBody>
          <a:bodyPr/>
          <a:lstStyle/>
          <a:p>
            <a:pPr lvl="0">
              <a:defRPr sz="1800"/>
            </a:pPr>
            <a:r>
              <a:rPr sz="4400"/>
              <a:t>Titolo Testo</a:t>
            </a:r>
          </a:p>
        </p:txBody>
      </p:sp>
      <p:sp>
        <p:nvSpPr>
          <p:cNvPr id="301" name="Shape 301"/>
          <p:cNvSpPr>
            <a:spLocks noGrp="1"/>
          </p:cNvSpPr>
          <p:nvPr>
            <p:ph type="body" idx="1"/>
          </p:nvPr>
        </p:nvSpPr>
        <p:spPr>
          <a:xfrm>
            <a:off x="712788" y="2527300"/>
            <a:ext cx="7713665"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02" name="Shape 302"/>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721800896"/>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6_Intestazione sezione">
    <p:spTree>
      <p:nvGrpSpPr>
        <p:cNvPr id="1" name=""/>
        <p:cNvGrpSpPr/>
        <p:nvPr/>
      </p:nvGrpSpPr>
      <p:grpSpPr>
        <a:xfrm>
          <a:off x="0" y="0"/>
          <a:ext cx="0" cy="0"/>
          <a:chOff x="0" y="0"/>
          <a:chExt cx="0" cy="0"/>
        </a:xfrm>
      </p:grpSpPr>
      <p:sp>
        <p:nvSpPr>
          <p:cNvPr id="304" name="Shape 30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05" name="Shape 305"/>
          <p:cNvSpPr>
            <a:spLocks noGrp="1"/>
          </p:cNvSpPr>
          <p:nvPr>
            <p:ph type="title"/>
          </p:nvPr>
        </p:nvSpPr>
        <p:spPr>
          <a:xfrm>
            <a:off x="623888" y="2"/>
            <a:ext cx="7886701" cy="4562475"/>
          </a:xfrm>
          <a:prstGeom prst="rect">
            <a:avLst/>
          </a:prstGeom>
        </p:spPr>
        <p:txBody>
          <a:bodyPr anchor="b"/>
          <a:lstStyle>
            <a:lvl1pPr>
              <a:defRPr sz="6000"/>
            </a:lvl1pPr>
          </a:lstStyle>
          <a:p>
            <a:pPr lvl="0">
              <a:defRPr sz="1800"/>
            </a:pPr>
            <a:r>
              <a:rPr sz="6000"/>
              <a:t>Titolo Testo</a:t>
            </a:r>
          </a:p>
        </p:txBody>
      </p:sp>
      <p:sp>
        <p:nvSpPr>
          <p:cNvPr id="306" name="Shape 306"/>
          <p:cNvSpPr>
            <a:spLocks noGrp="1"/>
          </p:cNvSpPr>
          <p:nvPr>
            <p:ph type="body" idx="1"/>
          </p:nvPr>
        </p:nvSpPr>
        <p:spPr>
          <a:xfrm>
            <a:off x="623888"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07" name="Shape 307"/>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470177457"/>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6_Due contenuti">
    <p:spTree>
      <p:nvGrpSpPr>
        <p:cNvPr id="1" name=""/>
        <p:cNvGrpSpPr/>
        <p:nvPr/>
      </p:nvGrpSpPr>
      <p:grpSpPr>
        <a:xfrm>
          <a:off x="0" y="0"/>
          <a:ext cx="0" cy="0"/>
          <a:chOff x="0" y="0"/>
          <a:chExt cx="0" cy="0"/>
        </a:xfrm>
      </p:grpSpPr>
      <p:sp>
        <p:nvSpPr>
          <p:cNvPr id="309" name="Shape 30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10" name="Shape 310"/>
          <p:cNvSpPr>
            <a:spLocks noGrp="1"/>
          </p:cNvSpPr>
          <p:nvPr>
            <p:ph type="title"/>
          </p:nvPr>
        </p:nvSpPr>
        <p:spPr>
          <a:xfrm>
            <a:off x="595313" y="336550"/>
            <a:ext cx="7948615" cy="2190750"/>
          </a:xfrm>
          <a:prstGeom prst="rect">
            <a:avLst/>
          </a:prstGeom>
        </p:spPr>
        <p:txBody>
          <a:bodyPr/>
          <a:lstStyle/>
          <a:p>
            <a:pPr lvl="0">
              <a:defRPr sz="1800"/>
            </a:pPr>
            <a:r>
              <a:rPr sz="4400"/>
              <a:t>Titolo Testo</a:t>
            </a:r>
          </a:p>
        </p:txBody>
      </p:sp>
      <p:sp>
        <p:nvSpPr>
          <p:cNvPr id="311" name="Shape 311"/>
          <p:cNvSpPr>
            <a:spLocks noGrp="1"/>
          </p:cNvSpPr>
          <p:nvPr>
            <p:ph type="body" idx="1"/>
          </p:nvPr>
        </p:nvSpPr>
        <p:spPr>
          <a:xfrm>
            <a:off x="712788" y="2527300"/>
            <a:ext cx="3779840"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12" name="Shape 312"/>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965468309"/>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6_Confronto">
    <p:spTree>
      <p:nvGrpSpPr>
        <p:cNvPr id="1" name=""/>
        <p:cNvGrpSpPr/>
        <p:nvPr/>
      </p:nvGrpSpPr>
      <p:grpSpPr>
        <a:xfrm>
          <a:off x="0" y="0"/>
          <a:ext cx="0" cy="0"/>
          <a:chOff x="0" y="0"/>
          <a:chExt cx="0" cy="0"/>
        </a:xfrm>
      </p:grpSpPr>
      <p:sp>
        <p:nvSpPr>
          <p:cNvPr id="314" name="Shape 31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15" name="Shape 315"/>
          <p:cNvSpPr>
            <a:spLocks noGrp="1"/>
          </p:cNvSpPr>
          <p:nvPr>
            <p:ph type="title"/>
          </p:nvPr>
        </p:nvSpPr>
        <p:spPr>
          <a:xfrm>
            <a:off x="630238" y="365127"/>
            <a:ext cx="7886701" cy="1325563"/>
          </a:xfrm>
          <a:prstGeom prst="rect">
            <a:avLst/>
          </a:prstGeom>
        </p:spPr>
        <p:txBody>
          <a:bodyPr/>
          <a:lstStyle/>
          <a:p>
            <a:pPr lvl="0">
              <a:defRPr sz="1800"/>
            </a:pPr>
            <a:r>
              <a:rPr sz="4400"/>
              <a:t>Titolo Testo</a:t>
            </a:r>
          </a:p>
        </p:txBody>
      </p:sp>
      <p:sp>
        <p:nvSpPr>
          <p:cNvPr id="316" name="Shape 316"/>
          <p:cNvSpPr>
            <a:spLocks noGrp="1"/>
          </p:cNvSpPr>
          <p:nvPr>
            <p:ph type="body" idx="1"/>
          </p:nvPr>
        </p:nvSpPr>
        <p:spPr>
          <a:xfrm>
            <a:off x="630237" y="1681165"/>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317" name="Shape 317"/>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818503386"/>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6_Solo titolo">
    <p:spTree>
      <p:nvGrpSpPr>
        <p:cNvPr id="1" name=""/>
        <p:cNvGrpSpPr/>
        <p:nvPr/>
      </p:nvGrpSpPr>
      <p:grpSpPr>
        <a:xfrm>
          <a:off x="0" y="0"/>
          <a:ext cx="0" cy="0"/>
          <a:chOff x="0" y="0"/>
          <a:chExt cx="0" cy="0"/>
        </a:xfrm>
      </p:grpSpPr>
      <p:sp>
        <p:nvSpPr>
          <p:cNvPr id="319" name="Shape 31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20" name="Shape 320"/>
          <p:cNvSpPr>
            <a:spLocks noGrp="1"/>
          </p:cNvSpPr>
          <p:nvPr>
            <p:ph type="title"/>
          </p:nvPr>
        </p:nvSpPr>
        <p:spPr>
          <a:xfrm>
            <a:off x="595313" y="336552"/>
            <a:ext cx="7948615" cy="2185991"/>
          </a:xfrm>
          <a:prstGeom prst="rect">
            <a:avLst/>
          </a:prstGeom>
        </p:spPr>
        <p:txBody>
          <a:bodyPr/>
          <a:lstStyle/>
          <a:p>
            <a:pPr lvl="0">
              <a:defRPr sz="1800"/>
            </a:pPr>
            <a:r>
              <a:rPr sz="4400"/>
              <a:t>Titolo Testo</a:t>
            </a:r>
          </a:p>
        </p:txBody>
      </p:sp>
      <p:sp>
        <p:nvSpPr>
          <p:cNvPr id="321" name="Shape 321"/>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338565612"/>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5_Vuota">
    <p:spTree>
      <p:nvGrpSpPr>
        <p:cNvPr id="1" name=""/>
        <p:cNvGrpSpPr/>
        <p:nvPr/>
      </p:nvGrpSpPr>
      <p:grpSpPr>
        <a:xfrm>
          <a:off x="0" y="0"/>
          <a:ext cx="0" cy="0"/>
          <a:chOff x="0" y="0"/>
          <a:chExt cx="0" cy="0"/>
        </a:xfrm>
      </p:grpSpPr>
      <p:sp>
        <p:nvSpPr>
          <p:cNvPr id="323" name="Shape 32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24" name="Shape 324"/>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611489311"/>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6_Contenuto con didascalia">
    <p:spTree>
      <p:nvGrpSpPr>
        <p:cNvPr id="1" name=""/>
        <p:cNvGrpSpPr/>
        <p:nvPr/>
      </p:nvGrpSpPr>
      <p:grpSpPr>
        <a:xfrm>
          <a:off x="0" y="0"/>
          <a:ext cx="0" cy="0"/>
          <a:chOff x="0" y="0"/>
          <a:chExt cx="0" cy="0"/>
        </a:xfrm>
      </p:grpSpPr>
      <p:sp>
        <p:nvSpPr>
          <p:cNvPr id="326" name="Shape 32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27" name="Shape 327"/>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28" name="Shape 328"/>
          <p:cNvSpPr>
            <a:spLocks noGrp="1"/>
          </p:cNvSpPr>
          <p:nvPr>
            <p:ph type="body" idx="1"/>
          </p:nvPr>
        </p:nvSpPr>
        <p:spPr>
          <a:xfrm>
            <a:off x="3887787" y="987427"/>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29" name="Shape 329"/>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78326011"/>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6_Immagine con didascalia">
    <p:spTree>
      <p:nvGrpSpPr>
        <p:cNvPr id="1" name=""/>
        <p:cNvGrpSpPr/>
        <p:nvPr/>
      </p:nvGrpSpPr>
      <p:grpSpPr>
        <a:xfrm>
          <a:off x="0" y="0"/>
          <a:ext cx="0" cy="0"/>
          <a:chOff x="0" y="0"/>
          <a:chExt cx="0" cy="0"/>
        </a:xfrm>
      </p:grpSpPr>
      <p:sp>
        <p:nvSpPr>
          <p:cNvPr id="331" name="Shape 33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32" name="Shape 33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33" name="Shape 333"/>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334" name="Shape 334"/>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70634611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73" name="Shape 73"/>
          <p:cNvSpPr>
            <a:spLocks noGrp="1"/>
          </p:cNvSpPr>
          <p:nvPr>
            <p:ph type="title"/>
          </p:nvPr>
        </p:nvSpPr>
        <p:spPr>
          <a:xfrm>
            <a:off x="630241" y="0"/>
            <a:ext cx="2949571" cy="2056926"/>
          </a:xfrm>
          <a:prstGeom prst="rect">
            <a:avLst/>
          </a:prstGeom>
        </p:spPr>
        <p:txBody>
          <a:bodyPr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Fare clic per modificare lo stile del titolo</a:t>
            </a:r>
          </a:p>
        </p:txBody>
      </p:sp>
      <p:sp>
        <p:nvSpPr>
          <p:cNvPr id="74" name="Shape 74"/>
          <p:cNvSpPr>
            <a:spLocks noGrp="1"/>
          </p:cNvSpPr>
          <p:nvPr>
            <p:ph type="body" idx="1"/>
          </p:nvPr>
        </p:nvSpPr>
        <p:spPr>
          <a:xfrm>
            <a:off x="3887795" y="988082"/>
            <a:ext cx="4629149" cy="5869919"/>
          </a:xfrm>
          <a:prstGeom prst="rect">
            <a:avLst/>
          </a:prstGeom>
        </p:spPr>
        <p:txBody>
          <a:bodyPr/>
          <a:lstStyle>
            <a:lvl1pPr marL="228029" indent="-228029" defTabSz="912113">
              <a:lnSpc>
                <a:spcPct val="90000"/>
              </a:lnSpc>
              <a:spcBef>
                <a:spcPts val="900"/>
              </a:spcBef>
              <a:defRPr sz="3100"/>
            </a:lvl1pPr>
            <a:lvl2pPr marL="717868" indent="-261811" defTabSz="912113">
              <a:lnSpc>
                <a:spcPct val="90000"/>
              </a:lnSpc>
              <a:spcBef>
                <a:spcPts val="900"/>
              </a:spcBef>
              <a:buChar char="•"/>
              <a:defRPr sz="3100"/>
            </a:lvl2pPr>
            <a:lvl3pPr marL="1219457" indent="-307343" defTabSz="912113">
              <a:lnSpc>
                <a:spcPct val="90000"/>
              </a:lnSpc>
              <a:spcBef>
                <a:spcPts val="900"/>
              </a:spcBef>
              <a:defRPr sz="3100"/>
            </a:lvl3pPr>
            <a:lvl4pPr marL="1740218" indent="-372047" defTabSz="912113">
              <a:lnSpc>
                <a:spcPct val="90000"/>
              </a:lnSpc>
              <a:spcBef>
                <a:spcPts val="900"/>
              </a:spcBef>
              <a:buChar char="•"/>
              <a:defRPr sz="3100"/>
            </a:lvl4pPr>
            <a:lvl5pPr marL="2196275" indent="-372047" defTabSz="912113">
              <a:lnSpc>
                <a:spcPct val="90000"/>
              </a:lnSpc>
              <a:spcBef>
                <a:spcPts val="900"/>
              </a:spcBef>
              <a:buChar char="•"/>
              <a:defRPr sz="3100"/>
            </a:lvl5pPr>
          </a:lstStyle>
          <a:p>
            <a:pPr lvl="0">
              <a:defRPr sz="1800"/>
            </a:pPr>
            <a:r>
              <a:rPr sz="3100"/>
              <a:t>Fare clic per modificare stili del testo dello schema</a:t>
            </a:r>
          </a:p>
          <a:p>
            <a:pPr lvl="1">
              <a:defRPr sz="1800"/>
            </a:pPr>
            <a:r>
              <a:rPr sz="3100"/>
              <a:t>Secondo livello</a:t>
            </a:r>
          </a:p>
          <a:p>
            <a:pPr lvl="2">
              <a:defRPr sz="1800"/>
            </a:pPr>
            <a:r>
              <a:rPr sz="3100"/>
              <a:t>Terzo livello</a:t>
            </a:r>
          </a:p>
          <a:p>
            <a:pPr lvl="3">
              <a:defRPr sz="1800"/>
            </a:pPr>
            <a:r>
              <a:rPr sz="3100"/>
              <a:t>Quarto livello</a:t>
            </a:r>
          </a:p>
          <a:p>
            <a:pPr lvl="4">
              <a:defRPr sz="1800"/>
            </a:pPr>
            <a:r>
              <a:rPr sz="3100"/>
              <a:t>Quinto livello</a:t>
            </a: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12_Titolo e testo verticale">
    <p:spTree>
      <p:nvGrpSpPr>
        <p:cNvPr id="1" name=""/>
        <p:cNvGrpSpPr/>
        <p:nvPr/>
      </p:nvGrpSpPr>
      <p:grpSpPr>
        <a:xfrm>
          <a:off x="0" y="0"/>
          <a:ext cx="0" cy="0"/>
          <a:chOff x="0" y="0"/>
          <a:chExt cx="0" cy="0"/>
        </a:xfrm>
      </p:grpSpPr>
      <p:sp>
        <p:nvSpPr>
          <p:cNvPr id="336" name="Shape 33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37" name="Shape 337"/>
          <p:cNvSpPr>
            <a:spLocks noGrp="1"/>
          </p:cNvSpPr>
          <p:nvPr>
            <p:ph type="title"/>
          </p:nvPr>
        </p:nvSpPr>
        <p:spPr>
          <a:xfrm>
            <a:off x="595313" y="336550"/>
            <a:ext cx="7948615" cy="2190750"/>
          </a:xfrm>
          <a:prstGeom prst="rect">
            <a:avLst/>
          </a:prstGeom>
        </p:spPr>
        <p:txBody>
          <a:bodyPr/>
          <a:lstStyle/>
          <a:p>
            <a:pPr lvl="0">
              <a:defRPr sz="1800"/>
            </a:pPr>
            <a:r>
              <a:rPr sz="4400"/>
              <a:t>Titolo Testo</a:t>
            </a:r>
          </a:p>
        </p:txBody>
      </p:sp>
      <p:sp>
        <p:nvSpPr>
          <p:cNvPr id="338" name="Shape 338"/>
          <p:cNvSpPr>
            <a:spLocks noGrp="1"/>
          </p:cNvSpPr>
          <p:nvPr>
            <p:ph type="body" idx="1"/>
          </p:nvPr>
        </p:nvSpPr>
        <p:spPr>
          <a:xfrm>
            <a:off x="712788" y="2527300"/>
            <a:ext cx="7713665"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9" name="Shape 339"/>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06081728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13_Titolo e testo verticale">
    <p:spTree>
      <p:nvGrpSpPr>
        <p:cNvPr id="1" name=""/>
        <p:cNvGrpSpPr/>
        <p:nvPr/>
      </p:nvGrpSpPr>
      <p:grpSpPr>
        <a:xfrm>
          <a:off x="0" y="0"/>
          <a:ext cx="0" cy="0"/>
          <a:chOff x="0" y="0"/>
          <a:chExt cx="0" cy="0"/>
        </a:xfrm>
      </p:grpSpPr>
      <p:sp>
        <p:nvSpPr>
          <p:cNvPr id="341" name="Shape 34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42" name="Shape 342"/>
          <p:cNvSpPr>
            <a:spLocks noGrp="1"/>
          </p:cNvSpPr>
          <p:nvPr>
            <p:ph type="title"/>
          </p:nvPr>
        </p:nvSpPr>
        <p:spPr>
          <a:xfrm>
            <a:off x="6557964" y="336550"/>
            <a:ext cx="1985971" cy="6521450"/>
          </a:xfrm>
          <a:prstGeom prst="rect">
            <a:avLst/>
          </a:prstGeom>
        </p:spPr>
        <p:txBody>
          <a:bodyPr/>
          <a:lstStyle/>
          <a:p>
            <a:pPr lvl="0">
              <a:defRPr sz="1800"/>
            </a:pPr>
            <a:r>
              <a:rPr sz="4400"/>
              <a:t>Titolo Testo</a:t>
            </a:r>
          </a:p>
        </p:txBody>
      </p:sp>
      <p:sp>
        <p:nvSpPr>
          <p:cNvPr id="343" name="Shape 343"/>
          <p:cNvSpPr>
            <a:spLocks noGrp="1"/>
          </p:cNvSpPr>
          <p:nvPr>
            <p:ph type="body" idx="1"/>
          </p:nvPr>
        </p:nvSpPr>
        <p:spPr>
          <a:xfrm>
            <a:off x="595312" y="336550"/>
            <a:ext cx="5810252" cy="65214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44" name="Shape 344"/>
          <p:cNvSpPr>
            <a:spLocks noGrp="1"/>
          </p:cNvSpPr>
          <p:nvPr>
            <p:ph type="sldNum" sz="quarter" idx="2"/>
          </p:nvPr>
        </p:nvSpPr>
        <p:spPr>
          <a:xfrm>
            <a:off x="6583364" y="6378576"/>
            <a:ext cx="2098684" cy="276999"/>
          </a:xfrm>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24675231"/>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7_Diapositiva titolo">
    <p:spTree>
      <p:nvGrpSpPr>
        <p:cNvPr id="1" name=""/>
        <p:cNvGrpSpPr/>
        <p:nvPr/>
      </p:nvGrpSpPr>
      <p:grpSpPr>
        <a:xfrm>
          <a:off x="0" y="0"/>
          <a:ext cx="0" cy="0"/>
          <a:chOff x="0" y="0"/>
          <a:chExt cx="0" cy="0"/>
        </a:xfrm>
      </p:grpSpPr>
      <p:sp>
        <p:nvSpPr>
          <p:cNvPr id="346" name="Shape 346"/>
          <p:cNvSpPr>
            <a:spLocks noGrp="1"/>
          </p:cNvSpPr>
          <p:nvPr>
            <p:ph type="title"/>
          </p:nvPr>
        </p:nvSpPr>
        <p:spPr>
          <a:xfrm>
            <a:off x="1143000" y="2"/>
            <a:ext cx="6858000" cy="3509963"/>
          </a:xfrm>
          <a:prstGeom prst="rect">
            <a:avLst/>
          </a:prstGeom>
        </p:spPr>
        <p:txBody>
          <a:bodyPr anchor="b"/>
          <a:lstStyle>
            <a:lvl1pPr>
              <a:defRPr sz="6000"/>
            </a:lvl1pPr>
          </a:lstStyle>
          <a:p>
            <a:pPr lvl="0">
              <a:defRPr sz="1800"/>
            </a:pPr>
            <a:r>
              <a:rPr sz="6000"/>
              <a:t>Titolo Testo</a:t>
            </a:r>
          </a:p>
        </p:txBody>
      </p:sp>
      <p:sp>
        <p:nvSpPr>
          <p:cNvPr id="347" name="Shape 347"/>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48" name="Shape 348"/>
          <p:cNvSpPr>
            <a:spLocks noGrp="1"/>
          </p:cNvSpPr>
          <p:nvPr>
            <p:ph type="sldNum" sz="quarter" idx="2"/>
          </p:nvPr>
        </p:nvSpPr>
        <p:spPr>
          <a:xfrm>
            <a:off x="6553201" y="6356351"/>
            <a:ext cx="2124075" cy="371509"/>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215419915"/>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7_Titolo e contenuto">
    <p:spTree>
      <p:nvGrpSpPr>
        <p:cNvPr id="1" name=""/>
        <p:cNvGrpSpPr/>
        <p:nvPr/>
      </p:nvGrpSpPr>
      <p:grpSpPr>
        <a:xfrm>
          <a:off x="0" y="0"/>
          <a:ext cx="0" cy="0"/>
          <a:chOff x="0" y="0"/>
          <a:chExt cx="0" cy="0"/>
        </a:xfrm>
      </p:grpSpPr>
      <p:sp>
        <p:nvSpPr>
          <p:cNvPr id="350" name="Shape 350"/>
          <p:cNvSpPr>
            <a:spLocks noGrp="1"/>
          </p:cNvSpPr>
          <p:nvPr>
            <p:ph type="title"/>
          </p:nvPr>
        </p:nvSpPr>
        <p:spPr>
          <a:xfrm>
            <a:off x="457200" y="80960"/>
            <a:ext cx="8224840" cy="1524007"/>
          </a:xfrm>
          <a:prstGeom prst="rect">
            <a:avLst/>
          </a:prstGeom>
        </p:spPr>
        <p:txBody>
          <a:bodyPr anchor="ctr"/>
          <a:lstStyle/>
          <a:p>
            <a:pPr lvl="0">
              <a:defRPr sz="1800"/>
            </a:pPr>
            <a:r>
              <a:rPr sz="4400"/>
              <a:t>Titolo Testo</a:t>
            </a:r>
          </a:p>
        </p:txBody>
      </p:sp>
      <p:sp>
        <p:nvSpPr>
          <p:cNvPr id="351" name="Shape 351"/>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52" name="Shape 352"/>
          <p:cNvSpPr>
            <a:spLocks noGrp="1"/>
          </p:cNvSpPr>
          <p:nvPr>
            <p:ph type="sldNum" sz="quarter" idx="2"/>
          </p:nvPr>
        </p:nvSpPr>
        <p:spPr>
          <a:xfrm>
            <a:off x="6553201" y="6356351"/>
            <a:ext cx="2124075" cy="371509"/>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591388182"/>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7_Intestazione sezione">
    <p:spTree>
      <p:nvGrpSpPr>
        <p:cNvPr id="1" name=""/>
        <p:cNvGrpSpPr/>
        <p:nvPr/>
      </p:nvGrpSpPr>
      <p:grpSpPr>
        <a:xfrm>
          <a:off x="0" y="0"/>
          <a:ext cx="0" cy="0"/>
          <a:chOff x="0" y="0"/>
          <a:chExt cx="0" cy="0"/>
        </a:xfrm>
      </p:grpSpPr>
      <p:sp>
        <p:nvSpPr>
          <p:cNvPr id="354" name="Shape 354"/>
          <p:cNvSpPr>
            <a:spLocks noGrp="1"/>
          </p:cNvSpPr>
          <p:nvPr>
            <p:ph type="title"/>
          </p:nvPr>
        </p:nvSpPr>
        <p:spPr>
          <a:xfrm>
            <a:off x="623888" y="2"/>
            <a:ext cx="7886701" cy="4562475"/>
          </a:xfrm>
          <a:prstGeom prst="rect">
            <a:avLst/>
          </a:prstGeom>
        </p:spPr>
        <p:txBody>
          <a:bodyPr anchor="b"/>
          <a:lstStyle>
            <a:lvl1pPr>
              <a:defRPr sz="6000"/>
            </a:lvl1pPr>
          </a:lstStyle>
          <a:p>
            <a:pPr lvl="0">
              <a:defRPr sz="1800"/>
            </a:pPr>
            <a:r>
              <a:rPr sz="6000"/>
              <a:t>Titolo Testo</a:t>
            </a:r>
          </a:p>
        </p:txBody>
      </p:sp>
      <p:sp>
        <p:nvSpPr>
          <p:cNvPr id="355" name="Shape 355"/>
          <p:cNvSpPr>
            <a:spLocks noGrp="1"/>
          </p:cNvSpPr>
          <p:nvPr>
            <p:ph type="body" idx="1"/>
          </p:nvPr>
        </p:nvSpPr>
        <p:spPr>
          <a:xfrm>
            <a:off x="623888"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56" name="Shape 356"/>
          <p:cNvSpPr>
            <a:spLocks noGrp="1"/>
          </p:cNvSpPr>
          <p:nvPr>
            <p:ph type="sldNum" sz="quarter" idx="2"/>
          </p:nvPr>
        </p:nvSpPr>
        <p:spPr>
          <a:xfrm>
            <a:off x="6553201" y="6356351"/>
            <a:ext cx="2124075" cy="371509"/>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947043689"/>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7_Due contenuti">
    <p:spTree>
      <p:nvGrpSpPr>
        <p:cNvPr id="1" name=""/>
        <p:cNvGrpSpPr/>
        <p:nvPr/>
      </p:nvGrpSpPr>
      <p:grpSpPr>
        <a:xfrm>
          <a:off x="0" y="0"/>
          <a:ext cx="0" cy="0"/>
          <a:chOff x="0" y="0"/>
          <a:chExt cx="0" cy="0"/>
        </a:xfrm>
      </p:grpSpPr>
      <p:sp>
        <p:nvSpPr>
          <p:cNvPr id="358" name="Shape 358"/>
          <p:cNvSpPr>
            <a:spLocks noGrp="1"/>
          </p:cNvSpPr>
          <p:nvPr>
            <p:ph type="title"/>
          </p:nvPr>
        </p:nvSpPr>
        <p:spPr>
          <a:xfrm>
            <a:off x="457200" y="80960"/>
            <a:ext cx="8224840" cy="1524007"/>
          </a:xfrm>
          <a:prstGeom prst="rect">
            <a:avLst/>
          </a:prstGeom>
        </p:spPr>
        <p:txBody>
          <a:bodyPr anchor="ctr"/>
          <a:lstStyle/>
          <a:p>
            <a:pPr lvl="0">
              <a:defRPr sz="1800"/>
            </a:pPr>
            <a:r>
              <a:rPr sz="4400"/>
              <a:t>Titolo Testo</a:t>
            </a:r>
          </a:p>
        </p:txBody>
      </p:sp>
      <p:sp>
        <p:nvSpPr>
          <p:cNvPr id="359" name="Shape 359"/>
          <p:cNvSpPr>
            <a:spLocks noGrp="1"/>
          </p:cNvSpPr>
          <p:nvPr>
            <p:ph type="body" idx="1"/>
          </p:nvPr>
        </p:nvSpPr>
        <p:spPr>
          <a:xfrm>
            <a:off x="457201" y="1604962"/>
            <a:ext cx="4035425"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60" name="Shape 360"/>
          <p:cNvSpPr>
            <a:spLocks noGrp="1"/>
          </p:cNvSpPr>
          <p:nvPr>
            <p:ph type="sldNum" sz="quarter" idx="2"/>
          </p:nvPr>
        </p:nvSpPr>
        <p:spPr>
          <a:xfrm>
            <a:off x="6553201" y="6356351"/>
            <a:ext cx="2124075" cy="371509"/>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447721391"/>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7_Confronto">
    <p:spTree>
      <p:nvGrpSpPr>
        <p:cNvPr id="1" name=""/>
        <p:cNvGrpSpPr/>
        <p:nvPr/>
      </p:nvGrpSpPr>
      <p:grpSpPr>
        <a:xfrm>
          <a:off x="0" y="0"/>
          <a:ext cx="0" cy="0"/>
          <a:chOff x="0" y="0"/>
          <a:chExt cx="0" cy="0"/>
        </a:xfrm>
      </p:grpSpPr>
      <p:sp>
        <p:nvSpPr>
          <p:cNvPr id="362" name="Shape 362"/>
          <p:cNvSpPr>
            <a:spLocks noGrp="1"/>
          </p:cNvSpPr>
          <p:nvPr>
            <p:ph type="title"/>
          </p:nvPr>
        </p:nvSpPr>
        <p:spPr>
          <a:xfrm>
            <a:off x="630238" y="365127"/>
            <a:ext cx="7886701" cy="1325563"/>
          </a:xfrm>
          <a:prstGeom prst="rect">
            <a:avLst/>
          </a:prstGeom>
        </p:spPr>
        <p:txBody>
          <a:bodyPr anchor="ctr"/>
          <a:lstStyle/>
          <a:p>
            <a:pPr lvl="0">
              <a:defRPr sz="1800"/>
            </a:pPr>
            <a:r>
              <a:rPr sz="4400"/>
              <a:t>Titolo Testo</a:t>
            </a:r>
          </a:p>
        </p:txBody>
      </p:sp>
      <p:sp>
        <p:nvSpPr>
          <p:cNvPr id="363" name="Shape 363"/>
          <p:cNvSpPr>
            <a:spLocks noGrp="1"/>
          </p:cNvSpPr>
          <p:nvPr>
            <p:ph type="body" idx="1"/>
          </p:nvPr>
        </p:nvSpPr>
        <p:spPr>
          <a:xfrm>
            <a:off x="630237" y="1681165"/>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364" name="Shape 364"/>
          <p:cNvSpPr>
            <a:spLocks noGrp="1"/>
          </p:cNvSpPr>
          <p:nvPr>
            <p:ph type="sldNum" sz="quarter" idx="2"/>
          </p:nvPr>
        </p:nvSpPr>
        <p:spPr>
          <a:xfrm>
            <a:off x="6553201" y="6356351"/>
            <a:ext cx="2124075" cy="371509"/>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133469509"/>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7_Solo titolo">
    <p:spTree>
      <p:nvGrpSpPr>
        <p:cNvPr id="1" name=""/>
        <p:cNvGrpSpPr/>
        <p:nvPr/>
      </p:nvGrpSpPr>
      <p:grpSpPr>
        <a:xfrm>
          <a:off x="0" y="0"/>
          <a:ext cx="0" cy="0"/>
          <a:chOff x="0" y="0"/>
          <a:chExt cx="0" cy="0"/>
        </a:xfrm>
      </p:grpSpPr>
      <p:sp>
        <p:nvSpPr>
          <p:cNvPr id="366" name="Shape 366"/>
          <p:cNvSpPr>
            <a:spLocks noGrp="1"/>
          </p:cNvSpPr>
          <p:nvPr>
            <p:ph type="title"/>
          </p:nvPr>
        </p:nvSpPr>
        <p:spPr>
          <a:xfrm>
            <a:off x="457200" y="2"/>
            <a:ext cx="8224840" cy="1685925"/>
          </a:xfrm>
          <a:prstGeom prst="rect">
            <a:avLst/>
          </a:prstGeom>
        </p:spPr>
        <p:txBody>
          <a:bodyPr anchor="ctr"/>
          <a:lstStyle/>
          <a:p>
            <a:pPr lvl="0">
              <a:defRPr sz="1800"/>
            </a:pPr>
            <a:r>
              <a:rPr sz="4400"/>
              <a:t>Titolo Testo</a:t>
            </a:r>
          </a:p>
        </p:txBody>
      </p:sp>
      <p:sp>
        <p:nvSpPr>
          <p:cNvPr id="367" name="Shape 367"/>
          <p:cNvSpPr>
            <a:spLocks noGrp="1"/>
          </p:cNvSpPr>
          <p:nvPr>
            <p:ph type="sldNum" sz="quarter" idx="2"/>
          </p:nvPr>
        </p:nvSpPr>
        <p:spPr>
          <a:xfrm>
            <a:off x="6553201" y="6356351"/>
            <a:ext cx="2124075" cy="371509"/>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222376283"/>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6_Vuota">
    <p:spTree>
      <p:nvGrpSpPr>
        <p:cNvPr id="1" name=""/>
        <p:cNvGrpSpPr/>
        <p:nvPr/>
      </p:nvGrpSpPr>
      <p:grpSpPr>
        <a:xfrm>
          <a:off x="0" y="0"/>
          <a:ext cx="0" cy="0"/>
          <a:chOff x="0" y="0"/>
          <a:chExt cx="0" cy="0"/>
        </a:xfrm>
      </p:grpSpPr>
      <p:sp>
        <p:nvSpPr>
          <p:cNvPr id="369" name="Shape 369"/>
          <p:cNvSpPr>
            <a:spLocks noGrp="1"/>
          </p:cNvSpPr>
          <p:nvPr>
            <p:ph type="sldNum" sz="quarter" idx="2"/>
          </p:nvPr>
        </p:nvSpPr>
        <p:spPr>
          <a:xfrm>
            <a:off x="6553201" y="6356351"/>
            <a:ext cx="2124075" cy="371509"/>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719896939"/>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7_Contenuto con didascalia">
    <p:spTree>
      <p:nvGrpSpPr>
        <p:cNvPr id="1" name=""/>
        <p:cNvGrpSpPr/>
        <p:nvPr/>
      </p:nvGrpSpPr>
      <p:grpSpPr>
        <a:xfrm>
          <a:off x="0" y="0"/>
          <a:ext cx="0" cy="0"/>
          <a:chOff x="0" y="0"/>
          <a:chExt cx="0" cy="0"/>
        </a:xfrm>
      </p:grpSpPr>
      <p:sp>
        <p:nvSpPr>
          <p:cNvPr id="371" name="Shape 371"/>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72" name="Shape 372"/>
          <p:cNvSpPr>
            <a:spLocks noGrp="1"/>
          </p:cNvSpPr>
          <p:nvPr>
            <p:ph type="body" idx="1"/>
          </p:nvPr>
        </p:nvSpPr>
        <p:spPr>
          <a:xfrm>
            <a:off x="3887787" y="987427"/>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73" name="Shape 373"/>
          <p:cNvSpPr>
            <a:spLocks noGrp="1"/>
          </p:cNvSpPr>
          <p:nvPr>
            <p:ph type="sldNum" sz="quarter" idx="2"/>
          </p:nvPr>
        </p:nvSpPr>
        <p:spPr>
          <a:xfrm>
            <a:off x="6553201" y="6356351"/>
            <a:ext cx="2124075" cy="371509"/>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0907870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4" name="Shape 14"/>
          <p:cNvSpPr>
            <a:spLocks noGrp="1"/>
          </p:cNvSpPr>
          <p:nvPr>
            <p:ph type="title"/>
          </p:nvPr>
        </p:nvSpPr>
        <p:spPr>
          <a:xfrm>
            <a:off x="623888" y="2"/>
            <a:ext cx="7886701" cy="4562477"/>
          </a:xfrm>
          <a:prstGeom prst="rect">
            <a:avLst/>
          </a:prstGeom>
        </p:spPr>
        <p:txBody>
          <a:bodyPr anchor="b">
            <a:normAutofit/>
          </a:bodyPr>
          <a:lstStyle>
            <a:lvl1pPr algn="l" defTabSz="684086">
              <a:lnSpc>
                <a:spcPct val="90000"/>
              </a:lnSpc>
              <a:defRPr sz="4400">
                <a:latin typeface="Calibri Light"/>
                <a:ea typeface="Calibri Light"/>
                <a:cs typeface="Calibri Light"/>
                <a:sym typeface="Calibri Light"/>
              </a:defRPr>
            </a:lvl1pPr>
          </a:lstStyle>
          <a:p>
            <a:pPr lvl="0">
              <a:defRPr sz="1800"/>
            </a:pPr>
            <a:r>
              <a:rPr sz="4400"/>
              <a:t>Fare clic per modificare lo stile del titolo</a:t>
            </a:r>
          </a:p>
        </p:txBody>
      </p:sp>
      <p:sp>
        <p:nvSpPr>
          <p:cNvPr id="15" name="Shape 15"/>
          <p:cNvSpPr>
            <a:spLocks noGrp="1"/>
          </p:cNvSpPr>
          <p:nvPr>
            <p:ph type="body" idx="1"/>
          </p:nvPr>
        </p:nvSpPr>
        <p:spPr>
          <a:xfrm>
            <a:off x="623888" y="4589464"/>
            <a:ext cx="7886701" cy="2268536"/>
          </a:xfrm>
          <a:prstGeom prst="rect">
            <a:avLst/>
          </a:prstGeom>
        </p:spPr>
        <p:txBody>
          <a:bodyPr>
            <a:normAutofit/>
          </a:bodyPr>
          <a:lstStyle>
            <a:lvl1pPr marL="0" indent="0" defTabSz="684086">
              <a:lnSpc>
                <a:spcPct val="90000"/>
              </a:lnSpc>
              <a:spcBef>
                <a:spcPts val="700"/>
              </a:spcBef>
              <a:buSzTx/>
              <a:buFontTx/>
              <a:buNone/>
              <a:defRPr sz="1700">
                <a:solidFill>
                  <a:srgbClr val="888888"/>
                </a:solidFill>
              </a:defRPr>
            </a:lvl1pPr>
          </a:lstStyle>
          <a:p>
            <a:pPr lvl="0">
              <a:defRPr sz="1800">
                <a:solidFill>
                  <a:srgbClr val="000000"/>
                </a:solidFill>
              </a:defRPr>
            </a:pPr>
            <a:r>
              <a:rPr sz="1700">
                <a:solidFill>
                  <a:srgbClr val="888888"/>
                </a:solidFill>
              </a:rPr>
              <a:t>Fare clic per modificare stili del testo dello schema</a:t>
            </a:r>
          </a:p>
        </p:txBody>
      </p:sp>
      <p:sp>
        <p:nvSpPr>
          <p:cNvPr id="16" name="Shape 16"/>
          <p:cNvSpPr>
            <a:spLocks noGrp="1"/>
          </p:cNvSpPr>
          <p:nvPr>
            <p:ph type="sldNum" sz="quarter" idx="2"/>
          </p:nvPr>
        </p:nvSpPr>
        <p:spPr>
          <a:xfrm>
            <a:off x="6457950" y="6429696"/>
            <a:ext cx="2057400" cy="206851"/>
          </a:xfrm>
          <a:prstGeom prst="rect">
            <a:avLst/>
          </a:prstGeom>
        </p:spPr>
        <p:txBody>
          <a:bodyPr/>
          <a:lstStyle>
            <a:lvl1pPr>
              <a:defRPr sz="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76" name="Shape 76"/>
          <p:cNvSpPr>
            <a:spLocks noGrp="1"/>
          </p:cNvSpPr>
          <p:nvPr>
            <p:ph type="title"/>
          </p:nvPr>
        </p:nvSpPr>
        <p:spPr>
          <a:xfrm>
            <a:off x="630241" y="0"/>
            <a:ext cx="2949571" cy="2056926"/>
          </a:xfrm>
          <a:prstGeom prst="rect">
            <a:avLst/>
          </a:prstGeom>
        </p:spPr>
        <p:txBody>
          <a:bodyPr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Fare clic per modificare lo stile del titolo</a:t>
            </a:r>
          </a:p>
        </p:txBody>
      </p:sp>
      <p:sp>
        <p:nvSpPr>
          <p:cNvPr id="77" name="Shape 77"/>
          <p:cNvSpPr>
            <a:spLocks noGrp="1"/>
          </p:cNvSpPr>
          <p:nvPr>
            <p:ph type="body" idx="1"/>
          </p:nvPr>
        </p:nvSpPr>
        <p:spPr>
          <a:xfrm>
            <a:off x="630241" y="2056929"/>
            <a:ext cx="2949571" cy="4801073"/>
          </a:xfrm>
          <a:prstGeom prst="rect">
            <a:avLst/>
          </a:prstGeom>
        </p:spPr>
        <p:txBody>
          <a:bodyPr/>
          <a:lstStyle>
            <a:lvl1pPr marL="0" indent="0" defTabSz="912113">
              <a:lnSpc>
                <a:spcPct val="90000"/>
              </a:lnSpc>
              <a:spcBef>
                <a:spcPts val="900"/>
              </a:spcBef>
              <a:buSzTx/>
              <a:buFontTx/>
              <a:buNone/>
              <a:defRPr sz="1500"/>
            </a:lvl1pPr>
          </a:lstStyle>
          <a:p>
            <a:pPr lvl="0">
              <a:defRPr sz="1800"/>
            </a:pPr>
            <a:r>
              <a:rPr sz="1500"/>
              <a:t>Fare clic per modificare stili del testo dello schema</a:t>
            </a: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7_Immagine con didascalia">
    <p:spTree>
      <p:nvGrpSpPr>
        <p:cNvPr id="1" name=""/>
        <p:cNvGrpSpPr/>
        <p:nvPr/>
      </p:nvGrpSpPr>
      <p:grpSpPr>
        <a:xfrm>
          <a:off x="0" y="0"/>
          <a:ext cx="0" cy="0"/>
          <a:chOff x="0" y="0"/>
          <a:chExt cx="0" cy="0"/>
        </a:xfrm>
      </p:grpSpPr>
      <p:sp>
        <p:nvSpPr>
          <p:cNvPr id="375" name="Shape 37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76" name="Shape 376"/>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377" name="Shape 377"/>
          <p:cNvSpPr>
            <a:spLocks noGrp="1"/>
          </p:cNvSpPr>
          <p:nvPr>
            <p:ph type="sldNum" sz="quarter" idx="2"/>
          </p:nvPr>
        </p:nvSpPr>
        <p:spPr>
          <a:xfrm>
            <a:off x="6553201" y="6356351"/>
            <a:ext cx="2124075" cy="371509"/>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992319956"/>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4_Titolo e testo verticale">
    <p:spTree>
      <p:nvGrpSpPr>
        <p:cNvPr id="1" name=""/>
        <p:cNvGrpSpPr/>
        <p:nvPr/>
      </p:nvGrpSpPr>
      <p:grpSpPr>
        <a:xfrm>
          <a:off x="0" y="0"/>
          <a:ext cx="0" cy="0"/>
          <a:chOff x="0" y="0"/>
          <a:chExt cx="0" cy="0"/>
        </a:xfrm>
      </p:grpSpPr>
      <p:sp>
        <p:nvSpPr>
          <p:cNvPr id="379" name="Shape 379"/>
          <p:cNvSpPr>
            <a:spLocks noGrp="1"/>
          </p:cNvSpPr>
          <p:nvPr>
            <p:ph type="title"/>
          </p:nvPr>
        </p:nvSpPr>
        <p:spPr>
          <a:xfrm>
            <a:off x="457200" y="80960"/>
            <a:ext cx="8224840" cy="1524007"/>
          </a:xfrm>
          <a:prstGeom prst="rect">
            <a:avLst/>
          </a:prstGeom>
        </p:spPr>
        <p:txBody>
          <a:bodyPr anchor="ctr"/>
          <a:lstStyle/>
          <a:p>
            <a:pPr lvl="0">
              <a:defRPr sz="1800"/>
            </a:pPr>
            <a:r>
              <a:rPr sz="4400"/>
              <a:t>Titolo Testo</a:t>
            </a:r>
          </a:p>
        </p:txBody>
      </p:sp>
      <p:sp>
        <p:nvSpPr>
          <p:cNvPr id="380" name="Shape 380"/>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81" name="Shape 381"/>
          <p:cNvSpPr>
            <a:spLocks noGrp="1"/>
          </p:cNvSpPr>
          <p:nvPr>
            <p:ph type="sldNum" sz="quarter" idx="2"/>
          </p:nvPr>
        </p:nvSpPr>
        <p:spPr>
          <a:xfrm>
            <a:off x="6553201" y="6356351"/>
            <a:ext cx="2124075" cy="371509"/>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64228120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5_Titolo e testo verticale">
    <p:spTree>
      <p:nvGrpSpPr>
        <p:cNvPr id="1" name=""/>
        <p:cNvGrpSpPr/>
        <p:nvPr/>
      </p:nvGrpSpPr>
      <p:grpSpPr>
        <a:xfrm>
          <a:off x="0" y="0"/>
          <a:ext cx="0" cy="0"/>
          <a:chOff x="0" y="0"/>
          <a:chExt cx="0" cy="0"/>
        </a:xfrm>
      </p:grpSpPr>
      <p:sp>
        <p:nvSpPr>
          <p:cNvPr id="383" name="Shape 383"/>
          <p:cNvSpPr>
            <a:spLocks noGrp="1"/>
          </p:cNvSpPr>
          <p:nvPr>
            <p:ph type="title"/>
          </p:nvPr>
        </p:nvSpPr>
        <p:spPr>
          <a:xfrm>
            <a:off x="6626225" y="2"/>
            <a:ext cx="2055816" cy="6399213"/>
          </a:xfrm>
          <a:prstGeom prst="rect">
            <a:avLst/>
          </a:prstGeom>
        </p:spPr>
        <p:txBody>
          <a:bodyPr anchor="ctr"/>
          <a:lstStyle/>
          <a:p>
            <a:pPr lvl="0">
              <a:defRPr sz="1800"/>
            </a:pPr>
            <a:r>
              <a:rPr sz="4400"/>
              <a:t>Titolo Testo</a:t>
            </a:r>
          </a:p>
        </p:txBody>
      </p:sp>
      <p:sp>
        <p:nvSpPr>
          <p:cNvPr id="384" name="Shape 384"/>
          <p:cNvSpPr>
            <a:spLocks noGrp="1"/>
          </p:cNvSpPr>
          <p:nvPr>
            <p:ph type="body" idx="1"/>
          </p:nvPr>
        </p:nvSpPr>
        <p:spPr>
          <a:xfrm>
            <a:off x="457201" y="273050"/>
            <a:ext cx="6016625"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85" name="Shape 385"/>
          <p:cNvSpPr>
            <a:spLocks noGrp="1"/>
          </p:cNvSpPr>
          <p:nvPr>
            <p:ph type="sldNum" sz="quarter" idx="2"/>
          </p:nvPr>
        </p:nvSpPr>
        <p:spPr>
          <a:xfrm>
            <a:off x="6553201" y="6356351"/>
            <a:ext cx="2124075" cy="371509"/>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816982147"/>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8_Diapositiva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Shape 387"/>
          <p:cNvSpPr>
            <a:spLocks noGrp="1"/>
          </p:cNvSpPr>
          <p:nvPr>
            <p:ph type="title"/>
          </p:nvPr>
        </p:nvSpPr>
        <p:spPr>
          <a:xfrm>
            <a:off x="1143000" y="2"/>
            <a:ext cx="6858000" cy="3509963"/>
          </a:xfrm>
          <a:prstGeom prst="rect">
            <a:avLst/>
          </a:prstGeom>
        </p:spPr>
        <p:txBody>
          <a:bodyPr anchor="b"/>
          <a:lstStyle>
            <a:lvl1pPr>
              <a:defRPr sz="6000"/>
            </a:lvl1pPr>
          </a:lstStyle>
          <a:p>
            <a:pPr lvl="0">
              <a:defRPr sz="1800"/>
            </a:pPr>
            <a:r>
              <a:rPr sz="6000"/>
              <a:t>Titolo Testo</a:t>
            </a:r>
          </a:p>
        </p:txBody>
      </p:sp>
      <p:sp>
        <p:nvSpPr>
          <p:cNvPr id="388" name="Shape 388"/>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89" name="Shape 389"/>
          <p:cNvSpPr>
            <a:spLocks noGrp="1"/>
          </p:cNvSpPr>
          <p:nvPr>
            <p:ph type="sldNum" sz="quarter" idx="2"/>
          </p:nvPr>
        </p:nvSpPr>
        <p:spPr>
          <a:xfrm>
            <a:off x="6553201" y="6429328"/>
            <a:ext cx="2281241" cy="306320"/>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1642136063"/>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8_Titolo e contenu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1" name="Shape 391"/>
          <p:cNvSpPr>
            <a:spLocks noGrp="1"/>
          </p:cNvSpPr>
          <p:nvPr>
            <p:ph type="title"/>
          </p:nvPr>
        </p:nvSpPr>
        <p:spPr>
          <a:xfrm>
            <a:off x="457200" y="80960"/>
            <a:ext cx="8224840" cy="1524007"/>
          </a:xfrm>
          <a:prstGeom prst="rect">
            <a:avLst/>
          </a:prstGeom>
        </p:spPr>
        <p:txBody>
          <a:bodyPr anchor="ctr"/>
          <a:lstStyle/>
          <a:p>
            <a:pPr lvl="0">
              <a:defRPr sz="1800"/>
            </a:pPr>
            <a:r>
              <a:rPr sz="4400"/>
              <a:t>Titolo Testo</a:t>
            </a:r>
          </a:p>
        </p:txBody>
      </p:sp>
      <p:sp>
        <p:nvSpPr>
          <p:cNvPr id="392" name="Shape 392"/>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93" name="Shape 393"/>
          <p:cNvSpPr>
            <a:spLocks noGrp="1"/>
          </p:cNvSpPr>
          <p:nvPr>
            <p:ph type="sldNum" sz="quarter" idx="2"/>
          </p:nvPr>
        </p:nvSpPr>
        <p:spPr>
          <a:xfrm>
            <a:off x="6553201" y="6429328"/>
            <a:ext cx="2281241" cy="306320"/>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3192743001"/>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8_Intestazione se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5" name="Shape 395"/>
          <p:cNvSpPr>
            <a:spLocks noGrp="1"/>
          </p:cNvSpPr>
          <p:nvPr>
            <p:ph type="title"/>
          </p:nvPr>
        </p:nvSpPr>
        <p:spPr>
          <a:xfrm>
            <a:off x="623888" y="2"/>
            <a:ext cx="7886701" cy="4562475"/>
          </a:xfrm>
          <a:prstGeom prst="rect">
            <a:avLst/>
          </a:prstGeom>
        </p:spPr>
        <p:txBody>
          <a:bodyPr anchor="b"/>
          <a:lstStyle>
            <a:lvl1pPr>
              <a:defRPr sz="6000"/>
            </a:lvl1pPr>
          </a:lstStyle>
          <a:p>
            <a:pPr lvl="0">
              <a:defRPr sz="1800"/>
            </a:pPr>
            <a:r>
              <a:rPr sz="6000"/>
              <a:t>Titolo Testo</a:t>
            </a:r>
          </a:p>
        </p:txBody>
      </p:sp>
      <p:sp>
        <p:nvSpPr>
          <p:cNvPr id="396" name="Shape 396"/>
          <p:cNvSpPr>
            <a:spLocks noGrp="1"/>
          </p:cNvSpPr>
          <p:nvPr>
            <p:ph type="body" idx="1"/>
          </p:nvPr>
        </p:nvSpPr>
        <p:spPr>
          <a:xfrm>
            <a:off x="623888"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97" name="Shape 397"/>
          <p:cNvSpPr>
            <a:spLocks noGrp="1"/>
          </p:cNvSpPr>
          <p:nvPr>
            <p:ph type="sldNum" sz="quarter" idx="2"/>
          </p:nvPr>
        </p:nvSpPr>
        <p:spPr>
          <a:xfrm>
            <a:off x="6553201" y="6429328"/>
            <a:ext cx="2281241" cy="306320"/>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2746563941"/>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8_Due contenuti">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9" name="Shape 399"/>
          <p:cNvSpPr>
            <a:spLocks noGrp="1"/>
          </p:cNvSpPr>
          <p:nvPr>
            <p:ph type="title"/>
          </p:nvPr>
        </p:nvSpPr>
        <p:spPr>
          <a:xfrm>
            <a:off x="457200" y="80960"/>
            <a:ext cx="8224840" cy="1524007"/>
          </a:xfrm>
          <a:prstGeom prst="rect">
            <a:avLst/>
          </a:prstGeom>
        </p:spPr>
        <p:txBody>
          <a:bodyPr anchor="ctr"/>
          <a:lstStyle/>
          <a:p>
            <a:pPr lvl="0">
              <a:defRPr sz="1800"/>
            </a:pPr>
            <a:r>
              <a:rPr sz="4400"/>
              <a:t>Titolo Testo</a:t>
            </a:r>
          </a:p>
        </p:txBody>
      </p:sp>
      <p:sp>
        <p:nvSpPr>
          <p:cNvPr id="400" name="Shape 400"/>
          <p:cNvSpPr>
            <a:spLocks noGrp="1"/>
          </p:cNvSpPr>
          <p:nvPr>
            <p:ph type="body" idx="1"/>
          </p:nvPr>
        </p:nvSpPr>
        <p:spPr>
          <a:xfrm>
            <a:off x="457201" y="1604962"/>
            <a:ext cx="4035425"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01" name="Shape 401"/>
          <p:cNvSpPr>
            <a:spLocks noGrp="1"/>
          </p:cNvSpPr>
          <p:nvPr>
            <p:ph type="sldNum" sz="quarter" idx="2"/>
          </p:nvPr>
        </p:nvSpPr>
        <p:spPr>
          <a:xfrm>
            <a:off x="6553201" y="6429328"/>
            <a:ext cx="2281241" cy="306320"/>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2956935263"/>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8_Confron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3" name="Shape 403"/>
          <p:cNvSpPr>
            <a:spLocks noGrp="1"/>
          </p:cNvSpPr>
          <p:nvPr>
            <p:ph type="title"/>
          </p:nvPr>
        </p:nvSpPr>
        <p:spPr>
          <a:xfrm>
            <a:off x="630238" y="365127"/>
            <a:ext cx="7886701" cy="1325563"/>
          </a:xfrm>
          <a:prstGeom prst="rect">
            <a:avLst/>
          </a:prstGeom>
        </p:spPr>
        <p:txBody>
          <a:bodyPr anchor="ctr"/>
          <a:lstStyle/>
          <a:p>
            <a:pPr lvl="0">
              <a:defRPr sz="1800"/>
            </a:pPr>
            <a:r>
              <a:rPr sz="4400"/>
              <a:t>Titolo Testo</a:t>
            </a:r>
          </a:p>
        </p:txBody>
      </p:sp>
      <p:sp>
        <p:nvSpPr>
          <p:cNvPr id="404" name="Shape 404"/>
          <p:cNvSpPr>
            <a:spLocks noGrp="1"/>
          </p:cNvSpPr>
          <p:nvPr>
            <p:ph type="body" idx="1"/>
          </p:nvPr>
        </p:nvSpPr>
        <p:spPr>
          <a:xfrm>
            <a:off x="630237" y="1681165"/>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405" name="Shape 405"/>
          <p:cNvSpPr>
            <a:spLocks noGrp="1"/>
          </p:cNvSpPr>
          <p:nvPr>
            <p:ph type="sldNum" sz="quarter" idx="2"/>
          </p:nvPr>
        </p:nvSpPr>
        <p:spPr>
          <a:xfrm>
            <a:off x="6553201" y="6429328"/>
            <a:ext cx="2281241" cy="306320"/>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2103050271"/>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8_Solo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Shape 407"/>
          <p:cNvSpPr>
            <a:spLocks noGrp="1"/>
          </p:cNvSpPr>
          <p:nvPr>
            <p:ph type="title"/>
          </p:nvPr>
        </p:nvSpPr>
        <p:spPr>
          <a:xfrm>
            <a:off x="457200" y="2"/>
            <a:ext cx="8224840" cy="1685925"/>
          </a:xfrm>
          <a:prstGeom prst="rect">
            <a:avLst/>
          </a:prstGeom>
        </p:spPr>
        <p:txBody>
          <a:bodyPr anchor="ctr"/>
          <a:lstStyle/>
          <a:p>
            <a:pPr lvl="0">
              <a:defRPr sz="1800"/>
            </a:pPr>
            <a:r>
              <a:rPr sz="4400"/>
              <a:t>Titolo Testo</a:t>
            </a:r>
          </a:p>
        </p:txBody>
      </p:sp>
      <p:sp>
        <p:nvSpPr>
          <p:cNvPr id="408" name="Shape 408"/>
          <p:cNvSpPr>
            <a:spLocks noGrp="1"/>
          </p:cNvSpPr>
          <p:nvPr>
            <p:ph type="sldNum" sz="quarter" idx="2"/>
          </p:nvPr>
        </p:nvSpPr>
        <p:spPr>
          <a:xfrm>
            <a:off x="6553201" y="6429328"/>
            <a:ext cx="2281241" cy="306320"/>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3375136052"/>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7_Vuot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0" name="Shape 410"/>
          <p:cNvSpPr>
            <a:spLocks noGrp="1"/>
          </p:cNvSpPr>
          <p:nvPr>
            <p:ph type="sldNum" sz="quarter" idx="2"/>
          </p:nvPr>
        </p:nvSpPr>
        <p:spPr>
          <a:xfrm>
            <a:off x="6553201" y="6429328"/>
            <a:ext cx="2281241" cy="306320"/>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98001631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79" name="Shape 79"/>
          <p:cNvSpPr>
            <a:spLocks noGrp="1"/>
          </p:cNvSpPr>
          <p:nvPr>
            <p:ph type="title"/>
          </p:nvPr>
        </p:nvSpPr>
        <p:spPr>
          <a:xfrm>
            <a:off x="628650" y="365781"/>
            <a:ext cx="7886700" cy="1459963"/>
          </a:xfrm>
          <a:prstGeom prst="rect">
            <a:avLst/>
          </a:prstGeom>
        </p:spPr>
        <p:txBody>
          <a:bodyPr anchor="t"/>
          <a:lstStyle>
            <a:lvl1pPr algn="l" defTabSz="912113">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80" name="Shape 80"/>
          <p:cNvSpPr>
            <a:spLocks noGrp="1"/>
          </p:cNvSpPr>
          <p:nvPr>
            <p:ph type="body" idx="1"/>
          </p:nvPr>
        </p:nvSpPr>
        <p:spPr>
          <a:xfrm>
            <a:off x="628650" y="1825742"/>
            <a:ext cx="7886700" cy="5032258"/>
          </a:xfrm>
          <a:prstGeom prst="rect">
            <a:avLst/>
          </a:prstGeom>
        </p:spPr>
        <p:txBody>
          <a:bodyPr/>
          <a:lstStyle>
            <a:lvl1pPr marL="228029" indent="-228029" defTabSz="912113">
              <a:lnSpc>
                <a:spcPct val="90000"/>
              </a:lnSpc>
              <a:spcBef>
                <a:spcPts val="900"/>
              </a:spcBef>
              <a:defRPr sz="2700"/>
            </a:lvl1pPr>
            <a:lvl2pPr marL="723743" indent="-267686" defTabSz="912113">
              <a:lnSpc>
                <a:spcPct val="90000"/>
              </a:lnSpc>
              <a:spcBef>
                <a:spcPts val="900"/>
              </a:spcBef>
              <a:buChar char="•"/>
              <a:defRPr sz="2700"/>
            </a:lvl2pPr>
            <a:lvl3pPr marL="1236155" indent="-324041" defTabSz="912113">
              <a:lnSpc>
                <a:spcPct val="90000"/>
              </a:lnSpc>
              <a:spcBef>
                <a:spcPts val="900"/>
              </a:spcBef>
              <a:defRPr sz="2700"/>
            </a:lvl3pPr>
            <a:lvl4pPr marL="1730334" indent="-362163" defTabSz="912113">
              <a:lnSpc>
                <a:spcPct val="90000"/>
              </a:lnSpc>
              <a:spcBef>
                <a:spcPts val="900"/>
              </a:spcBef>
              <a:buChar char="•"/>
              <a:defRPr sz="2700"/>
            </a:lvl4pPr>
            <a:lvl5pPr marL="2186391" indent="-362163" defTabSz="91211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8_Contenuto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Shape 41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413" name="Shape 413"/>
          <p:cNvSpPr>
            <a:spLocks noGrp="1"/>
          </p:cNvSpPr>
          <p:nvPr>
            <p:ph type="body" idx="1"/>
          </p:nvPr>
        </p:nvSpPr>
        <p:spPr>
          <a:xfrm>
            <a:off x="3887787" y="987427"/>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14" name="Shape 414"/>
          <p:cNvSpPr>
            <a:spLocks noGrp="1"/>
          </p:cNvSpPr>
          <p:nvPr>
            <p:ph type="sldNum" sz="quarter" idx="2"/>
          </p:nvPr>
        </p:nvSpPr>
        <p:spPr>
          <a:xfrm>
            <a:off x="6553201" y="6429328"/>
            <a:ext cx="2281241" cy="306320"/>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3728478928"/>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8_Immagine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Shape 416"/>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417" name="Shape 417"/>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418" name="Shape 418"/>
          <p:cNvSpPr>
            <a:spLocks noGrp="1"/>
          </p:cNvSpPr>
          <p:nvPr>
            <p:ph type="sldNum" sz="quarter" idx="2"/>
          </p:nvPr>
        </p:nvSpPr>
        <p:spPr>
          <a:xfrm>
            <a:off x="6553201" y="6429328"/>
            <a:ext cx="2281241" cy="306320"/>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1944222776"/>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6_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0" name="Shape 420"/>
          <p:cNvSpPr>
            <a:spLocks noGrp="1"/>
          </p:cNvSpPr>
          <p:nvPr>
            <p:ph type="title"/>
          </p:nvPr>
        </p:nvSpPr>
        <p:spPr>
          <a:xfrm>
            <a:off x="457200" y="80960"/>
            <a:ext cx="8224840" cy="1524007"/>
          </a:xfrm>
          <a:prstGeom prst="rect">
            <a:avLst/>
          </a:prstGeom>
        </p:spPr>
        <p:txBody>
          <a:bodyPr anchor="ctr"/>
          <a:lstStyle/>
          <a:p>
            <a:pPr lvl="0">
              <a:defRPr sz="1800"/>
            </a:pPr>
            <a:r>
              <a:rPr sz="4400"/>
              <a:t>Titolo Testo</a:t>
            </a:r>
          </a:p>
        </p:txBody>
      </p:sp>
      <p:sp>
        <p:nvSpPr>
          <p:cNvPr id="421" name="Shape 421"/>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22" name="Shape 422"/>
          <p:cNvSpPr>
            <a:spLocks noGrp="1"/>
          </p:cNvSpPr>
          <p:nvPr>
            <p:ph type="sldNum" sz="quarter" idx="2"/>
          </p:nvPr>
        </p:nvSpPr>
        <p:spPr>
          <a:xfrm>
            <a:off x="6553201" y="6429328"/>
            <a:ext cx="2281241" cy="306320"/>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4017102190"/>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7_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4" name="Shape 424"/>
          <p:cNvSpPr>
            <a:spLocks noGrp="1"/>
          </p:cNvSpPr>
          <p:nvPr>
            <p:ph type="title"/>
          </p:nvPr>
        </p:nvSpPr>
        <p:spPr>
          <a:xfrm>
            <a:off x="6626225" y="2"/>
            <a:ext cx="2055816" cy="6399213"/>
          </a:xfrm>
          <a:prstGeom prst="rect">
            <a:avLst/>
          </a:prstGeom>
        </p:spPr>
        <p:txBody>
          <a:bodyPr anchor="ctr"/>
          <a:lstStyle/>
          <a:p>
            <a:pPr lvl="0">
              <a:defRPr sz="1800"/>
            </a:pPr>
            <a:r>
              <a:rPr sz="4400"/>
              <a:t>Titolo Testo</a:t>
            </a:r>
          </a:p>
        </p:txBody>
      </p:sp>
      <p:sp>
        <p:nvSpPr>
          <p:cNvPr id="425" name="Shape 425"/>
          <p:cNvSpPr>
            <a:spLocks noGrp="1"/>
          </p:cNvSpPr>
          <p:nvPr>
            <p:ph type="body" idx="1"/>
          </p:nvPr>
        </p:nvSpPr>
        <p:spPr>
          <a:xfrm>
            <a:off x="457201" y="273050"/>
            <a:ext cx="6016625"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26" name="Shape 426"/>
          <p:cNvSpPr>
            <a:spLocks noGrp="1"/>
          </p:cNvSpPr>
          <p:nvPr>
            <p:ph type="sldNum" sz="quarter" idx="2"/>
          </p:nvPr>
        </p:nvSpPr>
        <p:spPr>
          <a:xfrm>
            <a:off x="6553201" y="6429328"/>
            <a:ext cx="2281241" cy="306320"/>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2198024596"/>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9_Diapositiva titolo">
    <p:spTree>
      <p:nvGrpSpPr>
        <p:cNvPr id="1" name=""/>
        <p:cNvGrpSpPr/>
        <p:nvPr/>
      </p:nvGrpSpPr>
      <p:grpSpPr>
        <a:xfrm>
          <a:off x="0" y="0"/>
          <a:ext cx="0" cy="0"/>
          <a:chOff x="0" y="0"/>
          <a:chExt cx="0" cy="0"/>
        </a:xfrm>
      </p:grpSpPr>
      <p:sp>
        <p:nvSpPr>
          <p:cNvPr id="428" name="Shape 428"/>
          <p:cNvSpPr>
            <a:spLocks noGrp="1"/>
          </p:cNvSpPr>
          <p:nvPr>
            <p:ph type="title"/>
          </p:nvPr>
        </p:nvSpPr>
        <p:spPr>
          <a:xfrm>
            <a:off x="1143000" y="2"/>
            <a:ext cx="6858000" cy="3509963"/>
          </a:xfrm>
          <a:prstGeom prst="rect">
            <a:avLst/>
          </a:prstGeom>
        </p:spPr>
        <p:txBody>
          <a:bodyPr anchor="b"/>
          <a:lstStyle>
            <a:lvl1pPr>
              <a:defRPr sz="6000">
                <a:latin typeface="Calibri"/>
                <a:ea typeface="Calibri"/>
                <a:cs typeface="Calibri"/>
                <a:sym typeface="Calibri"/>
              </a:defRPr>
            </a:lvl1pPr>
          </a:lstStyle>
          <a:p>
            <a:pPr lvl="0">
              <a:defRPr sz="1800"/>
            </a:pPr>
            <a:r>
              <a:rPr sz="6000"/>
              <a:t>Titolo Testo</a:t>
            </a:r>
          </a:p>
        </p:txBody>
      </p:sp>
      <p:sp>
        <p:nvSpPr>
          <p:cNvPr id="429" name="Shape 429"/>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30" name="Shape 430"/>
          <p:cNvSpPr>
            <a:spLocks noGrp="1"/>
          </p:cNvSpPr>
          <p:nvPr>
            <p:ph type="sldNum" sz="quarter" idx="2"/>
          </p:nvPr>
        </p:nvSpPr>
        <p:spPr>
          <a:xfrm>
            <a:off x="6583364" y="6378576"/>
            <a:ext cx="2101859" cy="276999"/>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890509345"/>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9_Titolo e contenuto">
    <p:spTree>
      <p:nvGrpSpPr>
        <p:cNvPr id="1" name=""/>
        <p:cNvGrpSpPr/>
        <p:nvPr/>
      </p:nvGrpSpPr>
      <p:grpSpPr>
        <a:xfrm>
          <a:off x="0" y="0"/>
          <a:ext cx="0" cy="0"/>
          <a:chOff x="0" y="0"/>
          <a:chExt cx="0" cy="0"/>
        </a:xfrm>
      </p:grpSpPr>
      <p:sp>
        <p:nvSpPr>
          <p:cNvPr id="432" name="Shape 432"/>
          <p:cNvSpPr>
            <a:spLocks noGrp="1"/>
          </p:cNvSpPr>
          <p:nvPr>
            <p:ph type="title"/>
          </p:nvPr>
        </p:nvSpPr>
        <p:spPr>
          <a:xfrm>
            <a:off x="457201"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33" name="Shape 433"/>
          <p:cNvSpPr>
            <a:spLocks noGrp="1"/>
          </p:cNvSpPr>
          <p:nvPr>
            <p:ph type="body" idx="1"/>
          </p:nvPr>
        </p:nvSpPr>
        <p:spPr>
          <a:xfrm>
            <a:off x="457201" y="1604962"/>
            <a:ext cx="8228015"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34" name="Shape 434"/>
          <p:cNvSpPr>
            <a:spLocks noGrp="1"/>
          </p:cNvSpPr>
          <p:nvPr>
            <p:ph type="sldNum" sz="quarter" idx="2"/>
          </p:nvPr>
        </p:nvSpPr>
        <p:spPr>
          <a:xfrm>
            <a:off x="6583364" y="6378576"/>
            <a:ext cx="2101859" cy="276999"/>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3266783034"/>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9_Intestazione sezione">
    <p:spTree>
      <p:nvGrpSpPr>
        <p:cNvPr id="1" name=""/>
        <p:cNvGrpSpPr/>
        <p:nvPr/>
      </p:nvGrpSpPr>
      <p:grpSpPr>
        <a:xfrm>
          <a:off x="0" y="0"/>
          <a:ext cx="0" cy="0"/>
          <a:chOff x="0" y="0"/>
          <a:chExt cx="0" cy="0"/>
        </a:xfrm>
      </p:grpSpPr>
      <p:sp>
        <p:nvSpPr>
          <p:cNvPr id="436" name="Shape 436"/>
          <p:cNvSpPr>
            <a:spLocks noGrp="1"/>
          </p:cNvSpPr>
          <p:nvPr>
            <p:ph type="title"/>
          </p:nvPr>
        </p:nvSpPr>
        <p:spPr>
          <a:xfrm>
            <a:off x="623888" y="2"/>
            <a:ext cx="7886701" cy="4562475"/>
          </a:xfrm>
          <a:prstGeom prst="rect">
            <a:avLst/>
          </a:prstGeom>
        </p:spPr>
        <p:txBody>
          <a:bodyPr anchor="b"/>
          <a:lstStyle>
            <a:lvl1pPr>
              <a:defRPr sz="6000">
                <a:latin typeface="Calibri"/>
                <a:ea typeface="Calibri"/>
                <a:cs typeface="Calibri"/>
                <a:sym typeface="Calibri"/>
              </a:defRPr>
            </a:lvl1pPr>
          </a:lstStyle>
          <a:p>
            <a:pPr lvl="0">
              <a:defRPr sz="1800"/>
            </a:pPr>
            <a:r>
              <a:rPr sz="6000"/>
              <a:t>Titolo Testo</a:t>
            </a:r>
          </a:p>
        </p:txBody>
      </p:sp>
      <p:sp>
        <p:nvSpPr>
          <p:cNvPr id="437" name="Shape 437"/>
          <p:cNvSpPr>
            <a:spLocks noGrp="1"/>
          </p:cNvSpPr>
          <p:nvPr>
            <p:ph type="body" idx="1"/>
          </p:nvPr>
        </p:nvSpPr>
        <p:spPr>
          <a:xfrm>
            <a:off x="623888"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38" name="Shape 438"/>
          <p:cNvSpPr>
            <a:spLocks noGrp="1"/>
          </p:cNvSpPr>
          <p:nvPr>
            <p:ph type="sldNum" sz="quarter" idx="2"/>
          </p:nvPr>
        </p:nvSpPr>
        <p:spPr>
          <a:xfrm>
            <a:off x="6583364" y="6378576"/>
            <a:ext cx="2101859" cy="276999"/>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3910882984"/>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9_Due contenuti">
    <p:spTree>
      <p:nvGrpSpPr>
        <p:cNvPr id="1" name=""/>
        <p:cNvGrpSpPr/>
        <p:nvPr/>
      </p:nvGrpSpPr>
      <p:grpSpPr>
        <a:xfrm>
          <a:off x="0" y="0"/>
          <a:ext cx="0" cy="0"/>
          <a:chOff x="0" y="0"/>
          <a:chExt cx="0" cy="0"/>
        </a:xfrm>
      </p:grpSpPr>
      <p:sp>
        <p:nvSpPr>
          <p:cNvPr id="440" name="Shape 440"/>
          <p:cNvSpPr>
            <a:spLocks noGrp="1"/>
          </p:cNvSpPr>
          <p:nvPr>
            <p:ph type="title"/>
          </p:nvPr>
        </p:nvSpPr>
        <p:spPr>
          <a:xfrm>
            <a:off x="457201"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41" name="Shape 441"/>
          <p:cNvSpPr>
            <a:spLocks noGrp="1"/>
          </p:cNvSpPr>
          <p:nvPr>
            <p:ph type="body" idx="1"/>
          </p:nvPr>
        </p:nvSpPr>
        <p:spPr>
          <a:xfrm>
            <a:off x="457201" y="1604962"/>
            <a:ext cx="4037013"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42" name="Shape 442"/>
          <p:cNvSpPr>
            <a:spLocks noGrp="1"/>
          </p:cNvSpPr>
          <p:nvPr>
            <p:ph type="sldNum" sz="quarter" idx="2"/>
          </p:nvPr>
        </p:nvSpPr>
        <p:spPr>
          <a:xfrm>
            <a:off x="6583364" y="6378576"/>
            <a:ext cx="2101859" cy="276999"/>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2868745193"/>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9_Confronto">
    <p:spTree>
      <p:nvGrpSpPr>
        <p:cNvPr id="1" name=""/>
        <p:cNvGrpSpPr/>
        <p:nvPr/>
      </p:nvGrpSpPr>
      <p:grpSpPr>
        <a:xfrm>
          <a:off x="0" y="0"/>
          <a:ext cx="0" cy="0"/>
          <a:chOff x="0" y="0"/>
          <a:chExt cx="0" cy="0"/>
        </a:xfrm>
      </p:grpSpPr>
      <p:sp>
        <p:nvSpPr>
          <p:cNvPr id="444" name="Shape 444"/>
          <p:cNvSpPr>
            <a:spLocks noGrp="1"/>
          </p:cNvSpPr>
          <p:nvPr>
            <p:ph type="title"/>
          </p:nvPr>
        </p:nvSpPr>
        <p:spPr>
          <a:xfrm>
            <a:off x="630238" y="365127"/>
            <a:ext cx="7886701" cy="1325563"/>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45" name="Shape 445"/>
          <p:cNvSpPr>
            <a:spLocks noGrp="1"/>
          </p:cNvSpPr>
          <p:nvPr>
            <p:ph type="body" idx="1"/>
          </p:nvPr>
        </p:nvSpPr>
        <p:spPr>
          <a:xfrm>
            <a:off x="630237" y="1681165"/>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446" name="Shape 446"/>
          <p:cNvSpPr>
            <a:spLocks noGrp="1"/>
          </p:cNvSpPr>
          <p:nvPr>
            <p:ph type="sldNum" sz="quarter" idx="2"/>
          </p:nvPr>
        </p:nvSpPr>
        <p:spPr>
          <a:xfrm>
            <a:off x="6583364" y="6378576"/>
            <a:ext cx="2101859" cy="276999"/>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453827162"/>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9_Solo titolo">
    <p:spTree>
      <p:nvGrpSpPr>
        <p:cNvPr id="1" name=""/>
        <p:cNvGrpSpPr/>
        <p:nvPr/>
      </p:nvGrpSpPr>
      <p:grpSpPr>
        <a:xfrm>
          <a:off x="0" y="0"/>
          <a:ext cx="0" cy="0"/>
          <a:chOff x="0" y="0"/>
          <a:chExt cx="0" cy="0"/>
        </a:xfrm>
      </p:grpSpPr>
      <p:sp>
        <p:nvSpPr>
          <p:cNvPr id="448" name="Shape 448"/>
          <p:cNvSpPr>
            <a:spLocks noGrp="1"/>
          </p:cNvSpPr>
          <p:nvPr>
            <p:ph type="title"/>
          </p:nvPr>
        </p:nvSpPr>
        <p:spPr>
          <a:xfrm>
            <a:off x="457201" y="0"/>
            <a:ext cx="8228015" cy="1689100"/>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49" name="Shape 449"/>
          <p:cNvSpPr>
            <a:spLocks noGrp="1"/>
          </p:cNvSpPr>
          <p:nvPr>
            <p:ph type="sldNum" sz="quarter" idx="2"/>
          </p:nvPr>
        </p:nvSpPr>
        <p:spPr>
          <a:xfrm>
            <a:off x="6583364" y="6378576"/>
            <a:ext cx="2101859" cy="276999"/>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255381680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82" name="Shape 82"/>
          <p:cNvSpPr>
            <a:spLocks noGrp="1"/>
          </p:cNvSpPr>
          <p:nvPr>
            <p:ph type="title"/>
          </p:nvPr>
        </p:nvSpPr>
        <p:spPr>
          <a:xfrm>
            <a:off x="6543676" y="365779"/>
            <a:ext cx="1971675" cy="6492221"/>
          </a:xfrm>
          <a:prstGeom prst="rect">
            <a:avLst/>
          </a:prstGeom>
        </p:spPr>
        <p:txBody>
          <a:bodyPr anchor="t"/>
          <a:lstStyle>
            <a:lvl1pPr algn="l" defTabSz="912113">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83" name="Shape 83"/>
          <p:cNvSpPr>
            <a:spLocks noGrp="1"/>
          </p:cNvSpPr>
          <p:nvPr>
            <p:ph type="body" idx="1"/>
          </p:nvPr>
        </p:nvSpPr>
        <p:spPr>
          <a:xfrm>
            <a:off x="628651" y="365779"/>
            <a:ext cx="5762622" cy="6492221"/>
          </a:xfrm>
          <a:prstGeom prst="rect">
            <a:avLst/>
          </a:prstGeom>
        </p:spPr>
        <p:txBody>
          <a:bodyPr/>
          <a:lstStyle>
            <a:lvl1pPr marL="228029" indent="-228029" defTabSz="912113">
              <a:lnSpc>
                <a:spcPct val="90000"/>
              </a:lnSpc>
              <a:spcBef>
                <a:spcPts val="900"/>
              </a:spcBef>
              <a:defRPr sz="2700"/>
            </a:lvl1pPr>
            <a:lvl2pPr marL="723743" indent="-267686" defTabSz="912113">
              <a:lnSpc>
                <a:spcPct val="90000"/>
              </a:lnSpc>
              <a:spcBef>
                <a:spcPts val="900"/>
              </a:spcBef>
              <a:buChar char="•"/>
              <a:defRPr sz="2700"/>
            </a:lvl2pPr>
            <a:lvl3pPr marL="1236155" indent="-324041" defTabSz="912113">
              <a:lnSpc>
                <a:spcPct val="90000"/>
              </a:lnSpc>
              <a:spcBef>
                <a:spcPts val="900"/>
              </a:spcBef>
              <a:defRPr sz="2700"/>
            </a:lvl3pPr>
            <a:lvl4pPr marL="1730334" indent="-362163" defTabSz="912113">
              <a:lnSpc>
                <a:spcPct val="90000"/>
              </a:lnSpc>
              <a:spcBef>
                <a:spcPts val="900"/>
              </a:spcBef>
              <a:buChar char="•"/>
              <a:defRPr sz="2700"/>
            </a:lvl4pPr>
            <a:lvl5pPr marL="2186391" indent="-362163" defTabSz="91211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8_Vuota">
    <p:spTree>
      <p:nvGrpSpPr>
        <p:cNvPr id="1" name=""/>
        <p:cNvGrpSpPr/>
        <p:nvPr/>
      </p:nvGrpSpPr>
      <p:grpSpPr>
        <a:xfrm>
          <a:off x="0" y="0"/>
          <a:ext cx="0" cy="0"/>
          <a:chOff x="0" y="0"/>
          <a:chExt cx="0" cy="0"/>
        </a:xfrm>
      </p:grpSpPr>
      <p:sp>
        <p:nvSpPr>
          <p:cNvPr id="451" name="Shape 451"/>
          <p:cNvSpPr>
            <a:spLocks noGrp="1"/>
          </p:cNvSpPr>
          <p:nvPr>
            <p:ph type="sldNum" sz="quarter" idx="2"/>
          </p:nvPr>
        </p:nvSpPr>
        <p:spPr>
          <a:xfrm>
            <a:off x="6583364" y="6378576"/>
            <a:ext cx="2101859" cy="276999"/>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2576515902"/>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9_Contenuto con didascalia">
    <p:spTree>
      <p:nvGrpSpPr>
        <p:cNvPr id="1" name=""/>
        <p:cNvGrpSpPr/>
        <p:nvPr/>
      </p:nvGrpSpPr>
      <p:grpSpPr>
        <a:xfrm>
          <a:off x="0" y="0"/>
          <a:ext cx="0" cy="0"/>
          <a:chOff x="0" y="0"/>
          <a:chExt cx="0" cy="0"/>
        </a:xfrm>
      </p:grpSpPr>
      <p:sp>
        <p:nvSpPr>
          <p:cNvPr id="453" name="Shape 453"/>
          <p:cNvSpPr>
            <a:spLocks noGrp="1"/>
          </p:cNvSpPr>
          <p:nvPr>
            <p:ph type="title"/>
          </p:nvPr>
        </p:nvSpPr>
        <p:spPr>
          <a:xfrm>
            <a:off x="630237" y="0"/>
            <a:ext cx="2949576" cy="2057400"/>
          </a:xfrm>
          <a:prstGeom prst="rect">
            <a:avLst/>
          </a:prstGeom>
        </p:spPr>
        <p:txBody>
          <a:bodyPr anchor="b"/>
          <a:lstStyle>
            <a:lvl1pPr>
              <a:defRPr sz="3200">
                <a:latin typeface="Calibri"/>
                <a:ea typeface="Calibri"/>
                <a:cs typeface="Calibri"/>
                <a:sym typeface="Calibri"/>
              </a:defRPr>
            </a:lvl1pPr>
          </a:lstStyle>
          <a:p>
            <a:pPr lvl="0">
              <a:defRPr sz="1800"/>
            </a:pPr>
            <a:r>
              <a:rPr sz="3200"/>
              <a:t>Titolo Testo</a:t>
            </a:r>
          </a:p>
        </p:txBody>
      </p:sp>
      <p:sp>
        <p:nvSpPr>
          <p:cNvPr id="454" name="Shape 454"/>
          <p:cNvSpPr>
            <a:spLocks noGrp="1"/>
          </p:cNvSpPr>
          <p:nvPr>
            <p:ph type="body" idx="1"/>
          </p:nvPr>
        </p:nvSpPr>
        <p:spPr>
          <a:xfrm>
            <a:off x="3887787" y="987427"/>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55" name="Shape 455"/>
          <p:cNvSpPr>
            <a:spLocks noGrp="1"/>
          </p:cNvSpPr>
          <p:nvPr>
            <p:ph type="sldNum" sz="quarter" idx="2"/>
          </p:nvPr>
        </p:nvSpPr>
        <p:spPr>
          <a:xfrm>
            <a:off x="6583364" y="6378576"/>
            <a:ext cx="2101859" cy="276999"/>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2386885050"/>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9_Immagine con didascalia">
    <p:spTree>
      <p:nvGrpSpPr>
        <p:cNvPr id="1" name=""/>
        <p:cNvGrpSpPr/>
        <p:nvPr/>
      </p:nvGrpSpPr>
      <p:grpSpPr>
        <a:xfrm>
          <a:off x="0" y="0"/>
          <a:ext cx="0" cy="0"/>
          <a:chOff x="0" y="0"/>
          <a:chExt cx="0" cy="0"/>
        </a:xfrm>
      </p:grpSpPr>
      <p:sp>
        <p:nvSpPr>
          <p:cNvPr id="457" name="Shape 457"/>
          <p:cNvSpPr>
            <a:spLocks noGrp="1"/>
          </p:cNvSpPr>
          <p:nvPr>
            <p:ph type="title"/>
          </p:nvPr>
        </p:nvSpPr>
        <p:spPr>
          <a:xfrm>
            <a:off x="630237" y="0"/>
            <a:ext cx="2949576" cy="2057400"/>
          </a:xfrm>
          <a:prstGeom prst="rect">
            <a:avLst/>
          </a:prstGeom>
        </p:spPr>
        <p:txBody>
          <a:bodyPr anchor="b"/>
          <a:lstStyle>
            <a:lvl1pPr>
              <a:defRPr sz="3200">
                <a:latin typeface="Calibri"/>
                <a:ea typeface="Calibri"/>
                <a:cs typeface="Calibri"/>
                <a:sym typeface="Calibri"/>
              </a:defRPr>
            </a:lvl1pPr>
          </a:lstStyle>
          <a:p>
            <a:pPr lvl="0">
              <a:defRPr sz="1800"/>
            </a:pPr>
            <a:r>
              <a:rPr sz="3200"/>
              <a:t>Titolo Testo</a:t>
            </a:r>
          </a:p>
        </p:txBody>
      </p:sp>
      <p:sp>
        <p:nvSpPr>
          <p:cNvPr id="458" name="Shape 458"/>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459" name="Shape 459"/>
          <p:cNvSpPr>
            <a:spLocks noGrp="1"/>
          </p:cNvSpPr>
          <p:nvPr>
            <p:ph type="sldNum" sz="quarter" idx="2"/>
          </p:nvPr>
        </p:nvSpPr>
        <p:spPr>
          <a:xfrm>
            <a:off x="6583364" y="6378576"/>
            <a:ext cx="2101859" cy="276999"/>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70759826"/>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8_Titolo e testo verticale">
    <p:spTree>
      <p:nvGrpSpPr>
        <p:cNvPr id="1" name=""/>
        <p:cNvGrpSpPr/>
        <p:nvPr/>
      </p:nvGrpSpPr>
      <p:grpSpPr>
        <a:xfrm>
          <a:off x="0" y="0"/>
          <a:ext cx="0" cy="0"/>
          <a:chOff x="0" y="0"/>
          <a:chExt cx="0" cy="0"/>
        </a:xfrm>
      </p:grpSpPr>
      <p:sp>
        <p:nvSpPr>
          <p:cNvPr id="461" name="Shape 461"/>
          <p:cNvSpPr>
            <a:spLocks noGrp="1"/>
          </p:cNvSpPr>
          <p:nvPr>
            <p:ph type="title"/>
          </p:nvPr>
        </p:nvSpPr>
        <p:spPr>
          <a:xfrm>
            <a:off x="457201"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62" name="Shape 462"/>
          <p:cNvSpPr>
            <a:spLocks noGrp="1"/>
          </p:cNvSpPr>
          <p:nvPr>
            <p:ph type="body" idx="1"/>
          </p:nvPr>
        </p:nvSpPr>
        <p:spPr>
          <a:xfrm>
            <a:off x="457201" y="1604962"/>
            <a:ext cx="8228015"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63" name="Shape 463"/>
          <p:cNvSpPr>
            <a:spLocks noGrp="1"/>
          </p:cNvSpPr>
          <p:nvPr>
            <p:ph type="sldNum" sz="quarter" idx="2"/>
          </p:nvPr>
        </p:nvSpPr>
        <p:spPr>
          <a:xfrm>
            <a:off x="6583364" y="6378576"/>
            <a:ext cx="2101859" cy="276999"/>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39067061"/>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9_Titolo e testo verticale">
    <p:spTree>
      <p:nvGrpSpPr>
        <p:cNvPr id="1" name=""/>
        <p:cNvGrpSpPr/>
        <p:nvPr/>
      </p:nvGrpSpPr>
      <p:grpSpPr>
        <a:xfrm>
          <a:off x="0" y="0"/>
          <a:ext cx="0" cy="0"/>
          <a:chOff x="0" y="0"/>
          <a:chExt cx="0" cy="0"/>
        </a:xfrm>
      </p:grpSpPr>
      <p:sp>
        <p:nvSpPr>
          <p:cNvPr id="465" name="Shape 465"/>
          <p:cNvSpPr>
            <a:spLocks noGrp="1"/>
          </p:cNvSpPr>
          <p:nvPr>
            <p:ph type="title"/>
          </p:nvPr>
        </p:nvSpPr>
        <p:spPr>
          <a:xfrm>
            <a:off x="6629400" y="0"/>
            <a:ext cx="2055816" cy="6402388"/>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66" name="Shape 466"/>
          <p:cNvSpPr>
            <a:spLocks noGrp="1"/>
          </p:cNvSpPr>
          <p:nvPr>
            <p:ph type="body" idx="1"/>
          </p:nvPr>
        </p:nvSpPr>
        <p:spPr>
          <a:xfrm>
            <a:off x="457200" y="273050"/>
            <a:ext cx="6019800" cy="658495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67" name="Shape 467"/>
          <p:cNvSpPr>
            <a:spLocks noGrp="1"/>
          </p:cNvSpPr>
          <p:nvPr>
            <p:ph type="sldNum" sz="quarter" idx="2"/>
          </p:nvPr>
        </p:nvSpPr>
        <p:spPr>
          <a:xfrm>
            <a:off x="6583364" y="6378576"/>
            <a:ext cx="2101859" cy="276999"/>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247294370"/>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0_Diapositiva titolo">
    <p:spTree>
      <p:nvGrpSpPr>
        <p:cNvPr id="1" name=""/>
        <p:cNvGrpSpPr/>
        <p:nvPr/>
      </p:nvGrpSpPr>
      <p:grpSpPr>
        <a:xfrm>
          <a:off x="0" y="0"/>
          <a:ext cx="0" cy="0"/>
          <a:chOff x="0" y="0"/>
          <a:chExt cx="0" cy="0"/>
        </a:xfrm>
      </p:grpSpPr>
      <p:sp>
        <p:nvSpPr>
          <p:cNvPr id="469" name="Shape 469"/>
          <p:cNvSpPr>
            <a:spLocks noGrp="1"/>
          </p:cNvSpPr>
          <p:nvPr>
            <p:ph type="title"/>
          </p:nvPr>
        </p:nvSpPr>
        <p:spPr>
          <a:xfrm>
            <a:off x="1143000" y="2"/>
            <a:ext cx="6858000" cy="3509963"/>
          </a:xfrm>
          <a:prstGeom prst="rect">
            <a:avLst/>
          </a:prstGeom>
        </p:spPr>
        <p:txBody>
          <a:bodyPr lIns="46798" tIns="46798" rIns="46798" bIns="46798" anchor="b"/>
          <a:lstStyle>
            <a:lvl1pPr>
              <a:lnSpc>
                <a:spcPct val="100000"/>
              </a:lnSpc>
              <a:defRPr sz="6000">
                <a:latin typeface="Calibri"/>
                <a:ea typeface="Calibri"/>
                <a:cs typeface="Calibri"/>
                <a:sym typeface="Calibri"/>
              </a:defRPr>
            </a:lvl1pPr>
          </a:lstStyle>
          <a:p>
            <a:pPr lvl="0">
              <a:defRPr sz="1800"/>
            </a:pPr>
            <a:r>
              <a:rPr sz="6000"/>
              <a:t>Titolo Testo</a:t>
            </a:r>
          </a:p>
        </p:txBody>
      </p:sp>
      <p:sp>
        <p:nvSpPr>
          <p:cNvPr id="470" name="Shape 470"/>
          <p:cNvSpPr>
            <a:spLocks noGrp="1"/>
          </p:cNvSpPr>
          <p:nvPr>
            <p:ph type="body" idx="1"/>
          </p:nvPr>
        </p:nvSpPr>
        <p:spPr>
          <a:xfrm>
            <a:off x="1143000" y="3602039"/>
            <a:ext cx="6858000" cy="3255963"/>
          </a:xfrm>
          <a:prstGeom prst="rect">
            <a:avLst/>
          </a:prstGeom>
        </p:spPr>
        <p:txBody>
          <a:bodyPr lIns="46798" tIns="46798" rIns="46798" bIns="46798"/>
          <a:lstStyle>
            <a:lvl1pPr marL="0" indent="0" algn="ctr">
              <a:lnSpc>
                <a:spcPct val="100000"/>
              </a:lnSpc>
              <a:spcBef>
                <a:spcPts val="800"/>
              </a:spcBef>
              <a:defRPr sz="2400"/>
            </a:lvl1pPr>
            <a:lvl2pPr marL="0" algn="ctr">
              <a:lnSpc>
                <a:spcPct val="100000"/>
              </a:lnSpc>
              <a:spcBef>
                <a:spcPts val="800"/>
              </a:spcBef>
              <a:defRPr sz="2400"/>
            </a:lvl2pPr>
            <a:lvl3pPr marL="0" algn="ctr">
              <a:lnSpc>
                <a:spcPct val="100000"/>
              </a:lnSpc>
              <a:spcBef>
                <a:spcPts val="800"/>
              </a:spcBef>
              <a:defRPr sz="2400"/>
            </a:lvl3pPr>
            <a:lvl4pPr marL="0" algn="ctr">
              <a:lnSpc>
                <a:spcPct val="100000"/>
              </a:lnSpc>
              <a:spcBef>
                <a:spcPts val="800"/>
              </a:spcBef>
              <a:defRPr sz="2400"/>
            </a:lvl4pPr>
            <a:lvl5pPr marL="0" algn="ctr">
              <a:lnSpc>
                <a:spcPct val="100000"/>
              </a:lnSpc>
              <a:spcBef>
                <a:spcPts val="800"/>
              </a:spcBef>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71" name="Shape 471"/>
          <p:cNvSpPr>
            <a:spLocks noGrp="1"/>
          </p:cNvSpPr>
          <p:nvPr>
            <p:ph type="sldNum" sz="quarter" idx="2"/>
          </p:nvPr>
        </p:nvSpPr>
        <p:spPr>
          <a:xfrm>
            <a:off x="6553200" y="6399305"/>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3825932078"/>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0_Titolo e contenuto">
    <p:spTree>
      <p:nvGrpSpPr>
        <p:cNvPr id="1" name=""/>
        <p:cNvGrpSpPr/>
        <p:nvPr/>
      </p:nvGrpSpPr>
      <p:grpSpPr>
        <a:xfrm>
          <a:off x="0" y="0"/>
          <a:ext cx="0" cy="0"/>
          <a:chOff x="0" y="0"/>
          <a:chExt cx="0" cy="0"/>
        </a:xfrm>
      </p:grpSpPr>
      <p:sp>
        <p:nvSpPr>
          <p:cNvPr id="473" name="Shape 473"/>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74" name="Shape 474"/>
          <p:cNvSpPr>
            <a:spLocks noGrp="1"/>
          </p:cNvSpPr>
          <p:nvPr>
            <p:ph type="body" idx="1"/>
          </p:nvPr>
        </p:nvSpPr>
        <p:spPr>
          <a:xfrm>
            <a:off x="457201"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75" name="Shape 475"/>
          <p:cNvSpPr>
            <a:spLocks noGrp="1"/>
          </p:cNvSpPr>
          <p:nvPr>
            <p:ph type="sldNum" sz="quarter" idx="2"/>
          </p:nvPr>
        </p:nvSpPr>
        <p:spPr>
          <a:xfrm>
            <a:off x="6553200" y="6399305"/>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3649166125"/>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Titolo e contenuto 0">
    <p:spTree>
      <p:nvGrpSpPr>
        <p:cNvPr id="1" name=""/>
        <p:cNvGrpSpPr/>
        <p:nvPr/>
      </p:nvGrpSpPr>
      <p:grpSpPr>
        <a:xfrm>
          <a:off x="0" y="0"/>
          <a:ext cx="0" cy="0"/>
          <a:chOff x="0" y="0"/>
          <a:chExt cx="0" cy="0"/>
        </a:xfrm>
      </p:grpSpPr>
      <p:sp>
        <p:nvSpPr>
          <p:cNvPr id="477" name="Shape 477"/>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78" name="Shape 478"/>
          <p:cNvSpPr>
            <a:spLocks noGrp="1"/>
          </p:cNvSpPr>
          <p:nvPr>
            <p:ph type="body" idx="1"/>
          </p:nvPr>
        </p:nvSpPr>
        <p:spPr>
          <a:xfrm>
            <a:off x="457201"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79" name="Shape 479"/>
          <p:cNvSpPr>
            <a:spLocks noGrp="1"/>
          </p:cNvSpPr>
          <p:nvPr>
            <p:ph type="sldNum" sz="quarter" idx="2"/>
          </p:nvPr>
        </p:nvSpPr>
        <p:spPr>
          <a:xfrm>
            <a:off x="6553200" y="6399305"/>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789132906"/>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0_Intestazione sezione">
    <p:spTree>
      <p:nvGrpSpPr>
        <p:cNvPr id="1" name=""/>
        <p:cNvGrpSpPr/>
        <p:nvPr/>
      </p:nvGrpSpPr>
      <p:grpSpPr>
        <a:xfrm>
          <a:off x="0" y="0"/>
          <a:ext cx="0" cy="0"/>
          <a:chOff x="0" y="0"/>
          <a:chExt cx="0" cy="0"/>
        </a:xfrm>
      </p:grpSpPr>
      <p:sp>
        <p:nvSpPr>
          <p:cNvPr id="481" name="Shape 481"/>
          <p:cNvSpPr>
            <a:spLocks noGrp="1"/>
          </p:cNvSpPr>
          <p:nvPr>
            <p:ph type="title"/>
          </p:nvPr>
        </p:nvSpPr>
        <p:spPr>
          <a:xfrm>
            <a:off x="623888" y="2"/>
            <a:ext cx="7886701" cy="4562475"/>
          </a:xfrm>
          <a:prstGeom prst="rect">
            <a:avLst/>
          </a:prstGeom>
        </p:spPr>
        <p:txBody>
          <a:bodyPr lIns="46798" tIns="46798" rIns="46798" bIns="46798" anchor="b"/>
          <a:lstStyle>
            <a:lvl1pPr>
              <a:lnSpc>
                <a:spcPct val="100000"/>
              </a:lnSpc>
              <a:defRPr sz="6000">
                <a:latin typeface="Calibri"/>
                <a:ea typeface="Calibri"/>
                <a:cs typeface="Calibri"/>
                <a:sym typeface="Calibri"/>
              </a:defRPr>
            </a:lvl1pPr>
          </a:lstStyle>
          <a:p>
            <a:pPr lvl="0">
              <a:defRPr sz="1800"/>
            </a:pPr>
            <a:r>
              <a:rPr sz="6000"/>
              <a:t>Titolo Testo</a:t>
            </a:r>
          </a:p>
        </p:txBody>
      </p:sp>
      <p:sp>
        <p:nvSpPr>
          <p:cNvPr id="482" name="Shape 482"/>
          <p:cNvSpPr>
            <a:spLocks noGrp="1"/>
          </p:cNvSpPr>
          <p:nvPr>
            <p:ph type="body" idx="1"/>
          </p:nvPr>
        </p:nvSpPr>
        <p:spPr>
          <a:xfrm>
            <a:off x="623888" y="4589462"/>
            <a:ext cx="7886701" cy="2268546"/>
          </a:xfrm>
          <a:prstGeom prst="rect">
            <a:avLst/>
          </a:prstGeom>
        </p:spPr>
        <p:txBody>
          <a:bodyPr lIns="46798" tIns="46798" rIns="46798" bIns="46798"/>
          <a:lstStyle>
            <a:lvl1pPr marL="0" indent="0">
              <a:lnSpc>
                <a:spcPct val="100000"/>
              </a:lnSpc>
              <a:spcBef>
                <a:spcPts val="800"/>
              </a:spcBef>
              <a:defRPr sz="2400"/>
            </a:lvl1pPr>
            <a:lvl2pPr marL="0">
              <a:lnSpc>
                <a:spcPct val="100000"/>
              </a:lnSpc>
              <a:spcBef>
                <a:spcPts val="800"/>
              </a:spcBef>
              <a:defRPr sz="2400"/>
            </a:lvl2pPr>
            <a:lvl3pPr marL="0">
              <a:lnSpc>
                <a:spcPct val="100000"/>
              </a:lnSpc>
              <a:spcBef>
                <a:spcPts val="800"/>
              </a:spcBef>
              <a:defRPr sz="2400"/>
            </a:lvl3pPr>
            <a:lvl4pPr marL="0">
              <a:lnSpc>
                <a:spcPct val="100000"/>
              </a:lnSpc>
              <a:spcBef>
                <a:spcPts val="800"/>
              </a:spcBef>
              <a:defRPr sz="2400"/>
            </a:lvl4pPr>
            <a:lvl5pPr marL="0">
              <a:lnSpc>
                <a:spcPct val="100000"/>
              </a:lnSpc>
              <a:spcBef>
                <a:spcPts val="800"/>
              </a:spcBef>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83" name="Shape 483"/>
          <p:cNvSpPr>
            <a:spLocks noGrp="1"/>
          </p:cNvSpPr>
          <p:nvPr>
            <p:ph type="sldNum" sz="quarter" idx="2"/>
          </p:nvPr>
        </p:nvSpPr>
        <p:spPr>
          <a:xfrm>
            <a:off x="6553200" y="6399305"/>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2567462102"/>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0_Due contenuti">
    <p:spTree>
      <p:nvGrpSpPr>
        <p:cNvPr id="1" name=""/>
        <p:cNvGrpSpPr/>
        <p:nvPr/>
      </p:nvGrpSpPr>
      <p:grpSpPr>
        <a:xfrm>
          <a:off x="0" y="0"/>
          <a:ext cx="0" cy="0"/>
          <a:chOff x="0" y="0"/>
          <a:chExt cx="0" cy="0"/>
        </a:xfrm>
      </p:grpSpPr>
      <p:sp>
        <p:nvSpPr>
          <p:cNvPr id="485" name="Shape 485"/>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86" name="Shape 486"/>
          <p:cNvSpPr>
            <a:spLocks noGrp="1"/>
          </p:cNvSpPr>
          <p:nvPr>
            <p:ph type="body" idx="1"/>
          </p:nvPr>
        </p:nvSpPr>
        <p:spPr>
          <a:xfrm>
            <a:off x="457201" y="1600200"/>
            <a:ext cx="4037013"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87" name="Shape 487"/>
          <p:cNvSpPr>
            <a:spLocks noGrp="1"/>
          </p:cNvSpPr>
          <p:nvPr>
            <p:ph type="sldNum" sz="quarter" idx="2"/>
          </p:nvPr>
        </p:nvSpPr>
        <p:spPr>
          <a:xfrm>
            <a:off x="6553200" y="6399305"/>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387813242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olo e grafico">
    <p:spTree>
      <p:nvGrpSpPr>
        <p:cNvPr id="1" name=""/>
        <p:cNvGrpSpPr/>
        <p:nvPr/>
      </p:nvGrpSpPr>
      <p:grpSpPr>
        <a:xfrm>
          <a:off x="0" y="0"/>
          <a:ext cx="0" cy="0"/>
          <a:chOff x="0" y="0"/>
          <a:chExt cx="0" cy="0"/>
        </a:xfrm>
      </p:grpSpPr>
      <p:sp>
        <p:nvSpPr>
          <p:cNvPr id="85" name="Shape 85"/>
          <p:cNvSpPr>
            <a:spLocks noGrp="1"/>
          </p:cNvSpPr>
          <p:nvPr>
            <p:ph type="title"/>
          </p:nvPr>
        </p:nvSpPr>
        <p:spPr>
          <a:xfrm>
            <a:off x="685800" y="609596"/>
            <a:ext cx="7772400" cy="1371604"/>
          </a:xfrm>
          <a:prstGeom prst="rect">
            <a:avLst/>
          </a:prstGeom>
        </p:spPr>
        <p:txBody>
          <a:bodyPr anchor="t"/>
          <a:lstStyle>
            <a:lvl1pPr algn="l" defTabSz="912113">
              <a:defRPr sz="1700">
                <a:latin typeface="Calibri Light"/>
                <a:ea typeface="Calibri Light"/>
                <a:cs typeface="Calibri Light"/>
                <a:sym typeface="Calibri Light"/>
              </a:defRPr>
            </a:lvl1pPr>
          </a:lstStyle>
          <a:p>
            <a:pPr lvl="0">
              <a:defRPr sz="1800"/>
            </a:pPr>
            <a:r>
              <a:rPr sz="1700"/>
              <a:t>Fare clic per modificare stile</a:t>
            </a:r>
          </a:p>
        </p:txBody>
      </p:sp>
      <p:sp>
        <p:nvSpPr>
          <p:cNvPr id="86" name="Shape 86"/>
          <p:cNvSpPr>
            <a:spLocks noGrp="1"/>
          </p:cNvSpPr>
          <p:nvPr>
            <p:ph type="sldNum" sz="quarter" idx="2"/>
          </p:nvPr>
        </p:nvSpPr>
        <p:spPr>
          <a:xfrm>
            <a:off x="6553204" y="6248400"/>
            <a:ext cx="1904997" cy="353943"/>
          </a:xfrm>
          <a:prstGeom prst="rect">
            <a:avLst/>
          </a:prstGeom>
        </p:spPr>
        <p:txBody>
          <a:bodyPr anchor="t"/>
          <a:lstStyle>
            <a:lvl1pPr algn="l" defTabSz="912113">
              <a:lnSpc>
                <a:spcPct val="100000"/>
              </a:lnSpc>
              <a:defRPr sz="1700">
                <a:solidFill>
                  <a:srgbClr val="000000"/>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0_Confronto">
    <p:spTree>
      <p:nvGrpSpPr>
        <p:cNvPr id="1" name=""/>
        <p:cNvGrpSpPr/>
        <p:nvPr/>
      </p:nvGrpSpPr>
      <p:grpSpPr>
        <a:xfrm>
          <a:off x="0" y="0"/>
          <a:ext cx="0" cy="0"/>
          <a:chOff x="0" y="0"/>
          <a:chExt cx="0" cy="0"/>
        </a:xfrm>
      </p:grpSpPr>
      <p:sp>
        <p:nvSpPr>
          <p:cNvPr id="489" name="Shape 489"/>
          <p:cNvSpPr>
            <a:spLocks noGrp="1"/>
          </p:cNvSpPr>
          <p:nvPr>
            <p:ph type="title"/>
          </p:nvPr>
        </p:nvSpPr>
        <p:spPr>
          <a:xfrm>
            <a:off x="630238" y="365127"/>
            <a:ext cx="7886701" cy="132556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90" name="Shape 490"/>
          <p:cNvSpPr>
            <a:spLocks noGrp="1"/>
          </p:cNvSpPr>
          <p:nvPr>
            <p:ph type="body" idx="1"/>
          </p:nvPr>
        </p:nvSpPr>
        <p:spPr>
          <a:xfrm>
            <a:off x="630237" y="1681165"/>
            <a:ext cx="3868740" cy="823921"/>
          </a:xfrm>
          <a:prstGeom prst="rect">
            <a:avLst/>
          </a:prstGeom>
        </p:spPr>
        <p:txBody>
          <a:bodyPr lIns="46798" tIns="46798" rIns="46798" bIns="46798" anchor="b"/>
          <a:lstStyle>
            <a:lvl1pPr marL="0" indent="0">
              <a:lnSpc>
                <a:spcPct val="100000"/>
              </a:lnSpc>
              <a:spcBef>
                <a:spcPts val="800"/>
              </a:spcBef>
              <a:defRPr sz="2400" b="1"/>
            </a:lvl1pPr>
            <a:lvl2pPr marL="0">
              <a:lnSpc>
                <a:spcPct val="100000"/>
              </a:lnSpc>
              <a:spcBef>
                <a:spcPts val="800"/>
              </a:spcBef>
              <a:defRPr sz="2400" b="1"/>
            </a:lvl2pPr>
            <a:lvl3pPr marL="0">
              <a:lnSpc>
                <a:spcPct val="100000"/>
              </a:lnSpc>
              <a:spcBef>
                <a:spcPts val="800"/>
              </a:spcBef>
              <a:defRPr sz="2400" b="1"/>
            </a:lvl3pPr>
            <a:lvl4pPr marL="0">
              <a:lnSpc>
                <a:spcPct val="100000"/>
              </a:lnSpc>
              <a:spcBef>
                <a:spcPts val="800"/>
              </a:spcBef>
              <a:defRPr sz="2400" b="1"/>
            </a:lvl4pPr>
            <a:lvl5pPr marL="0">
              <a:lnSpc>
                <a:spcPct val="100000"/>
              </a:lnSpc>
              <a:spcBef>
                <a:spcPts val="800"/>
              </a:spcBef>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491" name="Shape 491"/>
          <p:cNvSpPr>
            <a:spLocks noGrp="1"/>
          </p:cNvSpPr>
          <p:nvPr>
            <p:ph type="sldNum" sz="quarter" idx="2"/>
          </p:nvPr>
        </p:nvSpPr>
        <p:spPr>
          <a:xfrm>
            <a:off x="6553200" y="6399305"/>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2338128505"/>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0_Solo titolo">
    <p:spTree>
      <p:nvGrpSpPr>
        <p:cNvPr id="1" name=""/>
        <p:cNvGrpSpPr/>
        <p:nvPr/>
      </p:nvGrpSpPr>
      <p:grpSpPr>
        <a:xfrm>
          <a:off x="0" y="0"/>
          <a:ext cx="0" cy="0"/>
          <a:chOff x="0" y="0"/>
          <a:chExt cx="0" cy="0"/>
        </a:xfrm>
      </p:grpSpPr>
      <p:sp>
        <p:nvSpPr>
          <p:cNvPr id="493" name="Shape 493"/>
          <p:cNvSpPr>
            <a:spLocks noGrp="1"/>
          </p:cNvSpPr>
          <p:nvPr>
            <p:ph type="title"/>
          </p:nvPr>
        </p:nvSpPr>
        <p:spPr>
          <a:xfrm>
            <a:off x="457201" y="2"/>
            <a:ext cx="8228015" cy="1690691"/>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94" name="Shape 494"/>
          <p:cNvSpPr>
            <a:spLocks noGrp="1"/>
          </p:cNvSpPr>
          <p:nvPr>
            <p:ph type="sldNum" sz="quarter" idx="2"/>
          </p:nvPr>
        </p:nvSpPr>
        <p:spPr>
          <a:xfrm>
            <a:off x="6553200" y="6399305"/>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3001437111"/>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0_Contenuto con didascalia">
    <p:spTree>
      <p:nvGrpSpPr>
        <p:cNvPr id="1" name=""/>
        <p:cNvGrpSpPr/>
        <p:nvPr/>
      </p:nvGrpSpPr>
      <p:grpSpPr>
        <a:xfrm>
          <a:off x="0" y="0"/>
          <a:ext cx="0" cy="0"/>
          <a:chOff x="0" y="0"/>
          <a:chExt cx="0" cy="0"/>
        </a:xfrm>
      </p:grpSpPr>
      <p:sp>
        <p:nvSpPr>
          <p:cNvPr id="496" name="Shape 496"/>
          <p:cNvSpPr>
            <a:spLocks noGrp="1"/>
          </p:cNvSpPr>
          <p:nvPr>
            <p:ph type="title"/>
          </p:nvPr>
        </p:nvSpPr>
        <p:spPr>
          <a:xfrm>
            <a:off x="630237" y="0"/>
            <a:ext cx="2949576" cy="2057400"/>
          </a:xfrm>
          <a:prstGeom prst="rect">
            <a:avLst/>
          </a:prstGeom>
        </p:spPr>
        <p:txBody>
          <a:bodyPr lIns="46798" tIns="46798" rIns="46798" bIns="46798" anchor="b"/>
          <a:lstStyle>
            <a:lvl1pPr>
              <a:lnSpc>
                <a:spcPct val="100000"/>
              </a:lnSpc>
              <a:defRPr sz="3200">
                <a:latin typeface="Calibri"/>
                <a:ea typeface="Calibri"/>
                <a:cs typeface="Calibri"/>
                <a:sym typeface="Calibri"/>
              </a:defRPr>
            </a:lvl1pPr>
          </a:lstStyle>
          <a:p>
            <a:pPr lvl="0">
              <a:defRPr sz="1800"/>
            </a:pPr>
            <a:r>
              <a:rPr sz="3200"/>
              <a:t>Titolo Testo</a:t>
            </a:r>
          </a:p>
        </p:txBody>
      </p:sp>
      <p:sp>
        <p:nvSpPr>
          <p:cNvPr id="497" name="Shape 497"/>
          <p:cNvSpPr>
            <a:spLocks noGrp="1"/>
          </p:cNvSpPr>
          <p:nvPr>
            <p:ph type="body" idx="1"/>
          </p:nvPr>
        </p:nvSpPr>
        <p:spPr>
          <a:xfrm>
            <a:off x="3887787" y="987427"/>
            <a:ext cx="4629154" cy="5870575"/>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98" name="Shape 498"/>
          <p:cNvSpPr>
            <a:spLocks noGrp="1"/>
          </p:cNvSpPr>
          <p:nvPr>
            <p:ph type="sldNum" sz="quarter" idx="2"/>
          </p:nvPr>
        </p:nvSpPr>
        <p:spPr>
          <a:xfrm>
            <a:off x="6553200" y="6399305"/>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72145953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10_Immagine con didascalia">
    <p:spTree>
      <p:nvGrpSpPr>
        <p:cNvPr id="1" name=""/>
        <p:cNvGrpSpPr/>
        <p:nvPr/>
      </p:nvGrpSpPr>
      <p:grpSpPr>
        <a:xfrm>
          <a:off x="0" y="0"/>
          <a:ext cx="0" cy="0"/>
          <a:chOff x="0" y="0"/>
          <a:chExt cx="0" cy="0"/>
        </a:xfrm>
      </p:grpSpPr>
      <p:sp>
        <p:nvSpPr>
          <p:cNvPr id="500" name="Shape 500"/>
          <p:cNvSpPr>
            <a:spLocks noGrp="1"/>
          </p:cNvSpPr>
          <p:nvPr>
            <p:ph type="title"/>
          </p:nvPr>
        </p:nvSpPr>
        <p:spPr>
          <a:xfrm>
            <a:off x="630237" y="0"/>
            <a:ext cx="2949576" cy="2057400"/>
          </a:xfrm>
          <a:prstGeom prst="rect">
            <a:avLst/>
          </a:prstGeom>
        </p:spPr>
        <p:txBody>
          <a:bodyPr lIns="46798" tIns="46798" rIns="46798" bIns="46798" anchor="b"/>
          <a:lstStyle>
            <a:lvl1pPr>
              <a:lnSpc>
                <a:spcPct val="100000"/>
              </a:lnSpc>
              <a:defRPr sz="3200">
                <a:latin typeface="Calibri"/>
                <a:ea typeface="Calibri"/>
                <a:cs typeface="Calibri"/>
                <a:sym typeface="Calibri"/>
              </a:defRPr>
            </a:lvl1pPr>
          </a:lstStyle>
          <a:p>
            <a:pPr lvl="0">
              <a:defRPr sz="1800"/>
            </a:pPr>
            <a:r>
              <a:rPr sz="3200"/>
              <a:t>Titolo Testo</a:t>
            </a:r>
          </a:p>
        </p:txBody>
      </p:sp>
      <p:sp>
        <p:nvSpPr>
          <p:cNvPr id="501" name="Shape 501"/>
          <p:cNvSpPr>
            <a:spLocks noGrp="1"/>
          </p:cNvSpPr>
          <p:nvPr>
            <p:ph type="body" idx="1"/>
          </p:nvPr>
        </p:nvSpPr>
        <p:spPr>
          <a:xfrm>
            <a:off x="630237" y="2057400"/>
            <a:ext cx="2949576" cy="4800600"/>
          </a:xfrm>
          <a:prstGeom prst="rect">
            <a:avLst/>
          </a:prstGeom>
        </p:spPr>
        <p:txBody>
          <a:bodyPr lIns="46798" tIns="46798" rIns="46798" bIns="46798"/>
          <a:lstStyle>
            <a:lvl1pPr marL="0" indent="0">
              <a:lnSpc>
                <a:spcPct val="100000"/>
              </a:lnSpc>
              <a:spcBef>
                <a:spcPts val="800"/>
              </a:spcBef>
              <a:defRPr sz="1600"/>
            </a:lvl1pPr>
            <a:lvl2pPr marL="0">
              <a:lnSpc>
                <a:spcPct val="100000"/>
              </a:lnSpc>
              <a:spcBef>
                <a:spcPts val="800"/>
              </a:spcBef>
              <a:defRPr sz="1600"/>
            </a:lvl2pPr>
            <a:lvl3pPr marL="0">
              <a:lnSpc>
                <a:spcPct val="100000"/>
              </a:lnSpc>
              <a:spcBef>
                <a:spcPts val="800"/>
              </a:spcBef>
              <a:defRPr sz="1600"/>
            </a:lvl3pPr>
            <a:lvl4pPr marL="0">
              <a:lnSpc>
                <a:spcPct val="100000"/>
              </a:lnSpc>
              <a:spcBef>
                <a:spcPts val="800"/>
              </a:spcBef>
              <a:defRPr sz="1600"/>
            </a:lvl4pPr>
            <a:lvl5pPr marL="0">
              <a:lnSpc>
                <a:spcPct val="100000"/>
              </a:lnSpc>
              <a:spcBef>
                <a:spcPts val="800"/>
              </a:spcBef>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502" name="Shape 502"/>
          <p:cNvSpPr>
            <a:spLocks noGrp="1"/>
          </p:cNvSpPr>
          <p:nvPr>
            <p:ph type="sldNum" sz="quarter" idx="2"/>
          </p:nvPr>
        </p:nvSpPr>
        <p:spPr>
          <a:xfrm>
            <a:off x="6553200" y="6399305"/>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1570882005"/>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20_Titolo e testo verticale">
    <p:spTree>
      <p:nvGrpSpPr>
        <p:cNvPr id="1" name=""/>
        <p:cNvGrpSpPr/>
        <p:nvPr/>
      </p:nvGrpSpPr>
      <p:grpSpPr>
        <a:xfrm>
          <a:off x="0" y="0"/>
          <a:ext cx="0" cy="0"/>
          <a:chOff x="0" y="0"/>
          <a:chExt cx="0" cy="0"/>
        </a:xfrm>
      </p:grpSpPr>
      <p:sp>
        <p:nvSpPr>
          <p:cNvPr id="504" name="Shape 504"/>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505" name="Shape 505"/>
          <p:cNvSpPr>
            <a:spLocks noGrp="1"/>
          </p:cNvSpPr>
          <p:nvPr>
            <p:ph type="body" idx="1"/>
          </p:nvPr>
        </p:nvSpPr>
        <p:spPr>
          <a:xfrm>
            <a:off x="457201"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06" name="Shape 506"/>
          <p:cNvSpPr>
            <a:spLocks noGrp="1"/>
          </p:cNvSpPr>
          <p:nvPr>
            <p:ph type="sldNum" sz="quarter" idx="2"/>
          </p:nvPr>
        </p:nvSpPr>
        <p:spPr>
          <a:xfrm>
            <a:off x="6553200" y="6399305"/>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2986455107"/>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21_Titolo e testo verticale">
    <p:spTree>
      <p:nvGrpSpPr>
        <p:cNvPr id="1" name=""/>
        <p:cNvGrpSpPr/>
        <p:nvPr/>
      </p:nvGrpSpPr>
      <p:grpSpPr>
        <a:xfrm>
          <a:off x="0" y="0"/>
          <a:ext cx="0" cy="0"/>
          <a:chOff x="0" y="0"/>
          <a:chExt cx="0" cy="0"/>
        </a:xfrm>
      </p:grpSpPr>
      <p:sp>
        <p:nvSpPr>
          <p:cNvPr id="508" name="Shape 508"/>
          <p:cNvSpPr>
            <a:spLocks noGrp="1"/>
          </p:cNvSpPr>
          <p:nvPr>
            <p:ph type="title"/>
          </p:nvPr>
        </p:nvSpPr>
        <p:spPr>
          <a:xfrm>
            <a:off x="6629400" y="2"/>
            <a:ext cx="2055816" cy="6399215"/>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509" name="Shape 509"/>
          <p:cNvSpPr>
            <a:spLocks noGrp="1"/>
          </p:cNvSpPr>
          <p:nvPr>
            <p:ph type="body" idx="1"/>
          </p:nvPr>
        </p:nvSpPr>
        <p:spPr>
          <a:xfrm>
            <a:off x="457200" y="274640"/>
            <a:ext cx="6019800" cy="6583365"/>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10" name="Shape 510"/>
          <p:cNvSpPr>
            <a:spLocks noGrp="1"/>
          </p:cNvSpPr>
          <p:nvPr>
            <p:ph type="sldNum" sz="quarter" idx="2"/>
          </p:nvPr>
        </p:nvSpPr>
        <p:spPr>
          <a:xfrm>
            <a:off x="6553200" y="6399305"/>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3271398817"/>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12" name="Shape 512"/>
          <p:cNvSpPr>
            <a:spLocks noGrp="1"/>
          </p:cNvSpPr>
          <p:nvPr>
            <p:ph type="sldNum" sz="quarter" idx="2"/>
          </p:nvPr>
        </p:nvSpPr>
        <p:spPr>
          <a:xfrm>
            <a:off x="6553201" y="6356350"/>
            <a:ext cx="2128841" cy="371509"/>
          </a:xfrm>
          <a:prstGeom prst="rect">
            <a:avLst/>
          </a:prstGeom>
        </p:spPr>
        <p:txBody>
          <a:bodyPr lIns="46798" tIns="46798" rIns="46798" bIns="46798" anchor="ctr"/>
          <a:lstStyle>
            <a:lvl1pPr defTabSz="914400">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3038218710"/>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514" name="Shape 514"/>
          <p:cNvSpPr>
            <a:spLocks noGrp="1"/>
          </p:cNvSpPr>
          <p:nvPr>
            <p:ph type="sldNum" sz="quarter" idx="2"/>
          </p:nvPr>
        </p:nvSpPr>
        <p:spPr>
          <a:xfrm>
            <a:off x="6583360" y="6378576"/>
            <a:ext cx="2103444" cy="276999"/>
          </a:xfrm>
          <a:prstGeom prst="rect">
            <a:avLst/>
          </a:prstGeom>
        </p:spPr>
        <p:txBody>
          <a:bodyPr/>
          <a:lstStyle>
            <a:lvl1pPr algn="r" defTabSz="914400">
              <a:lnSpc>
                <a:spcPct val="100000"/>
              </a:lnSpc>
              <a:tabLst/>
              <a:defRPr>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3819395668"/>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516" name="Shape 516"/>
          <p:cNvSpPr>
            <a:spLocks noGrp="1"/>
          </p:cNvSpPr>
          <p:nvPr>
            <p:ph type="sldNum" sz="quarter" idx="2"/>
          </p:nvPr>
        </p:nvSpPr>
        <p:spPr>
          <a:xfrm>
            <a:off x="6558801" y="6424060"/>
            <a:ext cx="2135206" cy="253074"/>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4220022097"/>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518" name="Shape 518"/>
          <p:cNvSpPr>
            <a:spLocks noGrp="1"/>
          </p:cNvSpPr>
          <p:nvPr>
            <p:ph type="sldNum" sz="quarter" idx="2"/>
          </p:nvPr>
        </p:nvSpPr>
        <p:spPr>
          <a:xfrm>
            <a:off x="6558801" y="6424175"/>
            <a:ext cx="2135206" cy="240980"/>
          </a:xfrm>
          <a:prstGeom prst="rect">
            <a:avLst/>
          </a:prstGeom>
        </p:spPr>
        <p:txBody>
          <a:bodyPr lIns="41378" tIns="41378" rIns="41378" bIns="41378" anchor="ctr"/>
          <a:lstStyle>
            <a:lvl1pPr algn="r" defTabSz="501650">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297589700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92" name="Shape 92"/>
          <p:cNvSpPr>
            <a:spLocks noGrp="1"/>
          </p:cNvSpPr>
          <p:nvPr>
            <p:ph type="title"/>
          </p:nvPr>
        </p:nvSpPr>
        <p:spPr>
          <a:xfrm>
            <a:off x="457200" y="92077"/>
            <a:ext cx="8229600" cy="1508127"/>
          </a:xfrm>
          <a:prstGeom prst="rect">
            <a:avLst/>
          </a:prstGeom>
        </p:spPr>
        <p:txBody>
          <a:bodyPr/>
          <a:lstStyle/>
          <a:p>
            <a:pPr lvl="0">
              <a:defRPr sz="1800"/>
            </a:pPr>
            <a:r>
              <a:rPr sz="3900"/>
              <a:t>Fare clic per modificare lo stile del titolo</a:t>
            </a:r>
          </a:p>
        </p:txBody>
      </p:sp>
      <p:sp>
        <p:nvSpPr>
          <p:cNvPr id="93" name="Shape 93"/>
          <p:cNvSpPr>
            <a:spLocks noGrp="1"/>
          </p:cNvSpPr>
          <p:nvPr>
            <p:ph type="body" idx="1"/>
          </p:nvPr>
        </p:nvSpPr>
        <p:spPr>
          <a:xfrm>
            <a:off x="457200" y="1600200"/>
            <a:ext cx="8229600" cy="5257800"/>
          </a:xfrm>
          <a:prstGeom prst="rect">
            <a:avLst/>
          </a:prstGeom>
        </p:spPr>
        <p:txBody>
          <a:body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94" name="Shape 94"/>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399854"/>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521" name="Shape 521"/>
          <p:cNvSpPr>
            <a:spLocks noGrp="1"/>
          </p:cNvSpPr>
          <p:nvPr>
            <p:ph type="sldNum" sz="quarter" idx="2"/>
          </p:nvPr>
        </p:nvSpPr>
        <p:spPr>
          <a:xfrm>
            <a:off x="6558801" y="6424268"/>
            <a:ext cx="2135206" cy="240794"/>
          </a:xfrm>
          <a:prstGeom prst="rect">
            <a:avLst/>
          </a:prstGeom>
        </p:spPr>
        <p:txBody>
          <a:bodyPr lIns="41286" tIns="41286" rIns="41286" bIns="41286" anchor="ctr"/>
          <a:lstStyle>
            <a:lvl1pPr algn="r" defTabSz="1001712">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609720376"/>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6_Default">
    <p:spTree>
      <p:nvGrpSpPr>
        <p:cNvPr id="1" name=""/>
        <p:cNvGrpSpPr/>
        <p:nvPr/>
      </p:nvGrpSpPr>
      <p:grpSpPr>
        <a:xfrm>
          <a:off x="0" y="0"/>
          <a:ext cx="0" cy="0"/>
          <a:chOff x="0" y="0"/>
          <a:chExt cx="0" cy="0"/>
        </a:xfrm>
      </p:grpSpPr>
      <p:sp>
        <p:nvSpPr>
          <p:cNvPr id="523" name="Shape 523"/>
          <p:cNvSpPr>
            <a:spLocks noGrp="1"/>
          </p:cNvSpPr>
          <p:nvPr>
            <p:ph type="sldNum" sz="quarter" idx="2"/>
          </p:nvPr>
        </p:nvSpPr>
        <p:spPr>
          <a:xfrm>
            <a:off x="6558801" y="6424268"/>
            <a:ext cx="2135206" cy="240794"/>
          </a:xfrm>
          <a:prstGeom prst="rect">
            <a:avLst/>
          </a:prstGeom>
        </p:spPr>
        <p:txBody>
          <a:bodyPr lIns="41286" tIns="41286" rIns="41286" bIns="41286" anchor="ctr"/>
          <a:lstStyle>
            <a:lvl1pPr algn="r" defTabSz="1001712">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881886211"/>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7_Default">
    <p:spTree>
      <p:nvGrpSpPr>
        <p:cNvPr id="1" name=""/>
        <p:cNvGrpSpPr/>
        <p:nvPr/>
      </p:nvGrpSpPr>
      <p:grpSpPr>
        <a:xfrm>
          <a:off x="0" y="0"/>
          <a:ext cx="0" cy="0"/>
          <a:chOff x="0" y="0"/>
          <a:chExt cx="0" cy="0"/>
        </a:xfrm>
      </p:grpSpPr>
      <p:sp>
        <p:nvSpPr>
          <p:cNvPr id="525" name="Shape 525"/>
          <p:cNvSpPr>
            <a:spLocks noGrp="1"/>
          </p:cNvSpPr>
          <p:nvPr>
            <p:ph type="sldNum" sz="quarter" idx="2"/>
          </p:nvPr>
        </p:nvSpPr>
        <p:spPr>
          <a:xfrm>
            <a:off x="6558801" y="6424175"/>
            <a:ext cx="2135206" cy="240980"/>
          </a:xfrm>
          <a:prstGeom prst="rect">
            <a:avLst/>
          </a:prstGeom>
        </p:spPr>
        <p:txBody>
          <a:bodyPr lIns="41378" tIns="41378" rIns="41378" bIns="41378" anchor="ctr"/>
          <a:lstStyle>
            <a:lvl1pPr algn="r" defTabSz="501650">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382239816"/>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8_Default">
    <p:spTree>
      <p:nvGrpSpPr>
        <p:cNvPr id="1" name=""/>
        <p:cNvGrpSpPr/>
        <p:nvPr/>
      </p:nvGrpSpPr>
      <p:grpSpPr>
        <a:xfrm>
          <a:off x="0" y="0"/>
          <a:ext cx="0" cy="0"/>
          <a:chOff x="0" y="0"/>
          <a:chExt cx="0" cy="0"/>
        </a:xfrm>
      </p:grpSpPr>
      <p:sp>
        <p:nvSpPr>
          <p:cNvPr id="527" name="Shape 527"/>
          <p:cNvSpPr>
            <a:spLocks noGrp="1"/>
          </p:cNvSpPr>
          <p:nvPr>
            <p:ph type="sldNum" sz="quarter" idx="2"/>
          </p:nvPr>
        </p:nvSpPr>
        <p:spPr>
          <a:xfrm>
            <a:off x="6558801" y="6424060"/>
            <a:ext cx="2135206" cy="253074"/>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715539628"/>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9_Default">
    <p:spTree>
      <p:nvGrpSpPr>
        <p:cNvPr id="1" name=""/>
        <p:cNvGrpSpPr/>
        <p:nvPr/>
      </p:nvGrpSpPr>
      <p:grpSpPr>
        <a:xfrm>
          <a:off x="0" y="0"/>
          <a:ext cx="0" cy="0"/>
          <a:chOff x="0" y="0"/>
          <a:chExt cx="0" cy="0"/>
        </a:xfrm>
      </p:grpSpPr>
      <p:sp>
        <p:nvSpPr>
          <p:cNvPr id="529" name="Shape 529"/>
          <p:cNvSpPr>
            <a:spLocks noGrp="1"/>
          </p:cNvSpPr>
          <p:nvPr>
            <p:ph type="sldNum" sz="quarter" idx="2"/>
          </p:nvPr>
        </p:nvSpPr>
        <p:spPr>
          <a:xfrm>
            <a:off x="6558801" y="6424060"/>
            <a:ext cx="2135206" cy="253074"/>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084391262"/>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0_Default">
    <p:spTree>
      <p:nvGrpSpPr>
        <p:cNvPr id="1" name=""/>
        <p:cNvGrpSpPr/>
        <p:nvPr/>
      </p:nvGrpSpPr>
      <p:grpSpPr>
        <a:xfrm>
          <a:off x="0" y="0"/>
          <a:ext cx="0" cy="0"/>
          <a:chOff x="0" y="0"/>
          <a:chExt cx="0" cy="0"/>
        </a:xfrm>
      </p:grpSpPr>
      <p:sp>
        <p:nvSpPr>
          <p:cNvPr id="531" name="Shape 531"/>
          <p:cNvSpPr>
            <a:spLocks noGrp="1"/>
          </p:cNvSpPr>
          <p:nvPr>
            <p:ph type="sldNum" sz="quarter" idx="2"/>
          </p:nvPr>
        </p:nvSpPr>
        <p:spPr>
          <a:xfrm>
            <a:off x="6558801" y="6424060"/>
            <a:ext cx="2135206" cy="253074"/>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3445091159"/>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750046" y="6405881"/>
            <a:ext cx="288290" cy="384387"/>
          </a:xfrm>
          <a:custGeom>
            <a:avLst/>
            <a:gdLst/>
            <a:ahLst/>
            <a:cxnLst/>
            <a:rect l="l" t="t" r="r" b="b"/>
            <a:pathLst>
              <a:path w="288290" h="288289">
                <a:moveTo>
                  <a:pt x="144018" y="0"/>
                </a:moveTo>
                <a:lnTo>
                  <a:pt x="98511" y="7342"/>
                </a:lnTo>
                <a:lnTo>
                  <a:pt x="58978" y="27786"/>
                </a:lnTo>
                <a:lnTo>
                  <a:pt x="27797" y="58962"/>
                </a:lnTo>
                <a:lnTo>
                  <a:pt x="7345" y="98496"/>
                </a:lnTo>
                <a:lnTo>
                  <a:pt x="0" y="144017"/>
                </a:lnTo>
                <a:lnTo>
                  <a:pt x="7345" y="189538"/>
                </a:lnTo>
                <a:lnTo>
                  <a:pt x="27797" y="229073"/>
                </a:lnTo>
                <a:lnTo>
                  <a:pt x="58978" y="260248"/>
                </a:lnTo>
                <a:lnTo>
                  <a:pt x="98511" y="280693"/>
                </a:lnTo>
                <a:lnTo>
                  <a:pt x="144018" y="288035"/>
                </a:lnTo>
                <a:lnTo>
                  <a:pt x="189524" y="280693"/>
                </a:lnTo>
                <a:lnTo>
                  <a:pt x="229057" y="260248"/>
                </a:lnTo>
                <a:lnTo>
                  <a:pt x="260238" y="229073"/>
                </a:lnTo>
                <a:lnTo>
                  <a:pt x="280690" y="189538"/>
                </a:lnTo>
                <a:lnTo>
                  <a:pt x="288035" y="144017"/>
                </a:lnTo>
                <a:lnTo>
                  <a:pt x="280690" y="98496"/>
                </a:lnTo>
                <a:lnTo>
                  <a:pt x="260238" y="58962"/>
                </a:lnTo>
                <a:lnTo>
                  <a:pt x="229057" y="27786"/>
                </a:lnTo>
                <a:lnTo>
                  <a:pt x="189524" y="7342"/>
                </a:lnTo>
                <a:lnTo>
                  <a:pt x="144018" y="0"/>
                </a:lnTo>
                <a:close/>
              </a:path>
            </a:pathLst>
          </a:custGeom>
          <a:solidFill>
            <a:srgbClr val="E10015"/>
          </a:solidFill>
        </p:spPr>
        <p:txBody>
          <a:bodyPr wrap="square" lIns="0" tIns="0" rIns="0" bIns="0" rtlCol="0"/>
          <a:lstStyle/>
          <a:p>
            <a:endParaRPr/>
          </a:p>
        </p:txBody>
      </p:sp>
      <p:sp>
        <p:nvSpPr>
          <p:cNvPr id="17" name="bk object 17"/>
          <p:cNvSpPr/>
          <p:nvPr/>
        </p:nvSpPr>
        <p:spPr>
          <a:xfrm>
            <a:off x="8750046" y="6405881"/>
            <a:ext cx="288290" cy="384387"/>
          </a:xfrm>
          <a:custGeom>
            <a:avLst/>
            <a:gdLst/>
            <a:ahLst/>
            <a:cxnLst/>
            <a:rect l="l" t="t" r="r" b="b"/>
            <a:pathLst>
              <a:path w="288290" h="288289">
                <a:moveTo>
                  <a:pt x="0" y="144017"/>
                </a:moveTo>
                <a:lnTo>
                  <a:pt x="7345" y="98496"/>
                </a:lnTo>
                <a:lnTo>
                  <a:pt x="27797" y="58962"/>
                </a:lnTo>
                <a:lnTo>
                  <a:pt x="58978" y="27786"/>
                </a:lnTo>
                <a:lnTo>
                  <a:pt x="98511" y="7342"/>
                </a:lnTo>
                <a:lnTo>
                  <a:pt x="144018" y="0"/>
                </a:lnTo>
                <a:lnTo>
                  <a:pt x="189524" y="7342"/>
                </a:lnTo>
                <a:lnTo>
                  <a:pt x="229057" y="27786"/>
                </a:lnTo>
                <a:lnTo>
                  <a:pt x="260238" y="58962"/>
                </a:lnTo>
                <a:lnTo>
                  <a:pt x="280690" y="98496"/>
                </a:lnTo>
                <a:lnTo>
                  <a:pt x="288035" y="144017"/>
                </a:lnTo>
                <a:lnTo>
                  <a:pt x="280690" y="189538"/>
                </a:lnTo>
                <a:lnTo>
                  <a:pt x="260238" y="229073"/>
                </a:lnTo>
                <a:lnTo>
                  <a:pt x="229057" y="260248"/>
                </a:lnTo>
                <a:lnTo>
                  <a:pt x="189524" y="280693"/>
                </a:lnTo>
                <a:lnTo>
                  <a:pt x="144018" y="288035"/>
                </a:lnTo>
                <a:lnTo>
                  <a:pt x="98511" y="280693"/>
                </a:lnTo>
                <a:lnTo>
                  <a:pt x="58978" y="260248"/>
                </a:lnTo>
                <a:lnTo>
                  <a:pt x="27797" y="229073"/>
                </a:lnTo>
                <a:lnTo>
                  <a:pt x="7345" y="189538"/>
                </a:lnTo>
                <a:lnTo>
                  <a:pt x="0" y="144017"/>
                </a:lnTo>
                <a:close/>
              </a:path>
            </a:pathLst>
          </a:custGeom>
          <a:ln w="28956">
            <a:solidFill>
              <a:srgbClr val="FFFFFF"/>
            </a:solidFill>
          </a:ln>
        </p:spPr>
        <p:txBody>
          <a:bodyPr wrap="square" lIns="0" tIns="0" rIns="0" bIns="0" rtlCol="0"/>
          <a:lstStyle/>
          <a:p>
            <a:endParaRPr/>
          </a:p>
        </p:txBody>
      </p:sp>
      <p:sp>
        <p:nvSpPr>
          <p:cNvPr id="18" name="bk object 18"/>
          <p:cNvSpPr/>
          <p:nvPr/>
        </p:nvSpPr>
        <p:spPr>
          <a:xfrm>
            <a:off x="8747761" y="6333744"/>
            <a:ext cx="73151" cy="95504"/>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8857490" y="6295136"/>
            <a:ext cx="71627" cy="95504"/>
          </a:xfrm>
          <a:prstGeom prst="rect">
            <a:avLst/>
          </a:prstGeom>
          <a:blipFill>
            <a:blip r:embed="rId3" cstate="print"/>
            <a:stretch>
              <a:fillRect/>
            </a:stretch>
          </a:blipFill>
        </p:spPr>
        <p:txBody>
          <a:bodyPr wrap="square" lIns="0" tIns="0" rIns="0" bIns="0" rtlCol="0"/>
          <a:lstStyle/>
          <a:p>
            <a:endParaRPr/>
          </a:p>
        </p:txBody>
      </p:sp>
      <p:sp>
        <p:nvSpPr>
          <p:cNvPr id="20" name="bk object 20"/>
          <p:cNvSpPr/>
          <p:nvPr/>
        </p:nvSpPr>
        <p:spPr>
          <a:xfrm>
            <a:off x="8964170" y="6333744"/>
            <a:ext cx="71627" cy="95504"/>
          </a:xfrm>
          <a:prstGeom prst="rect">
            <a:avLst/>
          </a:prstGeom>
          <a:blipFill>
            <a:blip r:embed="rId4" cstate="print"/>
            <a:stretch>
              <a:fillRect/>
            </a:stretch>
          </a:blipFill>
        </p:spPr>
        <p:txBody>
          <a:bodyPr wrap="square" lIns="0" tIns="0" rIns="0" bIns="0" rtlCol="0"/>
          <a:lstStyle/>
          <a:p>
            <a:endParaRPr/>
          </a:p>
        </p:txBody>
      </p:sp>
      <p:sp>
        <p:nvSpPr>
          <p:cNvPr id="21" name="bk object 21"/>
          <p:cNvSpPr/>
          <p:nvPr/>
        </p:nvSpPr>
        <p:spPr>
          <a:xfrm>
            <a:off x="53341" y="44704"/>
            <a:ext cx="144779" cy="191008"/>
          </a:xfrm>
          <a:prstGeom prst="rect">
            <a:avLst/>
          </a:prstGeom>
          <a:blipFill>
            <a:blip r:embed="rId5" cstate="print"/>
            <a:stretch>
              <a:fillRect/>
            </a:stretch>
          </a:blipFill>
        </p:spPr>
        <p:txBody>
          <a:bodyPr wrap="square" lIns="0" tIns="0" rIns="0" bIns="0" rtlCol="0"/>
          <a:lstStyle/>
          <a:p>
            <a:endParaRPr/>
          </a:p>
        </p:txBody>
      </p:sp>
      <p:sp>
        <p:nvSpPr>
          <p:cNvPr id="22" name="bk object 22"/>
          <p:cNvSpPr/>
          <p:nvPr/>
        </p:nvSpPr>
        <p:spPr>
          <a:xfrm>
            <a:off x="53341" y="609603"/>
            <a:ext cx="144779" cy="191007"/>
          </a:xfrm>
          <a:prstGeom prst="rect">
            <a:avLst/>
          </a:prstGeom>
          <a:blipFill>
            <a:blip r:embed="rId6" cstate="print"/>
            <a:stretch>
              <a:fillRect/>
            </a:stretch>
          </a:blipFill>
        </p:spPr>
        <p:txBody>
          <a:bodyPr wrap="square" lIns="0" tIns="0" rIns="0" bIns="0" rtlCol="0"/>
          <a:lstStyle/>
          <a:p>
            <a:endParaRPr/>
          </a:p>
        </p:txBody>
      </p:sp>
      <p:sp>
        <p:nvSpPr>
          <p:cNvPr id="23" name="bk object 23"/>
          <p:cNvSpPr/>
          <p:nvPr/>
        </p:nvSpPr>
        <p:spPr>
          <a:xfrm>
            <a:off x="53341" y="327151"/>
            <a:ext cx="144779" cy="191008"/>
          </a:xfrm>
          <a:prstGeom prst="rect">
            <a:avLst/>
          </a:prstGeom>
          <a:blipFill>
            <a:blip r:embed="rId7" cstate="print"/>
            <a:stretch>
              <a:fillRect/>
            </a:stretch>
          </a:blipFill>
        </p:spPr>
        <p:txBody>
          <a:bodyPr wrap="square" lIns="0" tIns="0" rIns="0" bIns="0" rtlCol="0"/>
          <a:lstStyle/>
          <a:p>
            <a:endParaRPr/>
          </a:p>
        </p:txBody>
      </p:sp>
      <p:sp>
        <p:nvSpPr>
          <p:cNvPr id="24" name="bk object 24"/>
          <p:cNvSpPr/>
          <p:nvPr/>
        </p:nvSpPr>
        <p:spPr>
          <a:xfrm>
            <a:off x="251459" y="6309359"/>
            <a:ext cx="864108" cy="540512"/>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329591" y="80602"/>
            <a:ext cx="8484819" cy="40011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3"/>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val="23427346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E10015"/>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val="42545273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E10015"/>
                </a:solidFill>
                <a:latin typeface="Verdana"/>
                <a:cs typeface="Verdana"/>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val="1666268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96" name="Shape 96"/>
          <p:cNvSpPr>
            <a:spLocks noGrp="1"/>
          </p:cNvSpPr>
          <p:nvPr>
            <p:ph type="title"/>
          </p:nvPr>
        </p:nvSpPr>
        <p:spPr>
          <a:xfrm>
            <a:off x="722313" y="4407005"/>
            <a:ext cx="7772401" cy="2450997"/>
          </a:xfrm>
          <a:prstGeom prst="rect">
            <a:avLst/>
          </a:prstGeom>
        </p:spPr>
        <p:txBody>
          <a:bodyPr anchor="t"/>
          <a:lstStyle>
            <a:lvl1pPr algn="l">
              <a:defRPr sz="3500" b="1" cap="all"/>
            </a:lvl1pPr>
          </a:lstStyle>
          <a:p>
            <a:pPr lvl="0">
              <a:defRPr sz="1800" b="0" cap="none"/>
            </a:pPr>
            <a:r>
              <a:rPr sz="3500" b="1" cap="all"/>
              <a:t>Fare clic per modificare lo stile del titolo</a:t>
            </a:r>
          </a:p>
        </p:txBody>
      </p:sp>
      <p:sp>
        <p:nvSpPr>
          <p:cNvPr id="97" name="Shape 97"/>
          <p:cNvSpPr>
            <a:spLocks noGrp="1"/>
          </p:cNvSpPr>
          <p:nvPr>
            <p:ph type="body" idx="1"/>
          </p:nvPr>
        </p:nvSpPr>
        <p:spPr>
          <a:xfrm>
            <a:off x="722313" y="1192215"/>
            <a:ext cx="7772401" cy="3214688"/>
          </a:xfrm>
          <a:prstGeom prst="rect">
            <a:avLst/>
          </a:prstGeom>
        </p:spPr>
        <p:txBody>
          <a:bodyPr anchor="b"/>
          <a:lstStyle>
            <a:lvl1pPr marL="0" indent="0">
              <a:spcBef>
                <a:spcPts val="400"/>
              </a:spcBef>
              <a:buSzTx/>
              <a:buFontTx/>
              <a:buNone/>
              <a:defRPr sz="1700">
                <a:solidFill>
                  <a:srgbClr val="888888"/>
                </a:solidFill>
              </a:defRPr>
            </a:lvl1pPr>
          </a:lstStyle>
          <a:p>
            <a:pPr lvl="0">
              <a:defRPr sz="1800">
                <a:solidFill>
                  <a:srgbClr val="000000"/>
                </a:solidFill>
              </a:defRPr>
            </a:pPr>
            <a:r>
              <a:rPr sz="1700">
                <a:solidFill>
                  <a:srgbClr val="888888"/>
                </a:solidFill>
              </a:rPr>
              <a:t>Fare clic per modificare stili del testo dello schema</a:t>
            </a:r>
          </a:p>
        </p:txBody>
      </p:sp>
      <p:sp>
        <p:nvSpPr>
          <p:cNvPr id="98" name="Shape 98"/>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E10015"/>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val="321205052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54001"/>
            <a:ext cx="9144000" cy="5881685"/>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val="248273732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3961C6A-C958-4BE7-9C3A-7C29C87162F0}" type="slidenum">
              <a:rPr lang="it-IT" smtClean="0"/>
              <a:pPr/>
              <a:t>‹N›</a:t>
            </a:fld>
            <a:endParaRPr lang="it-IT"/>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2415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340282831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3961C6A-C958-4BE7-9C3A-7C29C87162F0}" type="slidenum">
              <a:rPr lang="it-IT" smtClean="0"/>
              <a:pPr/>
              <a:t>‹N›</a:t>
            </a:fld>
            <a:endParaRPr lang="it-IT"/>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5383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214122942"/>
      </p:ext>
    </p:extLst>
  </p:cSld>
  <p:clrMapOvr>
    <a:masterClrMapping/>
  </p:clrMapOvr>
  <p:extLst mod="1">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822960" y="2582334"/>
            <a:ext cx="3703320" cy="3378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63440" y="2582334"/>
            <a:ext cx="3703320" cy="3378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240362737"/>
      </p:ext>
    </p:extLst>
  </p:cSld>
  <p:clrMapOvr>
    <a:masterClrMapping/>
  </p:clrMapOvr>
  <p:extLst mod="1">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2370553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a:p>
        </p:txBody>
      </p:sp>
      <p:sp>
        <p:nvSpPr>
          <p:cNvPr id="9" name="Slide Number Placeholder 8"/>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24179616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it-IT"/>
              <a:t>Fare clic per modificare lo stile del titolo</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7D4ABCF4-1E60-481C-9487-19BFA899B4A8}" type="datetimeFigureOut">
              <a:rPr lang="it-IT" smtClean="0"/>
              <a:pPr/>
              <a:t>02/10/2018</a:t>
            </a:fld>
            <a:endParaRPr lang="it-IT"/>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3961C6A-C958-4BE7-9C3A-7C29C87162F0}" type="slidenum">
              <a:rPr lang="it-IT" smtClean="0"/>
              <a:pPr/>
              <a:t>‹N›</a:t>
            </a:fld>
            <a:endParaRPr lang="it-IT"/>
          </a:p>
        </p:txBody>
      </p:sp>
    </p:spTree>
    <p:extLst>
      <p:ext uri="{BB962C8B-B14F-4D97-AF65-F5344CB8AC3E}">
        <p14:creationId xmlns:p14="http://schemas.microsoft.com/office/powerpoint/2010/main" val="1737814593"/>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00" name="Shape 100"/>
          <p:cNvSpPr>
            <a:spLocks noGrp="1"/>
          </p:cNvSpPr>
          <p:nvPr>
            <p:ph type="title"/>
          </p:nvPr>
        </p:nvSpPr>
        <p:spPr>
          <a:xfrm>
            <a:off x="457200" y="92069"/>
            <a:ext cx="8229600" cy="1508138"/>
          </a:xfrm>
          <a:prstGeom prst="rect">
            <a:avLst/>
          </a:prstGeom>
        </p:spPr>
        <p:txBody>
          <a:bodyPr/>
          <a:lstStyle/>
          <a:p>
            <a:pPr lvl="0">
              <a:defRPr sz="1800"/>
            </a:pPr>
            <a:r>
              <a:rPr sz="3900"/>
              <a:t>Fare clic per modificare lo stile del titolo</a:t>
            </a:r>
          </a:p>
        </p:txBody>
      </p:sp>
      <p:sp>
        <p:nvSpPr>
          <p:cNvPr id="101" name="Shape 101"/>
          <p:cNvSpPr>
            <a:spLocks noGrp="1"/>
          </p:cNvSpPr>
          <p:nvPr>
            <p:ph type="body" idx="1"/>
          </p:nvPr>
        </p:nvSpPr>
        <p:spPr>
          <a:xfrm>
            <a:off x="514354" y="1600208"/>
            <a:ext cx="4552951" cy="5257795"/>
          </a:xfrm>
          <a:prstGeom prst="rect">
            <a:avLst/>
          </a:prstGeom>
        </p:spPr>
        <p:txBody>
          <a:bodyPr/>
          <a:lstStyle>
            <a:lvl1pPr>
              <a:spcBef>
                <a:spcPts val="500"/>
              </a:spcBef>
              <a:defRPr sz="2400"/>
            </a:lvl1pPr>
            <a:lvl2pPr marL="694952" indent="-289563">
              <a:spcBef>
                <a:spcPts val="500"/>
              </a:spcBef>
              <a:defRPr sz="2400"/>
            </a:lvl2pPr>
            <a:lvl3pPr marL="1096935" indent="-286157">
              <a:spcBef>
                <a:spcPts val="500"/>
              </a:spcBef>
              <a:defRPr sz="2400"/>
            </a:lvl3pPr>
            <a:lvl4pPr marL="1540479" indent="-324311">
              <a:spcBef>
                <a:spcPts val="500"/>
              </a:spcBef>
              <a:defRPr sz="2400"/>
            </a:lvl4pPr>
            <a:lvl5pPr marL="1945868" indent="-324311">
              <a:spcBef>
                <a:spcPts val="500"/>
              </a:spcBef>
              <a:defRPr sz="2400"/>
            </a:lvl5pPr>
          </a:lstStyle>
          <a:p>
            <a:pPr lvl="0">
              <a:defRPr sz="1800"/>
            </a:pPr>
            <a:r>
              <a:rPr sz="2400"/>
              <a:t>Fare clic per modificare stili del testo dello schema</a:t>
            </a:r>
          </a:p>
          <a:p>
            <a:pPr lvl="1">
              <a:defRPr sz="1800"/>
            </a:pPr>
            <a:r>
              <a:rPr sz="2400"/>
              <a:t>Secondo livello</a:t>
            </a:r>
          </a:p>
          <a:p>
            <a:pPr lvl="2">
              <a:defRPr sz="1800"/>
            </a:pPr>
            <a:r>
              <a:rPr sz="2400"/>
              <a:t>Terzo livello</a:t>
            </a:r>
          </a:p>
          <a:p>
            <a:pPr lvl="3">
              <a:defRPr sz="1800"/>
            </a:pPr>
            <a:r>
              <a:rPr sz="2400"/>
              <a:t>Quarto livello</a:t>
            </a:r>
          </a:p>
          <a:p>
            <a:pPr lvl="4">
              <a:defRPr sz="1800"/>
            </a:pPr>
            <a:r>
              <a:rPr sz="2400"/>
              <a:t>Quinto livello</a:t>
            </a:r>
          </a:p>
        </p:txBody>
      </p:sp>
      <p:sp>
        <p:nvSpPr>
          <p:cNvPr id="102" name="Shape 102"/>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37293076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17468323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1"/>
            <a:ext cx="1971675" cy="5757421"/>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1" y="414778"/>
            <a:ext cx="5800725" cy="5757422"/>
          </a:xfrm>
        </p:spPr>
        <p:txBody>
          <a:bodyPr vert="eaVert" lIns="45720" tIns="0" rIns="45720" bIns="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9032824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3961C6A-C958-4BE7-9C3A-7C29C87162F0}" type="slidenum">
              <a:rPr lang="it-IT" smtClean="0"/>
              <a:pPr/>
              <a:t>‹N›</a:t>
            </a:fld>
            <a:endParaRPr lang="it-IT"/>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2415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34028283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3961C6A-C958-4BE7-9C3A-7C29C87162F0}" type="slidenum">
              <a:rPr lang="it-IT" smtClean="0"/>
              <a:pPr/>
              <a:t>‹N›</a:t>
            </a:fld>
            <a:endParaRPr lang="it-IT"/>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5383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214122942"/>
      </p:ext>
    </p:extLst>
  </p:cSld>
  <p:clrMapOvr>
    <a:masterClrMapping/>
  </p:clrMapOvr>
  <p:extLst mod="1">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822960" y="2582334"/>
            <a:ext cx="3703320" cy="3378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63440" y="2582334"/>
            <a:ext cx="3703320" cy="3378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240362737"/>
      </p:ext>
    </p:extLst>
  </p:cSld>
  <p:clrMapOvr>
    <a:masterClrMapping/>
  </p:clrMapOvr>
  <p:extLst mod="1">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2370553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a:p>
        </p:txBody>
      </p:sp>
      <p:sp>
        <p:nvSpPr>
          <p:cNvPr id="9" name="Slide Number Placeholder 8"/>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2417961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104" name="Shape 104"/>
          <p:cNvSpPr>
            <a:spLocks noGrp="1"/>
          </p:cNvSpPr>
          <p:nvPr>
            <p:ph type="title"/>
          </p:nvPr>
        </p:nvSpPr>
        <p:spPr>
          <a:xfrm>
            <a:off x="457200" y="256810"/>
            <a:ext cx="8229600" cy="1178656"/>
          </a:xfrm>
          <a:prstGeom prst="rect">
            <a:avLst/>
          </a:prstGeom>
        </p:spPr>
        <p:txBody>
          <a:bodyPr/>
          <a:lstStyle/>
          <a:p>
            <a:pPr lvl="0">
              <a:defRPr sz="1800"/>
            </a:pPr>
            <a:r>
              <a:rPr sz="3900"/>
              <a:t>Fare clic per modificare lo stile del titolo</a:t>
            </a:r>
          </a:p>
        </p:txBody>
      </p:sp>
      <p:sp>
        <p:nvSpPr>
          <p:cNvPr id="105" name="Shape 105"/>
          <p:cNvSpPr>
            <a:spLocks noGrp="1"/>
          </p:cNvSpPr>
          <p:nvPr>
            <p:ph type="body" idx="1"/>
          </p:nvPr>
        </p:nvSpPr>
        <p:spPr>
          <a:xfrm>
            <a:off x="457200" y="1435465"/>
            <a:ext cx="4040188" cy="739410"/>
          </a:xfrm>
          <a:prstGeom prst="rect">
            <a:avLst/>
          </a:prstGeom>
        </p:spPr>
        <p:txBody>
          <a:bodyPr anchor="b"/>
          <a:lstStyle>
            <a:lvl1pPr marL="0" indent="0">
              <a:spcBef>
                <a:spcPts val="500"/>
              </a:spcBef>
              <a:buSzTx/>
              <a:buFontTx/>
              <a:buNone/>
              <a:defRPr sz="2100" b="1"/>
            </a:lvl1pPr>
          </a:lstStyle>
          <a:p>
            <a:pPr lvl="0">
              <a:defRPr sz="1800" b="0"/>
            </a:pPr>
            <a:r>
              <a:rPr sz="2100" b="1"/>
              <a:t>Fare clic per modificare stili del testo dello schema</a:t>
            </a:r>
          </a:p>
        </p:txBody>
      </p:sp>
      <p:sp>
        <p:nvSpPr>
          <p:cNvPr id="106" name="Shape 106"/>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it-IT"/>
              <a:t>Fare clic per modificare lo stile del titolo</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D4ABCF4-1E60-481C-9487-19BFA899B4A8}" type="datetimeFigureOut">
              <a:rPr lang="it-IT" smtClean="0"/>
              <a:pPr/>
              <a:t>02/10/2018</a:t>
            </a:fld>
            <a:endParaRPr lang="it-IT"/>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3961C6A-C958-4BE7-9C3A-7C29C87162F0}" type="slidenum">
              <a:rPr lang="it-IT" smtClean="0"/>
              <a:pPr/>
              <a:t>‹N›</a:t>
            </a:fld>
            <a:endParaRPr lang="it-IT"/>
          </a:p>
        </p:txBody>
      </p:sp>
    </p:spTree>
    <p:extLst>
      <p:ext uri="{BB962C8B-B14F-4D97-AF65-F5344CB8AC3E}">
        <p14:creationId xmlns:p14="http://schemas.microsoft.com/office/powerpoint/2010/main" val="1737814593"/>
      </p:ext>
    </p:extLst>
  </p:cSld>
  <p:clrMapOvr>
    <a:masterClrMapping/>
  </p:clrMapOvr>
  <p:extLst mod="1">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372930762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174683233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D4ABCF4-1E60-481C-9487-19BFA899B4A8}" type="datetimeFigureOut">
              <a:rPr lang="it-IT" smtClean="0"/>
              <a:pPr/>
              <a:t>02/10/2018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3961C6A-C958-4BE7-9C3A-7C29C87162F0}" type="slidenum">
              <a:rPr lang="it-IT" smtClean="0"/>
              <a:pPr/>
              <a:t>‹N›</a:t>
            </a:fld>
            <a:endParaRPr lang="it-IT"/>
          </a:p>
        </p:txBody>
      </p:sp>
    </p:spTree>
    <p:extLst>
      <p:ext uri="{BB962C8B-B14F-4D97-AF65-F5344CB8AC3E}">
        <p14:creationId xmlns:p14="http://schemas.microsoft.com/office/powerpoint/2010/main" val="90328242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3"/>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B209FA3B-3119-5845-AF1E-7D79AAF0196B}" type="slidenum">
              <a:rPr lang="it-IT"/>
              <a:pPr/>
              <a:t>‹N›</a:t>
            </a:fld>
            <a:endParaRPr lang="it-IT"/>
          </a:p>
        </p:txBody>
      </p:sp>
    </p:spTree>
    <p:extLst>
      <p:ext uri="{BB962C8B-B14F-4D97-AF65-F5344CB8AC3E}">
        <p14:creationId xmlns:p14="http://schemas.microsoft.com/office/powerpoint/2010/main" val="38197994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7B48ACF4-E2FA-9B43-87CE-25BEC2D71D4B}" type="slidenum">
              <a:rPr lang="it-IT"/>
              <a:pPr/>
              <a:t>‹N›</a:t>
            </a:fld>
            <a:endParaRPr lang="it-IT"/>
          </a:p>
        </p:txBody>
      </p:sp>
    </p:spTree>
    <p:extLst>
      <p:ext uri="{BB962C8B-B14F-4D97-AF65-F5344CB8AC3E}">
        <p14:creationId xmlns:p14="http://schemas.microsoft.com/office/powerpoint/2010/main" val="15989984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8"/>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D9E7C8FF-0D10-2644-8596-93E9F98D1391}" type="slidenum">
              <a:rPr lang="it-IT"/>
              <a:pPr/>
              <a:t>‹N›</a:t>
            </a:fld>
            <a:endParaRPr lang="it-IT"/>
          </a:p>
        </p:txBody>
      </p:sp>
    </p:spTree>
    <p:extLst>
      <p:ext uri="{BB962C8B-B14F-4D97-AF65-F5344CB8AC3E}">
        <p14:creationId xmlns:p14="http://schemas.microsoft.com/office/powerpoint/2010/main" val="26867180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endParaRPr lang="it-IT"/>
          </a:p>
        </p:txBody>
      </p:sp>
      <p:sp>
        <p:nvSpPr>
          <p:cNvPr id="6" name="Segnaposto piè di pagina 4"/>
          <p:cNvSpPr>
            <a:spLocks noGrp="1"/>
          </p:cNvSpPr>
          <p:nvPr>
            <p:ph type="ftr" sz="quarter" idx="11"/>
          </p:nvPr>
        </p:nvSpPr>
        <p:spPr/>
        <p:txBody>
          <a:bodyPr/>
          <a:lstStyle>
            <a:lvl1pPr>
              <a:defRPr/>
            </a:lvl1pPr>
          </a:lstStyle>
          <a:p>
            <a:endParaRPr lang="it-IT"/>
          </a:p>
        </p:txBody>
      </p:sp>
      <p:sp>
        <p:nvSpPr>
          <p:cNvPr id="7" name="Segnaposto numero diapositiva 5"/>
          <p:cNvSpPr>
            <a:spLocks noGrp="1"/>
          </p:cNvSpPr>
          <p:nvPr>
            <p:ph type="sldNum" sz="quarter" idx="12"/>
          </p:nvPr>
        </p:nvSpPr>
        <p:spPr/>
        <p:txBody>
          <a:bodyPr/>
          <a:lstStyle>
            <a:lvl1pPr>
              <a:defRPr/>
            </a:lvl1pPr>
          </a:lstStyle>
          <a:p>
            <a:fld id="{284F1079-03D8-E743-A902-EDE8725D8289}" type="slidenum">
              <a:rPr lang="it-IT"/>
              <a:pPr/>
              <a:t>‹N›</a:t>
            </a:fld>
            <a:endParaRPr lang="it-IT"/>
          </a:p>
        </p:txBody>
      </p:sp>
    </p:spTree>
    <p:extLst>
      <p:ext uri="{BB962C8B-B14F-4D97-AF65-F5344CB8AC3E}">
        <p14:creationId xmlns:p14="http://schemas.microsoft.com/office/powerpoint/2010/main" val="216865585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endParaRPr lang="it-IT"/>
          </a:p>
        </p:txBody>
      </p:sp>
      <p:sp>
        <p:nvSpPr>
          <p:cNvPr id="8" name="Segnaposto piè di pagina 4"/>
          <p:cNvSpPr>
            <a:spLocks noGrp="1"/>
          </p:cNvSpPr>
          <p:nvPr>
            <p:ph type="ftr" sz="quarter" idx="11"/>
          </p:nvPr>
        </p:nvSpPr>
        <p:spPr/>
        <p:txBody>
          <a:bodyPr/>
          <a:lstStyle>
            <a:lvl1pPr>
              <a:defRPr/>
            </a:lvl1pPr>
          </a:lstStyle>
          <a:p>
            <a:endParaRPr lang="it-IT"/>
          </a:p>
        </p:txBody>
      </p:sp>
      <p:sp>
        <p:nvSpPr>
          <p:cNvPr id="9" name="Segnaposto numero diapositiva 5"/>
          <p:cNvSpPr>
            <a:spLocks noGrp="1"/>
          </p:cNvSpPr>
          <p:nvPr>
            <p:ph type="sldNum" sz="quarter" idx="12"/>
          </p:nvPr>
        </p:nvSpPr>
        <p:spPr/>
        <p:txBody>
          <a:bodyPr/>
          <a:lstStyle>
            <a:lvl1pPr>
              <a:defRPr/>
            </a:lvl1pPr>
          </a:lstStyle>
          <a:p>
            <a:fld id="{213D3E91-B41A-F843-889D-487638CCA080}" type="slidenum">
              <a:rPr lang="it-IT"/>
              <a:pPr/>
              <a:t>‹N›</a:t>
            </a:fld>
            <a:endParaRPr lang="it-IT"/>
          </a:p>
        </p:txBody>
      </p:sp>
    </p:spTree>
    <p:extLst>
      <p:ext uri="{BB962C8B-B14F-4D97-AF65-F5344CB8AC3E}">
        <p14:creationId xmlns:p14="http://schemas.microsoft.com/office/powerpoint/2010/main" val="42829606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endParaRPr lang="it-IT"/>
          </a:p>
        </p:txBody>
      </p:sp>
      <p:sp>
        <p:nvSpPr>
          <p:cNvPr id="4" name="Segnaposto piè di pagina 4"/>
          <p:cNvSpPr>
            <a:spLocks noGrp="1"/>
          </p:cNvSpPr>
          <p:nvPr>
            <p:ph type="ftr" sz="quarter" idx="11"/>
          </p:nvPr>
        </p:nvSpPr>
        <p:spPr/>
        <p:txBody>
          <a:bodyPr/>
          <a:lstStyle>
            <a:lvl1pPr>
              <a:defRPr/>
            </a:lvl1pPr>
          </a:lstStyle>
          <a:p>
            <a:endParaRPr lang="it-IT"/>
          </a:p>
        </p:txBody>
      </p:sp>
      <p:sp>
        <p:nvSpPr>
          <p:cNvPr id="5" name="Segnaposto numero diapositiva 5"/>
          <p:cNvSpPr>
            <a:spLocks noGrp="1"/>
          </p:cNvSpPr>
          <p:nvPr>
            <p:ph type="sldNum" sz="quarter" idx="12"/>
          </p:nvPr>
        </p:nvSpPr>
        <p:spPr/>
        <p:txBody>
          <a:bodyPr/>
          <a:lstStyle>
            <a:lvl1pPr>
              <a:defRPr/>
            </a:lvl1pPr>
          </a:lstStyle>
          <a:p>
            <a:fld id="{E0714689-C771-F44E-AA5E-5F9EB069C100}" type="slidenum">
              <a:rPr lang="it-IT"/>
              <a:pPr/>
              <a:t>‹N›</a:t>
            </a:fld>
            <a:endParaRPr lang="it-IT"/>
          </a:p>
        </p:txBody>
      </p:sp>
    </p:spTree>
    <p:extLst>
      <p:ext uri="{BB962C8B-B14F-4D97-AF65-F5344CB8AC3E}">
        <p14:creationId xmlns:p14="http://schemas.microsoft.com/office/powerpoint/2010/main" val="3359006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108" name="Shape 108"/>
          <p:cNvSpPr>
            <a:spLocks noGrp="1"/>
          </p:cNvSpPr>
          <p:nvPr>
            <p:ph type="title"/>
          </p:nvPr>
        </p:nvSpPr>
        <p:spPr>
          <a:xfrm>
            <a:off x="457200" y="92078"/>
            <a:ext cx="8229600" cy="1508125"/>
          </a:xfrm>
          <a:prstGeom prst="rect">
            <a:avLst/>
          </a:prstGeom>
        </p:spPr>
        <p:txBody>
          <a:bodyPr/>
          <a:lstStyle/>
          <a:p>
            <a:pPr lvl="0">
              <a:defRPr sz="1800"/>
            </a:pPr>
            <a:r>
              <a:rPr sz="3900"/>
              <a:t>Fare clic per modificare lo stile del titolo</a:t>
            </a:r>
          </a:p>
        </p:txBody>
      </p:sp>
      <p:sp>
        <p:nvSpPr>
          <p:cNvPr id="109" name="Shape 109"/>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endParaRPr lang="it-IT"/>
          </a:p>
        </p:txBody>
      </p:sp>
      <p:sp>
        <p:nvSpPr>
          <p:cNvPr id="3" name="Segnaposto piè di pagina 4"/>
          <p:cNvSpPr>
            <a:spLocks noGrp="1"/>
          </p:cNvSpPr>
          <p:nvPr>
            <p:ph type="ftr" sz="quarter" idx="11"/>
          </p:nvPr>
        </p:nvSpPr>
        <p:spPr/>
        <p:txBody>
          <a:bodyPr/>
          <a:lstStyle>
            <a:lvl1pPr>
              <a:defRPr/>
            </a:lvl1pPr>
          </a:lstStyle>
          <a:p>
            <a:endParaRPr lang="it-IT"/>
          </a:p>
        </p:txBody>
      </p:sp>
      <p:sp>
        <p:nvSpPr>
          <p:cNvPr id="4" name="Segnaposto numero diapositiva 5"/>
          <p:cNvSpPr>
            <a:spLocks noGrp="1"/>
          </p:cNvSpPr>
          <p:nvPr>
            <p:ph type="sldNum" sz="quarter" idx="12"/>
          </p:nvPr>
        </p:nvSpPr>
        <p:spPr/>
        <p:txBody>
          <a:bodyPr/>
          <a:lstStyle>
            <a:lvl1pPr>
              <a:defRPr/>
            </a:lvl1pPr>
          </a:lstStyle>
          <a:p>
            <a:fld id="{D3EBB9F7-6227-C148-93B1-4DFCBB1F9AD9}" type="slidenum">
              <a:rPr lang="it-IT"/>
              <a:pPr/>
              <a:t>‹N›</a:t>
            </a:fld>
            <a:endParaRPr lang="it-IT"/>
          </a:p>
        </p:txBody>
      </p:sp>
    </p:spTree>
    <p:extLst>
      <p:ext uri="{BB962C8B-B14F-4D97-AF65-F5344CB8AC3E}">
        <p14:creationId xmlns:p14="http://schemas.microsoft.com/office/powerpoint/2010/main" val="38953051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9"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9"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endParaRPr lang="it-IT"/>
          </a:p>
        </p:txBody>
      </p:sp>
      <p:sp>
        <p:nvSpPr>
          <p:cNvPr id="6" name="Segnaposto piè di pagina 4"/>
          <p:cNvSpPr>
            <a:spLocks noGrp="1"/>
          </p:cNvSpPr>
          <p:nvPr>
            <p:ph type="ftr" sz="quarter" idx="11"/>
          </p:nvPr>
        </p:nvSpPr>
        <p:spPr/>
        <p:txBody>
          <a:bodyPr/>
          <a:lstStyle>
            <a:lvl1pPr>
              <a:defRPr/>
            </a:lvl1pPr>
          </a:lstStyle>
          <a:p>
            <a:endParaRPr lang="it-IT"/>
          </a:p>
        </p:txBody>
      </p:sp>
      <p:sp>
        <p:nvSpPr>
          <p:cNvPr id="7" name="Segnaposto numero diapositiva 5"/>
          <p:cNvSpPr>
            <a:spLocks noGrp="1"/>
          </p:cNvSpPr>
          <p:nvPr>
            <p:ph type="sldNum" sz="quarter" idx="12"/>
          </p:nvPr>
        </p:nvSpPr>
        <p:spPr/>
        <p:txBody>
          <a:bodyPr/>
          <a:lstStyle>
            <a:lvl1pPr>
              <a:defRPr/>
            </a:lvl1pPr>
          </a:lstStyle>
          <a:p>
            <a:fld id="{3EF3CE98-2AD2-0847-968A-C29DFD9FE1C0}" type="slidenum">
              <a:rPr lang="it-IT"/>
              <a:pPr/>
              <a:t>‹N›</a:t>
            </a:fld>
            <a:endParaRPr lang="it-IT"/>
          </a:p>
        </p:txBody>
      </p:sp>
    </p:spTree>
    <p:extLst>
      <p:ext uri="{BB962C8B-B14F-4D97-AF65-F5344CB8AC3E}">
        <p14:creationId xmlns:p14="http://schemas.microsoft.com/office/powerpoint/2010/main" val="13764989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endParaRPr lang="it-IT"/>
          </a:p>
        </p:txBody>
      </p:sp>
      <p:sp>
        <p:nvSpPr>
          <p:cNvPr id="6" name="Segnaposto piè di pagina 4"/>
          <p:cNvSpPr>
            <a:spLocks noGrp="1"/>
          </p:cNvSpPr>
          <p:nvPr>
            <p:ph type="ftr" sz="quarter" idx="11"/>
          </p:nvPr>
        </p:nvSpPr>
        <p:spPr/>
        <p:txBody>
          <a:bodyPr/>
          <a:lstStyle>
            <a:lvl1pPr>
              <a:defRPr/>
            </a:lvl1pPr>
          </a:lstStyle>
          <a:p>
            <a:endParaRPr lang="it-IT"/>
          </a:p>
        </p:txBody>
      </p:sp>
      <p:sp>
        <p:nvSpPr>
          <p:cNvPr id="7" name="Segnaposto numero diapositiva 5"/>
          <p:cNvSpPr>
            <a:spLocks noGrp="1"/>
          </p:cNvSpPr>
          <p:nvPr>
            <p:ph type="sldNum" sz="quarter" idx="12"/>
          </p:nvPr>
        </p:nvSpPr>
        <p:spPr/>
        <p:txBody>
          <a:bodyPr/>
          <a:lstStyle>
            <a:lvl1pPr>
              <a:defRPr/>
            </a:lvl1pPr>
          </a:lstStyle>
          <a:p>
            <a:fld id="{8CC20164-DB1D-8245-A105-96606A17860C}" type="slidenum">
              <a:rPr lang="it-IT"/>
              <a:pPr/>
              <a:t>‹N›</a:t>
            </a:fld>
            <a:endParaRPr lang="it-IT"/>
          </a:p>
        </p:txBody>
      </p:sp>
    </p:spTree>
    <p:extLst>
      <p:ext uri="{BB962C8B-B14F-4D97-AF65-F5344CB8AC3E}">
        <p14:creationId xmlns:p14="http://schemas.microsoft.com/office/powerpoint/2010/main" val="43109260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89A7B909-5F74-9049-BD36-E45B55C1AEF1}" type="slidenum">
              <a:rPr lang="it-IT"/>
              <a:pPr/>
              <a:t>‹N›</a:t>
            </a:fld>
            <a:endParaRPr lang="it-IT"/>
          </a:p>
        </p:txBody>
      </p:sp>
    </p:spTree>
    <p:extLst>
      <p:ext uri="{BB962C8B-B14F-4D97-AF65-F5344CB8AC3E}">
        <p14:creationId xmlns:p14="http://schemas.microsoft.com/office/powerpoint/2010/main" val="155434606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56"/>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56"/>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282322CD-B42F-0442-B343-DA4B66629681}" type="slidenum">
              <a:rPr lang="it-IT"/>
              <a:pPr/>
              <a:t>‹N›</a:t>
            </a:fld>
            <a:endParaRPr lang="it-IT"/>
          </a:p>
        </p:txBody>
      </p:sp>
    </p:spTree>
    <p:extLst>
      <p:ext uri="{BB962C8B-B14F-4D97-AF65-F5344CB8AC3E}">
        <p14:creationId xmlns:p14="http://schemas.microsoft.com/office/powerpoint/2010/main" val="20269722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685800" y="1981200"/>
            <a:ext cx="7772400" cy="4114800"/>
          </a:xfrm>
        </p:spPr>
        <p:txBody>
          <a:bodyPr rtlCol="0">
            <a:normAutofit/>
          </a:bodyPr>
          <a:lstStyle/>
          <a:p>
            <a:pPr lvl="0"/>
            <a:endParaRPr lang="it-IT" noProof="0" smtClean="0"/>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3E5C0C7A-91D2-5646-AD0D-37626A8E5802}" type="slidenum">
              <a:rPr lang="it-IT"/>
              <a:pPr/>
              <a:t>‹N›</a:t>
            </a:fld>
            <a:endParaRPr lang="it-IT"/>
          </a:p>
        </p:txBody>
      </p:sp>
    </p:spTree>
    <p:extLst>
      <p:ext uri="{BB962C8B-B14F-4D97-AF65-F5344CB8AC3E}">
        <p14:creationId xmlns:p14="http://schemas.microsoft.com/office/powerpoint/2010/main" val="30021487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7"/>
          <p:cNvSpPr>
            <a:spLocks noGrp="1"/>
          </p:cNvSpPr>
          <p:nvPr>
            <p:ph type="body" sz="quarter" idx="11"/>
          </p:nvPr>
        </p:nvSpPr>
        <p:spPr>
          <a:xfrm>
            <a:off x="439738" y="6321736"/>
            <a:ext cx="5383212" cy="965200"/>
          </a:xfrm>
        </p:spPr>
        <p:txBody>
          <a:bodyPr/>
          <a:lstStyle>
            <a:lvl1pPr marL="0" indent="0">
              <a:spcBef>
                <a:spcPts val="0"/>
              </a:spcBef>
              <a:buNone/>
              <a:defRPr sz="1252">
                <a:solidFill>
                  <a:schemeClr val="accent2"/>
                </a:solidFill>
              </a:defRPr>
            </a:lvl1pPr>
            <a:lvl2pPr marL="0" indent="0">
              <a:spcBef>
                <a:spcPts val="0"/>
              </a:spcBef>
              <a:defRPr sz="1252">
                <a:solidFill>
                  <a:schemeClr val="accent2"/>
                </a:solidFill>
              </a:defRPr>
            </a:lvl2pPr>
            <a:lvl3pPr marL="0" indent="0">
              <a:spcBef>
                <a:spcPts val="0"/>
              </a:spcBef>
              <a:defRPr sz="1252">
                <a:solidFill>
                  <a:schemeClr val="accent2"/>
                </a:solidFill>
              </a:defRPr>
            </a:lvl3pPr>
            <a:lvl4pPr marL="0" indent="0">
              <a:spcBef>
                <a:spcPts val="0"/>
              </a:spcBef>
              <a:defRPr sz="1252">
                <a:solidFill>
                  <a:schemeClr val="accent2"/>
                </a:solidFill>
              </a:defRPr>
            </a:lvl4pPr>
            <a:lvl5pPr marL="0" indent="0">
              <a:spcBef>
                <a:spcPts val="0"/>
              </a:spcBef>
              <a:defRPr sz="1252">
                <a:solidFill>
                  <a:schemeClr val="accent2"/>
                </a:solidFill>
              </a:defRPr>
            </a:lvl5pPr>
          </a:lstStyle>
          <a:p>
            <a:pPr lvl="0"/>
            <a:r>
              <a:rPr lang="it-IT" dirty="0" smtClean="0"/>
              <a:t>Fare clic per modificare gli stili del testo dello schema</a:t>
            </a:r>
            <a:endParaRPr lang="it-IT" dirty="0"/>
          </a:p>
        </p:txBody>
      </p:sp>
    </p:spTree>
    <p:extLst>
      <p:ext uri="{BB962C8B-B14F-4D97-AF65-F5344CB8AC3E}">
        <p14:creationId xmlns:p14="http://schemas.microsoft.com/office/powerpoint/2010/main" val="218882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113" name="Shape 113"/>
          <p:cNvSpPr>
            <a:spLocks noGrp="1"/>
          </p:cNvSpPr>
          <p:nvPr>
            <p:ph type="title"/>
          </p:nvPr>
        </p:nvSpPr>
        <p:spPr>
          <a:xfrm>
            <a:off x="457206" y="0"/>
            <a:ext cx="3008314" cy="1435100"/>
          </a:xfrm>
          <a:prstGeom prst="rect">
            <a:avLst/>
          </a:prstGeom>
        </p:spPr>
        <p:txBody>
          <a:bodyPr anchor="b"/>
          <a:lstStyle>
            <a:lvl1pPr algn="l">
              <a:defRPr sz="1700" b="1"/>
            </a:lvl1pPr>
          </a:lstStyle>
          <a:p>
            <a:pPr lvl="0">
              <a:defRPr sz="1800" b="0"/>
            </a:pPr>
            <a:r>
              <a:rPr sz="1700" b="1"/>
              <a:t>Fare clic per modificare lo stile del titolo</a:t>
            </a:r>
          </a:p>
        </p:txBody>
      </p:sp>
      <p:sp>
        <p:nvSpPr>
          <p:cNvPr id="114" name="Shape 114"/>
          <p:cNvSpPr>
            <a:spLocks noGrp="1"/>
          </p:cNvSpPr>
          <p:nvPr>
            <p:ph type="body" idx="1"/>
          </p:nvPr>
        </p:nvSpPr>
        <p:spPr>
          <a:xfrm>
            <a:off x="3575050" y="273153"/>
            <a:ext cx="5111750" cy="6584848"/>
          </a:xfrm>
          <a:prstGeom prst="rect">
            <a:avLst/>
          </a:prstGeom>
        </p:spPr>
        <p:txBody>
          <a:body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115" name="Shape 115"/>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8" name="Shape 18"/>
          <p:cNvSpPr>
            <a:spLocks noGrp="1"/>
          </p:cNvSpPr>
          <p:nvPr>
            <p:ph type="title"/>
          </p:nvPr>
        </p:nvSpPr>
        <p:spPr>
          <a:xfrm>
            <a:off x="628650" y="230189"/>
            <a:ext cx="7886700" cy="1595439"/>
          </a:xfrm>
          <a:prstGeom prst="rect">
            <a:avLst/>
          </a:prstGeom>
        </p:spPr>
        <p:txBody>
          <a:bodyP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Fare clic per modificare lo stile del titolo</a:t>
            </a:r>
          </a:p>
        </p:txBody>
      </p:sp>
      <p:sp>
        <p:nvSpPr>
          <p:cNvPr id="19" name="Shape 19"/>
          <p:cNvSpPr>
            <a:spLocks noGrp="1"/>
          </p:cNvSpPr>
          <p:nvPr>
            <p:ph type="body" idx="1"/>
          </p:nvPr>
        </p:nvSpPr>
        <p:spPr>
          <a:xfrm>
            <a:off x="628650" y="1825627"/>
            <a:ext cx="3886200" cy="5032375"/>
          </a:xfrm>
          <a:prstGeom prst="rect">
            <a:avLst/>
          </a:prstGeom>
        </p:spPr>
        <p:txBody>
          <a:bodyPr>
            <a:normAutofit/>
          </a:bodyPr>
          <a:lstStyle>
            <a:lvl1pPr marL="171021" indent="-171021" defTabSz="684086">
              <a:lnSpc>
                <a:spcPct val="90000"/>
              </a:lnSpc>
              <a:spcBef>
                <a:spcPts val="700"/>
              </a:spcBef>
              <a:defRPr sz="2000"/>
            </a:lvl1pPr>
            <a:lvl2pPr marL="543244" indent="-201201" defTabSz="684086">
              <a:lnSpc>
                <a:spcPct val="90000"/>
              </a:lnSpc>
              <a:spcBef>
                <a:spcPts val="700"/>
              </a:spcBef>
              <a:buChar char="•"/>
              <a:defRPr sz="2000"/>
            </a:lvl2pPr>
            <a:lvl3pPr marL="928401" indent="-244315" defTabSz="684086">
              <a:lnSpc>
                <a:spcPct val="90000"/>
              </a:lnSpc>
              <a:spcBef>
                <a:spcPts val="700"/>
              </a:spcBef>
              <a:defRPr sz="2000"/>
            </a:lvl3pPr>
            <a:lvl4pPr marL="1289238" indent="-263109" defTabSz="684086">
              <a:lnSpc>
                <a:spcPct val="90000"/>
              </a:lnSpc>
              <a:spcBef>
                <a:spcPts val="700"/>
              </a:spcBef>
              <a:buChar char="•"/>
              <a:defRPr sz="2000"/>
            </a:lvl4pPr>
            <a:lvl5pPr marL="1631280" indent="-263109" defTabSz="684086">
              <a:lnSpc>
                <a:spcPct val="90000"/>
              </a:lnSpc>
              <a:spcBef>
                <a:spcPts val="700"/>
              </a:spcBef>
              <a:buChar char="•"/>
              <a:defRPr sz="2000"/>
            </a:lvl5pPr>
          </a:lstStyle>
          <a:p>
            <a:pPr lvl="0">
              <a:defRPr sz="1800"/>
            </a:pPr>
            <a:r>
              <a:rPr sz="2000"/>
              <a:t>Fare clic per modificare stili del testo dello schema</a:t>
            </a:r>
          </a:p>
          <a:p>
            <a:pPr lvl="1">
              <a:defRPr sz="1800"/>
            </a:pPr>
            <a:r>
              <a:rPr sz="2000"/>
              <a:t>Secondo livello</a:t>
            </a:r>
          </a:p>
          <a:p>
            <a:pPr lvl="2">
              <a:defRPr sz="1800"/>
            </a:pPr>
            <a:r>
              <a:rPr sz="2000"/>
              <a:t>Terzo livello</a:t>
            </a:r>
          </a:p>
          <a:p>
            <a:pPr lvl="3">
              <a:defRPr sz="1800"/>
            </a:pPr>
            <a:r>
              <a:rPr sz="2000"/>
              <a:t>Quarto livello</a:t>
            </a:r>
          </a:p>
          <a:p>
            <a:pPr lvl="4">
              <a:defRPr sz="1800"/>
            </a:pPr>
            <a:r>
              <a:rPr sz="2000"/>
              <a:t>Quinto livello</a:t>
            </a:r>
          </a:p>
        </p:txBody>
      </p:sp>
      <p:sp>
        <p:nvSpPr>
          <p:cNvPr id="20" name="Shape 20"/>
          <p:cNvSpPr>
            <a:spLocks noGrp="1"/>
          </p:cNvSpPr>
          <p:nvPr>
            <p:ph type="sldNum" sz="quarter" idx="2"/>
          </p:nvPr>
        </p:nvSpPr>
        <p:spPr>
          <a:xfrm>
            <a:off x="6457950" y="6429696"/>
            <a:ext cx="2057400" cy="206851"/>
          </a:xfrm>
          <a:prstGeom prst="rect">
            <a:avLst/>
          </a:prstGeom>
        </p:spPr>
        <p:txBody>
          <a:bodyPr/>
          <a:lstStyle>
            <a:lvl1pPr>
              <a:defRPr sz="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117" name="Shape 117"/>
          <p:cNvSpPr>
            <a:spLocks noGrp="1"/>
          </p:cNvSpPr>
          <p:nvPr>
            <p:ph type="title"/>
          </p:nvPr>
        </p:nvSpPr>
        <p:spPr>
          <a:xfrm>
            <a:off x="1792289" y="4800600"/>
            <a:ext cx="5486401" cy="566738"/>
          </a:xfrm>
          <a:prstGeom prst="rect">
            <a:avLst/>
          </a:prstGeom>
        </p:spPr>
        <p:txBody>
          <a:bodyPr anchor="b"/>
          <a:lstStyle>
            <a:lvl1pPr algn="l">
              <a:defRPr sz="1700" b="1"/>
            </a:lvl1pPr>
          </a:lstStyle>
          <a:p>
            <a:pPr lvl="0">
              <a:defRPr sz="1800" b="0"/>
            </a:pPr>
            <a:r>
              <a:rPr sz="1700" b="1"/>
              <a:t>Fare clic per modificare lo stile del titolo</a:t>
            </a:r>
          </a:p>
        </p:txBody>
      </p:sp>
      <p:sp>
        <p:nvSpPr>
          <p:cNvPr id="118" name="Shape 118"/>
          <p:cNvSpPr>
            <a:spLocks noGrp="1"/>
          </p:cNvSpPr>
          <p:nvPr>
            <p:ph type="body" idx="1"/>
          </p:nvPr>
        </p:nvSpPr>
        <p:spPr>
          <a:xfrm>
            <a:off x="1792289" y="5367339"/>
            <a:ext cx="5486401" cy="804863"/>
          </a:xfrm>
          <a:prstGeom prst="rect">
            <a:avLst/>
          </a:prstGeom>
        </p:spPr>
        <p:txBody>
          <a:bodyPr/>
          <a:lstStyle>
            <a:lvl1pPr marL="0" indent="0">
              <a:spcBef>
                <a:spcPts val="200"/>
              </a:spcBef>
              <a:buSzTx/>
              <a:buFontTx/>
              <a:buNone/>
              <a:defRPr sz="1200"/>
            </a:lvl1pPr>
          </a:lstStyle>
          <a:p>
            <a:pPr lvl="0">
              <a:defRPr sz="1800"/>
            </a:pPr>
            <a:r>
              <a:rPr sz="1200"/>
              <a:t>Fare clic per modificare stili del testo dello schema</a:t>
            </a:r>
          </a:p>
        </p:txBody>
      </p:sp>
      <p:sp>
        <p:nvSpPr>
          <p:cNvPr id="119" name="Shape 119"/>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121" name="Shape 121"/>
          <p:cNvSpPr>
            <a:spLocks noGrp="1"/>
          </p:cNvSpPr>
          <p:nvPr>
            <p:ph type="title"/>
          </p:nvPr>
        </p:nvSpPr>
        <p:spPr>
          <a:xfrm>
            <a:off x="457200" y="92077"/>
            <a:ext cx="8229600" cy="1508127"/>
          </a:xfrm>
          <a:prstGeom prst="rect">
            <a:avLst/>
          </a:prstGeom>
        </p:spPr>
        <p:txBody>
          <a:bodyPr/>
          <a:lstStyle/>
          <a:p>
            <a:pPr lvl="0">
              <a:defRPr sz="1800"/>
            </a:pPr>
            <a:r>
              <a:rPr sz="3900"/>
              <a:t>Fare clic per modificare lo stile del titolo</a:t>
            </a:r>
          </a:p>
        </p:txBody>
      </p:sp>
      <p:sp>
        <p:nvSpPr>
          <p:cNvPr id="122" name="Shape 122"/>
          <p:cNvSpPr>
            <a:spLocks noGrp="1"/>
          </p:cNvSpPr>
          <p:nvPr>
            <p:ph type="body" idx="1"/>
          </p:nvPr>
        </p:nvSpPr>
        <p:spPr>
          <a:xfrm>
            <a:off x="457200" y="1600200"/>
            <a:ext cx="8229600" cy="5257800"/>
          </a:xfrm>
          <a:prstGeom prst="rect">
            <a:avLst/>
          </a:prstGeom>
        </p:spPr>
        <p:txBody>
          <a:body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123" name="Shape 123"/>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125" name="Shape 125"/>
          <p:cNvSpPr>
            <a:spLocks noGrp="1"/>
          </p:cNvSpPr>
          <p:nvPr>
            <p:ph type="title"/>
          </p:nvPr>
        </p:nvSpPr>
        <p:spPr>
          <a:prstGeom prst="rect">
            <a:avLst/>
          </a:prstGeom>
        </p:spPr>
        <p:txBody>
          <a:bodyPr/>
          <a:lstStyle/>
          <a:p>
            <a:pPr lvl="0">
              <a:defRPr sz="1800"/>
            </a:pPr>
            <a:r>
              <a:rPr sz="3900"/>
              <a:t>Fare clic per modificare lo stile del titolo</a:t>
            </a:r>
          </a:p>
        </p:txBody>
      </p:sp>
      <p:sp>
        <p:nvSpPr>
          <p:cNvPr id="126" name="Shape 126"/>
          <p:cNvSpPr>
            <a:spLocks noGrp="1"/>
          </p:cNvSpPr>
          <p:nvPr>
            <p:ph type="body" idx="1"/>
          </p:nvPr>
        </p:nvSpPr>
        <p:spPr>
          <a:prstGeom prst="rect">
            <a:avLst/>
          </a:prstGeom>
        </p:spPr>
        <p:txBody>
          <a:body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127" name="Shape 127"/>
          <p:cNvSpPr>
            <a:spLocks noGrp="1"/>
          </p:cNvSpPr>
          <p:nvPr>
            <p:ph type="sldNum" sz="quarter" idx="2"/>
          </p:nvPr>
        </p:nvSpPr>
        <p:spPr>
          <a:prstGeom prst="rect">
            <a:avLst/>
          </a:prstGeom>
        </p:spPr>
        <p:txBody>
          <a:bodyPr/>
          <a:lstStyle/>
          <a:p>
            <a:pPr lvl="0"/>
            <a:fld id="{86CB4B4D-7CA3-9044-876B-883B54F8677D}" type="slidenum">
              <a:rPr/>
              <a:pPr lvl="0"/>
              <a:t>‹N›</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olo e grafico">
    <p:spTree>
      <p:nvGrpSpPr>
        <p:cNvPr id="1" name=""/>
        <p:cNvGrpSpPr/>
        <p:nvPr/>
      </p:nvGrpSpPr>
      <p:grpSpPr>
        <a:xfrm>
          <a:off x="0" y="0"/>
          <a:ext cx="0" cy="0"/>
          <a:chOff x="0" y="0"/>
          <a:chExt cx="0" cy="0"/>
        </a:xfrm>
      </p:grpSpPr>
      <p:sp>
        <p:nvSpPr>
          <p:cNvPr id="129" name="Shape 129"/>
          <p:cNvSpPr>
            <a:spLocks noGrp="1"/>
          </p:cNvSpPr>
          <p:nvPr>
            <p:ph type="title"/>
          </p:nvPr>
        </p:nvSpPr>
        <p:spPr>
          <a:xfrm>
            <a:off x="677333" y="2"/>
            <a:ext cx="7772401" cy="1600205"/>
          </a:xfrm>
          <a:prstGeom prst="rect">
            <a:avLst/>
          </a:prstGeom>
        </p:spPr>
        <p:txBody>
          <a:bodyPr/>
          <a:lstStyle/>
          <a:p>
            <a:pPr lvl="0">
              <a:defRPr sz="1800"/>
            </a:pPr>
            <a:r>
              <a:rPr sz="3900"/>
              <a:t>Fare clic per modificare stile</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1" name="Shape 131"/>
          <p:cNvSpPr/>
          <p:nvPr/>
        </p:nvSpPr>
        <p:spPr>
          <a:xfrm>
            <a:off x="304077" y="378604"/>
            <a:ext cx="8558839" cy="7154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800"/>
                </a:lnTo>
                <a:lnTo>
                  <a:pt x="21586" y="3524"/>
                </a:lnTo>
                <a:lnTo>
                  <a:pt x="21548" y="2378"/>
                </a:lnTo>
                <a:lnTo>
                  <a:pt x="21489" y="1406"/>
                </a:lnTo>
                <a:lnTo>
                  <a:pt x="21413" y="655"/>
                </a:lnTo>
                <a:lnTo>
                  <a:pt x="21322" y="171"/>
                </a:lnTo>
                <a:lnTo>
                  <a:pt x="21222" y="0"/>
                </a:lnTo>
                <a:lnTo>
                  <a:pt x="378" y="0"/>
                </a:lnTo>
                <a:lnTo>
                  <a:pt x="278" y="171"/>
                </a:lnTo>
                <a:lnTo>
                  <a:pt x="187" y="655"/>
                </a:lnTo>
                <a:lnTo>
                  <a:pt x="111" y="1406"/>
                </a:lnTo>
                <a:lnTo>
                  <a:pt x="52" y="2378"/>
                </a:lnTo>
                <a:lnTo>
                  <a:pt x="14" y="3524"/>
                </a:lnTo>
                <a:lnTo>
                  <a:pt x="0" y="4800"/>
                </a:lnTo>
                <a:lnTo>
                  <a:pt x="0" y="21600"/>
                </a:lnTo>
                <a:lnTo>
                  <a:pt x="21600" y="21600"/>
                </a:lnTo>
                <a:close/>
              </a:path>
            </a:pathLst>
          </a:custGeom>
          <a:solidFill>
            <a:srgbClr val="FF0000"/>
          </a:solidFill>
          <a:ln w="12700">
            <a:miter lim="400000"/>
          </a:ln>
        </p:spPr>
        <p:txBody>
          <a:bodyPr lIns="0" tIns="0" rIns="0" bIns="0"/>
          <a:lstStyle/>
          <a:p>
            <a:pPr lvl="0">
              <a:defRPr sz="1500"/>
            </a:pPr>
            <a:endParaRPr/>
          </a:p>
        </p:txBody>
      </p:sp>
      <p:sp>
        <p:nvSpPr>
          <p:cNvPr id="132" name="Shape 132"/>
          <p:cNvSpPr/>
          <p:nvPr/>
        </p:nvSpPr>
        <p:spPr>
          <a:xfrm>
            <a:off x="300004" y="374281"/>
            <a:ext cx="8566647" cy="7193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627"/>
                </a:lnTo>
                <a:lnTo>
                  <a:pt x="21598" y="4378"/>
                </a:lnTo>
                <a:lnTo>
                  <a:pt x="21595" y="4150"/>
                </a:lnTo>
                <a:lnTo>
                  <a:pt x="21592" y="3901"/>
                </a:lnTo>
                <a:lnTo>
                  <a:pt x="21554" y="2561"/>
                </a:lnTo>
                <a:lnTo>
                  <a:pt x="21511" y="1784"/>
                </a:lnTo>
                <a:lnTo>
                  <a:pt x="21500" y="1598"/>
                </a:lnTo>
                <a:lnTo>
                  <a:pt x="21424" y="795"/>
                </a:lnTo>
                <a:lnTo>
                  <a:pt x="21350" y="309"/>
                </a:lnTo>
                <a:lnTo>
                  <a:pt x="21252" y="21"/>
                </a:lnTo>
                <a:lnTo>
                  <a:pt x="21232" y="0"/>
                </a:lnTo>
                <a:lnTo>
                  <a:pt x="368" y="0"/>
                </a:lnTo>
                <a:lnTo>
                  <a:pt x="348" y="21"/>
                </a:lnTo>
                <a:lnTo>
                  <a:pt x="309" y="104"/>
                </a:lnTo>
                <a:lnTo>
                  <a:pt x="291" y="145"/>
                </a:lnTo>
                <a:lnTo>
                  <a:pt x="273" y="228"/>
                </a:lnTo>
                <a:lnTo>
                  <a:pt x="255" y="290"/>
                </a:lnTo>
                <a:lnTo>
                  <a:pt x="150" y="1022"/>
                </a:lnTo>
                <a:lnTo>
                  <a:pt x="82" y="1882"/>
                </a:lnTo>
                <a:lnTo>
                  <a:pt x="33" y="2931"/>
                </a:lnTo>
                <a:lnTo>
                  <a:pt x="5" y="4150"/>
                </a:lnTo>
                <a:lnTo>
                  <a:pt x="2" y="4399"/>
                </a:lnTo>
                <a:lnTo>
                  <a:pt x="2" y="4648"/>
                </a:lnTo>
                <a:lnTo>
                  <a:pt x="0" y="4897"/>
                </a:lnTo>
                <a:lnTo>
                  <a:pt x="0" y="21600"/>
                </a:lnTo>
                <a:lnTo>
                  <a:pt x="21" y="21600"/>
                </a:lnTo>
                <a:lnTo>
                  <a:pt x="21" y="4648"/>
                </a:lnTo>
                <a:lnTo>
                  <a:pt x="25" y="4171"/>
                </a:lnTo>
                <a:lnTo>
                  <a:pt x="51" y="3045"/>
                </a:lnTo>
                <a:lnTo>
                  <a:pt x="99" y="2038"/>
                </a:lnTo>
                <a:lnTo>
                  <a:pt x="164" y="1210"/>
                </a:lnTo>
                <a:lnTo>
                  <a:pt x="245" y="622"/>
                </a:lnTo>
                <a:lnTo>
                  <a:pt x="332" y="311"/>
                </a:lnTo>
                <a:lnTo>
                  <a:pt x="370" y="270"/>
                </a:lnTo>
                <a:lnTo>
                  <a:pt x="388" y="249"/>
                </a:lnTo>
                <a:lnTo>
                  <a:pt x="21212" y="249"/>
                </a:lnTo>
                <a:lnTo>
                  <a:pt x="21232" y="270"/>
                </a:lnTo>
                <a:lnTo>
                  <a:pt x="21252" y="292"/>
                </a:lnTo>
                <a:lnTo>
                  <a:pt x="21270" y="311"/>
                </a:lnTo>
                <a:lnTo>
                  <a:pt x="21286" y="353"/>
                </a:lnTo>
                <a:lnTo>
                  <a:pt x="21304" y="394"/>
                </a:lnTo>
                <a:lnTo>
                  <a:pt x="21340" y="541"/>
                </a:lnTo>
                <a:lnTo>
                  <a:pt x="21432" y="1183"/>
                </a:lnTo>
                <a:lnTo>
                  <a:pt x="21472" y="1618"/>
                </a:lnTo>
                <a:lnTo>
                  <a:pt x="21485" y="1784"/>
                </a:lnTo>
                <a:lnTo>
                  <a:pt x="21548" y="2991"/>
                </a:lnTo>
                <a:lnTo>
                  <a:pt x="21575" y="4191"/>
                </a:lnTo>
                <a:lnTo>
                  <a:pt x="21580" y="4897"/>
                </a:lnTo>
                <a:lnTo>
                  <a:pt x="21580" y="21600"/>
                </a:lnTo>
                <a:lnTo>
                  <a:pt x="21600" y="21600"/>
                </a:lnTo>
                <a:close/>
              </a:path>
            </a:pathLst>
          </a:custGeom>
          <a:solidFill>
            <a:srgbClr val="FF0000"/>
          </a:solidFill>
          <a:ln w="12700">
            <a:miter lim="400000"/>
          </a:ln>
        </p:spPr>
        <p:txBody>
          <a:bodyPr lIns="0" tIns="0" rIns="0" bIns="0"/>
          <a:lstStyle/>
          <a:p>
            <a:pPr lvl="0">
              <a:defRPr sz="1500"/>
            </a:pPr>
            <a:endParaRPr/>
          </a:p>
        </p:txBody>
      </p:sp>
      <p:sp>
        <p:nvSpPr>
          <p:cNvPr id="133" name="Shape 133"/>
          <p:cNvSpPr>
            <a:spLocks noGrp="1"/>
          </p:cNvSpPr>
          <p:nvPr>
            <p:ph type="title"/>
          </p:nvPr>
        </p:nvSpPr>
        <p:spPr>
          <a:xfrm>
            <a:off x="528005" y="503153"/>
            <a:ext cx="8087993" cy="2082935"/>
          </a:xfrm>
          <a:prstGeom prst="rect">
            <a:avLst/>
          </a:prstGeom>
        </p:spPr>
        <p:txBody>
          <a:bodyPr lIns="0" tIns="0" rIns="0" bIns="0" anchor="t"/>
          <a:lstStyle/>
          <a:p>
            <a:pPr lvl="0">
              <a:defRPr sz="2300">
                <a:solidFill>
                  <a:srgbClr val="FFFFFF"/>
                </a:solidFill>
                <a:latin typeface="Arial"/>
                <a:ea typeface="Arial"/>
                <a:cs typeface="Arial"/>
                <a:sym typeface="Arial"/>
              </a:defRPr>
            </a:pPr>
            <a:endParaRPr/>
          </a:p>
        </p:txBody>
      </p:sp>
      <p:sp>
        <p:nvSpPr>
          <p:cNvPr id="134" name="Shape 134"/>
          <p:cNvSpPr>
            <a:spLocks noGrp="1"/>
          </p:cNvSpPr>
          <p:nvPr>
            <p:ph type="body" idx="1"/>
          </p:nvPr>
        </p:nvSpPr>
        <p:spPr>
          <a:xfrm>
            <a:off x="1371604" y="3840481"/>
            <a:ext cx="6400799" cy="1991500"/>
          </a:xfrm>
          <a:prstGeom prst="rect">
            <a:avLst/>
          </a:prstGeom>
        </p:spPr>
        <p:txBody>
          <a:bodyPr lIns="0" tIns="0" rIns="0" bIns="0"/>
          <a:lstStyle/>
          <a:p>
            <a:pPr marL="0" lvl="0" indent="0">
              <a:spcBef>
                <a:spcPts val="400"/>
              </a:spcBef>
              <a:buSzTx/>
              <a:buFontTx/>
              <a:buNone/>
              <a:defRPr sz="1800"/>
            </a:pPr>
            <a:endParaRPr/>
          </a:p>
        </p:txBody>
      </p:sp>
      <p:sp>
        <p:nvSpPr>
          <p:cNvPr id="135" name="Shape 135"/>
          <p:cNvSpPr>
            <a:spLocks noGrp="1"/>
          </p:cNvSpPr>
          <p:nvPr>
            <p:ph type="sldNum" sz="quarter" idx="2"/>
          </p:nvPr>
        </p:nvSpPr>
        <p:spPr>
          <a:xfrm>
            <a:off x="6583789" y="6378633"/>
            <a:ext cx="2102741" cy="266701"/>
          </a:xfrm>
          <a:prstGeom prst="rect">
            <a:avLst/>
          </a:prstGeom>
        </p:spPr>
        <p:txBody>
          <a:bodyPr lIns="0" tIns="0" rIns="0" bIns="0" anchor="t"/>
          <a:lstStyle>
            <a:lvl1pPr>
              <a:defRPr sz="1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43" name="Shape 143"/>
          <p:cNvSpPr/>
          <p:nvPr/>
        </p:nvSpPr>
        <p:spPr>
          <a:xfrm>
            <a:off x="304077" y="378604"/>
            <a:ext cx="8558839" cy="7154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800"/>
                </a:lnTo>
                <a:lnTo>
                  <a:pt x="21586" y="3524"/>
                </a:lnTo>
                <a:lnTo>
                  <a:pt x="21548" y="2378"/>
                </a:lnTo>
                <a:lnTo>
                  <a:pt x="21489" y="1406"/>
                </a:lnTo>
                <a:lnTo>
                  <a:pt x="21413" y="655"/>
                </a:lnTo>
                <a:lnTo>
                  <a:pt x="21322" y="171"/>
                </a:lnTo>
                <a:lnTo>
                  <a:pt x="21222" y="0"/>
                </a:lnTo>
                <a:lnTo>
                  <a:pt x="378" y="0"/>
                </a:lnTo>
                <a:lnTo>
                  <a:pt x="278" y="171"/>
                </a:lnTo>
                <a:lnTo>
                  <a:pt x="187" y="655"/>
                </a:lnTo>
                <a:lnTo>
                  <a:pt x="111" y="1406"/>
                </a:lnTo>
                <a:lnTo>
                  <a:pt x="52" y="2378"/>
                </a:lnTo>
                <a:lnTo>
                  <a:pt x="14" y="3524"/>
                </a:lnTo>
                <a:lnTo>
                  <a:pt x="0" y="4800"/>
                </a:lnTo>
                <a:lnTo>
                  <a:pt x="0" y="21600"/>
                </a:lnTo>
                <a:lnTo>
                  <a:pt x="21600" y="21600"/>
                </a:lnTo>
                <a:close/>
              </a:path>
            </a:pathLst>
          </a:custGeom>
          <a:solidFill>
            <a:srgbClr val="FF0000"/>
          </a:solidFill>
          <a:ln w="12700">
            <a:miter lim="400000"/>
          </a:ln>
        </p:spPr>
        <p:txBody>
          <a:bodyPr lIns="0" tIns="0" rIns="0" bIns="0"/>
          <a:lstStyle/>
          <a:p>
            <a:pPr lvl="0">
              <a:defRPr sz="1500"/>
            </a:pPr>
            <a:endParaRPr/>
          </a:p>
        </p:txBody>
      </p:sp>
      <p:sp>
        <p:nvSpPr>
          <p:cNvPr id="144" name="Shape 144"/>
          <p:cNvSpPr/>
          <p:nvPr/>
        </p:nvSpPr>
        <p:spPr>
          <a:xfrm>
            <a:off x="300004" y="374281"/>
            <a:ext cx="8566647" cy="7193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627"/>
                </a:lnTo>
                <a:lnTo>
                  <a:pt x="21598" y="4378"/>
                </a:lnTo>
                <a:lnTo>
                  <a:pt x="21595" y="4150"/>
                </a:lnTo>
                <a:lnTo>
                  <a:pt x="21592" y="3901"/>
                </a:lnTo>
                <a:lnTo>
                  <a:pt x="21554" y="2561"/>
                </a:lnTo>
                <a:lnTo>
                  <a:pt x="21511" y="1784"/>
                </a:lnTo>
                <a:lnTo>
                  <a:pt x="21500" y="1598"/>
                </a:lnTo>
                <a:lnTo>
                  <a:pt x="21424" y="795"/>
                </a:lnTo>
                <a:lnTo>
                  <a:pt x="21350" y="309"/>
                </a:lnTo>
                <a:lnTo>
                  <a:pt x="21252" y="21"/>
                </a:lnTo>
                <a:lnTo>
                  <a:pt x="21232" y="0"/>
                </a:lnTo>
                <a:lnTo>
                  <a:pt x="368" y="0"/>
                </a:lnTo>
                <a:lnTo>
                  <a:pt x="348" y="21"/>
                </a:lnTo>
                <a:lnTo>
                  <a:pt x="309" y="104"/>
                </a:lnTo>
                <a:lnTo>
                  <a:pt x="291" y="145"/>
                </a:lnTo>
                <a:lnTo>
                  <a:pt x="273" y="228"/>
                </a:lnTo>
                <a:lnTo>
                  <a:pt x="255" y="290"/>
                </a:lnTo>
                <a:lnTo>
                  <a:pt x="150" y="1022"/>
                </a:lnTo>
                <a:lnTo>
                  <a:pt x="82" y="1882"/>
                </a:lnTo>
                <a:lnTo>
                  <a:pt x="33" y="2931"/>
                </a:lnTo>
                <a:lnTo>
                  <a:pt x="5" y="4150"/>
                </a:lnTo>
                <a:lnTo>
                  <a:pt x="2" y="4399"/>
                </a:lnTo>
                <a:lnTo>
                  <a:pt x="2" y="4648"/>
                </a:lnTo>
                <a:lnTo>
                  <a:pt x="0" y="4897"/>
                </a:lnTo>
                <a:lnTo>
                  <a:pt x="0" y="21600"/>
                </a:lnTo>
                <a:lnTo>
                  <a:pt x="21" y="21600"/>
                </a:lnTo>
                <a:lnTo>
                  <a:pt x="21" y="4648"/>
                </a:lnTo>
                <a:lnTo>
                  <a:pt x="25" y="4171"/>
                </a:lnTo>
                <a:lnTo>
                  <a:pt x="51" y="3045"/>
                </a:lnTo>
                <a:lnTo>
                  <a:pt x="99" y="2038"/>
                </a:lnTo>
                <a:lnTo>
                  <a:pt x="164" y="1210"/>
                </a:lnTo>
                <a:lnTo>
                  <a:pt x="245" y="622"/>
                </a:lnTo>
                <a:lnTo>
                  <a:pt x="332" y="311"/>
                </a:lnTo>
                <a:lnTo>
                  <a:pt x="370" y="270"/>
                </a:lnTo>
                <a:lnTo>
                  <a:pt x="388" y="249"/>
                </a:lnTo>
                <a:lnTo>
                  <a:pt x="21212" y="249"/>
                </a:lnTo>
                <a:lnTo>
                  <a:pt x="21232" y="270"/>
                </a:lnTo>
                <a:lnTo>
                  <a:pt x="21252" y="292"/>
                </a:lnTo>
                <a:lnTo>
                  <a:pt x="21270" y="311"/>
                </a:lnTo>
                <a:lnTo>
                  <a:pt x="21286" y="353"/>
                </a:lnTo>
                <a:lnTo>
                  <a:pt x="21304" y="394"/>
                </a:lnTo>
                <a:lnTo>
                  <a:pt x="21340" y="541"/>
                </a:lnTo>
                <a:lnTo>
                  <a:pt x="21432" y="1183"/>
                </a:lnTo>
                <a:lnTo>
                  <a:pt x="21472" y="1618"/>
                </a:lnTo>
                <a:lnTo>
                  <a:pt x="21485" y="1784"/>
                </a:lnTo>
                <a:lnTo>
                  <a:pt x="21548" y="2991"/>
                </a:lnTo>
                <a:lnTo>
                  <a:pt x="21575" y="4191"/>
                </a:lnTo>
                <a:lnTo>
                  <a:pt x="21580" y="4897"/>
                </a:lnTo>
                <a:lnTo>
                  <a:pt x="21580" y="21600"/>
                </a:lnTo>
                <a:lnTo>
                  <a:pt x="21600" y="21600"/>
                </a:lnTo>
                <a:close/>
              </a:path>
            </a:pathLst>
          </a:custGeom>
          <a:solidFill>
            <a:srgbClr val="FF0000"/>
          </a:solidFill>
          <a:ln w="12700">
            <a:miter lim="400000"/>
          </a:ln>
        </p:spPr>
        <p:txBody>
          <a:bodyPr lIns="0" tIns="0" rIns="0" bIns="0"/>
          <a:lstStyle/>
          <a:p>
            <a:pPr lvl="0">
              <a:defRPr sz="1500"/>
            </a:pPr>
            <a:endParaRPr/>
          </a:p>
        </p:txBody>
      </p:sp>
      <p:sp>
        <p:nvSpPr>
          <p:cNvPr id="145" name="Shape 145"/>
          <p:cNvSpPr>
            <a:spLocks noGrp="1"/>
          </p:cNvSpPr>
          <p:nvPr>
            <p:ph type="title"/>
          </p:nvPr>
        </p:nvSpPr>
        <p:spPr>
          <a:xfrm>
            <a:off x="346160" y="456339"/>
            <a:ext cx="8451685" cy="1203979"/>
          </a:xfrm>
          <a:prstGeom prst="rect">
            <a:avLst/>
          </a:prstGeom>
        </p:spPr>
        <p:txBody>
          <a:bodyPr lIns="0" tIns="0" rIns="0" bIns="0" anchor="t"/>
          <a:lstStyle/>
          <a:p>
            <a:pPr lvl="0">
              <a:defRPr sz="2300">
                <a:solidFill>
                  <a:srgbClr val="FFFFFF"/>
                </a:solidFill>
                <a:latin typeface="Arial"/>
                <a:ea typeface="Arial"/>
                <a:cs typeface="Arial"/>
                <a:sym typeface="Arial"/>
              </a:defRPr>
            </a:pPr>
            <a:endParaRPr/>
          </a:p>
        </p:txBody>
      </p:sp>
      <p:sp>
        <p:nvSpPr>
          <p:cNvPr id="146" name="Shape 146"/>
          <p:cNvSpPr>
            <a:spLocks noGrp="1"/>
          </p:cNvSpPr>
          <p:nvPr>
            <p:ph type="body" idx="1"/>
          </p:nvPr>
        </p:nvSpPr>
        <p:spPr>
          <a:xfrm>
            <a:off x="371623" y="1660317"/>
            <a:ext cx="3980139" cy="2030293"/>
          </a:xfrm>
          <a:prstGeom prst="rect">
            <a:avLst/>
          </a:prstGeom>
        </p:spPr>
        <p:txBody>
          <a:bodyPr lIns="0" tIns="0" rIns="0" bIns="0"/>
          <a:lstStyle/>
          <a:p>
            <a:pPr marL="0" lvl="0" indent="0">
              <a:spcBef>
                <a:spcPts val="400"/>
              </a:spcBef>
              <a:buSzTx/>
              <a:buFontTx/>
              <a:buNone/>
              <a:defRPr sz="2000">
                <a:latin typeface="Arial"/>
                <a:ea typeface="Arial"/>
                <a:cs typeface="Arial"/>
                <a:sym typeface="Arial"/>
              </a:defRPr>
            </a:pPr>
            <a:endParaRPr/>
          </a:p>
        </p:txBody>
      </p:sp>
      <p:sp>
        <p:nvSpPr>
          <p:cNvPr id="147" name="Shape 147"/>
          <p:cNvSpPr>
            <a:spLocks noGrp="1"/>
          </p:cNvSpPr>
          <p:nvPr>
            <p:ph type="sldNum" sz="quarter" idx="2"/>
          </p:nvPr>
        </p:nvSpPr>
        <p:spPr>
          <a:xfrm>
            <a:off x="6583789" y="6378633"/>
            <a:ext cx="2102741" cy="266701"/>
          </a:xfrm>
          <a:prstGeom prst="rect">
            <a:avLst/>
          </a:prstGeom>
        </p:spPr>
        <p:txBody>
          <a:bodyPr lIns="0" tIns="0" rIns="0" bIns="0" anchor="t"/>
          <a:lstStyle>
            <a:lvl1pPr>
              <a:defRPr sz="1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9" name="Shape 149"/>
          <p:cNvSpPr/>
          <p:nvPr/>
        </p:nvSpPr>
        <p:spPr>
          <a:xfrm>
            <a:off x="304077" y="378604"/>
            <a:ext cx="8558839" cy="7154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800"/>
                </a:lnTo>
                <a:lnTo>
                  <a:pt x="21586" y="3524"/>
                </a:lnTo>
                <a:lnTo>
                  <a:pt x="21548" y="2378"/>
                </a:lnTo>
                <a:lnTo>
                  <a:pt x="21489" y="1406"/>
                </a:lnTo>
                <a:lnTo>
                  <a:pt x="21413" y="655"/>
                </a:lnTo>
                <a:lnTo>
                  <a:pt x="21322" y="171"/>
                </a:lnTo>
                <a:lnTo>
                  <a:pt x="21222" y="0"/>
                </a:lnTo>
                <a:lnTo>
                  <a:pt x="378" y="0"/>
                </a:lnTo>
                <a:lnTo>
                  <a:pt x="278" y="171"/>
                </a:lnTo>
                <a:lnTo>
                  <a:pt x="187" y="655"/>
                </a:lnTo>
                <a:lnTo>
                  <a:pt x="111" y="1406"/>
                </a:lnTo>
                <a:lnTo>
                  <a:pt x="52" y="2378"/>
                </a:lnTo>
                <a:lnTo>
                  <a:pt x="14" y="3524"/>
                </a:lnTo>
                <a:lnTo>
                  <a:pt x="0" y="4800"/>
                </a:lnTo>
                <a:lnTo>
                  <a:pt x="0" y="21600"/>
                </a:lnTo>
                <a:lnTo>
                  <a:pt x="21600" y="21600"/>
                </a:lnTo>
                <a:close/>
              </a:path>
            </a:pathLst>
          </a:custGeom>
          <a:solidFill>
            <a:srgbClr val="FF0000"/>
          </a:solidFill>
          <a:ln w="12700">
            <a:miter lim="400000"/>
          </a:ln>
        </p:spPr>
        <p:txBody>
          <a:bodyPr lIns="0" tIns="0" rIns="0" bIns="0"/>
          <a:lstStyle/>
          <a:p>
            <a:pPr lvl="0">
              <a:defRPr sz="1500"/>
            </a:pPr>
            <a:endParaRPr/>
          </a:p>
        </p:txBody>
      </p:sp>
      <p:sp>
        <p:nvSpPr>
          <p:cNvPr id="150" name="Shape 150"/>
          <p:cNvSpPr/>
          <p:nvPr/>
        </p:nvSpPr>
        <p:spPr>
          <a:xfrm>
            <a:off x="300004" y="374281"/>
            <a:ext cx="8566647" cy="7193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627"/>
                </a:lnTo>
                <a:lnTo>
                  <a:pt x="21598" y="4378"/>
                </a:lnTo>
                <a:lnTo>
                  <a:pt x="21595" y="4150"/>
                </a:lnTo>
                <a:lnTo>
                  <a:pt x="21592" y="3901"/>
                </a:lnTo>
                <a:lnTo>
                  <a:pt x="21554" y="2561"/>
                </a:lnTo>
                <a:lnTo>
                  <a:pt x="21511" y="1784"/>
                </a:lnTo>
                <a:lnTo>
                  <a:pt x="21500" y="1598"/>
                </a:lnTo>
                <a:lnTo>
                  <a:pt x="21424" y="795"/>
                </a:lnTo>
                <a:lnTo>
                  <a:pt x="21350" y="309"/>
                </a:lnTo>
                <a:lnTo>
                  <a:pt x="21252" y="21"/>
                </a:lnTo>
                <a:lnTo>
                  <a:pt x="21232" y="0"/>
                </a:lnTo>
                <a:lnTo>
                  <a:pt x="368" y="0"/>
                </a:lnTo>
                <a:lnTo>
                  <a:pt x="348" y="21"/>
                </a:lnTo>
                <a:lnTo>
                  <a:pt x="309" y="104"/>
                </a:lnTo>
                <a:lnTo>
                  <a:pt x="291" y="145"/>
                </a:lnTo>
                <a:lnTo>
                  <a:pt x="273" y="228"/>
                </a:lnTo>
                <a:lnTo>
                  <a:pt x="255" y="290"/>
                </a:lnTo>
                <a:lnTo>
                  <a:pt x="150" y="1022"/>
                </a:lnTo>
                <a:lnTo>
                  <a:pt x="82" y="1882"/>
                </a:lnTo>
                <a:lnTo>
                  <a:pt x="33" y="2931"/>
                </a:lnTo>
                <a:lnTo>
                  <a:pt x="5" y="4150"/>
                </a:lnTo>
                <a:lnTo>
                  <a:pt x="2" y="4399"/>
                </a:lnTo>
                <a:lnTo>
                  <a:pt x="2" y="4648"/>
                </a:lnTo>
                <a:lnTo>
                  <a:pt x="0" y="4897"/>
                </a:lnTo>
                <a:lnTo>
                  <a:pt x="0" y="21600"/>
                </a:lnTo>
                <a:lnTo>
                  <a:pt x="21" y="21600"/>
                </a:lnTo>
                <a:lnTo>
                  <a:pt x="21" y="4648"/>
                </a:lnTo>
                <a:lnTo>
                  <a:pt x="25" y="4171"/>
                </a:lnTo>
                <a:lnTo>
                  <a:pt x="51" y="3045"/>
                </a:lnTo>
                <a:lnTo>
                  <a:pt x="99" y="2038"/>
                </a:lnTo>
                <a:lnTo>
                  <a:pt x="164" y="1210"/>
                </a:lnTo>
                <a:lnTo>
                  <a:pt x="245" y="622"/>
                </a:lnTo>
                <a:lnTo>
                  <a:pt x="332" y="311"/>
                </a:lnTo>
                <a:lnTo>
                  <a:pt x="370" y="270"/>
                </a:lnTo>
                <a:lnTo>
                  <a:pt x="388" y="249"/>
                </a:lnTo>
                <a:lnTo>
                  <a:pt x="21212" y="249"/>
                </a:lnTo>
                <a:lnTo>
                  <a:pt x="21232" y="270"/>
                </a:lnTo>
                <a:lnTo>
                  <a:pt x="21252" y="292"/>
                </a:lnTo>
                <a:lnTo>
                  <a:pt x="21270" y="311"/>
                </a:lnTo>
                <a:lnTo>
                  <a:pt x="21286" y="353"/>
                </a:lnTo>
                <a:lnTo>
                  <a:pt x="21304" y="394"/>
                </a:lnTo>
                <a:lnTo>
                  <a:pt x="21340" y="541"/>
                </a:lnTo>
                <a:lnTo>
                  <a:pt x="21432" y="1183"/>
                </a:lnTo>
                <a:lnTo>
                  <a:pt x="21472" y="1618"/>
                </a:lnTo>
                <a:lnTo>
                  <a:pt x="21485" y="1784"/>
                </a:lnTo>
                <a:lnTo>
                  <a:pt x="21548" y="2991"/>
                </a:lnTo>
                <a:lnTo>
                  <a:pt x="21575" y="4191"/>
                </a:lnTo>
                <a:lnTo>
                  <a:pt x="21580" y="4897"/>
                </a:lnTo>
                <a:lnTo>
                  <a:pt x="21580" y="21600"/>
                </a:lnTo>
                <a:lnTo>
                  <a:pt x="21600" y="21600"/>
                </a:lnTo>
                <a:close/>
              </a:path>
            </a:pathLst>
          </a:custGeom>
          <a:solidFill>
            <a:srgbClr val="FF0000"/>
          </a:solidFill>
          <a:ln w="12700">
            <a:miter lim="400000"/>
          </a:ln>
        </p:spPr>
        <p:txBody>
          <a:bodyPr lIns="0" tIns="0" rIns="0" bIns="0"/>
          <a:lstStyle/>
          <a:p>
            <a:pPr lvl="0">
              <a:defRPr sz="1500"/>
            </a:pPr>
            <a:endParaRPr/>
          </a:p>
        </p:txBody>
      </p:sp>
      <p:sp>
        <p:nvSpPr>
          <p:cNvPr id="151" name="Shape 151"/>
          <p:cNvSpPr>
            <a:spLocks noGrp="1"/>
          </p:cNvSpPr>
          <p:nvPr>
            <p:ph type="title"/>
          </p:nvPr>
        </p:nvSpPr>
        <p:spPr>
          <a:xfrm>
            <a:off x="346160" y="456337"/>
            <a:ext cx="8451685" cy="1143864"/>
          </a:xfrm>
          <a:prstGeom prst="rect">
            <a:avLst/>
          </a:prstGeom>
        </p:spPr>
        <p:txBody>
          <a:bodyPr lIns="0" tIns="0" rIns="0" bIns="0" anchor="t"/>
          <a:lstStyle/>
          <a:p>
            <a:pPr lvl="0">
              <a:defRPr sz="2300">
                <a:solidFill>
                  <a:srgbClr val="FFFFFF"/>
                </a:solidFill>
                <a:latin typeface="Arial"/>
                <a:ea typeface="Arial"/>
                <a:cs typeface="Arial"/>
                <a:sym typeface="Arial"/>
              </a:defRPr>
            </a:pPr>
            <a:endParaRPr/>
          </a:p>
        </p:txBody>
      </p:sp>
      <p:sp>
        <p:nvSpPr>
          <p:cNvPr id="152" name="Shape 152"/>
          <p:cNvSpPr>
            <a:spLocks noGrp="1"/>
          </p:cNvSpPr>
          <p:nvPr>
            <p:ph type="sldNum" sz="quarter" idx="2"/>
          </p:nvPr>
        </p:nvSpPr>
        <p:spPr>
          <a:xfrm>
            <a:off x="6583789" y="6378633"/>
            <a:ext cx="2102741" cy="266701"/>
          </a:xfrm>
          <a:prstGeom prst="rect">
            <a:avLst/>
          </a:prstGeom>
        </p:spPr>
        <p:txBody>
          <a:bodyPr lIns="0" tIns="0" rIns="0" bIns="0" anchor="t"/>
          <a:lstStyle>
            <a:lvl1pPr>
              <a:defRPr sz="1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4" name="Shape 154"/>
          <p:cNvSpPr/>
          <p:nvPr/>
        </p:nvSpPr>
        <p:spPr>
          <a:xfrm>
            <a:off x="304077" y="378604"/>
            <a:ext cx="8558839" cy="7154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800"/>
                </a:lnTo>
                <a:lnTo>
                  <a:pt x="21586" y="3524"/>
                </a:lnTo>
                <a:lnTo>
                  <a:pt x="21548" y="2378"/>
                </a:lnTo>
                <a:lnTo>
                  <a:pt x="21489" y="1406"/>
                </a:lnTo>
                <a:lnTo>
                  <a:pt x="21413" y="655"/>
                </a:lnTo>
                <a:lnTo>
                  <a:pt x="21322" y="171"/>
                </a:lnTo>
                <a:lnTo>
                  <a:pt x="21222" y="0"/>
                </a:lnTo>
                <a:lnTo>
                  <a:pt x="378" y="0"/>
                </a:lnTo>
                <a:lnTo>
                  <a:pt x="278" y="171"/>
                </a:lnTo>
                <a:lnTo>
                  <a:pt x="187" y="655"/>
                </a:lnTo>
                <a:lnTo>
                  <a:pt x="111" y="1406"/>
                </a:lnTo>
                <a:lnTo>
                  <a:pt x="52" y="2378"/>
                </a:lnTo>
                <a:lnTo>
                  <a:pt x="14" y="3524"/>
                </a:lnTo>
                <a:lnTo>
                  <a:pt x="0" y="4800"/>
                </a:lnTo>
                <a:lnTo>
                  <a:pt x="0" y="21600"/>
                </a:lnTo>
                <a:lnTo>
                  <a:pt x="21600" y="21600"/>
                </a:lnTo>
                <a:close/>
              </a:path>
            </a:pathLst>
          </a:custGeom>
          <a:solidFill>
            <a:srgbClr val="FF0000"/>
          </a:solidFill>
          <a:ln w="12700">
            <a:miter lim="400000"/>
          </a:ln>
        </p:spPr>
        <p:txBody>
          <a:bodyPr lIns="0" tIns="0" rIns="0" bIns="0"/>
          <a:lstStyle/>
          <a:p>
            <a:pPr lvl="0">
              <a:defRPr sz="1500"/>
            </a:pPr>
            <a:endParaRPr/>
          </a:p>
        </p:txBody>
      </p:sp>
      <p:sp>
        <p:nvSpPr>
          <p:cNvPr id="155" name="Shape 155"/>
          <p:cNvSpPr/>
          <p:nvPr/>
        </p:nvSpPr>
        <p:spPr>
          <a:xfrm>
            <a:off x="300004" y="374281"/>
            <a:ext cx="8566647" cy="7193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627"/>
                </a:lnTo>
                <a:lnTo>
                  <a:pt x="21598" y="4378"/>
                </a:lnTo>
                <a:lnTo>
                  <a:pt x="21595" y="4150"/>
                </a:lnTo>
                <a:lnTo>
                  <a:pt x="21592" y="3901"/>
                </a:lnTo>
                <a:lnTo>
                  <a:pt x="21554" y="2561"/>
                </a:lnTo>
                <a:lnTo>
                  <a:pt x="21511" y="1784"/>
                </a:lnTo>
                <a:lnTo>
                  <a:pt x="21500" y="1598"/>
                </a:lnTo>
                <a:lnTo>
                  <a:pt x="21424" y="795"/>
                </a:lnTo>
                <a:lnTo>
                  <a:pt x="21350" y="309"/>
                </a:lnTo>
                <a:lnTo>
                  <a:pt x="21252" y="21"/>
                </a:lnTo>
                <a:lnTo>
                  <a:pt x="21232" y="0"/>
                </a:lnTo>
                <a:lnTo>
                  <a:pt x="368" y="0"/>
                </a:lnTo>
                <a:lnTo>
                  <a:pt x="348" y="21"/>
                </a:lnTo>
                <a:lnTo>
                  <a:pt x="309" y="104"/>
                </a:lnTo>
                <a:lnTo>
                  <a:pt x="291" y="145"/>
                </a:lnTo>
                <a:lnTo>
                  <a:pt x="273" y="228"/>
                </a:lnTo>
                <a:lnTo>
                  <a:pt x="255" y="290"/>
                </a:lnTo>
                <a:lnTo>
                  <a:pt x="150" y="1022"/>
                </a:lnTo>
                <a:lnTo>
                  <a:pt x="82" y="1882"/>
                </a:lnTo>
                <a:lnTo>
                  <a:pt x="33" y="2931"/>
                </a:lnTo>
                <a:lnTo>
                  <a:pt x="5" y="4150"/>
                </a:lnTo>
                <a:lnTo>
                  <a:pt x="2" y="4399"/>
                </a:lnTo>
                <a:lnTo>
                  <a:pt x="2" y="4648"/>
                </a:lnTo>
                <a:lnTo>
                  <a:pt x="0" y="4897"/>
                </a:lnTo>
                <a:lnTo>
                  <a:pt x="0" y="21600"/>
                </a:lnTo>
                <a:lnTo>
                  <a:pt x="21" y="21600"/>
                </a:lnTo>
                <a:lnTo>
                  <a:pt x="21" y="4648"/>
                </a:lnTo>
                <a:lnTo>
                  <a:pt x="25" y="4171"/>
                </a:lnTo>
                <a:lnTo>
                  <a:pt x="51" y="3045"/>
                </a:lnTo>
                <a:lnTo>
                  <a:pt x="99" y="2038"/>
                </a:lnTo>
                <a:lnTo>
                  <a:pt x="164" y="1210"/>
                </a:lnTo>
                <a:lnTo>
                  <a:pt x="245" y="622"/>
                </a:lnTo>
                <a:lnTo>
                  <a:pt x="332" y="311"/>
                </a:lnTo>
                <a:lnTo>
                  <a:pt x="370" y="270"/>
                </a:lnTo>
                <a:lnTo>
                  <a:pt x="388" y="249"/>
                </a:lnTo>
                <a:lnTo>
                  <a:pt x="21212" y="249"/>
                </a:lnTo>
                <a:lnTo>
                  <a:pt x="21232" y="270"/>
                </a:lnTo>
                <a:lnTo>
                  <a:pt x="21252" y="292"/>
                </a:lnTo>
                <a:lnTo>
                  <a:pt x="21270" y="311"/>
                </a:lnTo>
                <a:lnTo>
                  <a:pt x="21286" y="353"/>
                </a:lnTo>
                <a:lnTo>
                  <a:pt x="21304" y="394"/>
                </a:lnTo>
                <a:lnTo>
                  <a:pt x="21340" y="541"/>
                </a:lnTo>
                <a:lnTo>
                  <a:pt x="21432" y="1183"/>
                </a:lnTo>
                <a:lnTo>
                  <a:pt x="21472" y="1618"/>
                </a:lnTo>
                <a:lnTo>
                  <a:pt x="21485" y="1784"/>
                </a:lnTo>
                <a:lnTo>
                  <a:pt x="21548" y="2991"/>
                </a:lnTo>
                <a:lnTo>
                  <a:pt x="21575" y="4191"/>
                </a:lnTo>
                <a:lnTo>
                  <a:pt x="21580" y="4897"/>
                </a:lnTo>
                <a:lnTo>
                  <a:pt x="21580" y="21600"/>
                </a:lnTo>
                <a:lnTo>
                  <a:pt x="21600" y="21600"/>
                </a:lnTo>
                <a:close/>
              </a:path>
            </a:pathLst>
          </a:custGeom>
          <a:solidFill>
            <a:srgbClr val="FF0000"/>
          </a:solidFill>
          <a:ln w="12700">
            <a:miter lim="400000"/>
          </a:ln>
        </p:spPr>
        <p:txBody>
          <a:bodyPr lIns="0" tIns="0" rIns="0" bIns="0"/>
          <a:lstStyle/>
          <a:p>
            <a:pPr lvl="0">
              <a:defRPr sz="1500"/>
            </a:pPr>
            <a:endParaRPr/>
          </a:p>
        </p:txBody>
      </p:sp>
      <p:sp>
        <p:nvSpPr>
          <p:cNvPr id="156" name="Shape 156"/>
          <p:cNvSpPr>
            <a:spLocks noGrp="1"/>
          </p:cNvSpPr>
          <p:nvPr>
            <p:ph type="sldNum" sz="quarter" idx="2"/>
          </p:nvPr>
        </p:nvSpPr>
        <p:spPr>
          <a:xfrm>
            <a:off x="6583789" y="6378633"/>
            <a:ext cx="2102741" cy="266701"/>
          </a:xfrm>
          <a:prstGeom prst="rect">
            <a:avLst/>
          </a:prstGeom>
        </p:spPr>
        <p:txBody>
          <a:bodyPr lIns="0" tIns="0" rIns="0" bIns="0" anchor="t"/>
          <a:lstStyle>
            <a:lvl1pPr>
              <a:defRPr sz="1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Diapositiva titol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58" name="Shape 158"/>
          <p:cNvSpPr>
            <a:spLocks noGrp="1"/>
          </p:cNvSpPr>
          <p:nvPr>
            <p:ph type="title"/>
          </p:nvPr>
        </p:nvSpPr>
        <p:spPr>
          <a:xfrm>
            <a:off x="685800" y="1844675"/>
            <a:ext cx="7772400" cy="2041529"/>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159" name="Shape 159"/>
          <p:cNvSpPr>
            <a:spLocks noGrp="1"/>
          </p:cNvSpPr>
          <p:nvPr>
            <p:ph type="body" idx="1"/>
          </p:nvPr>
        </p:nvSpPr>
        <p:spPr>
          <a:xfrm>
            <a:off x="1371600" y="3886203"/>
            <a:ext cx="6400800" cy="2971799"/>
          </a:xfrm>
          <a:prstGeom prst="rect">
            <a:avLst/>
          </a:prstGeom>
        </p:spPr>
        <p:txBody>
          <a:bodyPr/>
          <a:lstStyle>
            <a:lvl1pPr marL="0" indent="0" algn="ctr">
              <a:buSzTx/>
              <a:buFontTx/>
              <a:buNone/>
              <a:defRPr>
                <a:latin typeface="Arial"/>
                <a:ea typeface="Arial"/>
                <a:cs typeface="Arial"/>
                <a:sym typeface="Arial"/>
              </a:defRPr>
            </a:lvl1pPr>
          </a:lstStyle>
          <a:p>
            <a:pPr lvl="0">
              <a:defRPr sz="1800"/>
            </a:pPr>
            <a:r>
              <a:rPr sz="2800"/>
              <a:t>Fare clic per modificare lo stile del sottotitolo dello schema</a:t>
            </a:r>
          </a:p>
        </p:txBody>
      </p:sp>
      <p:sp>
        <p:nvSpPr>
          <p:cNvPr id="160" name="Shape 160"/>
          <p:cNvSpPr>
            <a:spLocks noGrp="1"/>
          </p:cNvSpPr>
          <p:nvPr>
            <p:ph type="sldNum" sz="quarter" idx="2"/>
          </p:nvPr>
        </p:nvSpPr>
        <p:spPr>
          <a:xfrm>
            <a:off x="6553200" y="6245228"/>
            <a:ext cx="2133600" cy="264255"/>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olo e contenut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62" name="Shape 162"/>
          <p:cNvSpPr>
            <a:spLocks noGrp="1"/>
          </p:cNvSpPr>
          <p:nvPr>
            <p:ph type="title"/>
          </p:nvPr>
        </p:nvSpPr>
        <p:spPr>
          <a:xfrm>
            <a:off x="457200" y="92078"/>
            <a:ext cx="8229600" cy="1508125"/>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163" name="Shape 163"/>
          <p:cNvSpPr>
            <a:spLocks noGrp="1"/>
          </p:cNvSpPr>
          <p:nvPr>
            <p:ph type="body" idx="1"/>
          </p:nvPr>
        </p:nvSpPr>
        <p:spPr>
          <a:xfrm>
            <a:off x="457200" y="1600200"/>
            <a:ext cx="8229600" cy="5257800"/>
          </a:xfrm>
          <a:prstGeom prst="rect">
            <a:avLst/>
          </a:prstGeom>
        </p:spPr>
        <p:txBody>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164" name="Shape 164"/>
          <p:cNvSpPr>
            <a:spLocks noGrp="1"/>
          </p:cNvSpPr>
          <p:nvPr>
            <p:ph type="sldNum" sz="quarter" idx="2"/>
          </p:nvPr>
        </p:nvSpPr>
        <p:spPr>
          <a:xfrm>
            <a:off x="6553200" y="6245228"/>
            <a:ext cx="2133600" cy="264255"/>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2" name="Shape 22"/>
          <p:cNvSpPr>
            <a:spLocks noGrp="1"/>
          </p:cNvSpPr>
          <p:nvPr>
            <p:ph type="title"/>
          </p:nvPr>
        </p:nvSpPr>
        <p:spPr>
          <a:xfrm>
            <a:off x="629842" y="365127"/>
            <a:ext cx="7886701" cy="1325563"/>
          </a:xfrm>
          <a:prstGeom prst="rect">
            <a:avLst/>
          </a:prstGeom>
        </p:spPr>
        <p:txBody>
          <a:bodyP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Fare clic per modificare lo stile del titolo</a:t>
            </a:r>
          </a:p>
        </p:txBody>
      </p:sp>
      <p:sp>
        <p:nvSpPr>
          <p:cNvPr id="23" name="Shape 23"/>
          <p:cNvSpPr>
            <a:spLocks noGrp="1"/>
          </p:cNvSpPr>
          <p:nvPr>
            <p:ph type="body" idx="1"/>
          </p:nvPr>
        </p:nvSpPr>
        <p:spPr>
          <a:xfrm>
            <a:off x="629842" y="1681165"/>
            <a:ext cx="3868341" cy="823913"/>
          </a:xfrm>
          <a:prstGeom prst="rect">
            <a:avLst/>
          </a:prstGeom>
        </p:spPr>
        <p:txBody>
          <a:bodyPr anchor="b">
            <a:normAutofit/>
          </a:bodyPr>
          <a:lstStyle>
            <a:lvl1pPr marL="0" indent="0" defTabSz="684086">
              <a:lnSpc>
                <a:spcPct val="90000"/>
              </a:lnSpc>
              <a:spcBef>
                <a:spcPts val="700"/>
              </a:spcBef>
              <a:buSzTx/>
              <a:buFontTx/>
              <a:buNone/>
              <a:defRPr sz="1700" b="1"/>
            </a:lvl1pPr>
          </a:lstStyle>
          <a:p>
            <a:pPr lvl="0">
              <a:defRPr sz="1800" b="0"/>
            </a:pPr>
            <a:r>
              <a:rPr sz="1700" b="1"/>
              <a:t>Fare clic per modificare stili del testo dello schema</a:t>
            </a:r>
          </a:p>
        </p:txBody>
      </p:sp>
      <p:sp>
        <p:nvSpPr>
          <p:cNvPr id="24" name="Shape 24"/>
          <p:cNvSpPr>
            <a:spLocks noGrp="1"/>
          </p:cNvSpPr>
          <p:nvPr>
            <p:ph type="sldNum" sz="quarter" idx="2"/>
          </p:nvPr>
        </p:nvSpPr>
        <p:spPr>
          <a:xfrm>
            <a:off x="6457950" y="6429696"/>
            <a:ext cx="2057400" cy="206851"/>
          </a:xfrm>
          <a:prstGeom prst="rect">
            <a:avLst/>
          </a:prstGeom>
        </p:spPr>
        <p:txBody>
          <a:bodyPr/>
          <a:lstStyle>
            <a:lvl1pPr>
              <a:defRPr sz="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Intestazione sezione">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66" name="Shape 166"/>
          <p:cNvSpPr>
            <a:spLocks noGrp="1"/>
          </p:cNvSpPr>
          <p:nvPr>
            <p:ph type="title"/>
          </p:nvPr>
        </p:nvSpPr>
        <p:spPr>
          <a:xfrm>
            <a:off x="722489" y="4406903"/>
            <a:ext cx="7772401" cy="2451099"/>
          </a:xfrm>
          <a:prstGeom prst="rect">
            <a:avLst/>
          </a:prstGeom>
        </p:spPr>
        <p:txBody>
          <a:bodyPr anchor="t"/>
          <a:lstStyle>
            <a:lvl1pPr algn="l">
              <a:defRPr sz="3500" cap="all">
                <a:latin typeface="Arial Bold"/>
                <a:ea typeface="Arial Bold"/>
                <a:cs typeface="Arial Bold"/>
                <a:sym typeface="Arial Bold"/>
              </a:defRPr>
            </a:lvl1pPr>
          </a:lstStyle>
          <a:p>
            <a:pPr lvl="0">
              <a:defRPr sz="1800" cap="none"/>
            </a:pPr>
            <a:r>
              <a:rPr sz="3500" cap="all"/>
              <a:t>Fare clic per modificare lo stile del titolo</a:t>
            </a:r>
          </a:p>
        </p:txBody>
      </p:sp>
      <p:sp>
        <p:nvSpPr>
          <p:cNvPr id="167" name="Shape 167"/>
          <p:cNvSpPr>
            <a:spLocks noGrp="1"/>
          </p:cNvSpPr>
          <p:nvPr>
            <p:ph type="body" idx="1"/>
          </p:nvPr>
        </p:nvSpPr>
        <p:spPr>
          <a:xfrm>
            <a:off x="722489" y="1192214"/>
            <a:ext cx="7772401" cy="3214688"/>
          </a:xfrm>
          <a:prstGeom prst="rect">
            <a:avLst/>
          </a:prstGeom>
        </p:spPr>
        <p:txBody>
          <a:bodyPr anchor="b"/>
          <a:lstStyle>
            <a:lvl1pPr marL="0" indent="0">
              <a:spcBef>
                <a:spcPts val="400"/>
              </a:spcBef>
              <a:buSzTx/>
              <a:buFontTx/>
              <a:buNone/>
              <a:defRPr sz="1700">
                <a:latin typeface="Arial"/>
                <a:ea typeface="Arial"/>
                <a:cs typeface="Arial"/>
                <a:sym typeface="Arial"/>
              </a:defRPr>
            </a:lvl1pPr>
          </a:lstStyle>
          <a:p>
            <a:pPr lvl="0">
              <a:defRPr sz="1800"/>
            </a:pPr>
            <a:r>
              <a:rPr sz="1700"/>
              <a:t>Fare clic per modificare stili del testo dello schema</a:t>
            </a:r>
          </a:p>
        </p:txBody>
      </p:sp>
      <p:sp>
        <p:nvSpPr>
          <p:cNvPr id="168" name="Shape 168"/>
          <p:cNvSpPr>
            <a:spLocks noGrp="1"/>
          </p:cNvSpPr>
          <p:nvPr>
            <p:ph type="sldNum" sz="quarter" idx="2"/>
          </p:nvPr>
        </p:nvSpPr>
        <p:spPr>
          <a:xfrm>
            <a:off x="6553200" y="6245228"/>
            <a:ext cx="2133600" cy="264255"/>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Due contenuti">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457200" y="92078"/>
            <a:ext cx="8229600" cy="1508125"/>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171" name="Shape 171"/>
          <p:cNvSpPr>
            <a:spLocks noGrp="1"/>
          </p:cNvSpPr>
          <p:nvPr>
            <p:ph type="body" idx="1"/>
          </p:nvPr>
        </p:nvSpPr>
        <p:spPr>
          <a:xfrm>
            <a:off x="457202" y="1600200"/>
            <a:ext cx="4047067" cy="5257800"/>
          </a:xfrm>
          <a:prstGeom prst="rect">
            <a:avLst/>
          </a:prstGeom>
        </p:spPr>
        <p:txBody>
          <a:bodyPr/>
          <a:lstStyle>
            <a:lvl1pPr>
              <a:spcBef>
                <a:spcPts val="500"/>
              </a:spcBef>
              <a:buFontTx/>
              <a:defRPr sz="2400">
                <a:latin typeface="Arial"/>
                <a:ea typeface="Arial"/>
                <a:cs typeface="Arial"/>
                <a:sym typeface="Arial"/>
              </a:defRPr>
            </a:lvl1pPr>
            <a:lvl2pPr marL="694952" indent="-289563">
              <a:spcBef>
                <a:spcPts val="500"/>
              </a:spcBef>
              <a:buFontTx/>
              <a:defRPr sz="2400">
                <a:latin typeface="Arial"/>
                <a:ea typeface="Arial"/>
                <a:cs typeface="Arial"/>
                <a:sym typeface="Arial"/>
              </a:defRPr>
            </a:lvl2pPr>
            <a:lvl3pPr marL="1096935" indent="-286157">
              <a:spcBef>
                <a:spcPts val="500"/>
              </a:spcBef>
              <a:buFontTx/>
              <a:defRPr sz="2400">
                <a:latin typeface="Arial"/>
                <a:ea typeface="Arial"/>
                <a:cs typeface="Arial"/>
                <a:sym typeface="Arial"/>
              </a:defRPr>
            </a:lvl3pPr>
            <a:lvl4pPr marL="1540479" indent="-324311">
              <a:spcBef>
                <a:spcPts val="500"/>
              </a:spcBef>
              <a:buFontTx/>
              <a:defRPr sz="2400">
                <a:latin typeface="Arial"/>
                <a:ea typeface="Arial"/>
                <a:cs typeface="Arial"/>
                <a:sym typeface="Arial"/>
              </a:defRPr>
            </a:lvl4pPr>
            <a:lvl5pPr marL="1945868" indent="-324311">
              <a:spcBef>
                <a:spcPts val="500"/>
              </a:spcBef>
              <a:buFontTx/>
              <a:defRPr sz="2400">
                <a:latin typeface="Arial"/>
                <a:ea typeface="Arial"/>
                <a:cs typeface="Arial"/>
                <a:sym typeface="Arial"/>
              </a:defRPr>
            </a:lvl5pPr>
          </a:lstStyle>
          <a:p>
            <a:pPr lvl="0">
              <a:defRPr sz="1800"/>
            </a:pPr>
            <a:r>
              <a:rPr sz="2400"/>
              <a:t>Fare clic per modificare stili del testo dello schema</a:t>
            </a:r>
          </a:p>
          <a:p>
            <a:pPr lvl="1">
              <a:defRPr sz="1800"/>
            </a:pPr>
            <a:r>
              <a:rPr sz="2400"/>
              <a:t>Secondo livello</a:t>
            </a:r>
          </a:p>
          <a:p>
            <a:pPr lvl="2">
              <a:defRPr sz="1800"/>
            </a:pPr>
            <a:r>
              <a:rPr sz="2400"/>
              <a:t>Terzo livello</a:t>
            </a:r>
          </a:p>
          <a:p>
            <a:pPr lvl="3">
              <a:defRPr sz="1800"/>
            </a:pPr>
            <a:r>
              <a:rPr sz="2400"/>
              <a:t>Quarto livello</a:t>
            </a:r>
          </a:p>
          <a:p>
            <a:pPr lvl="4">
              <a:defRPr sz="1800"/>
            </a:pPr>
            <a:r>
              <a:rPr sz="2400"/>
              <a:t>Quinto livello</a:t>
            </a:r>
          </a:p>
        </p:txBody>
      </p:sp>
      <p:sp>
        <p:nvSpPr>
          <p:cNvPr id="172" name="Shape 172"/>
          <p:cNvSpPr>
            <a:spLocks noGrp="1"/>
          </p:cNvSpPr>
          <p:nvPr>
            <p:ph type="sldNum" sz="quarter" idx="2"/>
          </p:nvPr>
        </p:nvSpPr>
        <p:spPr>
          <a:xfrm>
            <a:off x="6553200" y="6245228"/>
            <a:ext cx="2133600" cy="264255"/>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nfront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256810"/>
            <a:ext cx="8229600" cy="1178656"/>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175" name="Shape 175"/>
          <p:cNvSpPr>
            <a:spLocks noGrp="1"/>
          </p:cNvSpPr>
          <p:nvPr>
            <p:ph type="body" idx="1"/>
          </p:nvPr>
        </p:nvSpPr>
        <p:spPr>
          <a:xfrm>
            <a:off x="457201" y="1435465"/>
            <a:ext cx="4040012" cy="739410"/>
          </a:xfrm>
          <a:prstGeom prst="rect">
            <a:avLst/>
          </a:prstGeom>
        </p:spPr>
        <p:txBody>
          <a:bodyPr anchor="b"/>
          <a:lstStyle>
            <a:lvl1pPr marL="0" indent="0">
              <a:spcBef>
                <a:spcPts val="500"/>
              </a:spcBef>
              <a:buSzTx/>
              <a:buFontTx/>
              <a:buNone/>
              <a:defRPr sz="2100">
                <a:latin typeface="Arial Bold"/>
                <a:ea typeface="Arial Bold"/>
                <a:cs typeface="Arial Bold"/>
                <a:sym typeface="Arial Bold"/>
              </a:defRPr>
            </a:lvl1pPr>
          </a:lstStyle>
          <a:p>
            <a:pPr lvl="0">
              <a:defRPr sz="1800"/>
            </a:pPr>
            <a:r>
              <a:rPr sz="2100"/>
              <a:t>Fare clic per modificare stili del testo dello schema</a:t>
            </a:r>
          </a:p>
        </p:txBody>
      </p:sp>
      <p:sp>
        <p:nvSpPr>
          <p:cNvPr id="176" name="Shape 176"/>
          <p:cNvSpPr>
            <a:spLocks noGrp="1"/>
          </p:cNvSpPr>
          <p:nvPr>
            <p:ph type="sldNum" sz="quarter" idx="2"/>
          </p:nvPr>
        </p:nvSpPr>
        <p:spPr>
          <a:xfrm>
            <a:off x="6553200" y="6245228"/>
            <a:ext cx="2133600" cy="264255"/>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Solo titol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78" name="Shape 178"/>
          <p:cNvSpPr>
            <a:spLocks noGrp="1"/>
          </p:cNvSpPr>
          <p:nvPr>
            <p:ph type="title"/>
          </p:nvPr>
        </p:nvSpPr>
        <p:spPr>
          <a:xfrm>
            <a:off x="457200" y="92078"/>
            <a:ext cx="8229600" cy="1508125"/>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179" name="Shape 179"/>
          <p:cNvSpPr>
            <a:spLocks noGrp="1"/>
          </p:cNvSpPr>
          <p:nvPr>
            <p:ph type="sldNum" sz="quarter" idx="2"/>
          </p:nvPr>
        </p:nvSpPr>
        <p:spPr>
          <a:xfrm>
            <a:off x="6553200" y="6245228"/>
            <a:ext cx="2133600" cy="264255"/>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Vuota">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81" name="Shape 181"/>
          <p:cNvSpPr>
            <a:spLocks noGrp="1"/>
          </p:cNvSpPr>
          <p:nvPr>
            <p:ph type="sldNum" sz="quarter" idx="2"/>
          </p:nvPr>
        </p:nvSpPr>
        <p:spPr>
          <a:xfrm>
            <a:off x="6553200" y="6245228"/>
            <a:ext cx="2133600" cy="264255"/>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Contenuto con didascalia">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83" name="Shape 183"/>
          <p:cNvSpPr>
            <a:spLocks noGrp="1"/>
          </p:cNvSpPr>
          <p:nvPr>
            <p:ph type="title"/>
          </p:nvPr>
        </p:nvSpPr>
        <p:spPr>
          <a:xfrm>
            <a:off x="457201" y="0"/>
            <a:ext cx="3008490" cy="1435100"/>
          </a:xfrm>
          <a:prstGeom prst="rect">
            <a:avLst/>
          </a:prstGeom>
        </p:spPr>
        <p:txBody>
          <a:bodyPr anchor="b"/>
          <a:lstStyle>
            <a:lvl1pPr algn="l">
              <a:defRPr sz="1700">
                <a:latin typeface="Arial Bold"/>
                <a:ea typeface="Arial Bold"/>
                <a:cs typeface="Arial Bold"/>
                <a:sym typeface="Arial Bold"/>
              </a:defRPr>
            </a:lvl1pPr>
          </a:lstStyle>
          <a:p>
            <a:pPr lvl="0">
              <a:defRPr sz="1800"/>
            </a:pPr>
            <a:r>
              <a:rPr sz="1700"/>
              <a:t>Fare clic per modificare lo stile del titolo</a:t>
            </a:r>
          </a:p>
        </p:txBody>
      </p:sp>
      <p:sp>
        <p:nvSpPr>
          <p:cNvPr id="184" name="Shape 184"/>
          <p:cNvSpPr>
            <a:spLocks noGrp="1"/>
          </p:cNvSpPr>
          <p:nvPr>
            <p:ph type="body" idx="1"/>
          </p:nvPr>
        </p:nvSpPr>
        <p:spPr>
          <a:xfrm>
            <a:off x="3575757" y="273050"/>
            <a:ext cx="5111044" cy="6584950"/>
          </a:xfrm>
          <a:prstGeom prst="rect">
            <a:avLst/>
          </a:prstGeom>
        </p:spPr>
        <p:txBody>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185" name="Shape 185"/>
          <p:cNvSpPr>
            <a:spLocks noGrp="1"/>
          </p:cNvSpPr>
          <p:nvPr>
            <p:ph type="sldNum" sz="quarter" idx="2"/>
          </p:nvPr>
        </p:nvSpPr>
        <p:spPr>
          <a:xfrm>
            <a:off x="6553200" y="6245228"/>
            <a:ext cx="2133600" cy="264255"/>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Immagine con didascalia">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87" name="Shape 187"/>
          <p:cNvSpPr>
            <a:spLocks noGrp="1"/>
          </p:cNvSpPr>
          <p:nvPr>
            <p:ph type="title"/>
          </p:nvPr>
        </p:nvSpPr>
        <p:spPr>
          <a:xfrm>
            <a:off x="1792111" y="4800600"/>
            <a:ext cx="5486401" cy="566738"/>
          </a:xfrm>
          <a:prstGeom prst="rect">
            <a:avLst/>
          </a:prstGeom>
        </p:spPr>
        <p:txBody>
          <a:bodyPr anchor="b"/>
          <a:lstStyle>
            <a:lvl1pPr algn="l">
              <a:defRPr sz="1700">
                <a:latin typeface="Arial Bold"/>
                <a:ea typeface="Arial Bold"/>
                <a:cs typeface="Arial Bold"/>
                <a:sym typeface="Arial Bold"/>
              </a:defRPr>
            </a:lvl1pPr>
          </a:lstStyle>
          <a:p>
            <a:pPr lvl="0">
              <a:defRPr sz="1800"/>
            </a:pPr>
            <a:r>
              <a:rPr sz="1700"/>
              <a:t>Fare clic per modificare lo stile del titolo</a:t>
            </a:r>
          </a:p>
        </p:txBody>
      </p:sp>
      <p:sp>
        <p:nvSpPr>
          <p:cNvPr id="188" name="Shape 188"/>
          <p:cNvSpPr>
            <a:spLocks noGrp="1"/>
          </p:cNvSpPr>
          <p:nvPr>
            <p:ph type="body" idx="1"/>
          </p:nvPr>
        </p:nvSpPr>
        <p:spPr>
          <a:xfrm>
            <a:off x="1792111" y="5367339"/>
            <a:ext cx="5486401" cy="804863"/>
          </a:xfrm>
          <a:prstGeom prst="rect">
            <a:avLst/>
          </a:prstGeom>
        </p:spPr>
        <p:txBody>
          <a:bodyPr/>
          <a:lstStyle>
            <a:lvl1pPr marL="0" indent="0">
              <a:spcBef>
                <a:spcPts val="200"/>
              </a:spcBef>
              <a:buSzTx/>
              <a:buFontTx/>
              <a:buNone/>
              <a:defRPr sz="1200">
                <a:latin typeface="Arial"/>
                <a:ea typeface="Arial"/>
                <a:cs typeface="Arial"/>
                <a:sym typeface="Arial"/>
              </a:defRPr>
            </a:lvl1pPr>
          </a:lstStyle>
          <a:p>
            <a:pPr lvl="0">
              <a:defRPr sz="1800"/>
            </a:pPr>
            <a:r>
              <a:rPr sz="1200"/>
              <a:t>Fare clic per modificare stili del testo dello schema</a:t>
            </a:r>
          </a:p>
        </p:txBody>
      </p:sp>
      <p:sp>
        <p:nvSpPr>
          <p:cNvPr id="189" name="Shape 189"/>
          <p:cNvSpPr>
            <a:spLocks noGrp="1"/>
          </p:cNvSpPr>
          <p:nvPr>
            <p:ph type="sldNum" sz="quarter" idx="2"/>
          </p:nvPr>
        </p:nvSpPr>
        <p:spPr>
          <a:xfrm>
            <a:off x="6553200" y="6245228"/>
            <a:ext cx="2133600" cy="264255"/>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olo e testo verticale">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91" name="Shape 191"/>
          <p:cNvSpPr>
            <a:spLocks noGrp="1"/>
          </p:cNvSpPr>
          <p:nvPr>
            <p:ph type="title"/>
          </p:nvPr>
        </p:nvSpPr>
        <p:spPr>
          <a:xfrm>
            <a:off x="457200" y="92078"/>
            <a:ext cx="8229600" cy="1508125"/>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192" name="Shape 192"/>
          <p:cNvSpPr>
            <a:spLocks noGrp="1"/>
          </p:cNvSpPr>
          <p:nvPr>
            <p:ph type="body" idx="1"/>
          </p:nvPr>
        </p:nvSpPr>
        <p:spPr>
          <a:xfrm>
            <a:off x="457200" y="1600200"/>
            <a:ext cx="8229600" cy="5257800"/>
          </a:xfrm>
          <a:prstGeom prst="rect">
            <a:avLst/>
          </a:prstGeom>
        </p:spPr>
        <p:txBody>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193" name="Shape 193"/>
          <p:cNvSpPr>
            <a:spLocks noGrp="1"/>
          </p:cNvSpPr>
          <p:nvPr>
            <p:ph type="sldNum" sz="quarter" idx="2"/>
          </p:nvPr>
        </p:nvSpPr>
        <p:spPr>
          <a:xfrm>
            <a:off x="6553200" y="6245228"/>
            <a:ext cx="2133600" cy="264255"/>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Titolo e testo verticale">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95" name="Shape 195"/>
          <p:cNvSpPr>
            <a:spLocks noGrp="1"/>
          </p:cNvSpPr>
          <p:nvPr>
            <p:ph type="title"/>
          </p:nvPr>
        </p:nvSpPr>
        <p:spPr>
          <a:xfrm>
            <a:off x="6629400" y="0"/>
            <a:ext cx="2057400" cy="6400804"/>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196" name="Shape 196"/>
          <p:cNvSpPr>
            <a:spLocks noGrp="1"/>
          </p:cNvSpPr>
          <p:nvPr>
            <p:ph type="body" idx="1"/>
          </p:nvPr>
        </p:nvSpPr>
        <p:spPr>
          <a:xfrm>
            <a:off x="457202" y="274641"/>
            <a:ext cx="6036735" cy="6583361"/>
          </a:xfrm>
          <a:prstGeom prst="rect">
            <a:avLst/>
          </a:prstGeom>
        </p:spPr>
        <p:txBody>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197" name="Shape 197"/>
          <p:cNvSpPr>
            <a:spLocks noGrp="1"/>
          </p:cNvSpPr>
          <p:nvPr>
            <p:ph type="sldNum" sz="quarter" idx="2"/>
          </p:nvPr>
        </p:nvSpPr>
        <p:spPr>
          <a:xfrm>
            <a:off x="6553200" y="6245228"/>
            <a:ext cx="2133600" cy="264255"/>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99" name="Shape 199"/>
          <p:cNvSpPr>
            <a:spLocks noGrp="1"/>
          </p:cNvSpPr>
          <p:nvPr>
            <p:ph type="sldNum" sz="quarter" idx="2"/>
          </p:nvPr>
        </p:nvSpPr>
        <p:spPr>
          <a:xfrm>
            <a:off x="6553200" y="6356350"/>
            <a:ext cx="2132016" cy="269240"/>
          </a:xfrm>
          <a:prstGeom prst="rect">
            <a:avLst/>
          </a:prstGeom>
        </p:spPr>
        <p:txBody>
          <a:bodyPr anchor="t"/>
          <a:lstStyle>
            <a:lvl1pPr>
              <a:tabLst>
                <a:tab pos="723900" algn="l"/>
                <a:tab pos="1447800" algn="l"/>
              </a:tabLst>
              <a:defRPr sz="1200">
                <a:solidFill>
                  <a:srgbClr val="000000"/>
                </a:solidFill>
              </a:defRPr>
            </a:lvl1pPr>
          </a:lstStyle>
          <a:p>
            <a:pPr lvl="0"/>
            <a:fld id="{86CB4B4D-7CA3-9044-876B-883B54F8677D}" type="slidenum">
              <a:rPr/>
              <a:pPr lvl="0"/>
              <a:t>‹N›</a:t>
            </a:fld>
            <a:endParaRPr/>
          </a:p>
        </p:txBody>
      </p:sp>
      <p:sp>
        <p:nvSpPr>
          <p:cNvPr id="200" name="Shape 200"/>
          <p:cNvSpPr>
            <a:spLocks noGrp="1"/>
          </p:cNvSpPr>
          <p:nvPr>
            <p:ph type="title"/>
          </p:nvPr>
        </p:nvSpPr>
        <p:spPr>
          <a:xfrm>
            <a:off x="685801" y="2130425"/>
            <a:ext cx="7770815" cy="1468438"/>
          </a:xfrm>
          <a:prstGeom prst="rect">
            <a:avLst/>
          </a:prstGeom>
        </p:spPr>
        <p:txBody>
          <a:bodyPr lIns="44999" tIns="44999" rIns="44999" bIns="44999" anchor="t"/>
          <a:lstStyle/>
          <a:p>
            <a:pPr lvl="0">
              <a:defRPr>
                <a:latin typeface="Arial"/>
                <a:ea typeface="Arial"/>
                <a:cs typeface="Arial"/>
                <a:sym typeface="Arial"/>
              </a:defRPr>
            </a:pPr>
            <a:endParaRPr/>
          </a:p>
        </p:txBody>
      </p:sp>
      <p:sp>
        <p:nvSpPr>
          <p:cNvPr id="201" name="Shape 201"/>
          <p:cNvSpPr>
            <a:spLocks noGrp="1"/>
          </p:cNvSpPr>
          <p:nvPr>
            <p:ph type="body" idx="1"/>
          </p:nvPr>
        </p:nvSpPr>
        <p:spPr>
          <a:xfrm>
            <a:off x="457201" y="1604964"/>
            <a:ext cx="8228015" cy="4524377"/>
          </a:xfrm>
          <a:prstGeom prst="rect">
            <a:avLst/>
          </a:prstGeom>
        </p:spPr>
        <p:txBody>
          <a:bodyPr lIns="0" tIns="0" rIns="0" bIns="0"/>
          <a:lstStyle/>
          <a:p>
            <a:pPr lvl="0">
              <a:buFontTx/>
              <a:defRPr>
                <a:latin typeface="Arial"/>
                <a:ea typeface="Arial"/>
                <a:cs typeface="Arial"/>
                <a:sym typeface="Arial"/>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6" name="Shape 26"/>
          <p:cNvSpPr>
            <a:spLocks noGrp="1"/>
          </p:cNvSpPr>
          <p:nvPr>
            <p:ph type="title"/>
          </p:nvPr>
        </p:nvSpPr>
        <p:spPr>
          <a:xfrm>
            <a:off x="628650" y="365127"/>
            <a:ext cx="7886700" cy="1325563"/>
          </a:xfrm>
          <a:prstGeom prst="rect">
            <a:avLst/>
          </a:prstGeom>
        </p:spPr>
        <p:txBody>
          <a:bodyP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Fare clic per modificare lo stile del titolo</a:t>
            </a:r>
          </a:p>
        </p:txBody>
      </p:sp>
      <p:sp>
        <p:nvSpPr>
          <p:cNvPr id="27" name="Shape 27"/>
          <p:cNvSpPr>
            <a:spLocks noGrp="1"/>
          </p:cNvSpPr>
          <p:nvPr>
            <p:ph type="sldNum" sz="quarter" idx="2"/>
          </p:nvPr>
        </p:nvSpPr>
        <p:spPr>
          <a:xfrm>
            <a:off x="6457950" y="6429696"/>
            <a:ext cx="2057400" cy="206851"/>
          </a:xfrm>
          <a:prstGeom prst="rect">
            <a:avLst/>
          </a:prstGeom>
        </p:spPr>
        <p:txBody>
          <a:bodyPr/>
          <a:lstStyle>
            <a:lvl1pPr>
              <a:defRPr sz="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203" name="Shape 203"/>
          <p:cNvSpPr>
            <a:spLocks noGrp="1"/>
          </p:cNvSpPr>
          <p:nvPr>
            <p:ph type="title"/>
          </p:nvPr>
        </p:nvSpPr>
        <p:spPr>
          <a:xfrm>
            <a:off x="1143000" y="2"/>
            <a:ext cx="6858000" cy="3510549"/>
          </a:xfrm>
          <a:prstGeom prst="rect">
            <a:avLst/>
          </a:prstGeom>
        </p:spPr>
        <p:txBody>
          <a:bodyPr anchor="b"/>
          <a:lstStyle>
            <a:lvl1pPr defTabSz="912113">
              <a:lnSpc>
                <a:spcPct val="90000"/>
              </a:lnSpc>
              <a:defRPr sz="5900">
                <a:latin typeface="Calibri Light"/>
                <a:ea typeface="Calibri Light"/>
                <a:cs typeface="Calibri Light"/>
                <a:sym typeface="Calibri Light"/>
              </a:defRPr>
            </a:lvl1pPr>
          </a:lstStyle>
          <a:p>
            <a:pPr lvl="0">
              <a:defRPr sz="1800"/>
            </a:pPr>
            <a:r>
              <a:rPr sz="5900"/>
              <a:t>Fare clic per modificare lo stile del titolo</a:t>
            </a:r>
          </a:p>
        </p:txBody>
      </p:sp>
      <p:sp>
        <p:nvSpPr>
          <p:cNvPr id="204" name="Shape 204"/>
          <p:cNvSpPr>
            <a:spLocks noGrp="1"/>
          </p:cNvSpPr>
          <p:nvPr>
            <p:ph type="body" idx="1"/>
          </p:nvPr>
        </p:nvSpPr>
        <p:spPr>
          <a:xfrm>
            <a:off x="1143000" y="3602392"/>
            <a:ext cx="6858000" cy="3255608"/>
          </a:xfrm>
          <a:prstGeom prst="rect">
            <a:avLst/>
          </a:prstGeom>
        </p:spPr>
        <p:txBody>
          <a:bodyPr/>
          <a:lstStyle>
            <a:lvl1pPr marL="0" indent="0" algn="ctr" defTabSz="912113">
              <a:lnSpc>
                <a:spcPct val="90000"/>
              </a:lnSpc>
              <a:spcBef>
                <a:spcPts val="900"/>
              </a:spcBef>
              <a:buSzTx/>
              <a:buFontTx/>
              <a:buNone/>
              <a:defRPr sz="2300"/>
            </a:lvl1pPr>
          </a:lstStyle>
          <a:p>
            <a:pPr lvl="0">
              <a:defRPr sz="1800"/>
            </a:pPr>
            <a:r>
              <a:rPr sz="2300"/>
              <a:t>Fare clic per modificare lo stile del sottotitolo dello schema</a:t>
            </a: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06" name="Shape 206"/>
          <p:cNvSpPr>
            <a:spLocks noGrp="1"/>
          </p:cNvSpPr>
          <p:nvPr>
            <p:ph type="title"/>
          </p:nvPr>
        </p:nvSpPr>
        <p:spPr>
          <a:xfrm>
            <a:off x="628650" y="365784"/>
            <a:ext cx="7886700" cy="1459957"/>
          </a:xfrm>
          <a:prstGeom prst="rect">
            <a:avLst/>
          </a:prstGeom>
        </p:spPr>
        <p:txBody>
          <a:bodyPr anchor="t"/>
          <a:lstStyle>
            <a:lvl1pPr algn="l" defTabSz="912113">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207" name="Shape 207"/>
          <p:cNvSpPr>
            <a:spLocks noGrp="1"/>
          </p:cNvSpPr>
          <p:nvPr>
            <p:ph type="body" idx="1"/>
          </p:nvPr>
        </p:nvSpPr>
        <p:spPr>
          <a:xfrm>
            <a:off x="628650" y="1825738"/>
            <a:ext cx="7886700" cy="5032262"/>
          </a:xfrm>
          <a:prstGeom prst="rect">
            <a:avLst/>
          </a:prstGeom>
        </p:spPr>
        <p:txBody>
          <a:bodyPr/>
          <a:lstStyle>
            <a:lvl1pPr marL="228029" indent="-228029" defTabSz="912113">
              <a:lnSpc>
                <a:spcPct val="90000"/>
              </a:lnSpc>
              <a:spcBef>
                <a:spcPts val="900"/>
              </a:spcBef>
              <a:defRPr sz="2700"/>
            </a:lvl1pPr>
            <a:lvl2pPr marL="723743" indent="-267686" defTabSz="912113">
              <a:lnSpc>
                <a:spcPct val="90000"/>
              </a:lnSpc>
              <a:spcBef>
                <a:spcPts val="900"/>
              </a:spcBef>
              <a:buChar char="•"/>
              <a:defRPr sz="2700"/>
            </a:lvl2pPr>
            <a:lvl3pPr marL="1236155" indent="-324041" defTabSz="912113">
              <a:lnSpc>
                <a:spcPct val="90000"/>
              </a:lnSpc>
              <a:spcBef>
                <a:spcPts val="900"/>
              </a:spcBef>
              <a:defRPr sz="2700"/>
            </a:lvl3pPr>
            <a:lvl4pPr marL="1730334" indent="-362163" defTabSz="912113">
              <a:lnSpc>
                <a:spcPct val="90000"/>
              </a:lnSpc>
              <a:spcBef>
                <a:spcPts val="900"/>
              </a:spcBef>
              <a:buChar char="•"/>
              <a:defRPr sz="2700"/>
            </a:lvl4pPr>
            <a:lvl5pPr marL="2186391" indent="-362163" defTabSz="91211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209" name="Shape 209"/>
          <p:cNvSpPr>
            <a:spLocks noGrp="1"/>
          </p:cNvSpPr>
          <p:nvPr>
            <p:ph type="title"/>
          </p:nvPr>
        </p:nvSpPr>
        <p:spPr>
          <a:xfrm>
            <a:off x="623888" y="2"/>
            <a:ext cx="7886701" cy="4561971"/>
          </a:xfrm>
          <a:prstGeom prst="rect">
            <a:avLst/>
          </a:prstGeom>
        </p:spPr>
        <p:txBody>
          <a:bodyPr anchor="b"/>
          <a:lstStyle>
            <a:lvl1pPr algn="l" defTabSz="912113">
              <a:lnSpc>
                <a:spcPct val="90000"/>
              </a:lnSpc>
              <a:defRPr sz="5900">
                <a:latin typeface="Calibri Light"/>
                <a:ea typeface="Calibri Light"/>
                <a:cs typeface="Calibri Light"/>
                <a:sym typeface="Calibri Light"/>
              </a:defRPr>
            </a:lvl1pPr>
          </a:lstStyle>
          <a:p>
            <a:pPr lvl="0">
              <a:defRPr sz="1800"/>
            </a:pPr>
            <a:r>
              <a:rPr sz="5900"/>
              <a:t>Fare clic per modificare lo stile del titolo</a:t>
            </a:r>
          </a:p>
        </p:txBody>
      </p:sp>
      <p:sp>
        <p:nvSpPr>
          <p:cNvPr id="210" name="Shape 210"/>
          <p:cNvSpPr>
            <a:spLocks noGrp="1"/>
          </p:cNvSpPr>
          <p:nvPr>
            <p:ph type="body" idx="1"/>
          </p:nvPr>
        </p:nvSpPr>
        <p:spPr>
          <a:xfrm>
            <a:off x="623888" y="4588890"/>
            <a:ext cx="7886701" cy="2269110"/>
          </a:xfrm>
          <a:prstGeom prst="rect">
            <a:avLst/>
          </a:prstGeom>
        </p:spPr>
        <p:txBody>
          <a:bodyPr/>
          <a:lstStyle>
            <a:lvl1pPr marL="0" indent="0" defTabSz="912113">
              <a:lnSpc>
                <a:spcPct val="90000"/>
              </a:lnSpc>
              <a:spcBef>
                <a:spcPts val="900"/>
              </a:spcBef>
              <a:buSzTx/>
              <a:buFontTx/>
              <a:buNone/>
              <a:defRPr sz="2300">
                <a:solidFill>
                  <a:srgbClr val="888888"/>
                </a:solidFill>
              </a:defRPr>
            </a:lvl1pPr>
          </a:lstStyle>
          <a:p>
            <a:pPr lvl="0">
              <a:defRPr sz="1800">
                <a:solidFill>
                  <a:srgbClr val="000000"/>
                </a:solidFill>
              </a:defRPr>
            </a:pPr>
            <a:r>
              <a:rPr sz="2300">
                <a:solidFill>
                  <a:srgbClr val="888888"/>
                </a:solidFill>
              </a:rPr>
              <a:t>Fare clic per modificare stili del testo dello schema</a:t>
            </a: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212" name="Shape 212"/>
          <p:cNvSpPr>
            <a:spLocks noGrp="1"/>
          </p:cNvSpPr>
          <p:nvPr>
            <p:ph type="title"/>
          </p:nvPr>
        </p:nvSpPr>
        <p:spPr>
          <a:xfrm>
            <a:off x="628650" y="365784"/>
            <a:ext cx="7886700" cy="1459957"/>
          </a:xfrm>
          <a:prstGeom prst="rect">
            <a:avLst/>
          </a:prstGeom>
        </p:spPr>
        <p:txBody>
          <a:bodyPr anchor="t"/>
          <a:lstStyle>
            <a:lvl1pPr algn="l" defTabSz="912113">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213" name="Shape 213"/>
          <p:cNvSpPr>
            <a:spLocks noGrp="1"/>
          </p:cNvSpPr>
          <p:nvPr>
            <p:ph type="body" idx="1"/>
          </p:nvPr>
        </p:nvSpPr>
        <p:spPr>
          <a:xfrm>
            <a:off x="628650" y="1825738"/>
            <a:ext cx="3867150" cy="5032262"/>
          </a:xfrm>
          <a:prstGeom prst="rect">
            <a:avLst/>
          </a:prstGeom>
        </p:spPr>
        <p:txBody>
          <a:bodyPr/>
          <a:lstStyle>
            <a:lvl1pPr marL="228029" indent="-228029" defTabSz="912113">
              <a:lnSpc>
                <a:spcPct val="90000"/>
              </a:lnSpc>
              <a:spcBef>
                <a:spcPts val="900"/>
              </a:spcBef>
              <a:defRPr sz="2700"/>
            </a:lvl1pPr>
            <a:lvl2pPr marL="723743" indent="-267686" defTabSz="912113">
              <a:lnSpc>
                <a:spcPct val="90000"/>
              </a:lnSpc>
              <a:spcBef>
                <a:spcPts val="900"/>
              </a:spcBef>
              <a:buChar char="•"/>
              <a:defRPr sz="2700"/>
            </a:lvl2pPr>
            <a:lvl3pPr marL="1236155" indent="-324041" defTabSz="912113">
              <a:lnSpc>
                <a:spcPct val="90000"/>
              </a:lnSpc>
              <a:spcBef>
                <a:spcPts val="900"/>
              </a:spcBef>
              <a:defRPr sz="2700"/>
            </a:lvl3pPr>
            <a:lvl4pPr marL="1730334" indent="-362163" defTabSz="912113">
              <a:lnSpc>
                <a:spcPct val="90000"/>
              </a:lnSpc>
              <a:spcBef>
                <a:spcPts val="900"/>
              </a:spcBef>
              <a:buChar char="•"/>
              <a:defRPr sz="2700"/>
            </a:lvl4pPr>
            <a:lvl5pPr marL="2186391" indent="-362163" defTabSz="91211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15" name="Shape 215"/>
          <p:cNvSpPr>
            <a:spLocks noGrp="1"/>
          </p:cNvSpPr>
          <p:nvPr>
            <p:ph type="title"/>
          </p:nvPr>
        </p:nvSpPr>
        <p:spPr>
          <a:xfrm>
            <a:off x="630238" y="365784"/>
            <a:ext cx="7886701" cy="1325363"/>
          </a:xfrm>
          <a:prstGeom prst="rect">
            <a:avLst/>
          </a:prstGeom>
        </p:spPr>
        <p:txBody>
          <a:bodyPr anchor="t"/>
          <a:lstStyle>
            <a:lvl1pPr algn="l" defTabSz="912113">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216" name="Shape 216"/>
          <p:cNvSpPr>
            <a:spLocks noGrp="1"/>
          </p:cNvSpPr>
          <p:nvPr>
            <p:ph type="body" idx="1"/>
          </p:nvPr>
        </p:nvSpPr>
        <p:spPr>
          <a:xfrm>
            <a:off x="630240" y="1681643"/>
            <a:ext cx="3868738" cy="823404"/>
          </a:xfrm>
          <a:prstGeom prst="rect">
            <a:avLst/>
          </a:prstGeom>
        </p:spPr>
        <p:txBody>
          <a:bodyPr anchor="b"/>
          <a:lstStyle>
            <a:lvl1pPr marL="0" indent="0" defTabSz="912113">
              <a:lnSpc>
                <a:spcPct val="90000"/>
              </a:lnSpc>
              <a:spcBef>
                <a:spcPts val="900"/>
              </a:spcBef>
              <a:buSzTx/>
              <a:buFontTx/>
              <a:buNone/>
              <a:defRPr sz="2300" b="1"/>
            </a:lvl1pPr>
          </a:lstStyle>
          <a:p>
            <a:pPr lvl="0">
              <a:defRPr sz="1800" b="0"/>
            </a:pPr>
            <a:r>
              <a:rPr sz="2300" b="1"/>
              <a:t>Fare clic per modificare stili del testo dello schema</a:t>
            </a: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18" name="Shape 218"/>
          <p:cNvSpPr>
            <a:spLocks noGrp="1"/>
          </p:cNvSpPr>
          <p:nvPr>
            <p:ph type="title"/>
          </p:nvPr>
        </p:nvSpPr>
        <p:spPr>
          <a:xfrm>
            <a:off x="628650" y="365784"/>
            <a:ext cx="7886700" cy="1325363"/>
          </a:xfrm>
          <a:prstGeom prst="rect">
            <a:avLst/>
          </a:prstGeom>
        </p:spPr>
        <p:txBody>
          <a:bodyPr anchor="t"/>
          <a:lstStyle>
            <a:lvl1pPr algn="l" defTabSz="912113">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221" name="Shape 221"/>
          <p:cNvSpPr>
            <a:spLocks noGrp="1"/>
          </p:cNvSpPr>
          <p:nvPr>
            <p:ph type="title"/>
          </p:nvPr>
        </p:nvSpPr>
        <p:spPr>
          <a:xfrm>
            <a:off x="630240" y="2"/>
            <a:ext cx="2949576" cy="2056927"/>
          </a:xfrm>
          <a:prstGeom prst="rect">
            <a:avLst/>
          </a:prstGeom>
        </p:spPr>
        <p:txBody>
          <a:bodyPr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Fare clic per modificare lo stile del titolo</a:t>
            </a:r>
          </a:p>
        </p:txBody>
      </p:sp>
      <p:sp>
        <p:nvSpPr>
          <p:cNvPr id="222" name="Shape 222"/>
          <p:cNvSpPr>
            <a:spLocks noGrp="1"/>
          </p:cNvSpPr>
          <p:nvPr>
            <p:ph type="body" idx="1"/>
          </p:nvPr>
        </p:nvSpPr>
        <p:spPr>
          <a:xfrm>
            <a:off x="3887788" y="988083"/>
            <a:ext cx="4629151" cy="5869918"/>
          </a:xfrm>
          <a:prstGeom prst="rect">
            <a:avLst/>
          </a:prstGeom>
        </p:spPr>
        <p:txBody>
          <a:bodyPr/>
          <a:lstStyle>
            <a:lvl1pPr marL="228029" indent="-228029" defTabSz="912113">
              <a:lnSpc>
                <a:spcPct val="90000"/>
              </a:lnSpc>
              <a:spcBef>
                <a:spcPts val="900"/>
              </a:spcBef>
              <a:defRPr sz="3100"/>
            </a:lvl1pPr>
            <a:lvl2pPr marL="717868" indent="-261811" defTabSz="912113">
              <a:lnSpc>
                <a:spcPct val="90000"/>
              </a:lnSpc>
              <a:spcBef>
                <a:spcPts val="900"/>
              </a:spcBef>
              <a:buChar char="•"/>
              <a:defRPr sz="3100"/>
            </a:lvl2pPr>
            <a:lvl3pPr marL="1219457" indent="-307343" defTabSz="912113">
              <a:lnSpc>
                <a:spcPct val="90000"/>
              </a:lnSpc>
              <a:spcBef>
                <a:spcPts val="900"/>
              </a:spcBef>
              <a:defRPr sz="3100"/>
            </a:lvl3pPr>
            <a:lvl4pPr marL="1740218" indent="-372047" defTabSz="912113">
              <a:lnSpc>
                <a:spcPct val="90000"/>
              </a:lnSpc>
              <a:spcBef>
                <a:spcPts val="900"/>
              </a:spcBef>
              <a:buChar char="•"/>
              <a:defRPr sz="3100"/>
            </a:lvl4pPr>
            <a:lvl5pPr marL="2196275" indent="-372047" defTabSz="912113">
              <a:lnSpc>
                <a:spcPct val="90000"/>
              </a:lnSpc>
              <a:spcBef>
                <a:spcPts val="900"/>
              </a:spcBef>
              <a:buChar char="•"/>
              <a:defRPr sz="3100"/>
            </a:lvl5pPr>
          </a:lstStyle>
          <a:p>
            <a:pPr lvl="0">
              <a:defRPr sz="1800"/>
            </a:pPr>
            <a:r>
              <a:rPr sz="3100"/>
              <a:t>Fare clic per modificare stili del testo dello schema</a:t>
            </a:r>
          </a:p>
          <a:p>
            <a:pPr lvl="1">
              <a:defRPr sz="1800"/>
            </a:pPr>
            <a:r>
              <a:rPr sz="3100"/>
              <a:t>Secondo livello</a:t>
            </a:r>
          </a:p>
          <a:p>
            <a:pPr lvl="2">
              <a:defRPr sz="1800"/>
            </a:pPr>
            <a:r>
              <a:rPr sz="3100"/>
              <a:t>Terzo livello</a:t>
            </a:r>
          </a:p>
          <a:p>
            <a:pPr lvl="3">
              <a:defRPr sz="1800"/>
            </a:pPr>
            <a:r>
              <a:rPr sz="3100"/>
              <a:t>Quarto livello</a:t>
            </a:r>
          </a:p>
          <a:p>
            <a:pPr lvl="4">
              <a:defRPr sz="1800"/>
            </a:pPr>
            <a:r>
              <a:rPr sz="3100"/>
              <a:t>Quinto livello</a:t>
            </a: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224" name="Shape 224"/>
          <p:cNvSpPr>
            <a:spLocks noGrp="1"/>
          </p:cNvSpPr>
          <p:nvPr>
            <p:ph type="title"/>
          </p:nvPr>
        </p:nvSpPr>
        <p:spPr>
          <a:xfrm>
            <a:off x="630240" y="457626"/>
            <a:ext cx="2949576" cy="1599303"/>
          </a:xfrm>
          <a:prstGeom prst="rect">
            <a:avLst/>
          </a:prstGeom>
        </p:spPr>
        <p:txBody>
          <a:bodyPr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Fare clic per modificare lo stile del titolo</a:t>
            </a:r>
          </a:p>
        </p:txBody>
      </p:sp>
      <p:sp>
        <p:nvSpPr>
          <p:cNvPr id="225" name="Shape 225"/>
          <p:cNvSpPr>
            <a:spLocks noGrp="1"/>
          </p:cNvSpPr>
          <p:nvPr>
            <p:ph type="body" idx="1"/>
          </p:nvPr>
        </p:nvSpPr>
        <p:spPr>
          <a:xfrm>
            <a:off x="630240" y="2056927"/>
            <a:ext cx="2949576" cy="3811407"/>
          </a:xfrm>
          <a:prstGeom prst="rect">
            <a:avLst/>
          </a:prstGeom>
        </p:spPr>
        <p:txBody>
          <a:bodyPr/>
          <a:lstStyle>
            <a:lvl1pPr marL="0" indent="0" defTabSz="912113">
              <a:lnSpc>
                <a:spcPct val="90000"/>
              </a:lnSpc>
              <a:spcBef>
                <a:spcPts val="900"/>
              </a:spcBef>
              <a:buSzTx/>
              <a:buFontTx/>
              <a:buNone/>
              <a:defRPr sz="1500"/>
            </a:lvl1pPr>
          </a:lstStyle>
          <a:p>
            <a:pPr lvl="0">
              <a:defRPr sz="1800"/>
            </a:pPr>
            <a:r>
              <a:rPr sz="1500"/>
              <a:t>Fare clic per modificare stili del testo dello schema</a:t>
            </a: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227" name="Shape 227"/>
          <p:cNvSpPr>
            <a:spLocks noGrp="1"/>
          </p:cNvSpPr>
          <p:nvPr>
            <p:ph type="title"/>
          </p:nvPr>
        </p:nvSpPr>
        <p:spPr>
          <a:xfrm>
            <a:off x="628650" y="365784"/>
            <a:ext cx="7886700" cy="1459957"/>
          </a:xfrm>
          <a:prstGeom prst="rect">
            <a:avLst/>
          </a:prstGeom>
        </p:spPr>
        <p:txBody>
          <a:bodyPr anchor="t"/>
          <a:lstStyle>
            <a:lvl1pPr algn="l" defTabSz="912113">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228" name="Shape 228"/>
          <p:cNvSpPr>
            <a:spLocks noGrp="1"/>
          </p:cNvSpPr>
          <p:nvPr>
            <p:ph type="body" idx="1"/>
          </p:nvPr>
        </p:nvSpPr>
        <p:spPr>
          <a:xfrm>
            <a:off x="628650" y="1825738"/>
            <a:ext cx="7886700" cy="5032262"/>
          </a:xfrm>
          <a:prstGeom prst="rect">
            <a:avLst/>
          </a:prstGeom>
        </p:spPr>
        <p:txBody>
          <a:bodyPr/>
          <a:lstStyle>
            <a:lvl1pPr marL="228029" indent="-228029" defTabSz="912113">
              <a:lnSpc>
                <a:spcPct val="90000"/>
              </a:lnSpc>
              <a:spcBef>
                <a:spcPts val="900"/>
              </a:spcBef>
              <a:defRPr sz="2700"/>
            </a:lvl1pPr>
            <a:lvl2pPr marL="723743" indent="-267686" defTabSz="912113">
              <a:lnSpc>
                <a:spcPct val="90000"/>
              </a:lnSpc>
              <a:spcBef>
                <a:spcPts val="900"/>
              </a:spcBef>
              <a:buChar char="•"/>
              <a:defRPr sz="2700"/>
            </a:lvl2pPr>
            <a:lvl3pPr marL="1236155" indent="-324041" defTabSz="912113">
              <a:lnSpc>
                <a:spcPct val="90000"/>
              </a:lnSpc>
              <a:spcBef>
                <a:spcPts val="900"/>
              </a:spcBef>
              <a:defRPr sz="2700"/>
            </a:lvl3pPr>
            <a:lvl4pPr marL="1730334" indent="-362163" defTabSz="912113">
              <a:lnSpc>
                <a:spcPct val="90000"/>
              </a:lnSpc>
              <a:spcBef>
                <a:spcPts val="900"/>
              </a:spcBef>
              <a:buChar char="•"/>
              <a:defRPr sz="2700"/>
            </a:lvl4pPr>
            <a:lvl5pPr marL="2186391" indent="-362163" defTabSz="91211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457950" y="6429696"/>
            <a:ext cx="2057400" cy="206851"/>
          </a:xfrm>
          <a:prstGeom prst="rect">
            <a:avLst/>
          </a:prstGeom>
        </p:spPr>
        <p:txBody>
          <a:bodyPr/>
          <a:lstStyle>
            <a:lvl1pPr>
              <a:defRPr sz="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230" name="Shape 230"/>
          <p:cNvSpPr>
            <a:spLocks noGrp="1"/>
          </p:cNvSpPr>
          <p:nvPr>
            <p:ph type="title"/>
          </p:nvPr>
        </p:nvSpPr>
        <p:spPr>
          <a:xfrm>
            <a:off x="6543675" y="365785"/>
            <a:ext cx="1971676" cy="6492217"/>
          </a:xfrm>
          <a:prstGeom prst="rect">
            <a:avLst/>
          </a:prstGeom>
        </p:spPr>
        <p:txBody>
          <a:bodyPr anchor="t"/>
          <a:lstStyle>
            <a:lvl1pPr algn="l" defTabSz="912113">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231" name="Shape 231"/>
          <p:cNvSpPr>
            <a:spLocks noGrp="1"/>
          </p:cNvSpPr>
          <p:nvPr>
            <p:ph type="body" idx="1"/>
          </p:nvPr>
        </p:nvSpPr>
        <p:spPr>
          <a:xfrm>
            <a:off x="628653" y="365785"/>
            <a:ext cx="5762626" cy="6492217"/>
          </a:xfrm>
          <a:prstGeom prst="rect">
            <a:avLst/>
          </a:prstGeom>
        </p:spPr>
        <p:txBody>
          <a:bodyPr/>
          <a:lstStyle>
            <a:lvl1pPr marL="228029" indent="-228029" defTabSz="912113">
              <a:lnSpc>
                <a:spcPct val="90000"/>
              </a:lnSpc>
              <a:spcBef>
                <a:spcPts val="900"/>
              </a:spcBef>
              <a:defRPr sz="2700"/>
            </a:lvl1pPr>
            <a:lvl2pPr marL="723743" indent="-267686" defTabSz="912113">
              <a:lnSpc>
                <a:spcPct val="90000"/>
              </a:lnSpc>
              <a:spcBef>
                <a:spcPts val="900"/>
              </a:spcBef>
              <a:buChar char="•"/>
              <a:defRPr sz="2700"/>
            </a:lvl2pPr>
            <a:lvl3pPr marL="1236155" indent="-324041" defTabSz="912113">
              <a:lnSpc>
                <a:spcPct val="90000"/>
              </a:lnSpc>
              <a:spcBef>
                <a:spcPts val="900"/>
              </a:spcBef>
              <a:defRPr sz="2700"/>
            </a:lvl3pPr>
            <a:lvl4pPr marL="1730334" indent="-362163" defTabSz="912113">
              <a:lnSpc>
                <a:spcPct val="90000"/>
              </a:lnSpc>
              <a:spcBef>
                <a:spcPts val="900"/>
              </a:spcBef>
              <a:buChar char="•"/>
              <a:defRPr sz="2700"/>
            </a:lvl4pPr>
            <a:lvl5pPr marL="2186391" indent="-362163" defTabSz="91211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233" name="Shape 233"/>
          <p:cNvSpPr>
            <a:spLocks noGrp="1"/>
          </p:cNvSpPr>
          <p:nvPr>
            <p:ph type="title"/>
          </p:nvPr>
        </p:nvSpPr>
        <p:spPr>
          <a:xfrm>
            <a:off x="1143000" y="2"/>
            <a:ext cx="6858000" cy="3510549"/>
          </a:xfrm>
          <a:prstGeom prst="rect">
            <a:avLst/>
          </a:prstGeom>
        </p:spPr>
        <p:txBody>
          <a:bodyPr anchor="b"/>
          <a:lstStyle>
            <a:lvl1pPr>
              <a:lnSpc>
                <a:spcPct val="90000"/>
              </a:lnSpc>
              <a:defRPr sz="5900">
                <a:latin typeface="Calibri Light"/>
                <a:ea typeface="Calibri Light"/>
                <a:cs typeface="Calibri Light"/>
                <a:sym typeface="Calibri Light"/>
              </a:defRPr>
            </a:lvl1pPr>
          </a:lstStyle>
          <a:p>
            <a:pPr lvl="0">
              <a:defRPr sz="1800"/>
            </a:pPr>
            <a:r>
              <a:rPr sz="5900"/>
              <a:t>Fare clic per modificare lo stile del titolo</a:t>
            </a:r>
          </a:p>
        </p:txBody>
      </p:sp>
      <p:sp>
        <p:nvSpPr>
          <p:cNvPr id="234" name="Shape 234"/>
          <p:cNvSpPr>
            <a:spLocks noGrp="1"/>
          </p:cNvSpPr>
          <p:nvPr>
            <p:ph type="body" idx="1"/>
          </p:nvPr>
        </p:nvSpPr>
        <p:spPr>
          <a:xfrm>
            <a:off x="1143000" y="3602392"/>
            <a:ext cx="6858000" cy="3255608"/>
          </a:xfrm>
          <a:prstGeom prst="rect">
            <a:avLst/>
          </a:prstGeom>
        </p:spPr>
        <p:txBody>
          <a:bodyPr/>
          <a:lstStyle>
            <a:lvl1pPr marL="0" indent="0" algn="ctr">
              <a:lnSpc>
                <a:spcPct val="90000"/>
              </a:lnSpc>
              <a:spcBef>
                <a:spcPts val="900"/>
              </a:spcBef>
              <a:buSzTx/>
              <a:buFontTx/>
              <a:buNone/>
              <a:defRPr sz="2300"/>
            </a:lvl1pPr>
          </a:lstStyle>
          <a:p>
            <a:pPr lvl="0">
              <a:defRPr sz="1800"/>
            </a:pPr>
            <a:r>
              <a:rPr sz="2300"/>
              <a:t>Fare clic per modificare lo stile del sottotitolo dello schema</a:t>
            </a: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36" name="Shape 236"/>
          <p:cNvSpPr>
            <a:spLocks noGrp="1"/>
          </p:cNvSpPr>
          <p:nvPr>
            <p:ph type="title"/>
          </p:nvPr>
        </p:nvSpPr>
        <p:spPr>
          <a:xfrm>
            <a:off x="628650" y="365784"/>
            <a:ext cx="7886700" cy="1459957"/>
          </a:xfrm>
          <a:prstGeom prst="rect">
            <a:avLst/>
          </a:prstGeom>
        </p:spPr>
        <p:txBody>
          <a:bodyPr anchor="t"/>
          <a:lstStyle>
            <a:lvl1pPr algn="l">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237" name="Shape 237"/>
          <p:cNvSpPr>
            <a:spLocks noGrp="1"/>
          </p:cNvSpPr>
          <p:nvPr>
            <p:ph type="body" idx="1"/>
          </p:nvPr>
        </p:nvSpPr>
        <p:spPr>
          <a:xfrm>
            <a:off x="628650" y="1825738"/>
            <a:ext cx="7886700" cy="5032262"/>
          </a:xfrm>
          <a:prstGeom prst="rect">
            <a:avLst/>
          </a:prstGeom>
        </p:spPr>
        <p:txBody>
          <a:bodyPr/>
          <a:lstStyle>
            <a:lvl1pPr marL="228029" indent="-228029">
              <a:lnSpc>
                <a:spcPct val="90000"/>
              </a:lnSpc>
              <a:spcBef>
                <a:spcPts val="900"/>
              </a:spcBef>
              <a:defRPr sz="2700"/>
            </a:lvl1pPr>
            <a:lvl2pPr marL="723743" indent="-267686">
              <a:lnSpc>
                <a:spcPct val="90000"/>
              </a:lnSpc>
              <a:spcBef>
                <a:spcPts val="900"/>
              </a:spcBef>
              <a:buChar char="•"/>
              <a:defRPr sz="2700"/>
            </a:lvl2pPr>
            <a:lvl3pPr marL="1236155" indent="-324041">
              <a:lnSpc>
                <a:spcPct val="90000"/>
              </a:lnSpc>
              <a:spcBef>
                <a:spcPts val="900"/>
              </a:spcBef>
              <a:defRPr sz="2700"/>
            </a:lvl3pPr>
            <a:lvl4pPr marL="1710214" indent="-342043">
              <a:lnSpc>
                <a:spcPct val="90000"/>
              </a:lnSpc>
              <a:spcBef>
                <a:spcPts val="900"/>
              </a:spcBef>
              <a:buChar char="•"/>
              <a:defRPr sz="2700"/>
            </a:lvl4pPr>
            <a:lvl5pPr marL="2166271" indent="-34204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239" name="Shape 239"/>
          <p:cNvSpPr>
            <a:spLocks noGrp="1"/>
          </p:cNvSpPr>
          <p:nvPr>
            <p:ph type="title"/>
          </p:nvPr>
        </p:nvSpPr>
        <p:spPr>
          <a:xfrm>
            <a:off x="623888" y="2"/>
            <a:ext cx="7886701" cy="4561971"/>
          </a:xfrm>
          <a:prstGeom prst="rect">
            <a:avLst/>
          </a:prstGeom>
        </p:spPr>
        <p:txBody>
          <a:bodyPr anchor="b"/>
          <a:lstStyle>
            <a:lvl1pPr algn="l">
              <a:lnSpc>
                <a:spcPct val="90000"/>
              </a:lnSpc>
              <a:defRPr sz="5900">
                <a:latin typeface="Calibri Light"/>
                <a:ea typeface="Calibri Light"/>
                <a:cs typeface="Calibri Light"/>
                <a:sym typeface="Calibri Light"/>
              </a:defRPr>
            </a:lvl1pPr>
          </a:lstStyle>
          <a:p>
            <a:pPr lvl="0">
              <a:defRPr sz="1800"/>
            </a:pPr>
            <a:r>
              <a:rPr sz="5900"/>
              <a:t>Fare clic per modificare lo stile del titolo</a:t>
            </a:r>
          </a:p>
        </p:txBody>
      </p:sp>
      <p:sp>
        <p:nvSpPr>
          <p:cNvPr id="240" name="Shape 240"/>
          <p:cNvSpPr>
            <a:spLocks noGrp="1"/>
          </p:cNvSpPr>
          <p:nvPr>
            <p:ph type="body" idx="1"/>
          </p:nvPr>
        </p:nvSpPr>
        <p:spPr>
          <a:xfrm>
            <a:off x="623888" y="4588890"/>
            <a:ext cx="7886701" cy="2269110"/>
          </a:xfrm>
          <a:prstGeom prst="rect">
            <a:avLst/>
          </a:prstGeom>
        </p:spPr>
        <p:txBody>
          <a:bodyPr/>
          <a:lstStyle>
            <a:lvl1pPr marL="0" indent="0">
              <a:lnSpc>
                <a:spcPct val="90000"/>
              </a:lnSpc>
              <a:spcBef>
                <a:spcPts val="900"/>
              </a:spcBef>
              <a:buSzTx/>
              <a:buFontTx/>
              <a:buNone/>
              <a:defRPr sz="2300">
                <a:solidFill>
                  <a:srgbClr val="888888"/>
                </a:solidFill>
              </a:defRPr>
            </a:lvl1pPr>
          </a:lstStyle>
          <a:p>
            <a:pPr lvl="0">
              <a:defRPr sz="1800">
                <a:solidFill>
                  <a:srgbClr val="000000"/>
                </a:solidFill>
              </a:defRPr>
            </a:pPr>
            <a:r>
              <a:rPr sz="2300">
                <a:solidFill>
                  <a:srgbClr val="888888"/>
                </a:solidFill>
              </a:rPr>
              <a:t>Fare clic per modificare stili del testo dello schema</a:t>
            </a: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242" name="Shape 242"/>
          <p:cNvSpPr>
            <a:spLocks noGrp="1"/>
          </p:cNvSpPr>
          <p:nvPr>
            <p:ph type="title"/>
          </p:nvPr>
        </p:nvSpPr>
        <p:spPr>
          <a:xfrm>
            <a:off x="628650" y="365784"/>
            <a:ext cx="7886700" cy="1459957"/>
          </a:xfrm>
          <a:prstGeom prst="rect">
            <a:avLst/>
          </a:prstGeom>
        </p:spPr>
        <p:txBody>
          <a:bodyPr anchor="t"/>
          <a:lstStyle>
            <a:lvl1pPr algn="l">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243" name="Shape 243"/>
          <p:cNvSpPr>
            <a:spLocks noGrp="1"/>
          </p:cNvSpPr>
          <p:nvPr>
            <p:ph type="body" idx="1"/>
          </p:nvPr>
        </p:nvSpPr>
        <p:spPr>
          <a:xfrm>
            <a:off x="628650" y="1825738"/>
            <a:ext cx="3867150" cy="5032262"/>
          </a:xfrm>
          <a:prstGeom prst="rect">
            <a:avLst/>
          </a:prstGeom>
        </p:spPr>
        <p:txBody>
          <a:bodyPr/>
          <a:lstStyle>
            <a:lvl1pPr marL="228029" indent="-228029">
              <a:lnSpc>
                <a:spcPct val="90000"/>
              </a:lnSpc>
              <a:spcBef>
                <a:spcPts val="900"/>
              </a:spcBef>
              <a:defRPr sz="2700"/>
            </a:lvl1pPr>
            <a:lvl2pPr marL="723743" indent="-267686">
              <a:lnSpc>
                <a:spcPct val="90000"/>
              </a:lnSpc>
              <a:spcBef>
                <a:spcPts val="900"/>
              </a:spcBef>
              <a:buChar char="•"/>
              <a:defRPr sz="2700"/>
            </a:lvl2pPr>
            <a:lvl3pPr marL="1236155" indent="-324041">
              <a:lnSpc>
                <a:spcPct val="90000"/>
              </a:lnSpc>
              <a:spcBef>
                <a:spcPts val="900"/>
              </a:spcBef>
              <a:defRPr sz="2700"/>
            </a:lvl3pPr>
            <a:lvl4pPr marL="1710214" indent="-342043">
              <a:lnSpc>
                <a:spcPct val="90000"/>
              </a:lnSpc>
              <a:spcBef>
                <a:spcPts val="900"/>
              </a:spcBef>
              <a:buChar char="•"/>
              <a:defRPr sz="2700"/>
            </a:lvl4pPr>
            <a:lvl5pPr marL="2166271" indent="-34204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45" name="Shape 245"/>
          <p:cNvSpPr>
            <a:spLocks noGrp="1"/>
          </p:cNvSpPr>
          <p:nvPr>
            <p:ph type="title"/>
          </p:nvPr>
        </p:nvSpPr>
        <p:spPr>
          <a:xfrm>
            <a:off x="630238" y="365784"/>
            <a:ext cx="7886701" cy="1325363"/>
          </a:xfrm>
          <a:prstGeom prst="rect">
            <a:avLst/>
          </a:prstGeom>
        </p:spPr>
        <p:txBody>
          <a:bodyPr anchor="t"/>
          <a:lstStyle>
            <a:lvl1pPr algn="l">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246" name="Shape 246"/>
          <p:cNvSpPr>
            <a:spLocks noGrp="1"/>
          </p:cNvSpPr>
          <p:nvPr>
            <p:ph type="body" idx="1"/>
          </p:nvPr>
        </p:nvSpPr>
        <p:spPr>
          <a:xfrm>
            <a:off x="630240" y="1681643"/>
            <a:ext cx="3868738" cy="823404"/>
          </a:xfrm>
          <a:prstGeom prst="rect">
            <a:avLst/>
          </a:prstGeom>
        </p:spPr>
        <p:txBody>
          <a:bodyPr anchor="b"/>
          <a:lstStyle>
            <a:lvl1pPr marL="0" indent="0">
              <a:lnSpc>
                <a:spcPct val="90000"/>
              </a:lnSpc>
              <a:spcBef>
                <a:spcPts val="900"/>
              </a:spcBef>
              <a:buSzTx/>
              <a:buFontTx/>
              <a:buNone/>
              <a:defRPr sz="2300" b="1"/>
            </a:lvl1pPr>
          </a:lstStyle>
          <a:p>
            <a:pPr lvl="0">
              <a:defRPr sz="1800" b="0"/>
            </a:pPr>
            <a:r>
              <a:rPr sz="2300" b="1"/>
              <a:t>Fare clic per modificare stili del testo dello schema</a:t>
            </a: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48" name="Shape 248"/>
          <p:cNvSpPr>
            <a:spLocks noGrp="1"/>
          </p:cNvSpPr>
          <p:nvPr>
            <p:ph type="title"/>
          </p:nvPr>
        </p:nvSpPr>
        <p:spPr>
          <a:xfrm>
            <a:off x="628650" y="365784"/>
            <a:ext cx="7886700" cy="1325363"/>
          </a:xfrm>
          <a:prstGeom prst="rect">
            <a:avLst/>
          </a:prstGeom>
        </p:spPr>
        <p:txBody>
          <a:bodyPr anchor="t"/>
          <a:lstStyle>
            <a:lvl1pPr algn="l">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251" name="Shape 251"/>
          <p:cNvSpPr>
            <a:spLocks noGrp="1"/>
          </p:cNvSpPr>
          <p:nvPr>
            <p:ph type="title"/>
          </p:nvPr>
        </p:nvSpPr>
        <p:spPr>
          <a:xfrm>
            <a:off x="630240" y="2"/>
            <a:ext cx="2949576" cy="2056927"/>
          </a:xfrm>
          <a:prstGeom prst="rect">
            <a:avLst/>
          </a:prstGeom>
        </p:spPr>
        <p:txBody>
          <a:bodyPr anchor="b"/>
          <a:lstStyle>
            <a:lvl1pPr algn="l">
              <a:lnSpc>
                <a:spcPct val="90000"/>
              </a:lnSpc>
              <a:defRPr sz="3100">
                <a:latin typeface="Calibri Light"/>
                <a:ea typeface="Calibri Light"/>
                <a:cs typeface="Calibri Light"/>
                <a:sym typeface="Calibri Light"/>
              </a:defRPr>
            </a:lvl1pPr>
          </a:lstStyle>
          <a:p>
            <a:pPr lvl="0">
              <a:defRPr sz="1800"/>
            </a:pPr>
            <a:r>
              <a:rPr sz="3100"/>
              <a:t>Fare clic per modificare lo stile del titolo</a:t>
            </a:r>
          </a:p>
        </p:txBody>
      </p:sp>
      <p:sp>
        <p:nvSpPr>
          <p:cNvPr id="252" name="Shape 252"/>
          <p:cNvSpPr>
            <a:spLocks noGrp="1"/>
          </p:cNvSpPr>
          <p:nvPr>
            <p:ph type="body" idx="1"/>
          </p:nvPr>
        </p:nvSpPr>
        <p:spPr>
          <a:xfrm>
            <a:off x="3887788" y="988083"/>
            <a:ext cx="4629151" cy="5869918"/>
          </a:xfrm>
          <a:prstGeom prst="rect">
            <a:avLst/>
          </a:prstGeom>
        </p:spPr>
        <p:txBody>
          <a:bodyPr/>
          <a:lstStyle>
            <a:lvl1pPr marL="228029" indent="-228029">
              <a:lnSpc>
                <a:spcPct val="90000"/>
              </a:lnSpc>
              <a:spcBef>
                <a:spcPts val="900"/>
              </a:spcBef>
              <a:defRPr sz="3100"/>
            </a:lvl1pPr>
            <a:lvl2pPr marL="717868" indent="-261811">
              <a:lnSpc>
                <a:spcPct val="90000"/>
              </a:lnSpc>
              <a:spcBef>
                <a:spcPts val="900"/>
              </a:spcBef>
              <a:buChar char="•"/>
              <a:defRPr sz="3100"/>
            </a:lvl2pPr>
            <a:lvl3pPr marL="1219457" indent="-307343">
              <a:lnSpc>
                <a:spcPct val="90000"/>
              </a:lnSpc>
              <a:spcBef>
                <a:spcPts val="900"/>
              </a:spcBef>
              <a:defRPr sz="3100"/>
            </a:lvl3pPr>
            <a:lvl4pPr marL="1740218" indent="-372047">
              <a:lnSpc>
                <a:spcPct val="90000"/>
              </a:lnSpc>
              <a:spcBef>
                <a:spcPts val="900"/>
              </a:spcBef>
              <a:buChar char="•"/>
              <a:defRPr sz="3100"/>
            </a:lvl4pPr>
            <a:lvl5pPr marL="2196275" indent="-372047">
              <a:lnSpc>
                <a:spcPct val="90000"/>
              </a:lnSpc>
              <a:spcBef>
                <a:spcPts val="900"/>
              </a:spcBef>
              <a:buChar char="•"/>
              <a:defRPr sz="3100"/>
            </a:lvl5pPr>
          </a:lstStyle>
          <a:p>
            <a:pPr lvl="0">
              <a:defRPr sz="1800"/>
            </a:pPr>
            <a:r>
              <a:rPr sz="3100"/>
              <a:t>Fare clic per modificare stili del testo dello schema</a:t>
            </a:r>
          </a:p>
          <a:p>
            <a:pPr lvl="1">
              <a:defRPr sz="1800"/>
            </a:pPr>
            <a:r>
              <a:rPr sz="3100"/>
              <a:t>Secondo livello</a:t>
            </a:r>
          </a:p>
          <a:p>
            <a:pPr lvl="2">
              <a:defRPr sz="1800"/>
            </a:pPr>
            <a:r>
              <a:rPr sz="3100"/>
              <a:t>Terzo livello</a:t>
            </a:r>
          </a:p>
          <a:p>
            <a:pPr lvl="3">
              <a:defRPr sz="1800"/>
            </a:pPr>
            <a:r>
              <a:rPr sz="3100"/>
              <a:t>Quarto livello</a:t>
            </a:r>
          </a:p>
          <a:p>
            <a:pPr lvl="4">
              <a:defRPr sz="1800"/>
            </a:pPr>
            <a:r>
              <a:rPr sz="3100"/>
              <a:t>Quinto livello</a:t>
            </a: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254" name="Shape 254"/>
          <p:cNvSpPr>
            <a:spLocks noGrp="1"/>
          </p:cNvSpPr>
          <p:nvPr>
            <p:ph type="title"/>
          </p:nvPr>
        </p:nvSpPr>
        <p:spPr>
          <a:xfrm>
            <a:off x="630240" y="457626"/>
            <a:ext cx="2949576" cy="1599303"/>
          </a:xfrm>
          <a:prstGeom prst="rect">
            <a:avLst/>
          </a:prstGeom>
        </p:spPr>
        <p:txBody>
          <a:bodyPr anchor="b"/>
          <a:lstStyle>
            <a:lvl1pPr algn="l">
              <a:lnSpc>
                <a:spcPct val="90000"/>
              </a:lnSpc>
              <a:defRPr sz="3100">
                <a:latin typeface="Calibri Light"/>
                <a:ea typeface="Calibri Light"/>
                <a:cs typeface="Calibri Light"/>
                <a:sym typeface="Calibri Light"/>
              </a:defRPr>
            </a:lvl1pPr>
          </a:lstStyle>
          <a:p>
            <a:pPr lvl="0">
              <a:defRPr sz="1800"/>
            </a:pPr>
            <a:r>
              <a:rPr sz="3100"/>
              <a:t>Fare clic per modificare lo stile del titolo</a:t>
            </a:r>
          </a:p>
        </p:txBody>
      </p:sp>
      <p:sp>
        <p:nvSpPr>
          <p:cNvPr id="255" name="Shape 255"/>
          <p:cNvSpPr>
            <a:spLocks noGrp="1"/>
          </p:cNvSpPr>
          <p:nvPr>
            <p:ph type="body" idx="1"/>
          </p:nvPr>
        </p:nvSpPr>
        <p:spPr>
          <a:xfrm>
            <a:off x="630240" y="2056927"/>
            <a:ext cx="2949576" cy="3811407"/>
          </a:xfrm>
          <a:prstGeom prst="rect">
            <a:avLst/>
          </a:prstGeom>
        </p:spPr>
        <p:txBody>
          <a:bodyPr/>
          <a:lstStyle>
            <a:lvl1pPr marL="0" indent="0">
              <a:lnSpc>
                <a:spcPct val="90000"/>
              </a:lnSpc>
              <a:spcBef>
                <a:spcPts val="900"/>
              </a:spcBef>
              <a:buSzTx/>
              <a:buFontTx/>
              <a:buNone/>
              <a:defRPr sz="1500"/>
            </a:lvl1pPr>
          </a:lstStyle>
          <a:p>
            <a:pPr lvl="0">
              <a:defRPr sz="1800"/>
            </a:pPr>
            <a:r>
              <a:rPr sz="1500"/>
              <a:t>Fare clic per modificare stili del testo dello schema</a:t>
            </a: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257" name="Shape 257"/>
          <p:cNvSpPr>
            <a:spLocks noGrp="1"/>
          </p:cNvSpPr>
          <p:nvPr>
            <p:ph type="title"/>
          </p:nvPr>
        </p:nvSpPr>
        <p:spPr>
          <a:xfrm>
            <a:off x="628650" y="365784"/>
            <a:ext cx="7886700" cy="1459957"/>
          </a:xfrm>
          <a:prstGeom prst="rect">
            <a:avLst/>
          </a:prstGeom>
        </p:spPr>
        <p:txBody>
          <a:bodyPr anchor="t"/>
          <a:lstStyle>
            <a:lvl1pPr algn="l">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258" name="Shape 258"/>
          <p:cNvSpPr>
            <a:spLocks noGrp="1"/>
          </p:cNvSpPr>
          <p:nvPr>
            <p:ph type="body" idx="1"/>
          </p:nvPr>
        </p:nvSpPr>
        <p:spPr>
          <a:xfrm>
            <a:off x="628650" y="1825738"/>
            <a:ext cx="7886700" cy="5032262"/>
          </a:xfrm>
          <a:prstGeom prst="rect">
            <a:avLst/>
          </a:prstGeom>
        </p:spPr>
        <p:txBody>
          <a:bodyPr/>
          <a:lstStyle>
            <a:lvl1pPr marL="228029" indent="-228029">
              <a:lnSpc>
                <a:spcPct val="90000"/>
              </a:lnSpc>
              <a:spcBef>
                <a:spcPts val="900"/>
              </a:spcBef>
              <a:defRPr sz="2700"/>
            </a:lvl1pPr>
            <a:lvl2pPr marL="723743" indent="-267686">
              <a:lnSpc>
                <a:spcPct val="90000"/>
              </a:lnSpc>
              <a:spcBef>
                <a:spcPts val="900"/>
              </a:spcBef>
              <a:buChar char="•"/>
              <a:defRPr sz="2700"/>
            </a:lvl2pPr>
            <a:lvl3pPr marL="1236155" indent="-324041">
              <a:lnSpc>
                <a:spcPct val="90000"/>
              </a:lnSpc>
              <a:spcBef>
                <a:spcPts val="900"/>
              </a:spcBef>
              <a:defRPr sz="2700"/>
            </a:lvl3pPr>
            <a:lvl4pPr marL="1710214" indent="-342043">
              <a:lnSpc>
                <a:spcPct val="90000"/>
              </a:lnSpc>
              <a:spcBef>
                <a:spcPts val="900"/>
              </a:spcBef>
              <a:buChar char="•"/>
              <a:defRPr sz="2700"/>
            </a:lvl4pPr>
            <a:lvl5pPr marL="2166271" indent="-34204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31" name="Shape 31"/>
          <p:cNvSpPr>
            <a:spLocks noGrp="1"/>
          </p:cNvSpPr>
          <p:nvPr>
            <p:ph type="title"/>
          </p:nvPr>
        </p:nvSpPr>
        <p:spPr>
          <a:xfrm>
            <a:off x="629841" y="0"/>
            <a:ext cx="2949178" cy="2057400"/>
          </a:xfrm>
          <a:prstGeom prst="rect">
            <a:avLst/>
          </a:prstGeom>
        </p:spPr>
        <p:txBody>
          <a:bodyPr anchor="b">
            <a:normAutofit/>
          </a:bodyPr>
          <a:lstStyle>
            <a:lvl1pPr algn="l" defTabSz="684086">
              <a:lnSpc>
                <a:spcPct val="90000"/>
              </a:lnSpc>
              <a:defRPr sz="2300">
                <a:latin typeface="Calibri Light"/>
                <a:ea typeface="Calibri Light"/>
                <a:cs typeface="Calibri Light"/>
                <a:sym typeface="Calibri Light"/>
              </a:defRPr>
            </a:lvl1pPr>
          </a:lstStyle>
          <a:p>
            <a:pPr lvl="0">
              <a:defRPr sz="1800"/>
            </a:pPr>
            <a:r>
              <a:rPr sz="2300"/>
              <a:t>Fare clic per modificare lo stile del titolo</a:t>
            </a:r>
          </a:p>
        </p:txBody>
      </p:sp>
      <p:sp>
        <p:nvSpPr>
          <p:cNvPr id="32" name="Shape 32"/>
          <p:cNvSpPr>
            <a:spLocks noGrp="1"/>
          </p:cNvSpPr>
          <p:nvPr>
            <p:ph type="body" idx="1"/>
          </p:nvPr>
        </p:nvSpPr>
        <p:spPr>
          <a:xfrm>
            <a:off x="3887392" y="987427"/>
            <a:ext cx="4629151" cy="5870574"/>
          </a:xfrm>
          <a:prstGeom prst="rect">
            <a:avLst/>
          </a:prstGeom>
        </p:spPr>
        <p:txBody>
          <a:bodyPr>
            <a:normAutofit/>
          </a:bodyPr>
          <a:lstStyle>
            <a:lvl1pPr marL="171021" indent="-171021" defTabSz="684086">
              <a:lnSpc>
                <a:spcPct val="90000"/>
              </a:lnSpc>
              <a:spcBef>
                <a:spcPts val="700"/>
              </a:spcBef>
              <a:defRPr sz="2300"/>
            </a:lvl1pPr>
            <a:lvl2pPr marL="538717" indent="-196674" defTabSz="684086">
              <a:lnSpc>
                <a:spcPct val="90000"/>
              </a:lnSpc>
              <a:spcBef>
                <a:spcPts val="700"/>
              </a:spcBef>
              <a:buChar char="•"/>
              <a:defRPr sz="2300"/>
            </a:lvl2pPr>
            <a:lvl3pPr marL="915467" indent="-231381" defTabSz="684086">
              <a:lnSpc>
                <a:spcPct val="90000"/>
              </a:lnSpc>
              <a:spcBef>
                <a:spcPts val="700"/>
              </a:spcBef>
              <a:defRPr sz="2300"/>
            </a:lvl3pPr>
            <a:lvl4pPr marL="1307092" indent="-280962" defTabSz="684086">
              <a:lnSpc>
                <a:spcPct val="90000"/>
              </a:lnSpc>
              <a:spcBef>
                <a:spcPts val="700"/>
              </a:spcBef>
              <a:buChar char="•"/>
              <a:defRPr sz="2300"/>
            </a:lvl4pPr>
            <a:lvl5pPr marL="1649134" indent="-280963" defTabSz="684086">
              <a:lnSpc>
                <a:spcPct val="90000"/>
              </a:lnSpc>
              <a:spcBef>
                <a:spcPts val="700"/>
              </a:spcBef>
              <a:buChar char="•"/>
              <a:defRPr sz="2300"/>
            </a:lvl5pPr>
          </a:lstStyle>
          <a:p>
            <a:pPr lvl="0">
              <a:defRPr sz="1800"/>
            </a:pPr>
            <a:r>
              <a:rPr sz="2300"/>
              <a:t>Fare clic per modificare stili del testo dello schema</a:t>
            </a:r>
          </a:p>
          <a:p>
            <a:pPr lvl="1">
              <a:defRPr sz="1800"/>
            </a:pPr>
            <a:r>
              <a:rPr sz="2300"/>
              <a:t>Secondo livello</a:t>
            </a:r>
          </a:p>
          <a:p>
            <a:pPr lvl="2">
              <a:defRPr sz="1800"/>
            </a:pPr>
            <a:r>
              <a:rPr sz="2300"/>
              <a:t>Terzo livello</a:t>
            </a:r>
          </a:p>
          <a:p>
            <a:pPr lvl="3">
              <a:defRPr sz="1800"/>
            </a:pPr>
            <a:r>
              <a:rPr sz="2300"/>
              <a:t>Quarto livello</a:t>
            </a:r>
          </a:p>
          <a:p>
            <a:pPr lvl="4">
              <a:defRPr sz="1800"/>
            </a:pPr>
            <a:r>
              <a:rPr sz="2300"/>
              <a:t>Quinto livello</a:t>
            </a:r>
          </a:p>
        </p:txBody>
      </p:sp>
      <p:sp>
        <p:nvSpPr>
          <p:cNvPr id="33" name="Shape 33"/>
          <p:cNvSpPr>
            <a:spLocks noGrp="1"/>
          </p:cNvSpPr>
          <p:nvPr>
            <p:ph type="sldNum" sz="quarter" idx="2"/>
          </p:nvPr>
        </p:nvSpPr>
        <p:spPr>
          <a:xfrm>
            <a:off x="6457950" y="6429696"/>
            <a:ext cx="2057400" cy="206851"/>
          </a:xfrm>
          <a:prstGeom prst="rect">
            <a:avLst/>
          </a:prstGeom>
        </p:spPr>
        <p:txBody>
          <a:bodyPr/>
          <a:lstStyle>
            <a:lvl1pPr>
              <a:defRPr sz="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260" name="Shape 260"/>
          <p:cNvSpPr>
            <a:spLocks noGrp="1"/>
          </p:cNvSpPr>
          <p:nvPr>
            <p:ph type="title"/>
          </p:nvPr>
        </p:nvSpPr>
        <p:spPr>
          <a:xfrm>
            <a:off x="6543675" y="365785"/>
            <a:ext cx="1971676" cy="6492217"/>
          </a:xfrm>
          <a:prstGeom prst="rect">
            <a:avLst/>
          </a:prstGeom>
        </p:spPr>
        <p:txBody>
          <a:bodyPr anchor="t"/>
          <a:lstStyle>
            <a:lvl1pPr algn="l">
              <a:lnSpc>
                <a:spcPct val="90000"/>
              </a:lnSpc>
              <a:defRPr sz="4300">
                <a:latin typeface="Calibri Light"/>
                <a:ea typeface="Calibri Light"/>
                <a:cs typeface="Calibri Light"/>
                <a:sym typeface="Calibri Light"/>
              </a:defRPr>
            </a:lvl1pPr>
          </a:lstStyle>
          <a:p>
            <a:pPr lvl="0">
              <a:defRPr sz="1800"/>
            </a:pPr>
            <a:r>
              <a:rPr sz="4300"/>
              <a:t>Fare clic per modificare lo stile del titolo</a:t>
            </a:r>
          </a:p>
        </p:txBody>
      </p:sp>
      <p:sp>
        <p:nvSpPr>
          <p:cNvPr id="261" name="Shape 261"/>
          <p:cNvSpPr>
            <a:spLocks noGrp="1"/>
          </p:cNvSpPr>
          <p:nvPr>
            <p:ph type="body" idx="1"/>
          </p:nvPr>
        </p:nvSpPr>
        <p:spPr>
          <a:xfrm>
            <a:off x="628653" y="365785"/>
            <a:ext cx="5762626" cy="6492217"/>
          </a:xfrm>
          <a:prstGeom prst="rect">
            <a:avLst/>
          </a:prstGeom>
        </p:spPr>
        <p:txBody>
          <a:bodyPr/>
          <a:lstStyle>
            <a:lvl1pPr marL="228029" indent="-228029">
              <a:lnSpc>
                <a:spcPct val="90000"/>
              </a:lnSpc>
              <a:spcBef>
                <a:spcPts val="900"/>
              </a:spcBef>
              <a:defRPr sz="2700"/>
            </a:lvl1pPr>
            <a:lvl2pPr marL="723743" indent="-267686">
              <a:lnSpc>
                <a:spcPct val="90000"/>
              </a:lnSpc>
              <a:spcBef>
                <a:spcPts val="900"/>
              </a:spcBef>
              <a:buChar char="•"/>
              <a:defRPr sz="2700"/>
            </a:lvl2pPr>
            <a:lvl3pPr marL="1236155" indent="-324041">
              <a:lnSpc>
                <a:spcPct val="90000"/>
              </a:lnSpc>
              <a:spcBef>
                <a:spcPts val="900"/>
              </a:spcBef>
              <a:defRPr sz="2700"/>
            </a:lvl3pPr>
            <a:lvl4pPr marL="1710214" indent="-342043">
              <a:lnSpc>
                <a:spcPct val="90000"/>
              </a:lnSpc>
              <a:spcBef>
                <a:spcPts val="900"/>
              </a:spcBef>
              <a:buChar char="•"/>
              <a:defRPr sz="2700"/>
            </a:lvl4pPr>
            <a:lvl5pPr marL="2166271" indent="-342043">
              <a:lnSpc>
                <a:spcPct val="90000"/>
              </a:lnSpc>
              <a:spcBef>
                <a:spcPts val="900"/>
              </a:spcBef>
              <a:buChar char="•"/>
              <a:defRPr sz="2700"/>
            </a:lvl5pPr>
          </a:lstStyle>
          <a:p>
            <a:pPr lvl="0">
              <a:defRPr sz="1800"/>
            </a:pPr>
            <a:r>
              <a:rPr sz="2700"/>
              <a:t>Fare clic per modificare stili del testo dello schema</a:t>
            </a:r>
          </a:p>
          <a:p>
            <a:pPr lvl="1">
              <a:defRPr sz="1800"/>
            </a:pPr>
            <a:r>
              <a:rPr sz="2700"/>
              <a:t>Secondo livello</a:t>
            </a:r>
          </a:p>
          <a:p>
            <a:pPr lvl="2">
              <a:defRPr sz="1800"/>
            </a:pPr>
            <a:r>
              <a:rPr sz="2700"/>
              <a:t>Terzo livello</a:t>
            </a:r>
          </a:p>
          <a:p>
            <a:pPr lvl="3">
              <a:defRPr sz="1800"/>
            </a:pPr>
            <a:r>
              <a:rPr sz="2700"/>
              <a:t>Quarto livello</a:t>
            </a:r>
          </a:p>
          <a:p>
            <a:pPr lvl="4">
              <a:defRPr sz="1800"/>
            </a:pPr>
            <a:r>
              <a:rPr sz="2700"/>
              <a:t>Quinto livello</a:t>
            </a: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263" name="Shape 263"/>
          <p:cNvSpPr>
            <a:spLocks noGrp="1"/>
          </p:cNvSpPr>
          <p:nvPr>
            <p:ph type="title"/>
          </p:nvPr>
        </p:nvSpPr>
        <p:spPr>
          <a:xfrm>
            <a:off x="685800" y="1844676"/>
            <a:ext cx="7772400" cy="2041529"/>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264" name="Shape 264"/>
          <p:cNvSpPr>
            <a:spLocks noGrp="1"/>
          </p:cNvSpPr>
          <p:nvPr>
            <p:ph type="body" idx="1"/>
          </p:nvPr>
        </p:nvSpPr>
        <p:spPr>
          <a:xfrm>
            <a:off x="1371600" y="3886203"/>
            <a:ext cx="6400800" cy="2971799"/>
          </a:xfrm>
          <a:prstGeom prst="rect">
            <a:avLst/>
          </a:prstGeom>
        </p:spPr>
        <p:txBody>
          <a:bodyPr/>
          <a:lstStyle>
            <a:lvl1pPr marL="0" indent="0" algn="ctr">
              <a:buSzTx/>
              <a:buFontTx/>
              <a:buNone/>
              <a:defRPr>
                <a:latin typeface="Arial"/>
                <a:ea typeface="Arial"/>
                <a:cs typeface="Arial"/>
                <a:sym typeface="Arial"/>
              </a:defRPr>
            </a:lvl1pPr>
          </a:lstStyle>
          <a:p>
            <a:pPr lvl="0">
              <a:defRPr sz="1800"/>
            </a:pPr>
            <a:r>
              <a:rPr sz="2800"/>
              <a:t>Fare clic per modificare lo stile del sottotitolo dello schema</a:t>
            </a:r>
          </a:p>
        </p:txBody>
      </p:sp>
      <p:sp>
        <p:nvSpPr>
          <p:cNvPr id="265" name="Shape 265"/>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67" name="Shape 267"/>
          <p:cNvSpPr>
            <a:spLocks noGrp="1"/>
          </p:cNvSpPr>
          <p:nvPr>
            <p:ph type="title"/>
          </p:nvPr>
        </p:nvSpPr>
        <p:spPr>
          <a:xfrm>
            <a:off x="457200" y="92078"/>
            <a:ext cx="8229600" cy="1508125"/>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268" name="Shape 268"/>
          <p:cNvSpPr>
            <a:spLocks noGrp="1"/>
          </p:cNvSpPr>
          <p:nvPr>
            <p:ph type="body" idx="1"/>
          </p:nvPr>
        </p:nvSpPr>
        <p:spPr>
          <a:xfrm>
            <a:off x="457200" y="1600200"/>
            <a:ext cx="8229600" cy="5257800"/>
          </a:xfrm>
          <a:prstGeom prst="rect">
            <a:avLst/>
          </a:prstGeom>
        </p:spPr>
        <p:txBody>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269" name="Shape 269"/>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271" name="Shape 271"/>
          <p:cNvSpPr>
            <a:spLocks noGrp="1"/>
          </p:cNvSpPr>
          <p:nvPr>
            <p:ph type="title"/>
          </p:nvPr>
        </p:nvSpPr>
        <p:spPr>
          <a:xfrm>
            <a:off x="722313" y="4406905"/>
            <a:ext cx="7772401" cy="2451097"/>
          </a:xfrm>
          <a:prstGeom prst="rect">
            <a:avLst/>
          </a:prstGeom>
        </p:spPr>
        <p:txBody>
          <a:bodyPr anchor="t"/>
          <a:lstStyle>
            <a:lvl1pPr algn="l">
              <a:defRPr sz="3500" cap="all">
                <a:latin typeface="Arial Bold"/>
                <a:ea typeface="Arial Bold"/>
                <a:cs typeface="Arial Bold"/>
                <a:sym typeface="Arial Bold"/>
              </a:defRPr>
            </a:lvl1pPr>
          </a:lstStyle>
          <a:p>
            <a:pPr lvl="0">
              <a:defRPr sz="1800" cap="none"/>
            </a:pPr>
            <a:r>
              <a:rPr sz="3500" cap="all"/>
              <a:t>Fare clic per modificare lo stile del titolo</a:t>
            </a:r>
          </a:p>
        </p:txBody>
      </p:sp>
      <p:sp>
        <p:nvSpPr>
          <p:cNvPr id="272" name="Shape 272"/>
          <p:cNvSpPr>
            <a:spLocks noGrp="1"/>
          </p:cNvSpPr>
          <p:nvPr>
            <p:ph type="body" idx="1"/>
          </p:nvPr>
        </p:nvSpPr>
        <p:spPr>
          <a:xfrm>
            <a:off x="722313" y="1192215"/>
            <a:ext cx="7772401" cy="3214688"/>
          </a:xfrm>
          <a:prstGeom prst="rect">
            <a:avLst/>
          </a:prstGeom>
        </p:spPr>
        <p:txBody>
          <a:bodyPr anchor="b"/>
          <a:lstStyle>
            <a:lvl1pPr marL="0" indent="0">
              <a:spcBef>
                <a:spcPts val="400"/>
              </a:spcBef>
              <a:buSzTx/>
              <a:buFontTx/>
              <a:buNone/>
              <a:defRPr sz="1700">
                <a:latin typeface="Arial"/>
                <a:ea typeface="Arial"/>
                <a:cs typeface="Arial"/>
                <a:sym typeface="Arial"/>
              </a:defRPr>
            </a:lvl1pPr>
          </a:lstStyle>
          <a:p>
            <a:pPr lvl="0">
              <a:defRPr sz="1800"/>
            </a:pPr>
            <a:r>
              <a:rPr sz="1700"/>
              <a:t>Fare clic per modificare stili del testo dello schema</a:t>
            </a:r>
          </a:p>
        </p:txBody>
      </p:sp>
      <p:sp>
        <p:nvSpPr>
          <p:cNvPr id="273" name="Shape 273"/>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275" name="Shape 275"/>
          <p:cNvSpPr>
            <a:spLocks noGrp="1"/>
          </p:cNvSpPr>
          <p:nvPr>
            <p:ph type="title"/>
          </p:nvPr>
        </p:nvSpPr>
        <p:spPr>
          <a:xfrm>
            <a:off x="457200" y="92077"/>
            <a:ext cx="8229600" cy="1508127"/>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276" name="Shape 276"/>
          <p:cNvSpPr>
            <a:spLocks noGrp="1"/>
          </p:cNvSpPr>
          <p:nvPr>
            <p:ph type="body" idx="1"/>
          </p:nvPr>
        </p:nvSpPr>
        <p:spPr>
          <a:xfrm>
            <a:off x="457200" y="1600200"/>
            <a:ext cx="4038600" cy="5257800"/>
          </a:xfrm>
          <a:prstGeom prst="rect">
            <a:avLst/>
          </a:prstGeom>
        </p:spPr>
        <p:txBody>
          <a:bodyPr/>
          <a:lstStyle>
            <a:lvl1pPr>
              <a:spcBef>
                <a:spcPts val="500"/>
              </a:spcBef>
              <a:buFontTx/>
              <a:defRPr sz="2400">
                <a:latin typeface="Arial"/>
                <a:ea typeface="Arial"/>
                <a:cs typeface="Arial"/>
                <a:sym typeface="Arial"/>
              </a:defRPr>
            </a:lvl1pPr>
            <a:lvl2pPr marL="694952" indent="-289563">
              <a:spcBef>
                <a:spcPts val="500"/>
              </a:spcBef>
              <a:buFontTx/>
              <a:defRPr sz="2400">
                <a:latin typeface="Arial"/>
                <a:ea typeface="Arial"/>
                <a:cs typeface="Arial"/>
                <a:sym typeface="Arial"/>
              </a:defRPr>
            </a:lvl2pPr>
            <a:lvl3pPr marL="1096935" indent="-286157">
              <a:spcBef>
                <a:spcPts val="500"/>
              </a:spcBef>
              <a:buFontTx/>
              <a:defRPr sz="2400">
                <a:latin typeface="Arial"/>
                <a:ea typeface="Arial"/>
                <a:cs typeface="Arial"/>
                <a:sym typeface="Arial"/>
              </a:defRPr>
            </a:lvl3pPr>
            <a:lvl4pPr marL="1540479" indent="-324311">
              <a:spcBef>
                <a:spcPts val="500"/>
              </a:spcBef>
              <a:buFontTx/>
              <a:defRPr sz="2400">
                <a:latin typeface="Arial"/>
                <a:ea typeface="Arial"/>
                <a:cs typeface="Arial"/>
                <a:sym typeface="Arial"/>
              </a:defRPr>
            </a:lvl4pPr>
            <a:lvl5pPr marL="1945868" indent="-324311">
              <a:spcBef>
                <a:spcPts val="500"/>
              </a:spcBef>
              <a:buFontTx/>
              <a:defRPr sz="2400">
                <a:latin typeface="Arial"/>
                <a:ea typeface="Arial"/>
                <a:cs typeface="Arial"/>
                <a:sym typeface="Arial"/>
              </a:defRPr>
            </a:lvl5pPr>
          </a:lstStyle>
          <a:p>
            <a:pPr lvl="0">
              <a:defRPr sz="1800"/>
            </a:pPr>
            <a:r>
              <a:rPr sz="2400"/>
              <a:t>Fare clic per modificare stili del testo dello schema</a:t>
            </a:r>
          </a:p>
          <a:p>
            <a:pPr lvl="1">
              <a:defRPr sz="1800"/>
            </a:pPr>
            <a:r>
              <a:rPr sz="2400"/>
              <a:t>Secondo livello</a:t>
            </a:r>
          </a:p>
          <a:p>
            <a:pPr lvl="2">
              <a:defRPr sz="1800"/>
            </a:pPr>
            <a:r>
              <a:rPr sz="2400"/>
              <a:t>Terzo livello</a:t>
            </a:r>
          </a:p>
          <a:p>
            <a:pPr lvl="3">
              <a:defRPr sz="1800"/>
            </a:pPr>
            <a:r>
              <a:rPr sz="2400"/>
              <a:t>Quarto livello</a:t>
            </a:r>
          </a:p>
          <a:p>
            <a:pPr lvl="4">
              <a:defRPr sz="1800"/>
            </a:pPr>
            <a:r>
              <a:rPr sz="2400"/>
              <a:t>Quinto livello</a:t>
            </a:r>
          </a:p>
        </p:txBody>
      </p:sp>
      <p:sp>
        <p:nvSpPr>
          <p:cNvPr id="277" name="Shape 277"/>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79" name="Shape 279"/>
          <p:cNvSpPr>
            <a:spLocks noGrp="1"/>
          </p:cNvSpPr>
          <p:nvPr>
            <p:ph type="title"/>
          </p:nvPr>
        </p:nvSpPr>
        <p:spPr>
          <a:xfrm>
            <a:off x="457200" y="256810"/>
            <a:ext cx="8229600" cy="1178656"/>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280" name="Shape 280"/>
          <p:cNvSpPr>
            <a:spLocks noGrp="1"/>
          </p:cNvSpPr>
          <p:nvPr>
            <p:ph type="body" idx="1"/>
          </p:nvPr>
        </p:nvSpPr>
        <p:spPr>
          <a:xfrm>
            <a:off x="457200" y="1435465"/>
            <a:ext cx="4040188" cy="739410"/>
          </a:xfrm>
          <a:prstGeom prst="rect">
            <a:avLst/>
          </a:prstGeom>
        </p:spPr>
        <p:txBody>
          <a:bodyPr anchor="b"/>
          <a:lstStyle>
            <a:lvl1pPr marL="0" indent="0">
              <a:spcBef>
                <a:spcPts val="500"/>
              </a:spcBef>
              <a:buSzTx/>
              <a:buFontTx/>
              <a:buNone/>
              <a:defRPr sz="2100">
                <a:latin typeface="Arial Bold"/>
                <a:ea typeface="Arial Bold"/>
                <a:cs typeface="Arial Bold"/>
                <a:sym typeface="Arial Bold"/>
              </a:defRPr>
            </a:lvl1pPr>
          </a:lstStyle>
          <a:p>
            <a:pPr lvl="0">
              <a:defRPr sz="1800"/>
            </a:pPr>
            <a:r>
              <a:rPr sz="2100"/>
              <a:t>Fare clic per modificare stili del testo dello schema</a:t>
            </a:r>
          </a:p>
        </p:txBody>
      </p:sp>
      <p:sp>
        <p:nvSpPr>
          <p:cNvPr id="281" name="Shape 281"/>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83" name="Shape 283"/>
          <p:cNvSpPr>
            <a:spLocks noGrp="1"/>
          </p:cNvSpPr>
          <p:nvPr>
            <p:ph type="title"/>
          </p:nvPr>
        </p:nvSpPr>
        <p:spPr>
          <a:xfrm>
            <a:off x="457200" y="92078"/>
            <a:ext cx="8229600" cy="1508125"/>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284" name="Shape 284"/>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288" name="Shape 288"/>
          <p:cNvSpPr>
            <a:spLocks noGrp="1"/>
          </p:cNvSpPr>
          <p:nvPr>
            <p:ph type="title"/>
          </p:nvPr>
        </p:nvSpPr>
        <p:spPr>
          <a:xfrm>
            <a:off x="457203" y="0"/>
            <a:ext cx="3008314" cy="1435100"/>
          </a:xfrm>
          <a:prstGeom prst="rect">
            <a:avLst/>
          </a:prstGeom>
        </p:spPr>
        <p:txBody>
          <a:bodyPr anchor="b"/>
          <a:lstStyle>
            <a:lvl1pPr algn="l">
              <a:defRPr sz="1700">
                <a:latin typeface="Arial Bold"/>
                <a:ea typeface="Arial Bold"/>
                <a:cs typeface="Arial Bold"/>
                <a:sym typeface="Arial Bold"/>
              </a:defRPr>
            </a:lvl1pPr>
          </a:lstStyle>
          <a:p>
            <a:pPr lvl="0">
              <a:defRPr sz="1800"/>
            </a:pPr>
            <a:r>
              <a:rPr sz="1700"/>
              <a:t>Fare clic per modificare lo stile del titolo</a:t>
            </a:r>
          </a:p>
        </p:txBody>
      </p:sp>
      <p:sp>
        <p:nvSpPr>
          <p:cNvPr id="289" name="Shape 289"/>
          <p:cNvSpPr>
            <a:spLocks noGrp="1"/>
          </p:cNvSpPr>
          <p:nvPr>
            <p:ph type="body" idx="1"/>
          </p:nvPr>
        </p:nvSpPr>
        <p:spPr>
          <a:xfrm>
            <a:off x="3575050" y="273055"/>
            <a:ext cx="5111750" cy="6584947"/>
          </a:xfrm>
          <a:prstGeom prst="rect">
            <a:avLst/>
          </a:prstGeom>
        </p:spPr>
        <p:txBody>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290" name="Shape 290"/>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292" name="Shape 292"/>
          <p:cNvSpPr>
            <a:spLocks noGrp="1"/>
          </p:cNvSpPr>
          <p:nvPr>
            <p:ph type="title"/>
          </p:nvPr>
        </p:nvSpPr>
        <p:spPr>
          <a:xfrm>
            <a:off x="1792289" y="4800600"/>
            <a:ext cx="5486401" cy="566738"/>
          </a:xfrm>
          <a:prstGeom prst="rect">
            <a:avLst/>
          </a:prstGeom>
        </p:spPr>
        <p:txBody>
          <a:bodyPr anchor="b"/>
          <a:lstStyle>
            <a:lvl1pPr algn="l">
              <a:defRPr sz="1700">
                <a:latin typeface="Arial Bold"/>
                <a:ea typeface="Arial Bold"/>
                <a:cs typeface="Arial Bold"/>
                <a:sym typeface="Arial Bold"/>
              </a:defRPr>
            </a:lvl1pPr>
          </a:lstStyle>
          <a:p>
            <a:pPr lvl="0">
              <a:defRPr sz="1800"/>
            </a:pPr>
            <a:r>
              <a:rPr sz="1700"/>
              <a:t>Fare clic per modificare lo stile del titolo</a:t>
            </a:r>
          </a:p>
        </p:txBody>
      </p:sp>
      <p:sp>
        <p:nvSpPr>
          <p:cNvPr id="293" name="Shape 293"/>
          <p:cNvSpPr>
            <a:spLocks noGrp="1"/>
          </p:cNvSpPr>
          <p:nvPr>
            <p:ph type="body" idx="1"/>
          </p:nvPr>
        </p:nvSpPr>
        <p:spPr>
          <a:xfrm>
            <a:off x="1792289" y="5367339"/>
            <a:ext cx="5486401" cy="804863"/>
          </a:xfrm>
          <a:prstGeom prst="rect">
            <a:avLst/>
          </a:prstGeom>
        </p:spPr>
        <p:txBody>
          <a:bodyPr/>
          <a:lstStyle>
            <a:lvl1pPr marL="0" indent="0">
              <a:spcBef>
                <a:spcPts val="200"/>
              </a:spcBef>
              <a:buSzTx/>
              <a:buFontTx/>
              <a:buNone/>
              <a:defRPr sz="1200">
                <a:latin typeface="Arial"/>
                <a:ea typeface="Arial"/>
                <a:cs typeface="Arial"/>
                <a:sym typeface="Arial"/>
              </a:defRPr>
            </a:lvl1pPr>
          </a:lstStyle>
          <a:p>
            <a:pPr lvl="0">
              <a:defRPr sz="1800"/>
            </a:pPr>
            <a:r>
              <a:rPr sz="1200"/>
              <a:t>Fare clic per modificare stili del testo dello schema</a:t>
            </a:r>
          </a:p>
        </p:txBody>
      </p:sp>
      <p:sp>
        <p:nvSpPr>
          <p:cNvPr id="294" name="Shape 294"/>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296" name="Shape 296"/>
          <p:cNvSpPr>
            <a:spLocks noGrp="1"/>
          </p:cNvSpPr>
          <p:nvPr>
            <p:ph type="title"/>
          </p:nvPr>
        </p:nvSpPr>
        <p:spPr>
          <a:xfrm>
            <a:off x="457200" y="92078"/>
            <a:ext cx="8229600" cy="1508125"/>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297" name="Shape 297"/>
          <p:cNvSpPr>
            <a:spLocks noGrp="1"/>
          </p:cNvSpPr>
          <p:nvPr>
            <p:ph type="body" idx="1"/>
          </p:nvPr>
        </p:nvSpPr>
        <p:spPr>
          <a:xfrm>
            <a:off x="457200" y="1600200"/>
            <a:ext cx="8229600" cy="5257800"/>
          </a:xfrm>
          <a:prstGeom prst="rect">
            <a:avLst/>
          </a:prstGeom>
        </p:spPr>
        <p:txBody>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298" name="Shape 298"/>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35" name="Shape 35"/>
          <p:cNvSpPr>
            <a:spLocks noGrp="1"/>
          </p:cNvSpPr>
          <p:nvPr>
            <p:ph type="title"/>
          </p:nvPr>
        </p:nvSpPr>
        <p:spPr>
          <a:xfrm>
            <a:off x="629841" y="0"/>
            <a:ext cx="2949178" cy="2057400"/>
          </a:xfrm>
          <a:prstGeom prst="rect">
            <a:avLst/>
          </a:prstGeom>
        </p:spPr>
        <p:txBody>
          <a:bodyPr anchor="b">
            <a:normAutofit/>
          </a:bodyPr>
          <a:lstStyle>
            <a:lvl1pPr algn="l" defTabSz="684086">
              <a:lnSpc>
                <a:spcPct val="90000"/>
              </a:lnSpc>
              <a:defRPr sz="2300">
                <a:latin typeface="Calibri Light"/>
                <a:ea typeface="Calibri Light"/>
                <a:cs typeface="Calibri Light"/>
                <a:sym typeface="Calibri Light"/>
              </a:defRPr>
            </a:lvl1pPr>
          </a:lstStyle>
          <a:p>
            <a:pPr lvl="0">
              <a:defRPr sz="1800"/>
            </a:pPr>
            <a:r>
              <a:rPr sz="2300"/>
              <a:t>Fare clic per modificare lo stile del titolo</a:t>
            </a:r>
          </a:p>
        </p:txBody>
      </p:sp>
      <p:sp>
        <p:nvSpPr>
          <p:cNvPr id="36" name="Shape 36"/>
          <p:cNvSpPr>
            <a:spLocks noGrp="1"/>
          </p:cNvSpPr>
          <p:nvPr>
            <p:ph type="body" idx="1"/>
          </p:nvPr>
        </p:nvSpPr>
        <p:spPr>
          <a:xfrm>
            <a:off x="629841" y="2057400"/>
            <a:ext cx="2949178" cy="4800600"/>
          </a:xfrm>
          <a:prstGeom prst="rect">
            <a:avLst/>
          </a:prstGeom>
        </p:spPr>
        <p:txBody>
          <a:bodyPr>
            <a:normAutofit/>
          </a:bodyPr>
          <a:lstStyle>
            <a:lvl1pPr marL="0" indent="0" defTabSz="684086">
              <a:lnSpc>
                <a:spcPct val="90000"/>
              </a:lnSpc>
              <a:spcBef>
                <a:spcPts val="700"/>
              </a:spcBef>
              <a:buSzTx/>
              <a:buFontTx/>
              <a:buNone/>
              <a:defRPr sz="1100"/>
            </a:lvl1pPr>
          </a:lstStyle>
          <a:p>
            <a:pPr lvl="0">
              <a:defRPr sz="1800"/>
            </a:pPr>
            <a:r>
              <a:rPr sz="1100"/>
              <a:t>Fare clic per modificare stili del testo dello schema</a:t>
            </a:r>
          </a:p>
        </p:txBody>
      </p:sp>
      <p:sp>
        <p:nvSpPr>
          <p:cNvPr id="37" name="Shape 37"/>
          <p:cNvSpPr>
            <a:spLocks noGrp="1"/>
          </p:cNvSpPr>
          <p:nvPr>
            <p:ph type="sldNum" sz="quarter" idx="2"/>
          </p:nvPr>
        </p:nvSpPr>
        <p:spPr>
          <a:xfrm>
            <a:off x="6457950" y="6429696"/>
            <a:ext cx="2057400" cy="206851"/>
          </a:xfrm>
          <a:prstGeom prst="rect">
            <a:avLst/>
          </a:prstGeom>
        </p:spPr>
        <p:txBody>
          <a:bodyPr/>
          <a:lstStyle>
            <a:lvl1pPr>
              <a:defRPr sz="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300" name="Shape 300"/>
          <p:cNvSpPr>
            <a:spLocks noGrp="1"/>
          </p:cNvSpPr>
          <p:nvPr>
            <p:ph type="title"/>
          </p:nvPr>
        </p:nvSpPr>
        <p:spPr>
          <a:xfrm>
            <a:off x="6629400" y="2"/>
            <a:ext cx="2057400" cy="6400807"/>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301" name="Shape 301"/>
          <p:cNvSpPr>
            <a:spLocks noGrp="1"/>
          </p:cNvSpPr>
          <p:nvPr>
            <p:ph type="body" idx="1"/>
          </p:nvPr>
        </p:nvSpPr>
        <p:spPr>
          <a:xfrm>
            <a:off x="457200" y="274640"/>
            <a:ext cx="6019800" cy="6583360"/>
          </a:xfrm>
          <a:prstGeom prst="rect">
            <a:avLst/>
          </a:prstGeom>
        </p:spPr>
        <p:txBody>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302" name="Shape 302"/>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Layout personalizzato">
    <p:spTree>
      <p:nvGrpSpPr>
        <p:cNvPr id="1" name=""/>
        <p:cNvGrpSpPr/>
        <p:nvPr/>
      </p:nvGrpSpPr>
      <p:grpSpPr>
        <a:xfrm>
          <a:off x="0" y="0"/>
          <a:ext cx="0" cy="0"/>
          <a:chOff x="0" y="0"/>
          <a:chExt cx="0" cy="0"/>
        </a:xfrm>
      </p:grpSpPr>
      <p:sp>
        <p:nvSpPr>
          <p:cNvPr id="304" name="Shape 304"/>
          <p:cNvSpPr>
            <a:spLocks noGrp="1"/>
          </p:cNvSpPr>
          <p:nvPr>
            <p:ph type="title"/>
          </p:nvPr>
        </p:nvSpPr>
        <p:spPr>
          <a:xfrm>
            <a:off x="457200" y="92078"/>
            <a:ext cx="8229600" cy="1508125"/>
          </a:xfrm>
          <a:prstGeom prst="rect">
            <a:avLst/>
          </a:prstGeom>
        </p:spPr>
        <p:txBody>
          <a:bodyPr/>
          <a:lstStyle>
            <a:lvl1pPr>
              <a:defRPr>
                <a:latin typeface="Arial"/>
                <a:ea typeface="Arial"/>
                <a:cs typeface="Arial"/>
                <a:sym typeface="Arial"/>
              </a:defRPr>
            </a:lvl1pPr>
          </a:lstStyle>
          <a:p>
            <a:pPr lvl="0">
              <a:defRPr sz="1800"/>
            </a:pPr>
            <a:r>
              <a:rPr sz="3900"/>
              <a:t>Fare clic per modificare lo stile del titolo</a:t>
            </a:r>
          </a:p>
        </p:txBody>
      </p:sp>
      <p:sp>
        <p:nvSpPr>
          <p:cNvPr id="305" name="Shape 305"/>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Contenuto">
    <p:spTree>
      <p:nvGrpSpPr>
        <p:cNvPr id="1" name=""/>
        <p:cNvGrpSpPr/>
        <p:nvPr/>
      </p:nvGrpSpPr>
      <p:grpSpPr>
        <a:xfrm>
          <a:off x="0" y="0"/>
          <a:ext cx="0" cy="0"/>
          <a:chOff x="0" y="0"/>
          <a:chExt cx="0" cy="0"/>
        </a:xfrm>
      </p:grpSpPr>
      <p:sp>
        <p:nvSpPr>
          <p:cNvPr id="307" name="Shape 307"/>
          <p:cNvSpPr>
            <a:spLocks noGrp="1"/>
          </p:cNvSpPr>
          <p:nvPr>
            <p:ph type="body" idx="1"/>
          </p:nvPr>
        </p:nvSpPr>
        <p:spPr>
          <a:xfrm>
            <a:off x="457200" y="274640"/>
            <a:ext cx="8229600" cy="5851526"/>
          </a:xfrm>
          <a:prstGeom prst="rect">
            <a:avLst/>
          </a:prstGeom>
        </p:spPr>
        <p:txBody>
          <a:bodyPr/>
          <a:lstStyle>
            <a:lvl1pPr>
              <a:buFontTx/>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308" name="Shape 308"/>
          <p:cNvSpPr>
            <a:spLocks noGrp="1"/>
          </p:cNvSpPr>
          <p:nvPr>
            <p:ph type="sldNum" sz="quarter" idx="2"/>
          </p:nvPr>
        </p:nvSpPr>
        <p:spPr>
          <a:xfrm>
            <a:off x="6553200" y="6245226"/>
            <a:ext cx="2133600" cy="264256"/>
          </a:xfrm>
          <a:prstGeom prst="rect">
            <a:avLst/>
          </a:prstGeom>
        </p:spPr>
        <p:txBody>
          <a:bodyPr anchor="t"/>
          <a:lstStyle>
            <a:lvl1pPr>
              <a:defRPr sz="1200">
                <a:solidFill>
                  <a:srgbClr val="000000"/>
                </a:solidFill>
                <a:latin typeface="Arial"/>
                <a:ea typeface="Arial"/>
                <a:cs typeface="Arial"/>
                <a:sym typeface="Arial"/>
              </a:defRPr>
            </a:lvl1pPr>
          </a:lstStyle>
          <a:p>
            <a:pPr lvl="0"/>
            <a:fld id="{86CB4B4D-7CA3-9044-876B-883B54F8677D}" type="slidenum">
              <a:rPr/>
              <a:pPr lvl="0"/>
              <a:t>‹N›</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0" name="Shape 310"/>
          <p:cNvSpPr/>
          <p:nvPr/>
        </p:nvSpPr>
        <p:spPr>
          <a:xfrm>
            <a:off x="0" y="0"/>
            <a:ext cx="9144000" cy="6858000"/>
          </a:xfrm>
          <a:prstGeom prst="rect">
            <a:avLst/>
          </a:prstGeom>
          <a:blipFill>
            <a:blip r:embed="rId2"/>
            <a:stretch>
              <a:fillRect/>
            </a:stretch>
          </a:blipFill>
          <a:ln w="12700">
            <a:miter lim="400000"/>
          </a:ln>
        </p:spPr>
        <p:txBody>
          <a:bodyPr lIns="0" tIns="0" rIns="0" bIns="0"/>
          <a:lstStyle/>
          <a:p>
            <a:pPr lvl="0" defTabSz="914400">
              <a:lnSpc>
                <a:spcPct val="100000"/>
              </a:lnSpc>
            </a:pPr>
            <a:endParaRPr/>
          </a:p>
        </p:txBody>
      </p:sp>
      <p:sp>
        <p:nvSpPr>
          <p:cNvPr id="311" name="Shape 311"/>
          <p:cNvSpPr>
            <a:spLocks noGrp="1"/>
          </p:cNvSpPr>
          <p:nvPr>
            <p:ph type="title"/>
          </p:nvPr>
        </p:nvSpPr>
        <p:spPr>
          <a:xfrm>
            <a:off x="196214" y="59059"/>
            <a:ext cx="8751570" cy="1873501"/>
          </a:xfrm>
          <a:prstGeom prst="rect">
            <a:avLst/>
          </a:prstGeom>
        </p:spPr>
        <p:txBody>
          <a:bodyPr lIns="0" tIns="0" rIns="0" bIns="0" anchor="t"/>
          <a:lstStyle>
            <a:lvl1pPr algn="l">
              <a:defRPr sz="4400">
                <a:latin typeface="Arial Bold"/>
                <a:ea typeface="Arial Bold"/>
                <a:cs typeface="Arial Bold"/>
                <a:sym typeface="Arial Bold"/>
              </a:defRPr>
            </a:lvl1pPr>
          </a:lstStyle>
          <a:p>
            <a:pPr lvl="0">
              <a:defRPr sz="1800"/>
            </a:pPr>
            <a:r>
              <a:rPr sz="4400"/>
              <a:t>Titolo Testo</a:t>
            </a:r>
          </a:p>
        </p:txBody>
      </p:sp>
      <p:sp>
        <p:nvSpPr>
          <p:cNvPr id="312" name="Shape 312"/>
          <p:cNvSpPr>
            <a:spLocks noGrp="1"/>
          </p:cNvSpPr>
          <p:nvPr>
            <p:ph type="body" idx="1"/>
          </p:nvPr>
        </p:nvSpPr>
        <p:spPr>
          <a:xfrm>
            <a:off x="342581" y="1932558"/>
            <a:ext cx="8444232" cy="4925442"/>
          </a:xfrm>
          <a:prstGeom prst="rect">
            <a:avLst/>
          </a:prstGeom>
        </p:spPr>
        <p:txBody>
          <a:bodyPr lIns="0" tIns="0" rIns="0" bIns="0"/>
          <a:lstStyle>
            <a:lvl1pPr marL="0" indent="0">
              <a:spcBef>
                <a:spcPts val="0"/>
              </a:spcBef>
              <a:buSzTx/>
              <a:buFontTx/>
              <a:buNone/>
              <a:defRPr sz="4800">
                <a:solidFill>
                  <a:srgbClr val="000066"/>
                </a:solidFill>
                <a:latin typeface="Verdana Bold"/>
                <a:ea typeface="Verdana Bold"/>
                <a:cs typeface="Verdana Bold"/>
                <a:sym typeface="Verdana Bold"/>
              </a:defRPr>
            </a:lvl1pPr>
            <a:lvl2pPr marL="0" indent="457200">
              <a:spcBef>
                <a:spcPts val="0"/>
              </a:spcBef>
              <a:buSzTx/>
              <a:buFontTx/>
              <a:buNone/>
              <a:defRPr sz="4800">
                <a:solidFill>
                  <a:srgbClr val="000066"/>
                </a:solidFill>
                <a:latin typeface="Verdana Bold"/>
                <a:ea typeface="Verdana Bold"/>
                <a:cs typeface="Verdana Bold"/>
                <a:sym typeface="Verdana Bold"/>
              </a:defRPr>
            </a:lvl2pPr>
            <a:lvl3pPr marL="0" indent="914400">
              <a:spcBef>
                <a:spcPts val="0"/>
              </a:spcBef>
              <a:buSzTx/>
              <a:buFontTx/>
              <a:buNone/>
              <a:defRPr sz="4800">
                <a:solidFill>
                  <a:srgbClr val="000066"/>
                </a:solidFill>
                <a:latin typeface="Verdana Bold"/>
                <a:ea typeface="Verdana Bold"/>
                <a:cs typeface="Verdana Bold"/>
                <a:sym typeface="Verdana Bold"/>
              </a:defRPr>
            </a:lvl3pPr>
            <a:lvl4pPr marL="0" indent="1371600">
              <a:spcBef>
                <a:spcPts val="0"/>
              </a:spcBef>
              <a:buSzTx/>
              <a:buFontTx/>
              <a:buNone/>
              <a:defRPr sz="4800">
                <a:solidFill>
                  <a:srgbClr val="000066"/>
                </a:solidFill>
                <a:latin typeface="Verdana Bold"/>
                <a:ea typeface="Verdana Bold"/>
                <a:cs typeface="Verdana Bold"/>
                <a:sym typeface="Verdana Bold"/>
              </a:defRPr>
            </a:lvl4pPr>
            <a:lvl5pPr marL="0" indent="1828800">
              <a:spcBef>
                <a:spcPts val="0"/>
              </a:spcBef>
              <a:buSzTx/>
              <a:buFontTx/>
              <a:buNone/>
              <a:defRPr sz="4800">
                <a:solidFill>
                  <a:srgbClr val="000066"/>
                </a:solidFill>
                <a:latin typeface="Verdana Bold"/>
                <a:ea typeface="Verdana Bold"/>
                <a:cs typeface="Verdana Bold"/>
                <a:sym typeface="Verdana Bold"/>
              </a:defRPr>
            </a:lvl5pPr>
          </a:lstStyle>
          <a:p>
            <a:pPr lvl="0">
              <a:defRPr sz="1800">
                <a:solidFill>
                  <a:srgbClr val="000000"/>
                </a:solidFill>
              </a:defRPr>
            </a:pPr>
            <a:r>
              <a:rPr sz="4800">
                <a:solidFill>
                  <a:srgbClr val="000066"/>
                </a:solidFill>
              </a:rPr>
              <a:t>Corpo livello uno</a:t>
            </a:r>
          </a:p>
          <a:p>
            <a:pPr lvl="1">
              <a:defRPr sz="1800">
                <a:solidFill>
                  <a:srgbClr val="000000"/>
                </a:solidFill>
              </a:defRPr>
            </a:pPr>
            <a:r>
              <a:rPr sz="4800">
                <a:solidFill>
                  <a:srgbClr val="000066"/>
                </a:solidFill>
              </a:rPr>
              <a:t>Corpo livello due</a:t>
            </a:r>
          </a:p>
          <a:p>
            <a:pPr lvl="2">
              <a:defRPr sz="1800">
                <a:solidFill>
                  <a:srgbClr val="000000"/>
                </a:solidFill>
              </a:defRPr>
            </a:pPr>
            <a:r>
              <a:rPr sz="4800">
                <a:solidFill>
                  <a:srgbClr val="000066"/>
                </a:solidFill>
              </a:rPr>
              <a:t>Corpo livello tre</a:t>
            </a:r>
          </a:p>
          <a:p>
            <a:pPr lvl="3">
              <a:defRPr sz="1800">
                <a:solidFill>
                  <a:srgbClr val="000000"/>
                </a:solidFill>
              </a:defRPr>
            </a:pPr>
            <a:r>
              <a:rPr sz="4800">
                <a:solidFill>
                  <a:srgbClr val="000066"/>
                </a:solidFill>
              </a:rPr>
              <a:t>Corpo livello quattro</a:t>
            </a:r>
          </a:p>
          <a:p>
            <a:pPr lvl="4">
              <a:defRPr sz="1800">
                <a:solidFill>
                  <a:srgbClr val="000000"/>
                </a:solidFill>
              </a:defRPr>
            </a:pPr>
            <a:r>
              <a:rPr sz="4800">
                <a:solidFill>
                  <a:srgbClr val="000066"/>
                </a:solidFill>
              </a:rPr>
              <a:t>Livello 5</a:t>
            </a:r>
          </a:p>
        </p:txBody>
      </p:sp>
      <p:sp>
        <p:nvSpPr>
          <p:cNvPr id="313" name="Shape 313"/>
          <p:cNvSpPr>
            <a:spLocks noGrp="1"/>
          </p:cNvSpPr>
          <p:nvPr>
            <p:ph type="sldNum" sz="quarter" idx="2"/>
          </p:nvPr>
        </p:nvSpPr>
        <p:spPr>
          <a:xfrm>
            <a:off x="6583681" y="6377942"/>
            <a:ext cx="2103121" cy="279401"/>
          </a:xfrm>
          <a:prstGeom prst="rect">
            <a:avLst/>
          </a:prstGeom>
        </p:spPr>
        <p:txBody>
          <a:bodyPr lIns="0" tIns="0" rIns="0" bIns="0" anchor="t"/>
          <a:lstStyle>
            <a:lvl1pPr defTabSz="914400">
              <a:lnSpc>
                <a:spcPct val="100000"/>
              </a:lnSpc>
              <a:defRPr sz="1800">
                <a:solidFill>
                  <a:srgbClr val="888888"/>
                </a:solidFill>
                <a:latin typeface="+mn-lt"/>
                <a:ea typeface="+mn-ea"/>
                <a:cs typeface="+mn-cs"/>
                <a:sym typeface="Helvetica"/>
              </a:defRPr>
            </a:lvl1pPr>
          </a:lstStyle>
          <a:p>
            <a:pPr lvl="0"/>
            <a:fld id="{86CB4B4D-7CA3-9044-876B-883B54F8677D}" type="slidenum">
              <a:rPr/>
              <a:pPr lvl="0"/>
              <a:t>‹N›</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2F10C528-5077-4EB2-808D-AF9A7F3B62F2}" type="slidenum">
              <a:rPr lang="it-IT" altLang="it-IT"/>
              <a:pPr/>
              <a:t>‹N›</a:t>
            </a:fld>
            <a:endParaRPr lang="it-IT" altLang="it-IT"/>
          </a:p>
        </p:txBody>
      </p:sp>
    </p:spTree>
    <p:extLst>
      <p:ext uri="{BB962C8B-B14F-4D97-AF65-F5344CB8AC3E}">
        <p14:creationId xmlns:p14="http://schemas.microsoft.com/office/powerpoint/2010/main" val="9670581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F5A8312A-6B7E-42E6-B896-5187FEEC9FFE}" type="slidenum">
              <a:rPr lang="it-IT" altLang="it-IT"/>
              <a:pPr/>
              <a:t>‹N›</a:t>
            </a:fld>
            <a:endParaRPr lang="it-IT" altLang="it-IT"/>
          </a:p>
        </p:txBody>
      </p:sp>
    </p:spTree>
    <p:extLst>
      <p:ext uri="{BB962C8B-B14F-4D97-AF65-F5344CB8AC3E}">
        <p14:creationId xmlns:p14="http://schemas.microsoft.com/office/powerpoint/2010/main" val="32319908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E6D41B89-0AA5-4FF8-A6D9-1F8EC80BC696}" type="slidenum">
              <a:rPr lang="it-IT" altLang="it-IT"/>
              <a:pPr/>
              <a:t>‹N›</a:t>
            </a:fld>
            <a:endParaRPr lang="it-IT" altLang="it-IT"/>
          </a:p>
        </p:txBody>
      </p:sp>
    </p:spTree>
    <p:extLst>
      <p:ext uri="{BB962C8B-B14F-4D97-AF65-F5344CB8AC3E}">
        <p14:creationId xmlns:p14="http://schemas.microsoft.com/office/powerpoint/2010/main" val="8227039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7E913E1B-3029-4ADC-9D1D-28718DFDDF52}" type="slidenum">
              <a:rPr lang="it-IT" altLang="it-IT"/>
              <a:pPr/>
              <a:t>‹N›</a:t>
            </a:fld>
            <a:endParaRPr lang="it-IT" altLang="it-IT"/>
          </a:p>
        </p:txBody>
      </p:sp>
    </p:spTree>
    <p:extLst>
      <p:ext uri="{BB962C8B-B14F-4D97-AF65-F5344CB8AC3E}">
        <p14:creationId xmlns:p14="http://schemas.microsoft.com/office/powerpoint/2010/main" val="22578417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fld id="{351E2802-E2DD-423E-9FEA-61A2746186CA}" type="slidenum">
              <a:rPr lang="it-IT" altLang="it-IT"/>
              <a:pPr/>
              <a:t>‹N›</a:t>
            </a:fld>
            <a:endParaRPr lang="it-IT" altLang="it-IT"/>
          </a:p>
        </p:txBody>
      </p:sp>
    </p:spTree>
    <p:extLst>
      <p:ext uri="{BB962C8B-B14F-4D97-AF65-F5344CB8AC3E}">
        <p14:creationId xmlns:p14="http://schemas.microsoft.com/office/powerpoint/2010/main" val="19668436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fld id="{2DCCE524-ED3D-4299-9E19-681993181195}" type="slidenum">
              <a:rPr lang="it-IT" altLang="it-IT"/>
              <a:pPr/>
              <a:t>‹N›</a:t>
            </a:fld>
            <a:endParaRPr lang="it-IT" altLang="it-IT"/>
          </a:p>
        </p:txBody>
      </p:sp>
    </p:spTree>
    <p:extLst>
      <p:ext uri="{BB962C8B-B14F-4D97-AF65-F5344CB8AC3E}">
        <p14:creationId xmlns:p14="http://schemas.microsoft.com/office/powerpoint/2010/main" val="595854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39" name="Shape 39"/>
          <p:cNvSpPr>
            <a:spLocks noGrp="1"/>
          </p:cNvSpPr>
          <p:nvPr>
            <p:ph type="title"/>
          </p:nvPr>
        </p:nvSpPr>
        <p:spPr>
          <a:xfrm>
            <a:off x="628650" y="230189"/>
            <a:ext cx="7886700" cy="1595439"/>
          </a:xfrm>
          <a:prstGeom prst="rect">
            <a:avLst/>
          </a:prstGeom>
        </p:spPr>
        <p:txBody>
          <a:bodyP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Fare clic per modificare lo stile del titolo</a:t>
            </a:r>
          </a:p>
        </p:txBody>
      </p:sp>
      <p:sp>
        <p:nvSpPr>
          <p:cNvPr id="40" name="Shape 40"/>
          <p:cNvSpPr>
            <a:spLocks noGrp="1"/>
          </p:cNvSpPr>
          <p:nvPr>
            <p:ph type="body" idx="1"/>
          </p:nvPr>
        </p:nvSpPr>
        <p:spPr>
          <a:xfrm>
            <a:off x="628650" y="1825627"/>
            <a:ext cx="7886700" cy="5032375"/>
          </a:xfrm>
          <a:prstGeom prst="rect">
            <a:avLst/>
          </a:prstGeom>
        </p:spPr>
        <p:txBody>
          <a:bodyPr>
            <a:normAutofit/>
          </a:bodyPr>
          <a:lstStyle>
            <a:lvl1pPr marL="171021" indent="-171021" defTabSz="684086">
              <a:lnSpc>
                <a:spcPct val="90000"/>
              </a:lnSpc>
              <a:spcBef>
                <a:spcPts val="700"/>
              </a:spcBef>
              <a:defRPr sz="2000"/>
            </a:lvl1pPr>
            <a:lvl2pPr marL="543244" indent="-201201" defTabSz="684086">
              <a:lnSpc>
                <a:spcPct val="90000"/>
              </a:lnSpc>
              <a:spcBef>
                <a:spcPts val="700"/>
              </a:spcBef>
              <a:buChar char="•"/>
              <a:defRPr sz="2000"/>
            </a:lvl2pPr>
            <a:lvl3pPr marL="928401" indent="-244315" defTabSz="684086">
              <a:lnSpc>
                <a:spcPct val="90000"/>
              </a:lnSpc>
              <a:spcBef>
                <a:spcPts val="700"/>
              </a:spcBef>
              <a:defRPr sz="2000"/>
            </a:lvl3pPr>
            <a:lvl4pPr marL="1289238" indent="-263109" defTabSz="684086">
              <a:lnSpc>
                <a:spcPct val="90000"/>
              </a:lnSpc>
              <a:spcBef>
                <a:spcPts val="700"/>
              </a:spcBef>
              <a:buChar char="•"/>
              <a:defRPr sz="2000"/>
            </a:lvl4pPr>
            <a:lvl5pPr marL="1631280" indent="-263109" defTabSz="684086">
              <a:lnSpc>
                <a:spcPct val="90000"/>
              </a:lnSpc>
              <a:spcBef>
                <a:spcPts val="700"/>
              </a:spcBef>
              <a:buChar char="•"/>
              <a:defRPr sz="2000"/>
            </a:lvl5pPr>
          </a:lstStyle>
          <a:p>
            <a:pPr lvl="0">
              <a:defRPr sz="1800"/>
            </a:pPr>
            <a:r>
              <a:rPr sz="2000"/>
              <a:t>Fare clic per modificare stili del testo dello schema</a:t>
            </a:r>
          </a:p>
          <a:p>
            <a:pPr lvl="1">
              <a:defRPr sz="1800"/>
            </a:pPr>
            <a:r>
              <a:rPr sz="2000"/>
              <a:t>Secondo livello</a:t>
            </a:r>
          </a:p>
          <a:p>
            <a:pPr lvl="2">
              <a:defRPr sz="1800"/>
            </a:pPr>
            <a:r>
              <a:rPr sz="2000"/>
              <a:t>Terzo livello</a:t>
            </a:r>
          </a:p>
          <a:p>
            <a:pPr lvl="3">
              <a:defRPr sz="1800"/>
            </a:pPr>
            <a:r>
              <a:rPr sz="2000"/>
              <a:t>Quarto livello</a:t>
            </a:r>
          </a:p>
          <a:p>
            <a:pPr lvl="4">
              <a:defRPr sz="1800"/>
            </a:pPr>
            <a:r>
              <a:rPr sz="2000"/>
              <a:t>Quinto livello</a:t>
            </a:r>
          </a:p>
        </p:txBody>
      </p:sp>
      <p:sp>
        <p:nvSpPr>
          <p:cNvPr id="41" name="Shape 41"/>
          <p:cNvSpPr>
            <a:spLocks noGrp="1"/>
          </p:cNvSpPr>
          <p:nvPr>
            <p:ph type="sldNum" sz="quarter" idx="2"/>
          </p:nvPr>
        </p:nvSpPr>
        <p:spPr>
          <a:xfrm>
            <a:off x="6457950" y="6429696"/>
            <a:ext cx="2057400" cy="206851"/>
          </a:xfrm>
          <a:prstGeom prst="rect">
            <a:avLst/>
          </a:prstGeom>
        </p:spPr>
        <p:txBody>
          <a:bodyPr/>
          <a:lstStyle>
            <a:lvl1pPr>
              <a:defRPr sz="800">
                <a:solidFill>
                  <a:srgbClr val="888888"/>
                </a:solidFill>
              </a:defRPr>
            </a:lvl1pPr>
          </a:lstStyle>
          <a:p>
            <a:pPr lvl="0"/>
            <a:fld id="{86CB4B4D-7CA3-9044-876B-883B54F8677D}" type="slidenum">
              <a:rPr/>
              <a:pPr lvl="0"/>
              <a:t>‹N›</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fld id="{A5293458-0388-4AA5-B857-1397DE78971B}" type="slidenum">
              <a:rPr lang="it-IT" altLang="it-IT"/>
              <a:pPr/>
              <a:t>‹N›</a:t>
            </a:fld>
            <a:endParaRPr lang="it-IT" altLang="it-IT"/>
          </a:p>
        </p:txBody>
      </p:sp>
    </p:spTree>
    <p:extLst>
      <p:ext uri="{BB962C8B-B14F-4D97-AF65-F5344CB8AC3E}">
        <p14:creationId xmlns:p14="http://schemas.microsoft.com/office/powerpoint/2010/main" val="3084381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FB853C00-A4C4-4E94-BCF4-678F54725ECC}" type="slidenum">
              <a:rPr lang="it-IT" altLang="it-IT"/>
              <a:pPr/>
              <a:t>‹N›</a:t>
            </a:fld>
            <a:endParaRPr lang="it-IT" altLang="it-IT"/>
          </a:p>
        </p:txBody>
      </p:sp>
    </p:spTree>
    <p:extLst>
      <p:ext uri="{BB962C8B-B14F-4D97-AF65-F5344CB8AC3E}">
        <p14:creationId xmlns:p14="http://schemas.microsoft.com/office/powerpoint/2010/main" val="2882771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314A8139-5AFF-4CA6-A34C-7C389B7320B4}" type="slidenum">
              <a:rPr lang="it-IT" altLang="it-IT"/>
              <a:pPr/>
              <a:t>‹N›</a:t>
            </a:fld>
            <a:endParaRPr lang="it-IT" altLang="it-IT"/>
          </a:p>
        </p:txBody>
      </p:sp>
    </p:spTree>
    <p:extLst>
      <p:ext uri="{BB962C8B-B14F-4D97-AF65-F5344CB8AC3E}">
        <p14:creationId xmlns:p14="http://schemas.microsoft.com/office/powerpoint/2010/main" val="38172273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B939ADE9-DC77-48F3-94B7-ACA9D5021D61}" type="slidenum">
              <a:rPr lang="it-IT" altLang="it-IT"/>
              <a:pPr/>
              <a:t>‹N›</a:t>
            </a:fld>
            <a:endParaRPr lang="it-IT" altLang="it-IT"/>
          </a:p>
        </p:txBody>
      </p:sp>
    </p:spTree>
    <p:extLst>
      <p:ext uri="{BB962C8B-B14F-4D97-AF65-F5344CB8AC3E}">
        <p14:creationId xmlns:p14="http://schemas.microsoft.com/office/powerpoint/2010/main" val="2406600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F5B24A99-9755-4A07-A9A6-8034DC70F967}" type="slidenum">
              <a:rPr lang="it-IT" altLang="it-IT"/>
              <a:pPr/>
              <a:t>‹N›</a:t>
            </a:fld>
            <a:endParaRPr lang="it-IT" altLang="it-IT"/>
          </a:p>
        </p:txBody>
      </p:sp>
    </p:spTree>
    <p:extLst>
      <p:ext uri="{BB962C8B-B14F-4D97-AF65-F5344CB8AC3E}">
        <p14:creationId xmlns:p14="http://schemas.microsoft.com/office/powerpoint/2010/main" val="10591363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050E9B6E-4510-416D-BF9A-905B910970A5}" type="slidenum">
              <a:rPr lang="it-IT" altLang="it-IT"/>
              <a:pPr/>
              <a:t>‹N›</a:t>
            </a:fld>
            <a:endParaRPr lang="it-IT" altLang="it-IT"/>
          </a:p>
        </p:txBody>
      </p:sp>
    </p:spTree>
    <p:extLst>
      <p:ext uri="{BB962C8B-B14F-4D97-AF65-F5344CB8AC3E}">
        <p14:creationId xmlns:p14="http://schemas.microsoft.com/office/powerpoint/2010/main" val="9043871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367227563"/>
      </p:ext>
    </p:extLst>
  </p:cSld>
  <p:clrMapOvr>
    <a:masterClrMapping/>
  </p:clrMapOvr>
  <p:transition spd="med" advClick="0">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57200" y="1600202"/>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345994873"/>
      </p:ext>
    </p:extLst>
  </p:cSld>
  <p:clrMapOvr>
    <a:masterClrMapping/>
  </p:clrMapOvr>
  <p:transition spd="med" advClick="0">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3511088113"/>
      </p:ext>
    </p:extLst>
  </p:cSld>
  <p:clrMapOvr>
    <a:masterClrMapping/>
  </p:clrMapOvr>
  <p:transition spd="med" advClick="0">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258617568"/>
      </p:ext>
    </p:extLst>
  </p:cSld>
  <p:clrMapOvr>
    <a:masterClrMapping/>
  </p:clrMapOvr>
  <p:transition spd="med" advClick="0">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2.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4.png"/><Relationship Id="rId2" Type="http://schemas.openxmlformats.org/officeDocument/2006/relationships/slideLayout" Target="../slideLayouts/slideLayout97.xml"/><Relationship Id="rId16" Type="http://schemas.openxmlformats.org/officeDocument/2006/relationships/image" Target="../media/image3.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2.pn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41.xml"/><Relationship Id="rId117" Type="http://schemas.openxmlformats.org/officeDocument/2006/relationships/slideLayout" Target="../slideLayouts/slideLayout232.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84" Type="http://schemas.openxmlformats.org/officeDocument/2006/relationships/slideLayout" Target="../slideLayouts/slideLayout199.xml"/><Relationship Id="rId89" Type="http://schemas.openxmlformats.org/officeDocument/2006/relationships/slideLayout" Target="../slideLayouts/slideLayout204.xml"/><Relationship Id="rId112" Type="http://schemas.openxmlformats.org/officeDocument/2006/relationships/slideLayout" Target="../slideLayouts/slideLayout227.xml"/><Relationship Id="rId16" Type="http://schemas.openxmlformats.org/officeDocument/2006/relationships/slideLayout" Target="../slideLayouts/slideLayout131.xml"/><Relationship Id="rId107" Type="http://schemas.openxmlformats.org/officeDocument/2006/relationships/slideLayout" Target="../slideLayouts/slideLayout222.xml"/><Relationship Id="rId11" Type="http://schemas.openxmlformats.org/officeDocument/2006/relationships/slideLayout" Target="../slideLayouts/slideLayout126.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74" Type="http://schemas.openxmlformats.org/officeDocument/2006/relationships/slideLayout" Target="../slideLayouts/slideLayout189.xml"/><Relationship Id="rId79" Type="http://schemas.openxmlformats.org/officeDocument/2006/relationships/slideLayout" Target="../slideLayouts/slideLayout194.xml"/><Relationship Id="rId102" Type="http://schemas.openxmlformats.org/officeDocument/2006/relationships/slideLayout" Target="../slideLayouts/slideLayout217.xml"/><Relationship Id="rId123" Type="http://schemas.openxmlformats.org/officeDocument/2006/relationships/slideLayout" Target="../slideLayouts/slideLayout238.xml"/><Relationship Id="rId128" Type="http://schemas.openxmlformats.org/officeDocument/2006/relationships/slideLayout" Target="../slideLayouts/slideLayout243.xml"/><Relationship Id="rId5" Type="http://schemas.openxmlformats.org/officeDocument/2006/relationships/slideLayout" Target="../slideLayouts/slideLayout120.xml"/><Relationship Id="rId90" Type="http://schemas.openxmlformats.org/officeDocument/2006/relationships/slideLayout" Target="../slideLayouts/slideLayout205.xml"/><Relationship Id="rId95" Type="http://schemas.openxmlformats.org/officeDocument/2006/relationships/slideLayout" Target="../slideLayouts/slideLayout210.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56" Type="http://schemas.openxmlformats.org/officeDocument/2006/relationships/slideLayout" Target="../slideLayouts/slideLayout171.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77" Type="http://schemas.openxmlformats.org/officeDocument/2006/relationships/slideLayout" Target="../slideLayouts/slideLayout192.xml"/><Relationship Id="rId100" Type="http://schemas.openxmlformats.org/officeDocument/2006/relationships/slideLayout" Target="../slideLayouts/slideLayout215.xml"/><Relationship Id="rId105" Type="http://schemas.openxmlformats.org/officeDocument/2006/relationships/slideLayout" Target="../slideLayouts/slideLayout220.xml"/><Relationship Id="rId113" Type="http://schemas.openxmlformats.org/officeDocument/2006/relationships/slideLayout" Target="../slideLayouts/slideLayout228.xml"/><Relationship Id="rId118" Type="http://schemas.openxmlformats.org/officeDocument/2006/relationships/slideLayout" Target="../slideLayouts/slideLayout233.xml"/><Relationship Id="rId126" Type="http://schemas.openxmlformats.org/officeDocument/2006/relationships/slideLayout" Target="../slideLayouts/slideLayout241.xml"/><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slideLayout" Target="../slideLayouts/slideLayout187.xml"/><Relationship Id="rId80" Type="http://schemas.openxmlformats.org/officeDocument/2006/relationships/slideLayout" Target="../slideLayouts/slideLayout195.xml"/><Relationship Id="rId85" Type="http://schemas.openxmlformats.org/officeDocument/2006/relationships/slideLayout" Target="../slideLayouts/slideLayout200.xml"/><Relationship Id="rId93" Type="http://schemas.openxmlformats.org/officeDocument/2006/relationships/slideLayout" Target="../slideLayouts/slideLayout208.xml"/><Relationship Id="rId98" Type="http://schemas.openxmlformats.org/officeDocument/2006/relationships/slideLayout" Target="../slideLayouts/slideLayout213.xml"/><Relationship Id="rId121" Type="http://schemas.openxmlformats.org/officeDocument/2006/relationships/slideLayout" Target="../slideLayouts/slideLayout236.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103" Type="http://schemas.openxmlformats.org/officeDocument/2006/relationships/slideLayout" Target="../slideLayouts/slideLayout218.xml"/><Relationship Id="rId108" Type="http://schemas.openxmlformats.org/officeDocument/2006/relationships/slideLayout" Target="../slideLayouts/slideLayout223.xml"/><Relationship Id="rId116" Type="http://schemas.openxmlformats.org/officeDocument/2006/relationships/slideLayout" Target="../slideLayouts/slideLayout231.xml"/><Relationship Id="rId124" Type="http://schemas.openxmlformats.org/officeDocument/2006/relationships/slideLayout" Target="../slideLayouts/slideLayout239.xml"/><Relationship Id="rId129" Type="http://schemas.openxmlformats.org/officeDocument/2006/relationships/slideLayout" Target="../slideLayouts/slideLayout244.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slideLayout" Target="../slideLayouts/slideLayout185.xml"/><Relationship Id="rId75" Type="http://schemas.openxmlformats.org/officeDocument/2006/relationships/slideLayout" Target="../slideLayouts/slideLayout190.xml"/><Relationship Id="rId83" Type="http://schemas.openxmlformats.org/officeDocument/2006/relationships/slideLayout" Target="../slideLayouts/slideLayout198.xml"/><Relationship Id="rId88" Type="http://schemas.openxmlformats.org/officeDocument/2006/relationships/slideLayout" Target="../slideLayouts/slideLayout203.xml"/><Relationship Id="rId91" Type="http://schemas.openxmlformats.org/officeDocument/2006/relationships/slideLayout" Target="../slideLayouts/slideLayout206.xml"/><Relationship Id="rId96" Type="http://schemas.openxmlformats.org/officeDocument/2006/relationships/slideLayout" Target="../slideLayouts/slideLayout211.xml"/><Relationship Id="rId111" Type="http://schemas.openxmlformats.org/officeDocument/2006/relationships/slideLayout" Target="../slideLayouts/slideLayout226.xml"/><Relationship Id="rId132" Type="http://schemas.openxmlformats.org/officeDocument/2006/relationships/theme" Target="../theme/theme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6" Type="http://schemas.openxmlformats.org/officeDocument/2006/relationships/slideLayout" Target="../slideLayouts/slideLayout221.xml"/><Relationship Id="rId114" Type="http://schemas.openxmlformats.org/officeDocument/2006/relationships/slideLayout" Target="../slideLayouts/slideLayout229.xml"/><Relationship Id="rId119" Type="http://schemas.openxmlformats.org/officeDocument/2006/relationships/slideLayout" Target="../slideLayouts/slideLayout234.xml"/><Relationship Id="rId127" Type="http://schemas.openxmlformats.org/officeDocument/2006/relationships/slideLayout" Target="../slideLayouts/slideLayout24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slideLayout" Target="../slideLayouts/slideLayout188.xml"/><Relationship Id="rId78" Type="http://schemas.openxmlformats.org/officeDocument/2006/relationships/slideLayout" Target="../slideLayouts/slideLayout193.xml"/><Relationship Id="rId81" Type="http://schemas.openxmlformats.org/officeDocument/2006/relationships/slideLayout" Target="../slideLayouts/slideLayout196.xml"/><Relationship Id="rId86" Type="http://schemas.openxmlformats.org/officeDocument/2006/relationships/slideLayout" Target="../slideLayouts/slideLayout201.xml"/><Relationship Id="rId94" Type="http://schemas.openxmlformats.org/officeDocument/2006/relationships/slideLayout" Target="../slideLayouts/slideLayout209.xml"/><Relationship Id="rId99" Type="http://schemas.openxmlformats.org/officeDocument/2006/relationships/slideLayout" Target="../slideLayouts/slideLayout214.xml"/><Relationship Id="rId101" Type="http://schemas.openxmlformats.org/officeDocument/2006/relationships/slideLayout" Target="../slideLayouts/slideLayout216.xml"/><Relationship Id="rId122" Type="http://schemas.openxmlformats.org/officeDocument/2006/relationships/slideLayout" Target="../slideLayouts/slideLayout237.xml"/><Relationship Id="rId130" Type="http://schemas.openxmlformats.org/officeDocument/2006/relationships/slideLayout" Target="../slideLayouts/slideLayout24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109" Type="http://schemas.openxmlformats.org/officeDocument/2006/relationships/slideLayout" Target="../slideLayouts/slideLayout22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6" Type="http://schemas.openxmlformats.org/officeDocument/2006/relationships/slideLayout" Target="../slideLayouts/slideLayout191.xml"/><Relationship Id="rId97" Type="http://schemas.openxmlformats.org/officeDocument/2006/relationships/slideLayout" Target="../slideLayouts/slideLayout212.xml"/><Relationship Id="rId104" Type="http://schemas.openxmlformats.org/officeDocument/2006/relationships/slideLayout" Target="../slideLayouts/slideLayout219.xml"/><Relationship Id="rId120" Type="http://schemas.openxmlformats.org/officeDocument/2006/relationships/slideLayout" Target="../slideLayouts/slideLayout235.xml"/><Relationship Id="rId125" Type="http://schemas.openxmlformats.org/officeDocument/2006/relationships/slideLayout" Target="../slideLayouts/slideLayout240.xml"/><Relationship Id="rId7" Type="http://schemas.openxmlformats.org/officeDocument/2006/relationships/slideLayout" Target="../slideLayouts/slideLayout122.xml"/><Relationship Id="rId71" Type="http://schemas.openxmlformats.org/officeDocument/2006/relationships/slideLayout" Target="../slideLayouts/slideLayout186.xml"/><Relationship Id="rId92" Type="http://schemas.openxmlformats.org/officeDocument/2006/relationships/slideLayout" Target="../slideLayouts/slideLayout207.xml"/><Relationship Id="rId2" Type="http://schemas.openxmlformats.org/officeDocument/2006/relationships/slideLayout" Target="../slideLayouts/slideLayout117.xml"/><Relationship Id="rId29" Type="http://schemas.openxmlformats.org/officeDocument/2006/relationships/slideLayout" Target="../slideLayouts/slideLayout144.xml"/><Relationship Id="rId24" Type="http://schemas.openxmlformats.org/officeDocument/2006/relationships/slideLayout" Target="../slideLayouts/slideLayout139.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66" Type="http://schemas.openxmlformats.org/officeDocument/2006/relationships/slideLayout" Target="../slideLayouts/slideLayout181.xml"/><Relationship Id="rId87" Type="http://schemas.openxmlformats.org/officeDocument/2006/relationships/slideLayout" Target="../slideLayouts/slideLayout202.xml"/><Relationship Id="rId110" Type="http://schemas.openxmlformats.org/officeDocument/2006/relationships/slideLayout" Target="../slideLayouts/slideLayout225.xml"/><Relationship Id="rId115" Type="http://schemas.openxmlformats.org/officeDocument/2006/relationships/slideLayout" Target="../slideLayouts/slideLayout230.xml"/><Relationship Id="rId131" Type="http://schemas.openxmlformats.org/officeDocument/2006/relationships/slideLayout" Target="../slideLayouts/slideLayout246.xml"/><Relationship Id="rId61" Type="http://schemas.openxmlformats.org/officeDocument/2006/relationships/slideLayout" Target="../slideLayouts/slideLayout176.xml"/><Relationship Id="rId82" Type="http://schemas.openxmlformats.org/officeDocument/2006/relationships/slideLayout" Target="../slideLayouts/slideLayout19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249.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theme" Target="../theme/theme6.xml"/><Relationship Id="rId11" Type="http://schemas.openxmlformats.org/officeDocument/2006/relationships/image" Target="../media/image15.png"/><Relationship Id="rId5" Type="http://schemas.openxmlformats.org/officeDocument/2006/relationships/slideLayout" Target="../slideLayouts/slideLayout251.xml"/><Relationship Id="rId10" Type="http://schemas.openxmlformats.org/officeDocument/2006/relationships/image" Target="../media/image14.png"/><Relationship Id="rId4" Type="http://schemas.openxmlformats.org/officeDocument/2006/relationships/slideLayout" Target="../slideLayouts/slideLayout250.xml"/><Relationship Id="rId9"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7.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8.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image" Target="../media/image20.jpeg"/><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458131" y="2"/>
            <a:ext cx="2314576" cy="640100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pPr lvl="0">
              <a:defRPr sz="1800"/>
            </a:pPr>
            <a:r>
              <a:rPr sz="3900"/>
              <a:t>Fare clic per modificare lo stile del titolo</a:t>
            </a:r>
          </a:p>
        </p:txBody>
      </p:sp>
      <p:sp>
        <p:nvSpPr>
          <p:cNvPr id="3" name="Shape 3"/>
          <p:cNvSpPr>
            <a:spLocks noGrp="1"/>
          </p:cNvSpPr>
          <p:nvPr>
            <p:ph type="body" idx="1"/>
          </p:nvPr>
        </p:nvSpPr>
        <p:spPr>
          <a:xfrm>
            <a:off x="514404" y="274742"/>
            <a:ext cx="6791326" cy="658325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pPr lvl="0">
              <a:defRPr sz="1800"/>
            </a:pPr>
            <a:r>
              <a:rPr sz="2800"/>
              <a:t>Fare clic per modificare stili del testo dello schema</a:t>
            </a:r>
          </a:p>
          <a:p>
            <a:pPr lvl="1">
              <a:defRPr sz="1800"/>
            </a:pPr>
            <a:r>
              <a:rPr sz="2800"/>
              <a:t>Secondo livello</a:t>
            </a:r>
          </a:p>
          <a:p>
            <a:pPr lvl="2">
              <a:defRPr sz="1800"/>
            </a:pPr>
            <a:r>
              <a:rPr sz="2800"/>
              <a:t>Terzo livello</a:t>
            </a:r>
          </a:p>
          <a:p>
            <a:pPr lvl="3">
              <a:defRPr sz="1800"/>
            </a:pPr>
            <a:r>
              <a:rPr sz="2800"/>
              <a:t>Quarto livello</a:t>
            </a:r>
          </a:p>
          <a:p>
            <a:pPr lvl="4">
              <a:defRPr sz="1800"/>
            </a:pPr>
            <a:r>
              <a:rPr sz="2800"/>
              <a:t>Quinto livello</a:t>
            </a:r>
          </a:p>
        </p:txBody>
      </p:sp>
      <p:sp>
        <p:nvSpPr>
          <p:cNvPr id="4" name="Shape 4"/>
          <p:cNvSpPr>
            <a:spLocks noGrp="1"/>
          </p:cNvSpPr>
          <p:nvPr>
            <p:ph type="sldNum" sz="quarter" idx="2"/>
          </p:nvPr>
        </p:nvSpPr>
        <p:spPr>
          <a:xfrm>
            <a:off x="6553200" y="6423347"/>
            <a:ext cx="2133600" cy="235449"/>
          </a:xfrm>
          <a:prstGeom prst="rect">
            <a:avLst/>
          </a:prstGeom>
          <a:ln w="12700">
            <a:miter lim="400000"/>
          </a:ln>
        </p:spPr>
        <p:txBody>
          <a:bodyPr lIns="45719" rIns="45719" anchor="ctr">
            <a:spAutoFit/>
          </a:bodyPr>
          <a:lstStyle>
            <a:lvl1pPr algn="r">
              <a:defRPr sz="1000">
                <a:solidFill>
                  <a:srgbClr val="898989"/>
                </a:solidFill>
              </a:defRPr>
            </a:lvl1pPr>
          </a:lstStyle>
          <a:p>
            <a:pPr lvl="0"/>
            <a:fld id="{86CB4B4D-7CA3-9044-876B-883B54F8677D}" type="slidenum">
              <a:rPr/>
              <a:pPr lvl="0"/>
              <a:t>‹N›</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674" r:id="rId23"/>
    <p:sldLayoutId id="2147483676" r:id="rId24"/>
    <p:sldLayoutId id="2147483677" r:id="rId25"/>
    <p:sldLayoutId id="2147483678" r:id="rId26"/>
    <p:sldLayoutId id="2147483679" r:id="rId27"/>
    <p:sldLayoutId id="2147483680" r:id="rId28"/>
    <p:sldLayoutId id="2147483682" r:id="rId29"/>
    <p:sldLayoutId id="2147483683" r:id="rId30"/>
    <p:sldLayoutId id="2147483684" r:id="rId31"/>
    <p:sldLayoutId id="2147483685" r:id="rId32"/>
    <p:sldLayoutId id="2147483686" r:id="rId33"/>
    <p:sldLayoutId id="2147483687" r:id="rId34"/>
    <p:sldLayoutId id="2147483689" r:id="rId35"/>
    <p:sldLayoutId id="2147483690" r:id="rId36"/>
    <p:sldLayoutId id="2147483691" r:id="rId37"/>
    <p:sldLayoutId id="2147483692" r:id="rId38"/>
    <p:sldLayoutId id="2147483693" r:id="rId39"/>
    <p:sldLayoutId id="2147483694" r:id="rId40"/>
    <p:sldLayoutId id="2147483695" r:id="rId41"/>
    <p:sldLayoutId id="2147483696" r:id="rId42"/>
    <p:sldLayoutId id="2147483697" r:id="rId43"/>
    <p:sldLayoutId id="2147483698" r:id="rId44"/>
    <p:sldLayoutId id="2147483699" r:id="rId45"/>
    <p:sldLayoutId id="2147483700" r:id="rId46"/>
    <p:sldLayoutId id="2147483701" r:id="rId47"/>
    <p:sldLayoutId id="2147483702" r:id="rId48"/>
    <p:sldLayoutId id="2147483703" r:id="rId49"/>
    <p:sldLayoutId id="2147483704" r:id="rId50"/>
    <p:sldLayoutId id="2147483705" r:id="rId51"/>
    <p:sldLayoutId id="2147483706" r:id="rId52"/>
    <p:sldLayoutId id="2147483707" r:id="rId53"/>
    <p:sldLayoutId id="2147483708" r:id="rId54"/>
    <p:sldLayoutId id="2147483709" r:id="rId55"/>
    <p:sldLayoutId id="2147483710" r:id="rId56"/>
    <p:sldLayoutId id="2147483711" r:id="rId57"/>
    <p:sldLayoutId id="2147483712" r:id="rId58"/>
    <p:sldLayoutId id="2147483713" r:id="rId59"/>
    <p:sldLayoutId id="2147483714" r:id="rId60"/>
    <p:sldLayoutId id="2147483715" r:id="rId61"/>
    <p:sldLayoutId id="2147483716" r:id="rId62"/>
    <p:sldLayoutId id="2147483717" r:id="rId63"/>
    <p:sldLayoutId id="2147483718" r:id="rId64"/>
    <p:sldLayoutId id="2147483719" r:id="rId65"/>
    <p:sldLayoutId id="2147483720" r:id="rId66"/>
    <p:sldLayoutId id="2147483722" r:id="rId67"/>
    <p:sldLayoutId id="2147483723" r:id="rId68"/>
    <p:sldLayoutId id="2147483724" r:id="rId69"/>
    <p:sldLayoutId id="2147483725" r:id="rId70"/>
    <p:sldLayoutId id="2147483726" r:id="rId71"/>
    <p:sldLayoutId id="2147483727" r:id="rId72"/>
    <p:sldLayoutId id="2147483728" r:id="rId73"/>
    <p:sldLayoutId id="2147483729" r:id="rId74"/>
    <p:sldLayoutId id="2147483730" r:id="rId75"/>
    <p:sldLayoutId id="2147483731" r:id="rId76"/>
    <p:sldLayoutId id="2147483733" r:id="rId77"/>
    <p:sldLayoutId id="2147483734" r:id="rId78"/>
    <p:sldLayoutId id="2147483735" r:id="rId79"/>
    <p:sldLayoutId id="2147483736" r:id="rId80"/>
    <p:sldLayoutId id="2147483737" r:id="rId81"/>
    <p:sldLayoutId id="2147483738" r:id="rId82"/>
    <p:sldLayoutId id="2147483739" r:id="rId83"/>
  </p:sldLayoutIdLst>
  <p:transition spd="med"/>
  <p:txStyles>
    <p:titleStyle>
      <a:lvl1pPr algn="ctr">
        <a:defRPr sz="3900">
          <a:latin typeface="Calibri"/>
          <a:ea typeface="Calibri"/>
          <a:cs typeface="Calibri"/>
          <a:sym typeface="Calibri"/>
        </a:defRPr>
      </a:lvl1pPr>
      <a:lvl2pPr algn="ctr">
        <a:defRPr sz="3900">
          <a:latin typeface="Calibri"/>
          <a:ea typeface="Calibri"/>
          <a:cs typeface="Calibri"/>
          <a:sym typeface="Calibri"/>
        </a:defRPr>
      </a:lvl2pPr>
      <a:lvl3pPr algn="ctr">
        <a:defRPr sz="3900">
          <a:latin typeface="Calibri"/>
          <a:ea typeface="Calibri"/>
          <a:cs typeface="Calibri"/>
          <a:sym typeface="Calibri"/>
        </a:defRPr>
      </a:lvl3pPr>
      <a:lvl4pPr algn="ctr">
        <a:defRPr sz="3900">
          <a:latin typeface="Calibri"/>
          <a:ea typeface="Calibri"/>
          <a:cs typeface="Calibri"/>
          <a:sym typeface="Calibri"/>
        </a:defRPr>
      </a:lvl4pPr>
      <a:lvl5pPr algn="ctr">
        <a:defRPr sz="3900">
          <a:latin typeface="Calibri"/>
          <a:ea typeface="Calibri"/>
          <a:cs typeface="Calibri"/>
          <a:sym typeface="Calibri"/>
        </a:defRPr>
      </a:lvl5pPr>
      <a:lvl6pPr indent="405388" algn="ctr">
        <a:defRPr sz="3900">
          <a:latin typeface="Calibri"/>
          <a:ea typeface="Calibri"/>
          <a:cs typeface="Calibri"/>
          <a:sym typeface="Calibri"/>
        </a:defRPr>
      </a:lvl6pPr>
      <a:lvl7pPr indent="810777" algn="ctr">
        <a:defRPr sz="3900">
          <a:latin typeface="Calibri"/>
          <a:ea typeface="Calibri"/>
          <a:cs typeface="Calibri"/>
          <a:sym typeface="Calibri"/>
        </a:defRPr>
      </a:lvl7pPr>
      <a:lvl8pPr indent="1216167" algn="ctr">
        <a:defRPr sz="3900">
          <a:latin typeface="Calibri"/>
          <a:ea typeface="Calibri"/>
          <a:cs typeface="Calibri"/>
          <a:sym typeface="Calibri"/>
        </a:defRPr>
      </a:lvl8pPr>
      <a:lvl9pPr indent="1621555" algn="ctr">
        <a:defRPr sz="3900">
          <a:latin typeface="Calibri"/>
          <a:ea typeface="Calibri"/>
          <a:cs typeface="Calibri"/>
          <a:sym typeface="Calibri"/>
        </a:defRPr>
      </a:lvl9pPr>
    </p:titleStyle>
    <p:bodyStyle>
      <a:lvl1pPr marL="304042" indent="-304042">
        <a:spcBef>
          <a:spcPts val="600"/>
        </a:spcBef>
        <a:buSzPct val="100000"/>
        <a:buFont typeface="Arial"/>
        <a:buChar char="•"/>
        <a:defRPr sz="2800">
          <a:latin typeface="Calibri"/>
          <a:ea typeface="Calibri"/>
          <a:cs typeface="Calibri"/>
          <a:sym typeface="Calibri"/>
        </a:defRPr>
      </a:lvl1pPr>
      <a:lvl2pPr marL="700984" indent="-295595">
        <a:spcBef>
          <a:spcPts val="600"/>
        </a:spcBef>
        <a:buSzPct val="100000"/>
        <a:buFont typeface="Arial"/>
        <a:buChar char="–"/>
        <a:defRPr sz="2800">
          <a:latin typeface="Calibri"/>
          <a:ea typeface="Calibri"/>
          <a:cs typeface="Calibri"/>
          <a:sym typeface="Calibri"/>
        </a:defRPr>
      </a:lvl2pPr>
      <a:lvl3pPr marL="1081037" indent="-270259">
        <a:spcBef>
          <a:spcPts val="600"/>
        </a:spcBef>
        <a:buSzPct val="100000"/>
        <a:buFont typeface="Arial"/>
        <a:buChar char="•"/>
        <a:defRPr sz="2800">
          <a:latin typeface="Calibri"/>
          <a:ea typeface="Calibri"/>
          <a:cs typeface="Calibri"/>
          <a:sym typeface="Calibri"/>
        </a:defRPr>
      </a:lvl3pPr>
      <a:lvl4pPr marL="1550017" indent="-333850">
        <a:spcBef>
          <a:spcPts val="600"/>
        </a:spcBef>
        <a:buSzPct val="100000"/>
        <a:buFont typeface="Arial"/>
        <a:buChar char="–"/>
        <a:defRPr sz="2800">
          <a:latin typeface="Calibri"/>
          <a:ea typeface="Calibri"/>
          <a:cs typeface="Calibri"/>
          <a:sym typeface="Calibri"/>
        </a:defRPr>
      </a:lvl4pPr>
      <a:lvl5pPr marL="1955406" indent="-333850">
        <a:spcBef>
          <a:spcPts val="600"/>
        </a:spcBef>
        <a:buSzPct val="100000"/>
        <a:buFont typeface="Arial"/>
        <a:buChar char="»"/>
        <a:defRPr sz="2800">
          <a:latin typeface="Calibri"/>
          <a:ea typeface="Calibri"/>
          <a:cs typeface="Calibri"/>
          <a:sym typeface="Calibri"/>
        </a:defRPr>
      </a:lvl5pPr>
      <a:lvl6pPr marL="2360795" indent="-333850">
        <a:spcBef>
          <a:spcPts val="600"/>
        </a:spcBef>
        <a:buSzPct val="100000"/>
        <a:buFont typeface="Arial"/>
        <a:buChar char="•"/>
        <a:defRPr sz="2800">
          <a:latin typeface="Calibri"/>
          <a:ea typeface="Calibri"/>
          <a:cs typeface="Calibri"/>
          <a:sym typeface="Calibri"/>
        </a:defRPr>
      </a:lvl6pPr>
      <a:lvl7pPr marL="2766184" indent="-333850">
        <a:spcBef>
          <a:spcPts val="600"/>
        </a:spcBef>
        <a:buSzPct val="100000"/>
        <a:buFont typeface="Arial"/>
        <a:buChar char="•"/>
        <a:defRPr sz="2800">
          <a:latin typeface="Calibri"/>
          <a:ea typeface="Calibri"/>
          <a:cs typeface="Calibri"/>
          <a:sym typeface="Calibri"/>
        </a:defRPr>
      </a:lvl7pPr>
      <a:lvl8pPr marL="3171573" indent="-333850">
        <a:spcBef>
          <a:spcPts val="600"/>
        </a:spcBef>
        <a:buSzPct val="100000"/>
        <a:buFont typeface="Arial"/>
        <a:buChar char="•"/>
        <a:defRPr sz="2800">
          <a:latin typeface="Calibri"/>
          <a:ea typeface="Calibri"/>
          <a:cs typeface="Calibri"/>
          <a:sym typeface="Calibri"/>
        </a:defRPr>
      </a:lvl8pPr>
      <a:lvl9pPr marL="3576962" indent="-333850">
        <a:spcBef>
          <a:spcPts val="600"/>
        </a:spcBef>
        <a:buSzPct val="100000"/>
        <a:buFont typeface="Arial"/>
        <a:buChar char="•"/>
        <a:defRPr sz="2800">
          <a:latin typeface="Calibri"/>
          <a:ea typeface="Calibri"/>
          <a:cs typeface="Calibri"/>
          <a:sym typeface="Calibri"/>
        </a:defRPr>
      </a:lvl9pPr>
    </p:bodyStyle>
    <p:otherStyle>
      <a:lvl1pPr algn="r" defTabSz="449262">
        <a:lnSpc>
          <a:spcPct val="93000"/>
        </a:lnSpc>
        <a:defRPr sz="1000">
          <a:solidFill>
            <a:schemeClr val="tx1"/>
          </a:solidFill>
          <a:latin typeface="+mn-lt"/>
          <a:ea typeface="+mn-ea"/>
          <a:cs typeface="+mn-cs"/>
          <a:sym typeface="Calibri"/>
        </a:defRPr>
      </a:lvl1pPr>
      <a:lvl2pPr algn="r" defTabSz="449262">
        <a:lnSpc>
          <a:spcPct val="93000"/>
        </a:lnSpc>
        <a:defRPr sz="1000">
          <a:solidFill>
            <a:schemeClr val="tx1"/>
          </a:solidFill>
          <a:latin typeface="+mn-lt"/>
          <a:ea typeface="+mn-ea"/>
          <a:cs typeface="+mn-cs"/>
          <a:sym typeface="Calibri"/>
        </a:defRPr>
      </a:lvl2pPr>
      <a:lvl3pPr algn="r" defTabSz="449262">
        <a:lnSpc>
          <a:spcPct val="93000"/>
        </a:lnSpc>
        <a:defRPr sz="1000">
          <a:solidFill>
            <a:schemeClr val="tx1"/>
          </a:solidFill>
          <a:latin typeface="+mn-lt"/>
          <a:ea typeface="+mn-ea"/>
          <a:cs typeface="+mn-cs"/>
          <a:sym typeface="Calibri"/>
        </a:defRPr>
      </a:lvl3pPr>
      <a:lvl4pPr algn="r" defTabSz="449262">
        <a:lnSpc>
          <a:spcPct val="93000"/>
        </a:lnSpc>
        <a:defRPr sz="1000">
          <a:solidFill>
            <a:schemeClr val="tx1"/>
          </a:solidFill>
          <a:latin typeface="+mn-lt"/>
          <a:ea typeface="+mn-ea"/>
          <a:cs typeface="+mn-cs"/>
          <a:sym typeface="Calibri"/>
        </a:defRPr>
      </a:lvl4pPr>
      <a:lvl5pPr algn="r" defTabSz="449262">
        <a:lnSpc>
          <a:spcPct val="93000"/>
        </a:lnSpc>
        <a:defRPr sz="1000">
          <a:solidFill>
            <a:schemeClr val="tx1"/>
          </a:solidFill>
          <a:latin typeface="+mn-lt"/>
          <a:ea typeface="+mn-ea"/>
          <a:cs typeface="+mn-cs"/>
          <a:sym typeface="Calibri"/>
        </a:defRPr>
      </a:lvl5pPr>
      <a:lvl6pPr algn="r" defTabSz="449262">
        <a:lnSpc>
          <a:spcPct val="93000"/>
        </a:lnSpc>
        <a:defRPr sz="1000">
          <a:solidFill>
            <a:schemeClr val="tx1"/>
          </a:solidFill>
          <a:latin typeface="+mn-lt"/>
          <a:ea typeface="+mn-ea"/>
          <a:cs typeface="+mn-cs"/>
          <a:sym typeface="Calibri"/>
        </a:defRPr>
      </a:lvl6pPr>
      <a:lvl7pPr algn="r" defTabSz="449262">
        <a:lnSpc>
          <a:spcPct val="93000"/>
        </a:lnSpc>
        <a:defRPr sz="1000">
          <a:solidFill>
            <a:schemeClr val="tx1"/>
          </a:solidFill>
          <a:latin typeface="+mn-lt"/>
          <a:ea typeface="+mn-ea"/>
          <a:cs typeface="+mn-cs"/>
          <a:sym typeface="Calibri"/>
        </a:defRPr>
      </a:lvl7pPr>
      <a:lvl8pPr algn="r" defTabSz="449262">
        <a:lnSpc>
          <a:spcPct val="93000"/>
        </a:lnSpc>
        <a:defRPr sz="1000">
          <a:solidFill>
            <a:schemeClr val="tx1"/>
          </a:solidFill>
          <a:latin typeface="+mn-lt"/>
          <a:ea typeface="+mn-ea"/>
          <a:cs typeface="+mn-cs"/>
          <a:sym typeface="Calibri"/>
        </a:defRPr>
      </a:lvl8pPr>
      <a:lvl9pPr algn="r" defTabSz="449262">
        <a:lnSpc>
          <a:spcPct val="93000"/>
        </a:lnSpc>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2385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it-IT"/>
          </a:p>
        </p:txBody>
      </p:sp>
      <p:sp>
        <p:nvSpPr>
          <p:cNvPr id="2385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it-IT"/>
          </a:p>
        </p:txBody>
      </p:sp>
      <p:sp>
        <p:nvSpPr>
          <p:cNvPr id="2385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398E854B-46D9-4672-A4C1-1181342ADA82}" type="slidenum">
              <a:rPr lang="it-IT" altLang="it-IT"/>
              <a:pPr/>
              <a:t>‹N›</a:t>
            </a:fld>
            <a:endParaRPr lang="it-IT" altLang="it-IT"/>
          </a:p>
        </p:txBody>
      </p:sp>
    </p:spTree>
    <p:extLst>
      <p:ext uri="{BB962C8B-B14F-4D97-AF65-F5344CB8AC3E}">
        <p14:creationId xmlns:p14="http://schemas.microsoft.com/office/powerpoint/2010/main" val="283837968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Curva-esao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430965"/>
            <a:ext cx="9144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FasciaSopra-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26988"/>
            <a:ext cx="9144000" cy="64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4" name="Group 5"/>
          <p:cNvGrpSpPr>
            <a:grpSpLocks/>
          </p:cNvGrpSpPr>
          <p:nvPr/>
        </p:nvGrpSpPr>
        <p:grpSpPr bwMode="auto">
          <a:xfrm>
            <a:off x="188913" y="350840"/>
            <a:ext cx="488950" cy="528637"/>
            <a:chOff x="295" y="255"/>
            <a:chExt cx="334" cy="361"/>
          </a:xfrm>
        </p:grpSpPr>
        <p:sp>
          <p:nvSpPr>
            <p:cNvPr id="5125" name="Oval 6"/>
            <p:cNvSpPr>
              <a:spLocks noChangeArrowheads="1"/>
            </p:cNvSpPr>
            <p:nvPr userDrawn="1"/>
          </p:nvSpPr>
          <p:spPr bwMode="auto">
            <a:xfrm>
              <a:off x="295" y="255"/>
              <a:ext cx="334" cy="361"/>
            </a:xfrm>
            <a:prstGeom prst="ellipse">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it-IT" altLang="it-IT" sz="1600">
                <a:solidFill>
                  <a:srgbClr val="000000"/>
                </a:solidFill>
                <a:latin typeface="Gill Sans MT" panose="020B0502020104020203" pitchFamily="34" charset="0"/>
              </a:endParaRPr>
            </a:p>
          </p:txBody>
        </p:sp>
        <p:grpSp>
          <p:nvGrpSpPr>
            <p:cNvPr id="5126" name="Group 7"/>
            <p:cNvGrpSpPr>
              <a:grpSpLocks/>
            </p:cNvGrpSpPr>
            <p:nvPr userDrawn="1"/>
          </p:nvGrpSpPr>
          <p:grpSpPr bwMode="auto">
            <a:xfrm>
              <a:off x="312" y="281"/>
              <a:ext cx="295" cy="306"/>
              <a:chOff x="158" y="527"/>
              <a:chExt cx="393" cy="408"/>
            </a:xfrm>
          </p:grpSpPr>
          <p:sp>
            <p:nvSpPr>
              <p:cNvPr id="5127" name="Oval 8"/>
              <p:cNvSpPr>
                <a:spLocks noChangeArrowheads="1"/>
              </p:cNvSpPr>
              <p:nvPr userDrawn="1"/>
            </p:nvSpPr>
            <p:spPr bwMode="auto">
              <a:xfrm>
                <a:off x="167" y="572"/>
                <a:ext cx="354" cy="35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it-IT" altLang="it-IT" sz="1600">
                  <a:solidFill>
                    <a:srgbClr val="000000"/>
                  </a:solidFill>
                  <a:latin typeface="Gill Sans MT" panose="020B0502020104020203" pitchFamily="34" charset="0"/>
                </a:endParaRPr>
              </a:p>
            </p:txBody>
          </p:sp>
          <p:pic>
            <p:nvPicPr>
              <p:cNvPr id="5128" name="Picture 9" descr="e-RGB"/>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58" y="527"/>
                <a:ext cx="39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18024227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926" r:id="rId13"/>
  </p:sldLayoutIdLst>
  <p:transition spd="med" advClick="0">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45" y="933227"/>
            <a:ext cx="9144000" cy="4992221"/>
          </a:xfrm>
          <a:custGeom>
            <a:avLst/>
            <a:gdLst/>
            <a:ahLst/>
            <a:cxnLst/>
            <a:rect l="l" t="t" r="r" b="b"/>
            <a:pathLst>
              <a:path w="10058400" h="5657850">
                <a:moveTo>
                  <a:pt x="0" y="0"/>
                </a:moveTo>
                <a:lnTo>
                  <a:pt x="0" y="5657850"/>
                </a:lnTo>
                <a:lnTo>
                  <a:pt x="10058019" y="5657850"/>
                </a:lnTo>
                <a:lnTo>
                  <a:pt x="10058019" y="0"/>
                </a:lnTo>
                <a:lnTo>
                  <a:pt x="0" y="0"/>
                </a:lnTo>
                <a:close/>
              </a:path>
            </a:pathLst>
          </a:custGeom>
          <a:solidFill>
            <a:srgbClr val="002060"/>
          </a:solidFill>
        </p:spPr>
        <p:txBody>
          <a:bodyPr wrap="square" lIns="0" tIns="0" rIns="0" bIns="0" rtlCol="0"/>
          <a:lstStyle/>
          <a:p>
            <a:endParaRPr sz="1800" smtClean="0">
              <a:solidFill>
                <a:prstClr val="black"/>
              </a:solidFill>
              <a:cs typeface="Arial" charset="0"/>
            </a:endParaRPr>
          </a:p>
        </p:txBody>
      </p:sp>
      <p:sp>
        <p:nvSpPr>
          <p:cNvPr id="2" name="Holder 2"/>
          <p:cNvSpPr>
            <a:spLocks noGrp="1"/>
          </p:cNvSpPr>
          <p:nvPr>
            <p:ph type="title"/>
          </p:nvPr>
        </p:nvSpPr>
        <p:spPr>
          <a:xfrm>
            <a:off x="458817" y="1039232"/>
            <a:ext cx="8226366" cy="400110"/>
          </a:xfrm>
          <a:prstGeom prst="rect">
            <a:avLst/>
          </a:prstGeom>
        </p:spPr>
        <p:txBody>
          <a:bodyPr wrap="square" lIns="0" tIns="0" rIns="0" bIns="0">
            <a:spAutoFit/>
          </a:bodyPr>
          <a:lstStyle>
            <a:lvl1pPr>
              <a:defRPr sz="2600" b="1" i="1">
                <a:solidFill>
                  <a:srgbClr val="FFFF00"/>
                </a:solidFill>
                <a:latin typeface="Calibri"/>
                <a:cs typeface="Calibri"/>
              </a:defRPr>
            </a:lvl1pPr>
          </a:lstStyle>
          <a:p>
            <a:endParaRPr/>
          </a:p>
        </p:txBody>
      </p:sp>
      <p:sp>
        <p:nvSpPr>
          <p:cNvPr id="3" name="Holder 3"/>
          <p:cNvSpPr>
            <a:spLocks noGrp="1"/>
          </p:cNvSpPr>
          <p:nvPr>
            <p:ph type="body" idx="1"/>
          </p:nvPr>
        </p:nvSpPr>
        <p:spPr>
          <a:xfrm>
            <a:off x="1256945" y="3323440"/>
            <a:ext cx="6630115" cy="300082"/>
          </a:xfrm>
          <a:prstGeom prst="rect">
            <a:avLst/>
          </a:prstGeom>
        </p:spPr>
        <p:txBody>
          <a:bodyPr wrap="square" lIns="0" tIns="0" rIns="0" bIns="0">
            <a:spAutoFit/>
          </a:bodyPr>
          <a:lstStyle>
            <a:lvl1pPr>
              <a:defRPr sz="1950" b="1" i="1">
                <a:solidFill>
                  <a:schemeClr val="bg1"/>
                </a:solidFill>
                <a:latin typeface="Calibri"/>
                <a:cs typeface="Calibri"/>
              </a:defRPr>
            </a:lvl1pPr>
          </a:lstStyle>
          <a:p>
            <a:endParaRPr/>
          </a:p>
        </p:txBody>
      </p:sp>
      <p:sp>
        <p:nvSpPr>
          <p:cNvPr id="4" name="Holder 4"/>
          <p:cNvSpPr>
            <a:spLocks noGrp="1"/>
          </p:cNvSpPr>
          <p:nvPr>
            <p:ph type="ftr" sz="quarter" idx="5"/>
          </p:nvPr>
        </p:nvSpPr>
        <p:spPr>
          <a:xfrm>
            <a:off x="3108960" y="6377942"/>
            <a:ext cx="2926080" cy="257635"/>
          </a:xfrm>
          <a:prstGeom prst="rect">
            <a:avLst/>
          </a:prstGeom>
        </p:spPr>
        <p:txBody>
          <a:bodyPr wrap="square" lIns="0" tIns="0" rIns="0" bIns="0">
            <a:spAutoFit/>
          </a:bodyPr>
          <a:lstStyle>
            <a:lvl1pPr algn="ctr">
              <a:defRPr>
                <a:solidFill>
                  <a:schemeClr val="tx1">
                    <a:tint val="75000"/>
                  </a:schemeClr>
                </a:solidFill>
              </a:defRPr>
            </a:lvl1pPr>
          </a:lstStyle>
          <a:p>
            <a:endParaRPr lang="it-IT">
              <a:solidFill>
                <a:prstClr val="black">
                  <a:tint val="75000"/>
                </a:prstClr>
              </a:solidFill>
              <a:cs typeface="Arial" charset="0"/>
            </a:endParaRPr>
          </a:p>
        </p:txBody>
      </p:sp>
      <p:sp>
        <p:nvSpPr>
          <p:cNvPr id="5" name="Holder 5"/>
          <p:cNvSpPr>
            <a:spLocks noGrp="1"/>
          </p:cNvSpPr>
          <p:nvPr>
            <p:ph type="dt" sz="half" idx="6"/>
          </p:nvPr>
        </p:nvSpPr>
        <p:spPr>
          <a:xfrm>
            <a:off x="457200" y="6377942"/>
            <a:ext cx="2103120" cy="25763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cs typeface="Arial" charset="0"/>
              </a:rPr>
              <a:pPr/>
              <a:t>10/2/2018</a:t>
            </a:fld>
            <a:endParaRPr lang="en-US">
              <a:solidFill>
                <a:prstClr val="black">
                  <a:tint val="75000"/>
                </a:prstClr>
              </a:solidFill>
              <a:cs typeface="Arial" charset="0"/>
            </a:endParaRPr>
          </a:p>
        </p:txBody>
      </p:sp>
      <p:sp>
        <p:nvSpPr>
          <p:cNvPr id="6" name="Holder 6"/>
          <p:cNvSpPr>
            <a:spLocks noGrp="1"/>
          </p:cNvSpPr>
          <p:nvPr>
            <p:ph type="sldNum" sz="quarter" idx="7"/>
          </p:nvPr>
        </p:nvSpPr>
        <p:spPr>
          <a:xfrm>
            <a:off x="6583680" y="6377942"/>
            <a:ext cx="2103120" cy="25763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it-IT" smtClean="0">
                <a:solidFill>
                  <a:prstClr val="black">
                    <a:tint val="75000"/>
                  </a:prstClr>
                </a:solidFill>
                <a:cs typeface="Arial" charset="0"/>
              </a: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408179079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924" r:id="rId6"/>
    <p:sldLayoutId id="2147483925" r:id="rId7"/>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38126" y="30162"/>
            <a:ext cx="8848725" cy="13176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4400"/>
              <a:t>Titolo Testo</a:t>
            </a:r>
          </a:p>
        </p:txBody>
      </p:sp>
      <p:sp>
        <p:nvSpPr>
          <p:cNvPr id="3" name="Shape 3"/>
          <p:cNvSpPr>
            <a:spLocks noGrp="1"/>
          </p:cNvSpPr>
          <p:nvPr>
            <p:ph type="body" idx="1"/>
          </p:nvPr>
        </p:nvSpPr>
        <p:spPr>
          <a:xfrm>
            <a:off x="406400" y="1347788"/>
            <a:ext cx="8326440" cy="55102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 name="Shape 4"/>
          <p:cNvSpPr>
            <a:spLocks noGrp="1"/>
          </p:cNvSpPr>
          <p:nvPr>
            <p:ph type="sldNum" sz="quarter" idx="2"/>
          </p:nvPr>
        </p:nvSpPr>
        <p:spPr>
          <a:xfrm>
            <a:off x="6583364" y="6378575"/>
            <a:ext cx="2098684" cy="259222"/>
          </a:xfrm>
          <a:prstGeom prst="rect">
            <a:avLst/>
          </a:prstGeom>
          <a:ln w="12700">
            <a:miter lim="400000"/>
          </a:ln>
        </p:spPr>
        <p:txBody>
          <a:bodyPr lIns="0" tIns="0" rIns="0" bIns="0">
            <a:spAutoFit/>
          </a:bodyPr>
          <a:lstStyle>
            <a:lvl1pP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lvl1pPr>
          </a:lstStyle>
          <a:p>
            <a:pPr lvl="0"/>
            <a:fld id="{86CB4B4D-7CA3-9044-876B-883B54F8677D}" type="slidenum">
              <a:rPr/>
              <a:pPr lvl="0"/>
              <a:t>‹N›</a:t>
            </a:fld>
            <a:endParaRPr/>
          </a:p>
        </p:txBody>
      </p:sp>
    </p:spTree>
    <p:extLst>
      <p:ext uri="{BB962C8B-B14F-4D97-AF65-F5344CB8AC3E}">
        <p14:creationId xmlns:p14="http://schemas.microsoft.com/office/powerpoint/2010/main" val="318218766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1" r:id="rId45"/>
    <p:sldLayoutId id="2147483832" r:id="rId46"/>
    <p:sldLayoutId id="2147483833" r:id="rId47"/>
    <p:sldLayoutId id="2147483834" r:id="rId48"/>
    <p:sldLayoutId id="2147483835" r:id="rId49"/>
    <p:sldLayoutId id="2147483836" r:id="rId50"/>
    <p:sldLayoutId id="2147483837" r:id="rId51"/>
    <p:sldLayoutId id="2147483838" r:id="rId52"/>
    <p:sldLayoutId id="2147483839" r:id="rId53"/>
    <p:sldLayoutId id="2147483840" r:id="rId54"/>
    <p:sldLayoutId id="2147483841" r:id="rId55"/>
    <p:sldLayoutId id="2147483842" r:id="rId56"/>
    <p:sldLayoutId id="2147483843" r:id="rId57"/>
    <p:sldLayoutId id="2147483844" r:id="rId58"/>
    <p:sldLayoutId id="2147483845" r:id="rId59"/>
    <p:sldLayoutId id="2147483846" r:id="rId60"/>
    <p:sldLayoutId id="2147483847" r:id="rId61"/>
    <p:sldLayoutId id="2147483848" r:id="rId62"/>
    <p:sldLayoutId id="2147483849" r:id="rId63"/>
    <p:sldLayoutId id="2147483850" r:id="rId64"/>
    <p:sldLayoutId id="2147483851" r:id="rId65"/>
    <p:sldLayoutId id="2147483852" r:id="rId66"/>
    <p:sldLayoutId id="2147483853" r:id="rId67"/>
    <p:sldLayoutId id="2147483854" r:id="rId68"/>
    <p:sldLayoutId id="2147483855" r:id="rId69"/>
    <p:sldLayoutId id="2147483856" r:id="rId70"/>
    <p:sldLayoutId id="2147483857" r:id="rId71"/>
    <p:sldLayoutId id="2147483858" r:id="rId72"/>
    <p:sldLayoutId id="2147483859" r:id="rId73"/>
    <p:sldLayoutId id="2147483860" r:id="rId74"/>
    <p:sldLayoutId id="2147483861" r:id="rId75"/>
    <p:sldLayoutId id="2147483862" r:id="rId76"/>
    <p:sldLayoutId id="2147483863" r:id="rId77"/>
    <p:sldLayoutId id="2147483864" r:id="rId78"/>
    <p:sldLayoutId id="2147483865" r:id="rId79"/>
    <p:sldLayoutId id="2147483866" r:id="rId80"/>
    <p:sldLayoutId id="2147483867" r:id="rId81"/>
    <p:sldLayoutId id="2147483868" r:id="rId82"/>
    <p:sldLayoutId id="2147483869" r:id="rId83"/>
    <p:sldLayoutId id="2147483870" r:id="rId84"/>
    <p:sldLayoutId id="2147483871" r:id="rId85"/>
    <p:sldLayoutId id="2147483872" r:id="rId86"/>
    <p:sldLayoutId id="2147483873" r:id="rId87"/>
    <p:sldLayoutId id="2147483874" r:id="rId88"/>
    <p:sldLayoutId id="2147483875" r:id="rId89"/>
    <p:sldLayoutId id="2147483876" r:id="rId90"/>
    <p:sldLayoutId id="2147483877" r:id="rId91"/>
    <p:sldLayoutId id="2147483878" r:id="rId92"/>
    <p:sldLayoutId id="2147483879" r:id="rId93"/>
    <p:sldLayoutId id="2147483880" r:id="rId94"/>
    <p:sldLayoutId id="2147483881" r:id="rId95"/>
    <p:sldLayoutId id="2147483882" r:id="rId96"/>
    <p:sldLayoutId id="2147483883" r:id="rId97"/>
    <p:sldLayoutId id="2147483884" r:id="rId98"/>
    <p:sldLayoutId id="2147483885" r:id="rId99"/>
    <p:sldLayoutId id="2147483886" r:id="rId100"/>
    <p:sldLayoutId id="2147483887" r:id="rId101"/>
    <p:sldLayoutId id="2147483888" r:id="rId102"/>
    <p:sldLayoutId id="2147483889" r:id="rId103"/>
    <p:sldLayoutId id="2147483890" r:id="rId104"/>
    <p:sldLayoutId id="2147483891" r:id="rId105"/>
    <p:sldLayoutId id="2147483892" r:id="rId106"/>
    <p:sldLayoutId id="2147483893" r:id="rId107"/>
    <p:sldLayoutId id="2147483894" r:id="rId108"/>
    <p:sldLayoutId id="2147483895" r:id="rId109"/>
    <p:sldLayoutId id="2147483896" r:id="rId110"/>
    <p:sldLayoutId id="2147483897" r:id="rId111"/>
    <p:sldLayoutId id="2147483898" r:id="rId112"/>
    <p:sldLayoutId id="2147483899" r:id="rId113"/>
    <p:sldLayoutId id="2147483900" r:id="rId114"/>
    <p:sldLayoutId id="2147483901" r:id="rId115"/>
    <p:sldLayoutId id="2147483902" r:id="rId116"/>
    <p:sldLayoutId id="2147483903" r:id="rId117"/>
    <p:sldLayoutId id="2147483904" r:id="rId118"/>
    <p:sldLayoutId id="2147483905" r:id="rId119"/>
    <p:sldLayoutId id="2147483906" r:id="rId120"/>
    <p:sldLayoutId id="2147483907" r:id="rId121"/>
    <p:sldLayoutId id="2147483908" r:id="rId122"/>
    <p:sldLayoutId id="2147483909" r:id="rId123"/>
    <p:sldLayoutId id="2147483910" r:id="rId124"/>
    <p:sldLayoutId id="2147483911" r:id="rId125"/>
    <p:sldLayoutId id="2147483912" r:id="rId126"/>
    <p:sldLayoutId id="2147483913" r:id="rId127"/>
    <p:sldLayoutId id="2147483914" r:id="rId128"/>
    <p:sldLayoutId id="2147483915" r:id="rId129"/>
    <p:sldLayoutId id="2147483916" r:id="rId130"/>
    <p:sldLayoutId id="2147483917" r:id="rId131"/>
  </p:sldLayoutIdLst>
  <p:transition spd="med"/>
  <p:txStyles>
    <p:titleStyle>
      <a:lvl1pPr algn="ctr" defTabSz="449262">
        <a:lnSpc>
          <a:spcPct val="93000"/>
        </a:lnSpc>
        <a:defRPr sz="4400">
          <a:latin typeface="Arial"/>
          <a:ea typeface="Arial"/>
          <a:cs typeface="Arial"/>
          <a:sym typeface="Arial"/>
        </a:defRPr>
      </a:lvl1pPr>
      <a:lvl2pPr algn="ctr" defTabSz="449262">
        <a:lnSpc>
          <a:spcPct val="93000"/>
        </a:lnSpc>
        <a:defRPr sz="4400">
          <a:latin typeface="Arial"/>
          <a:ea typeface="Arial"/>
          <a:cs typeface="Arial"/>
          <a:sym typeface="Arial"/>
        </a:defRPr>
      </a:lvl2pPr>
      <a:lvl3pPr algn="ctr" defTabSz="449262">
        <a:lnSpc>
          <a:spcPct val="93000"/>
        </a:lnSpc>
        <a:defRPr sz="4400">
          <a:latin typeface="Arial"/>
          <a:ea typeface="Arial"/>
          <a:cs typeface="Arial"/>
          <a:sym typeface="Arial"/>
        </a:defRPr>
      </a:lvl3pPr>
      <a:lvl4pPr algn="ctr" defTabSz="449262">
        <a:lnSpc>
          <a:spcPct val="93000"/>
        </a:lnSpc>
        <a:defRPr sz="4400">
          <a:latin typeface="Arial"/>
          <a:ea typeface="Arial"/>
          <a:cs typeface="Arial"/>
          <a:sym typeface="Arial"/>
        </a:defRPr>
      </a:lvl4pPr>
      <a:lvl5pPr algn="ctr" defTabSz="449262">
        <a:lnSpc>
          <a:spcPct val="93000"/>
        </a:lnSpc>
        <a:defRPr sz="4400">
          <a:latin typeface="Arial"/>
          <a:ea typeface="Arial"/>
          <a:cs typeface="Arial"/>
          <a:sym typeface="Arial"/>
        </a:defRPr>
      </a:lvl5pPr>
      <a:lvl6pPr algn="ctr" defTabSz="449262">
        <a:lnSpc>
          <a:spcPct val="93000"/>
        </a:lnSpc>
        <a:defRPr sz="4400">
          <a:latin typeface="Arial"/>
          <a:ea typeface="Arial"/>
          <a:cs typeface="Arial"/>
          <a:sym typeface="Arial"/>
        </a:defRPr>
      </a:lvl6pPr>
      <a:lvl7pPr algn="ctr" defTabSz="449262">
        <a:lnSpc>
          <a:spcPct val="93000"/>
        </a:lnSpc>
        <a:defRPr sz="4400">
          <a:latin typeface="Arial"/>
          <a:ea typeface="Arial"/>
          <a:cs typeface="Arial"/>
          <a:sym typeface="Arial"/>
        </a:defRPr>
      </a:lvl7pPr>
      <a:lvl8pPr algn="ctr" defTabSz="449262">
        <a:lnSpc>
          <a:spcPct val="93000"/>
        </a:lnSpc>
        <a:defRPr sz="4400">
          <a:latin typeface="Arial"/>
          <a:ea typeface="Arial"/>
          <a:cs typeface="Arial"/>
          <a:sym typeface="Arial"/>
        </a:defRPr>
      </a:lvl8pPr>
      <a:lvl9pPr algn="ctr" defTabSz="449262">
        <a:lnSpc>
          <a:spcPct val="93000"/>
        </a:lnSpc>
        <a:defRPr sz="4400">
          <a:latin typeface="Arial"/>
          <a:ea typeface="Arial"/>
          <a:cs typeface="Arial"/>
          <a:sym typeface="Arial"/>
        </a:defRPr>
      </a:lvl9pPr>
    </p:titleStyle>
    <p:bodyStyle>
      <a:lvl1pPr marL="342900" indent="-342900" defTabSz="449262">
        <a:lnSpc>
          <a:spcPct val="93000"/>
        </a:lnSpc>
        <a:spcBef>
          <a:spcPts val="1400"/>
        </a:spcBef>
        <a:defRPr sz="3200">
          <a:latin typeface="Calibri"/>
          <a:ea typeface="Calibri"/>
          <a:cs typeface="Calibri"/>
          <a:sym typeface="Calibri"/>
        </a:defRPr>
      </a:lvl1pPr>
      <a:lvl2pPr marL="342900" defTabSz="449262">
        <a:lnSpc>
          <a:spcPct val="93000"/>
        </a:lnSpc>
        <a:spcBef>
          <a:spcPts val="1400"/>
        </a:spcBef>
        <a:defRPr sz="3200">
          <a:latin typeface="Calibri"/>
          <a:ea typeface="Calibri"/>
          <a:cs typeface="Calibri"/>
          <a:sym typeface="Calibri"/>
        </a:defRPr>
      </a:lvl2pPr>
      <a:lvl3pPr marL="342900" defTabSz="449262">
        <a:lnSpc>
          <a:spcPct val="93000"/>
        </a:lnSpc>
        <a:spcBef>
          <a:spcPts val="1400"/>
        </a:spcBef>
        <a:defRPr sz="3200">
          <a:latin typeface="Calibri"/>
          <a:ea typeface="Calibri"/>
          <a:cs typeface="Calibri"/>
          <a:sym typeface="Calibri"/>
        </a:defRPr>
      </a:lvl3pPr>
      <a:lvl4pPr marL="342900" defTabSz="449262">
        <a:lnSpc>
          <a:spcPct val="93000"/>
        </a:lnSpc>
        <a:spcBef>
          <a:spcPts val="1400"/>
        </a:spcBef>
        <a:defRPr sz="3200">
          <a:latin typeface="Calibri"/>
          <a:ea typeface="Calibri"/>
          <a:cs typeface="Calibri"/>
          <a:sym typeface="Calibri"/>
        </a:defRPr>
      </a:lvl4pPr>
      <a:lvl5pPr marL="342900" defTabSz="449262">
        <a:lnSpc>
          <a:spcPct val="93000"/>
        </a:lnSpc>
        <a:spcBef>
          <a:spcPts val="1400"/>
        </a:spcBef>
        <a:defRPr sz="3200">
          <a:latin typeface="Calibri"/>
          <a:ea typeface="Calibri"/>
          <a:cs typeface="Calibri"/>
          <a:sym typeface="Calibri"/>
        </a:defRPr>
      </a:lvl5pPr>
      <a:lvl6pPr marL="2692400" indent="-406400" defTabSz="449262">
        <a:lnSpc>
          <a:spcPct val="93000"/>
        </a:lnSpc>
        <a:spcBef>
          <a:spcPts val="1400"/>
        </a:spcBef>
        <a:buSzPct val="100000"/>
        <a:buChar char="•"/>
        <a:defRPr sz="3200">
          <a:latin typeface="Calibri"/>
          <a:ea typeface="Calibri"/>
          <a:cs typeface="Calibri"/>
          <a:sym typeface="Calibri"/>
        </a:defRPr>
      </a:lvl6pPr>
      <a:lvl7pPr marL="3149600" indent="-406400" defTabSz="449262">
        <a:lnSpc>
          <a:spcPct val="93000"/>
        </a:lnSpc>
        <a:spcBef>
          <a:spcPts val="1400"/>
        </a:spcBef>
        <a:buSzPct val="100000"/>
        <a:buChar char="•"/>
        <a:defRPr sz="3200">
          <a:latin typeface="Calibri"/>
          <a:ea typeface="Calibri"/>
          <a:cs typeface="Calibri"/>
          <a:sym typeface="Calibri"/>
        </a:defRPr>
      </a:lvl7pPr>
      <a:lvl8pPr marL="3606800" indent="-406400" defTabSz="449262">
        <a:lnSpc>
          <a:spcPct val="93000"/>
        </a:lnSpc>
        <a:spcBef>
          <a:spcPts val="1400"/>
        </a:spcBef>
        <a:buSzPct val="100000"/>
        <a:buChar char="•"/>
        <a:defRPr sz="3200">
          <a:latin typeface="Calibri"/>
          <a:ea typeface="Calibri"/>
          <a:cs typeface="Calibri"/>
          <a:sym typeface="Calibri"/>
        </a:defRPr>
      </a:lvl8pPr>
      <a:lvl9pPr marL="4064000" indent="-406400" defTabSz="449262">
        <a:lnSpc>
          <a:spcPct val="93000"/>
        </a:lnSpc>
        <a:spcBef>
          <a:spcPts val="1400"/>
        </a:spcBef>
        <a:buSzPct val="100000"/>
        <a:buChar char="•"/>
        <a:defRPr sz="3200">
          <a:latin typeface="Calibri"/>
          <a:ea typeface="Calibri"/>
          <a:cs typeface="Calibri"/>
          <a:sym typeface="Calibri"/>
        </a:defRPr>
      </a:lvl9pPr>
    </p:bodyStyle>
    <p:otherStyle>
      <a:lvl1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1pPr>
      <a:lvl2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2pPr>
      <a:lvl3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3pPr>
      <a:lvl4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4pPr>
      <a:lvl5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5pPr>
      <a:lvl6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6pPr>
      <a:lvl7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7pPr>
      <a:lvl8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8pPr>
      <a:lvl9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50620" y="6599936"/>
            <a:ext cx="7743190" cy="0"/>
          </a:xfrm>
          <a:custGeom>
            <a:avLst/>
            <a:gdLst/>
            <a:ahLst/>
            <a:cxnLst/>
            <a:rect l="l" t="t" r="r" b="b"/>
            <a:pathLst>
              <a:path w="7743190">
                <a:moveTo>
                  <a:pt x="0" y="0"/>
                </a:moveTo>
                <a:lnTo>
                  <a:pt x="7743062" y="0"/>
                </a:lnTo>
              </a:path>
            </a:pathLst>
          </a:custGeom>
          <a:ln w="9144">
            <a:solidFill>
              <a:srgbClr val="465EA3"/>
            </a:solidFill>
            <a:prstDash val="sysDot"/>
          </a:ln>
        </p:spPr>
        <p:txBody>
          <a:bodyPr wrap="square" lIns="0" tIns="0" rIns="0" bIns="0" rtlCol="0"/>
          <a:lstStyle/>
          <a:p>
            <a:endParaRPr/>
          </a:p>
        </p:txBody>
      </p:sp>
      <p:sp>
        <p:nvSpPr>
          <p:cNvPr id="17" name="bk object 17"/>
          <p:cNvSpPr/>
          <p:nvPr/>
        </p:nvSpPr>
        <p:spPr>
          <a:xfrm>
            <a:off x="8750046" y="6405881"/>
            <a:ext cx="288290" cy="384387"/>
          </a:xfrm>
          <a:custGeom>
            <a:avLst/>
            <a:gdLst/>
            <a:ahLst/>
            <a:cxnLst/>
            <a:rect l="l" t="t" r="r" b="b"/>
            <a:pathLst>
              <a:path w="288290" h="288289">
                <a:moveTo>
                  <a:pt x="144018" y="0"/>
                </a:moveTo>
                <a:lnTo>
                  <a:pt x="98511" y="7342"/>
                </a:lnTo>
                <a:lnTo>
                  <a:pt x="58978" y="27786"/>
                </a:lnTo>
                <a:lnTo>
                  <a:pt x="27797" y="58962"/>
                </a:lnTo>
                <a:lnTo>
                  <a:pt x="7345" y="98496"/>
                </a:lnTo>
                <a:lnTo>
                  <a:pt x="0" y="144017"/>
                </a:lnTo>
                <a:lnTo>
                  <a:pt x="7345" y="189538"/>
                </a:lnTo>
                <a:lnTo>
                  <a:pt x="27797" y="229073"/>
                </a:lnTo>
                <a:lnTo>
                  <a:pt x="58978" y="260248"/>
                </a:lnTo>
                <a:lnTo>
                  <a:pt x="98511" y="280693"/>
                </a:lnTo>
                <a:lnTo>
                  <a:pt x="144018" y="288035"/>
                </a:lnTo>
                <a:lnTo>
                  <a:pt x="189524" y="280693"/>
                </a:lnTo>
                <a:lnTo>
                  <a:pt x="229057" y="260248"/>
                </a:lnTo>
                <a:lnTo>
                  <a:pt x="260238" y="229073"/>
                </a:lnTo>
                <a:lnTo>
                  <a:pt x="280690" y="189538"/>
                </a:lnTo>
                <a:lnTo>
                  <a:pt x="288035" y="144017"/>
                </a:lnTo>
                <a:lnTo>
                  <a:pt x="280690" y="98496"/>
                </a:lnTo>
                <a:lnTo>
                  <a:pt x="260238" y="58962"/>
                </a:lnTo>
                <a:lnTo>
                  <a:pt x="229057" y="27786"/>
                </a:lnTo>
                <a:lnTo>
                  <a:pt x="189524" y="7342"/>
                </a:lnTo>
                <a:lnTo>
                  <a:pt x="144018" y="0"/>
                </a:lnTo>
                <a:close/>
              </a:path>
            </a:pathLst>
          </a:custGeom>
          <a:solidFill>
            <a:srgbClr val="E10015"/>
          </a:solidFill>
        </p:spPr>
        <p:txBody>
          <a:bodyPr wrap="square" lIns="0" tIns="0" rIns="0" bIns="0" rtlCol="0"/>
          <a:lstStyle/>
          <a:p>
            <a:endParaRPr/>
          </a:p>
        </p:txBody>
      </p:sp>
      <p:sp>
        <p:nvSpPr>
          <p:cNvPr id="18" name="bk object 18"/>
          <p:cNvSpPr/>
          <p:nvPr/>
        </p:nvSpPr>
        <p:spPr>
          <a:xfrm>
            <a:off x="8750046" y="6405881"/>
            <a:ext cx="288290" cy="384387"/>
          </a:xfrm>
          <a:custGeom>
            <a:avLst/>
            <a:gdLst/>
            <a:ahLst/>
            <a:cxnLst/>
            <a:rect l="l" t="t" r="r" b="b"/>
            <a:pathLst>
              <a:path w="288290" h="288289">
                <a:moveTo>
                  <a:pt x="0" y="144017"/>
                </a:moveTo>
                <a:lnTo>
                  <a:pt x="7345" y="98496"/>
                </a:lnTo>
                <a:lnTo>
                  <a:pt x="27797" y="58962"/>
                </a:lnTo>
                <a:lnTo>
                  <a:pt x="58978" y="27786"/>
                </a:lnTo>
                <a:lnTo>
                  <a:pt x="98511" y="7342"/>
                </a:lnTo>
                <a:lnTo>
                  <a:pt x="144018" y="0"/>
                </a:lnTo>
                <a:lnTo>
                  <a:pt x="189524" y="7342"/>
                </a:lnTo>
                <a:lnTo>
                  <a:pt x="229057" y="27786"/>
                </a:lnTo>
                <a:lnTo>
                  <a:pt x="260238" y="58962"/>
                </a:lnTo>
                <a:lnTo>
                  <a:pt x="280690" y="98496"/>
                </a:lnTo>
                <a:lnTo>
                  <a:pt x="288035" y="144017"/>
                </a:lnTo>
                <a:lnTo>
                  <a:pt x="280690" y="189538"/>
                </a:lnTo>
                <a:lnTo>
                  <a:pt x="260238" y="229073"/>
                </a:lnTo>
                <a:lnTo>
                  <a:pt x="229057" y="260248"/>
                </a:lnTo>
                <a:lnTo>
                  <a:pt x="189524" y="280693"/>
                </a:lnTo>
                <a:lnTo>
                  <a:pt x="144018" y="288035"/>
                </a:lnTo>
                <a:lnTo>
                  <a:pt x="98511" y="280693"/>
                </a:lnTo>
                <a:lnTo>
                  <a:pt x="58978" y="260248"/>
                </a:lnTo>
                <a:lnTo>
                  <a:pt x="27797" y="229073"/>
                </a:lnTo>
                <a:lnTo>
                  <a:pt x="7345" y="189538"/>
                </a:lnTo>
                <a:lnTo>
                  <a:pt x="0" y="144017"/>
                </a:lnTo>
                <a:close/>
              </a:path>
            </a:pathLst>
          </a:custGeom>
          <a:ln w="28956">
            <a:solidFill>
              <a:srgbClr val="FFFFFF"/>
            </a:solidFill>
          </a:ln>
        </p:spPr>
        <p:txBody>
          <a:bodyPr wrap="square" lIns="0" tIns="0" rIns="0" bIns="0" rtlCol="0"/>
          <a:lstStyle/>
          <a:p>
            <a:endParaRPr/>
          </a:p>
        </p:txBody>
      </p:sp>
      <p:sp>
        <p:nvSpPr>
          <p:cNvPr id="19" name="bk object 19"/>
          <p:cNvSpPr/>
          <p:nvPr/>
        </p:nvSpPr>
        <p:spPr>
          <a:xfrm>
            <a:off x="8747761" y="6333744"/>
            <a:ext cx="73151" cy="95504"/>
          </a:xfrm>
          <a:prstGeom prst="rect">
            <a:avLst/>
          </a:prstGeom>
          <a:blipFill>
            <a:blip r:embed="rId7" cstate="print"/>
            <a:stretch>
              <a:fillRect/>
            </a:stretch>
          </a:blipFill>
        </p:spPr>
        <p:txBody>
          <a:bodyPr wrap="square" lIns="0" tIns="0" rIns="0" bIns="0" rtlCol="0"/>
          <a:lstStyle/>
          <a:p>
            <a:endParaRPr/>
          </a:p>
        </p:txBody>
      </p:sp>
      <p:sp>
        <p:nvSpPr>
          <p:cNvPr id="20" name="bk object 20"/>
          <p:cNvSpPr/>
          <p:nvPr/>
        </p:nvSpPr>
        <p:spPr>
          <a:xfrm>
            <a:off x="8857490" y="6295136"/>
            <a:ext cx="71627" cy="95504"/>
          </a:xfrm>
          <a:prstGeom prst="rect">
            <a:avLst/>
          </a:prstGeom>
          <a:blipFill>
            <a:blip r:embed="rId8" cstate="print"/>
            <a:stretch>
              <a:fillRect/>
            </a:stretch>
          </a:blipFill>
        </p:spPr>
        <p:txBody>
          <a:bodyPr wrap="square" lIns="0" tIns="0" rIns="0" bIns="0" rtlCol="0"/>
          <a:lstStyle/>
          <a:p>
            <a:endParaRPr/>
          </a:p>
        </p:txBody>
      </p:sp>
      <p:sp>
        <p:nvSpPr>
          <p:cNvPr id="21" name="bk object 21"/>
          <p:cNvSpPr/>
          <p:nvPr/>
        </p:nvSpPr>
        <p:spPr>
          <a:xfrm>
            <a:off x="8964170" y="6333744"/>
            <a:ext cx="71627" cy="95504"/>
          </a:xfrm>
          <a:prstGeom prst="rect">
            <a:avLst/>
          </a:prstGeom>
          <a:blipFill>
            <a:blip r:embed="rId9" cstate="print"/>
            <a:stretch>
              <a:fillRect/>
            </a:stretch>
          </a:blipFill>
        </p:spPr>
        <p:txBody>
          <a:bodyPr wrap="square" lIns="0" tIns="0" rIns="0" bIns="0" rtlCol="0"/>
          <a:lstStyle/>
          <a:p>
            <a:endParaRPr/>
          </a:p>
        </p:txBody>
      </p:sp>
      <p:sp>
        <p:nvSpPr>
          <p:cNvPr id="22" name="bk object 22"/>
          <p:cNvSpPr/>
          <p:nvPr/>
        </p:nvSpPr>
        <p:spPr>
          <a:xfrm>
            <a:off x="53341" y="44704"/>
            <a:ext cx="144779" cy="191008"/>
          </a:xfrm>
          <a:prstGeom prst="rect">
            <a:avLst/>
          </a:prstGeom>
          <a:blipFill>
            <a:blip r:embed="rId10" cstate="print"/>
            <a:stretch>
              <a:fillRect/>
            </a:stretch>
          </a:blipFill>
        </p:spPr>
        <p:txBody>
          <a:bodyPr wrap="square" lIns="0" tIns="0" rIns="0" bIns="0" rtlCol="0"/>
          <a:lstStyle/>
          <a:p>
            <a:endParaRPr/>
          </a:p>
        </p:txBody>
      </p:sp>
      <p:sp>
        <p:nvSpPr>
          <p:cNvPr id="23" name="bk object 23"/>
          <p:cNvSpPr/>
          <p:nvPr/>
        </p:nvSpPr>
        <p:spPr>
          <a:xfrm>
            <a:off x="53341" y="609603"/>
            <a:ext cx="144779" cy="191007"/>
          </a:xfrm>
          <a:prstGeom prst="rect">
            <a:avLst/>
          </a:prstGeom>
          <a:blipFill>
            <a:blip r:embed="rId11" cstate="print"/>
            <a:stretch>
              <a:fillRect/>
            </a:stretch>
          </a:blipFill>
        </p:spPr>
        <p:txBody>
          <a:bodyPr wrap="square" lIns="0" tIns="0" rIns="0" bIns="0" rtlCol="0"/>
          <a:lstStyle/>
          <a:p>
            <a:endParaRPr/>
          </a:p>
        </p:txBody>
      </p:sp>
      <p:sp>
        <p:nvSpPr>
          <p:cNvPr id="24" name="bk object 24"/>
          <p:cNvSpPr/>
          <p:nvPr/>
        </p:nvSpPr>
        <p:spPr>
          <a:xfrm>
            <a:off x="53341" y="327151"/>
            <a:ext cx="144779" cy="191008"/>
          </a:xfrm>
          <a:prstGeom prst="rect">
            <a:avLst/>
          </a:prstGeom>
          <a:blipFill>
            <a:blip r:embed="rId12" cstate="print"/>
            <a:stretch>
              <a:fillRect/>
            </a:stretch>
          </a:blipFill>
        </p:spPr>
        <p:txBody>
          <a:bodyPr wrap="square" lIns="0" tIns="0" rIns="0" bIns="0" rtlCol="0"/>
          <a:lstStyle/>
          <a:p>
            <a:endParaRPr/>
          </a:p>
        </p:txBody>
      </p:sp>
      <p:sp>
        <p:nvSpPr>
          <p:cNvPr id="25" name="bk object 25"/>
          <p:cNvSpPr/>
          <p:nvPr/>
        </p:nvSpPr>
        <p:spPr>
          <a:xfrm>
            <a:off x="251459" y="6309359"/>
            <a:ext cx="864108" cy="540512"/>
          </a:xfrm>
          <a:prstGeom prst="rect">
            <a:avLst/>
          </a:prstGeom>
          <a:blipFill>
            <a:blip r:embed="rId13" cstate="print"/>
            <a:stretch>
              <a:fillRect/>
            </a:stretch>
          </a:blipFill>
        </p:spPr>
        <p:txBody>
          <a:bodyPr wrap="square" lIns="0" tIns="0" rIns="0" bIns="0" rtlCol="0"/>
          <a:lstStyle/>
          <a:p>
            <a:endParaRPr/>
          </a:p>
        </p:txBody>
      </p:sp>
      <p:sp>
        <p:nvSpPr>
          <p:cNvPr id="2" name="Holder 2"/>
          <p:cNvSpPr>
            <a:spLocks noGrp="1"/>
          </p:cNvSpPr>
          <p:nvPr>
            <p:ph type="title"/>
          </p:nvPr>
        </p:nvSpPr>
        <p:spPr>
          <a:xfrm>
            <a:off x="329591" y="80601"/>
            <a:ext cx="8484819" cy="400110"/>
          </a:xfrm>
          <a:prstGeom prst="rect">
            <a:avLst/>
          </a:prstGeom>
        </p:spPr>
        <p:txBody>
          <a:bodyPr wrap="square" lIns="0" tIns="0" rIns="0" bIns="0">
            <a:spAutoFit/>
          </a:bodyPr>
          <a:lstStyle>
            <a:lvl1pPr>
              <a:defRPr sz="2600" b="1" i="0">
                <a:solidFill>
                  <a:srgbClr val="E10015"/>
                </a:solidFill>
                <a:latin typeface="Verdana"/>
                <a:cs typeface="Verdana"/>
              </a:defRPr>
            </a:lvl1pPr>
          </a:lstStyle>
          <a:p>
            <a:endParaRPr/>
          </a:p>
        </p:txBody>
      </p:sp>
      <p:sp>
        <p:nvSpPr>
          <p:cNvPr id="3" name="Holder 3"/>
          <p:cNvSpPr>
            <a:spLocks noGrp="1"/>
          </p:cNvSpPr>
          <p:nvPr>
            <p:ph type="body" idx="1"/>
          </p:nvPr>
        </p:nvSpPr>
        <p:spPr>
          <a:xfrm>
            <a:off x="362169" y="1234188"/>
            <a:ext cx="809561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3"/>
            <a:ext cx="2926080" cy="25763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3"/>
            <a:ext cx="2103120" cy="25763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10/2/2018</a:t>
            </a:fld>
            <a:endParaRPr lang="en-US"/>
          </a:p>
        </p:txBody>
      </p:sp>
      <p:sp>
        <p:nvSpPr>
          <p:cNvPr id="6" name="Holder 6"/>
          <p:cNvSpPr>
            <a:spLocks noGrp="1"/>
          </p:cNvSpPr>
          <p:nvPr>
            <p:ph type="sldNum" sz="quarter" idx="7"/>
          </p:nvPr>
        </p:nvSpPr>
        <p:spPr>
          <a:xfrm>
            <a:off x="6583680" y="6377943"/>
            <a:ext cx="2103120" cy="25763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val="404515426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900">
                <a:solidFill>
                  <a:srgbClr val="FFFFFF"/>
                </a:solidFill>
              </a:defRPr>
            </a:lvl1pPr>
          </a:lstStyle>
          <a:p>
            <a:fld id="{7D4ABCF4-1E60-481C-9487-19BFA899B4A8}" type="datetimeFigureOut">
              <a:rPr lang="it-IT" smtClean="0"/>
              <a:pPr/>
              <a:t>02/10/2018</a:t>
            </a:fld>
            <a:endParaRPr lang="it-IT"/>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1050">
                <a:solidFill>
                  <a:srgbClr val="FFFFFF"/>
                </a:solidFill>
              </a:defRPr>
            </a:lvl1pPr>
          </a:lstStyle>
          <a:p>
            <a:fld id="{23961C6A-C958-4BE7-9C3A-7C29C87162F0}" type="slidenum">
              <a:rPr lang="it-IT" smtClean="0"/>
              <a:pPr/>
              <a:t>‹N›</a:t>
            </a:fld>
            <a:endParaRPr lang="it-IT"/>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84297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7D4ABCF4-1E60-481C-9487-19BFA899B4A8}" type="datetimeFigureOut">
              <a:rPr lang="it-IT" smtClean="0"/>
              <a:pPr/>
              <a:t>02/10/2018</a:t>
            </a:fld>
            <a:endParaRPr lang="it-IT"/>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3961C6A-C958-4BE7-9C3A-7C29C87162F0}" type="slidenum">
              <a:rPr lang="it-IT" smtClean="0"/>
              <a:pPr/>
              <a:t>‹N›</a:t>
            </a:fld>
            <a:endParaRPr lang="it-IT"/>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842974"/>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347" y="274638"/>
            <a:ext cx="82293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457347" y="1600201"/>
            <a:ext cx="822930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347" y="6356351"/>
            <a:ext cx="2132819"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endParaRPr lang="it-IT"/>
          </a:p>
        </p:txBody>
      </p:sp>
      <p:sp>
        <p:nvSpPr>
          <p:cNvPr id="5" name="Segnaposto piè di pagina 4"/>
          <p:cNvSpPr>
            <a:spLocks noGrp="1"/>
          </p:cNvSpPr>
          <p:nvPr>
            <p:ph type="ftr" sz="quarter" idx="3"/>
          </p:nvPr>
        </p:nvSpPr>
        <p:spPr>
          <a:xfrm>
            <a:off x="3123736" y="6356351"/>
            <a:ext cx="2896528"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it-IT"/>
          </a:p>
        </p:txBody>
      </p:sp>
      <p:sp>
        <p:nvSpPr>
          <p:cNvPr id="6" name="Segnaposto numero diapositiva 5"/>
          <p:cNvSpPr>
            <a:spLocks noGrp="1"/>
          </p:cNvSpPr>
          <p:nvPr>
            <p:ph type="sldNum" sz="quarter" idx="4"/>
          </p:nvPr>
        </p:nvSpPr>
        <p:spPr>
          <a:xfrm>
            <a:off x="6553836" y="6356351"/>
            <a:ext cx="2132818"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C4E284F-85A4-3B46-85EE-43E05CD0F49E}" type="slidenum">
              <a:rPr lang="it-IT"/>
              <a:pPr/>
              <a:t>‹N›</a:t>
            </a:fld>
            <a:endParaRPr lang="it-IT"/>
          </a:p>
        </p:txBody>
      </p:sp>
      <p:pic>
        <p:nvPicPr>
          <p:cNvPr id="2" name="Immagine 1" descr="Fondo slideKit FAST-01.jpg"/>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Lst>
  <p:txStyles>
    <p:titleStyle>
      <a:lvl1pPr algn="ctr" rtl="0" eaLnBrk="0" fontAlgn="base" hangingPunct="0">
        <a:spcBef>
          <a:spcPct val="0"/>
        </a:spcBef>
        <a:spcAft>
          <a:spcPct val="0"/>
        </a:spcAft>
        <a:defRPr sz="4400" kern="1200">
          <a:solidFill>
            <a:schemeClr val="tx1"/>
          </a:solidFill>
          <a:latin typeface="Arial"/>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a:ea typeface="ＭＳ Ｐゴシック" pitchFamily="-107" charset="-128"/>
          <a:cs typeface="ＭＳ Ｐゴシック"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pitchFamily="-107" charset="-128"/>
          <a:cs typeface="ＭＳ Ｐゴシック"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pitchFamily="-107" charset="-128"/>
          <a:cs typeface="ＭＳ Ｐゴシック"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pitchFamily="-107" charset="-128"/>
          <a:cs typeface="ＭＳ Ｐゴシック"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3.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8.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4.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5.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1.gif"/><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85.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80.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69.xml"/><Relationship Id="rId4" Type="http://schemas.openxmlformats.org/officeDocument/2006/relationships/image" Target="../media/image88.emf"/></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3.xml"/><Relationship Id="rId5" Type="http://schemas.openxmlformats.org/officeDocument/2006/relationships/image" Target="../media/image101.png"/><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83.xml"/><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3.xml"/><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9.png"/>
          <p:cNvPicPr/>
          <p:nvPr/>
        </p:nvPicPr>
        <p:blipFill>
          <a:blip r:embed="rId2" cstate="print">
            <a:extLst/>
          </a:blip>
          <a:stretch>
            <a:fillRect/>
          </a:stretch>
        </p:blipFill>
        <p:spPr>
          <a:xfrm>
            <a:off x="8215338" y="0"/>
            <a:ext cx="928662" cy="928670"/>
          </a:xfrm>
          <a:prstGeom prst="rect">
            <a:avLst/>
          </a:prstGeom>
          <a:ln w="12700">
            <a:miter lim="400000"/>
          </a:ln>
        </p:spPr>
      </p:pic>
      <p:sp>
        <p:nvSpPr>
          <p:cNvPr id="4" name="CasellaDiTesto 3"/>
          <p:cNvSpPr txBox="1"/>
          <p:nvPr/>
        </p:nvSpPr>
        <p:spPr>
          <a:xfrm>
            <a:off x="2143108" y="5992765"/>
            <a:ext cx="4786346" cy="8652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49262" rtl="0" fontAlgn="auto" latinLnBrk="1" hangingPunct="0">
              <a:lnSpc>
                <a:spcPct val="93000"/>
              </a:lnSpc>
              <a:spcBef>
                <a:spcPts val="0"/>
              </a:spcBef>
              <a:spcAft>
                <a:spcPts val="0"/>
              </a:spcAft>
              <a:buClrTx/>
              <a:buSzTx/>
              <a:buFontTx/>
              <a:buNone/>
              <a:tabLst/>
            </a:pPr>
            <a:r>
              <a:rPr kumimoji="0" lang="it-IT" sz="1800" b="1" i="0" u="none" strike="noStrike" cap="none" spc="0" normalizeH="0" baseline="0" dirty="0" smtClean="0">
                <a:ln>
                  <a:noFill/>
                </a:ln>
                <a:solidFill>
                  <a:srgbClr val="002060"/>
                </a:solidFill>
                <a:effectLst/>
                <a:uFillTx/>
                <a:latin typeface="Century Gothic" pitchFamily="34" charset="0"/>
                <a:sym typeface="Calibri"/>
              </a:rPr>
              <a:t>Domenico Monizzi</a:t>
            </a:r>
          </a:p>
          <a:p>
            <a:pPr marL="0" marR="0" indent="0" algn="ctr" defTabSz="449262" rtl="0" fontAlgn="auto" latinLnBrk="1" hangingPunct="0">
              <a:lnSpc>
                <a:spcPct val="93000"/>
              </a:lnSpc>
              <a:spcBef>
                <a:spcPts val="0"/>
              </a:spcBef>
              <a:spcAft>
                <a:spcPts val="0"/>
              </a:spcAft>
              <a:buClrTx/>
              <a:buSzTx/>
              <a:buFontTx/>
              <a:buNone/>
              <a:tabLst/>
            </a:pPr>
            <a:r>
              <a:rPr lang="it-IT" b="1" dirty="0" smtClean="0">
                <a:solidFill>
                  <a:srgbClr val="002060"/>
                </a:solidFill>
                <a:latin typeface="Century Gothic" pitchFamily="34" charset="0"/>
              </a:rPr>
              <a:t>Cardiologia ambulatoriale </a:t>
            </a:r>
          </a:p>
          <a:p>
            <a:pPr marL="0" marR="0" indent="0" algn="ctr" defTabSz="449262" rtl="0" fontAlgn="auto" latinLnBrk="1" hangingPunct="0">
              <a:lnSpc>
                <a:spcPct val="93000"/>
              </a:lnSpc>
              <a:spcBef>
                <a:spcPts val="0"/>
              </a:spcBef>
              <a:spcAft>
                <a:spcPts val="0"/>
              </a:spcAft>
              <a:buClrTx/>
              <a:buSzTx/>
              <a:buFontTx/>
              <a:buNone/>
              <a:tabLst/>
            </a:pPr>
            <a:r>
              <a:rPr kumimoji="0" lang="it-IT" sz="1800" b="1" i="0" u="none" strike="noStrike" cap="none" spc="0" normalizeH="0" baseline="0" dirty="0" smtClean="0">
                <a:ln>
                  <a:noFill/>
                </a:ln>
                <a:solidFill>
                  <a:srgbClr val="002060"/>
                </a:solidFill>
                <a:effectLst/>
                <a:uFillTx/>
                <a:latin typeface="Century Gothic" pitchFamily="34" charset="0"/>
                <a:sym typeface="Calibri"/>
              </a:rPr>
              <a:t>ASP</a:t>
            </a:r>
            <a:r>
              <a:rPr kumimoji="0" lang="it-IT" sz="1800" b="1" i="0" u="none" strike="noStrike" cap="none" spc="0" normalizeH="0" dirty="0" smtClean="0">
                <a:ln>
                  <a:noFill/>
                </a:ln>
                <a:solidFill>
                  <a:srgbClr val="002060"/>
                </a:solidFill>
                <a:effectLst/>
                <a:uFillTx/>
                <a:latin typeface="Century Gothic" pitchFamily="34" charset="0"/>
                <a:sym typeface="Calibri"/>
              </a:rPr>
              <a:t> Crotone</a:t>
            </a:r>
            <a:endParaRPr kumimoji="0" lang="it-IT" sz="1800" b="1" i="0" u="none" strike="noStrike" cap="none" spc="0" normalizeH="0" baseline="0" dirty="0">
              <a:ln>
                <a:noFill/>
              </a:ln>
              <a:solidFill>
                <a:srgbClr val="002060"/>
              </a:solidFill>
              <a:effectLst/>
              <a:uFillTx/>
              <a:latin typeface="Century Gothic" pitchFamily="34" charset="0"/>
              <a:sym typeface="Calibri"/>
            </a:endParaRPr>
          </a:p>
        </p:txBody>
      </p:sp>
      <p:pic>
        <p:nvPicPr>
          <p:cNvPr id="5" name="image4.png"/>
          <p:cNvPicPr/>
          <p:nvPr/>
        </p:nvPicPr>
        <p:blipFill>
          <a:blip r:embed="rId3" cstate="print">
            <a:extLst/>
          </a:blip>
          <a:stretch>
            <a:fillRect/>
          </a:stretch>
        </p:blipFill>
        <p:spPr>
          <a:xfrm>
            <a:off x="0" y="0"/>
            <a:ext cx="1214413" cy="928670"/>
          </a:xfrm>
          <a:prstGeom prst="rect">
            <a:avLst/>
          </a:prstGeom>
          <a:ln w="12700">
            <a:miter lim="400000"/>
          </a:ln>
        </p:spPr>
      </p:pic>
      <p:sp>
        <p:nvSpPr>
          <p:cNvPr id="98305" name="Rectangle 1"/>
          <p:cNvSpPr>
            <a:spLocks noChangeArrowheads="1"/>
          </p:cNvSpPr>
          <p:nvPr/>
        </p:nvSpPr>
        <p:spPr bwMode="auto">
          <a:xfrm>
            <a:off x="0" y="4071942"/>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1" i="1" u="none" strike="noStrike" cap="none" normalizeH="0" baseline="0" dirty="0" smtClean="0">
                <a:ln>
                  <a:noFill/>
                </a:ln>
                <a:solidFill>
                  <a:srgbClr val="000000"/>
                </a:solidFill>
                <a:effectLst/>
                <a:latin typeface="Arial" pitchFamily="34" charset="0"/>
                <a:ea typeface="Calibri" pitchFamily="34" charset="0"/>
                <a:cs typeface="Arial" pitchFamily="34" charset="0"/>
              </a:rPr>
              <a:t>Terapie d’associazione nell’ipertensione arteriosa ed aderenza alla terapia:</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1" i="1"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r>
              <a:rPr kumimoji="0" lang="it-IT" sz="3600" b="1" i="1" u="none" strike="noStrike" cap="none" normalizeH="0" baseline="0" dirty="0" err="1" smtClean="0">
                <a:ln>
                  <a:noFill/>
                </a:ln>
                <a:solidFill>
                  <a:srgbClr val="000000"/>
                </a:solidFill>
                <a:effectLst/>
                <a:latin typeface="Arial" pitchFamily="34" charset="0"/>
                <a:ea typeface="Calibri" pitchFamily="34" charset="0"/>
                <a:cs typeface="Arial" pitchFamily="34" charset="0"/>
              </a:rPr>
              <a:t>Gold</a:t>
            </a:r>
            <a:r>
              <a:rPr kumimoji="0" lang="it-IT" sz="3600" b="1" i="1" u="none" strike="noStrike" cap="none" normalizeH="0" baseline="0" dirty="0" smtClean="0">
                <a:ln>
                  <a:noFill/>
                </a:ln>
                <a:solidFill>
                  <a:srgbClr val="000000"/>
                </a:solidFill>
                <a:effectLst/>
                <a:latin typeface="Arial" pitchFamily="34" charset="0"/>
                <a:ea typeface="Calibri" pitchFamily="34" charset="0"/>
                <a:cs typeface="Arial" pitchFamily="34" charset="0"/>
              </a:rPr>
              <a:t> standard ?</a:t>
            </a:r>
            <a:endParaRPr kumimoji="0" lang="it-IT"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4"/>
          <a:srcRect/>
          <a:stretch>
            <a:fillRect/>
          </a:stretch>
        </p:blipFill>
        <p:spPr bwMode="auto">
          <a:xfrm>
            <a:off x="2143108" y="0"/>
            <a:ext cx="4786346" cy="3929042"/>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7140" y="53224"/>
            <a:ext cx="9086850" cy="4382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035" fontAlgn="base">
              <a:spcBef>
                <a:spcPct val="0"/>
              </a:spcBef>
              <a:spcAft>
                <a:spcPct val="0"/>
              </a:spcAft>
            </a:pPr>
            <a:endParaRPr lang="it-IT" sz="2400">
              <a:solidFill>
                <a:prstClr val="white"/>
              </a:solidFill>
            </a:endParaRPr>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83" t="7558"/>
          <a:stretch/>
        </p:blipFill>
        <p:spPr bwMode="auto">
          <a:xfrm>
            <a:off x="125288" y="594994"/>
            <a:ext cx="4302696" cy="3767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80" t="5305"/>
          <a:stretch/>
        </p:blipFill>
        <p:spPr bwMode="auto">
          <a:xfrm>
            <a:off x="4550567" y="689174"/>
            <a:ext cx="4376970" cy="3672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ttangolo 11"/>
          <p:cNvSpPr/>
          <p:nvPr/>
        </p:nvSpPr>
        <p:spPr>
          <a:xfrm>
            <a:off x="216024" y="124174"/>
            <a:ext cx="4572000" cy="378565"/>
          </a:xfrm>
          <a:prstGeom prst="rect">
            <a:avLst/>
          </a:prstGeom>
        </p:spPr>
        <p:txBody>
          <a:bodyPr>
            <a:spAutoFit/>
          </a:bodyPr>
          <a:lstStyle/>
          <a:p>
            <a:pPr algn="ctr" fontAlgn="base">
              <a:spcBef>
                <a:spcPct val="0"/>
              </a:spcBef>
              <a:spcAft>
                <a:spcPct val="0"/>
              </a:spcAft>
            </a:pPr>
            <a:r>
              <a:rPr lang="it-IT" sz="2000" b="1" dirty="0">
                <a:solidFill>
                  <a:prstClr val="black"/>
                </a:solidFill>
                <a:latin typeface="Arial" pitchFamily="34" charset="0"/>
                <a:ea typeface="MS Mincho" pitchFamily="49" charset="-128"/>
                <a:cs typeface="Arial" charset="0"/>
              </a:rPr>
              <a:t>CV </a:t>
            </a:r>
            <a:r>
              <a:rPr lang="it-IT" sz="2000" b="1" dirty="0" err="1">
                <a:solidFill>
                  <a:prstClr val="black"/>
                </a:solidFill>
                <a:latin typeface="Arial" pitchFamily="34" charset="0"/>
                <a:ea typeface="MS Mincho" pitchFamily="49" charset="-128"/>
                <a:cs typeface="Arial" charset="0"/>
              </a:rPr>
              <a:t>events</a:t>
            </a:r>
            <a:endParaRPr lang="it-IT" sz="2000" b="1" dirty="0">
              <a:solidFill>
                <a:prstClr val="black"/>
              </a:solidFill>
              <a:latin typeface="Arial" pitchFamily="34" charset="0"/>
              <a:ea typeface="MS Mincho" pitchFamily="49" charset="-128"/>
              <a:cs typeface="Arial" charset="0"/>
            </a:endParaRPr>
          </a:p>
        </p:txBody>
      </p:sp>
      <p:sp>
        <p:nvSpPr>
          <p:cNvPr id="13" name="Rettangolo 12"/>
          <p:cNvSpPr/>
          <p:nvPr/>
        </p:nvSpPr>
        <p:spPr>
          <a:xfrm>
            <a:off x="4716016" y="179609"/>
            <a:ext cx="4572000" cy="378565"/>
          </a:xfrm>
          <a:prstGeom prst="rect">
            <a:avLst/>
          </a:prstGeom>
        </p:spPr>
        <p:txBody>
          <a:bodyPr>
            <a:spAutoFit/>
          </a:bodyPr>
          <a:lstStyle/>
          <a:p>
            <a:pPr algn="ctr" fontAlgn="base">
              <a:spcBef>
                <a:spcPct val="0"/>
              </a:spcBef>
              <a:spcAft>
                <a:spcPct val="0"/>
              </a:spcAft>
            </a:pPr>
            <a:r>
              <a:rPr lang="it-IT" sz="2000" b="1" dirty="0" err="1">
                <a:solidFill>
                  <a:prstClr val="black"/>
                </a:solidFill>
                <a:latin typeface="Arial" pitchFamily="34" charset="0"/>
                <a:ea typeface="MS Mincho" pitchFamily="49" charset="-128"/>
                <a:cs typeface="Arial" charset="0"/>
              </a:rPr>
              <a:t>Mortality</a:t>
            </a:r>
            <a:endParaRPr lang="it-IT" sz="2000" b="1" dirty="0">
              <a:solidFill>
                <a:prstClr val="black"/>
              </a:solidFill>
              <a:latin typeface="Arial" pitchFamily="34" charset="0"/>
              <a:ea typeface="MS Mincho" pitchFamily="49" charset="-128"/>
              <a:cs typeface="Arial" charset="0"/>
            </a:endParaRPr>
          </a:p>
        </p:txBody>
      </p:sp>
      <p:sp>
        <p:nvSpPr>
          <p:cNvPr id="14" name="Rettangolo 13"/>
          <p:cNvSpPr/>
          <p:nvPr/>
        </p:nvSpPr>
        <p:spPr>
          <a:xfrm>
            <a:off x="57153" y="124171"/>
            <a:ext cx="8964488" cy="42374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it-IT" sz="2400">
              <a:solidFill>
                <a:prstClr val="white"/>
              </a:solidFill>
            </a:endParaRPr>
          </a:p>
        </p:txBody>
      </p:sp>
      <p:sp>
        <p:nvSpPr>
          <p:cNvPr id="16" name="Freccia in giù 15"/>
          <p:cNvSpPr/>
          <p:nvPr/>
        </p:nvSpPr>
        <p:spPr>
          <a:xfrm>
            <a:off x="1425774" y="5159261"/>
            <a:ext cx="2016224" cy="1723803"/>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035" fontAlgn="base">
              <a:spcBef>
                <a:spcPct val="0"/>
              </a:spcBef>
              <a:spcAft>
                <a:spcPct val="0"/>
              </a:spcAft>
            </a:pPr>
            <a:r>
              <a:rPr lang="it-IT" sz="2800" b="1" dirty="0">
                <a:solidFill>
                  <a:prstClr val="black"/>
                </a:solidFill>
              </a:rPr>
              <a:t>- 25%</a:t>
            </a:r>
          </a:p>
        </p:txBody>
      </p:sp>
      <p:sp>
        <p:nvSpPr>
          <p:cNvPr id="17" name="Rettangolo 16"/>
          <p:cNvSpPr/>
          <p:nvPr/>
        </p:nvSpPr>
        <p:spPr>
          <a:xfrm>
            <a:off x="661914" y="4512837"/>
            <a:ext cx="3622054" cy="893834"/>
          </a:xfrm>
          <a:prstGeom prst="rect">
            <a:avLst/>
          </a:prstGeom>
        </p:spPr>
        <p:txBody>
          <a:bodyPr wrap="square">
            <a:spAutoFit/>
          </a:bodyPr>
          <a:lstStyle/>
          <a:p>
            <a:pPr defTabSz="913035" fontAlgn="base">
              <a:spcBef>
                <a:spcPct val="0"/>
              </a:spcBef>
              <a:spcAft>
                <a:spcPct val="0"/>
              </a:spcAft>
            </a:pPr>
            <a:r>
              <a:rPr lang="en-US" sz="2800" b="1" dirty="0">
                <a:solidFill>
                  <a:srgbClr val="11275D"/>
                </a:solidFill>
                <a:latin typeface="Arial" pitchFamily="34" charset="0"/>
                <a:ea typeface="MS Mincho" pitchFamily="49" charset="-128"/>
                <a:cs typeface="Arial" charset="0"/>
              </a:rPr>
              <a:t>Cardiovascular events</a:t>
            </a:r>
            <a:endParaRPr lang="it-IT" sz="2800" b="1" dirty="0">
              <a:solidFill>
                <a:srgbClr val="11275D"/>
              </a:solidFill>
              <a:latin typeface="Arial" pitchFamily="34" charset="0"/>
              <a:ea typeface="MS Mincho" pitchFamily="49" charset="-128"/>
              <a:cs typeface="Arial" charset="0"/>
            </a:endParaRPr>
          </a:p>
        </p:txBody>
      </p:sp>
      <p:sp>
        <p:nvSpPr>
          <p:cNvPr id="18" name="Freccia in giù 17"/>
          <p:cNvSpPr/>
          <p:nvPr/>
        </p:nvSpPr>
        <p:spPr>
          <a:xfrm>
            <a:off x="6045877" y="5152806"/>
            <a:ext cx="2016224" cy="1723803"/>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035" fontAlgn="base">
              <a:spcBef>
                <a:spcPct val="0"/>
              </a:spcBef>
              <a:spcAft>
                <a:spcPct val="0"/>
              </a:spcAft>
            </a:pPr>
            <a:r>
              <a:rPr lang="it-IT" sz="2800" b="1" dirty="0">
                <a:solidFill>
                  <a:prstClr val="black"/>
                </a:solidFill>
              </a:rPr>
              <a:t>- 27%</a:t>
            </a:r>
          </a:p>
        </p:txBody>
      </p:sp>
      <p:sp>
        <p:nvSpPr>
          <p:cNvPr id="19" name="Rettangolo 18"/>
          <p:cNvSpPr/>
          <p:nvPr/>
        </p:nvSpPr>
        <p:spPr>
          <a:xfrm>
            <a:off x="5087646" y="4506376"/>
            <a:ext cx="3948850" cy="493084"/>
          </a:xfrm>
          <a:prstGeom prst="rect">
            <a:avLst/>
          </a:prstGeom>
        </p:spPr>
        <p:txBody>
          <a:bodyPr wrap="square">
            <a:spAutoFit/>
          </a:bodyPr>
          <a:lstStyle/>
          <a:p>
            <a:pPr algn="ctr" defTabSz="913035" fontAlgn="base">
              <a:spcBef>
                <a:spcPct val="0"/>
              </a:spcBef>
              <a:spcAft>
                <a:spcPct val="0"/>
              </a:spcAft>
            </a:pPr>
            <a:r>
              <a:rPr lang="en-US" sz="2800" b="1" dirty="0">
                <a:solidFill>
                  <a:srgbClr val="11275D"/>
                </a:solidFill>
                <a:latin typeface="Arial" pitchFamily="34" charset="0"/>
                <a:ea typeface="MS Mincho" pitchFamily="49" charset="-128"/>
                <a:cs typeface="Arial" charset="0"/>
              </a:rPr>
              <a:t>Mortality</a:t>
            </a:r>
            <a:endParaRPr lang="it-IT" sz="2800" b="1" dirty="0">
              <a:solidFill>
                <a:srgbClr val="11275D"/>
              </a:solidFill>
              <a:latin typeface="Arial" pitchFamily="34" charset="0"/>
              <a:ea typeface="MS Mincho" pitchFamily="49" charset="-128"/>
              <a:cs typeface="Arial" charset="0"/>
            </a:endParaRPr>
          </a:p>
        </p:txBody>
      </p:sp>
      <p:sp>
        <p:nvSpPr>
          <p:cNvPr id="20" name="Rettangolo 19"/>
          <p:cNvSpPr/>
          <p:nvPr/>
        </p:nvSpPr>
        <p:spPr>
          <a:xfrm>
            <a:off x="539552" y="6467085"/>
            <a:ext cx="5400600" cy="321306"/>
          </a:xfrm>
          <a:prstGeom prst="rect">
            <a:avLst/>
          </a:prstGeom>
        </p:spPr>
        <p:txBody>
          <a:bodyPr wrap="square">
            <a:spAutoFit/>
          </a:bodyPr>
          <a:lstStyle/>
          <a:p>
            <a:pPr algn="r" defTabSz="913035" fontAlgn="base">
              <a:spcBef>
                <a:spcPct val="0"/>
              </a:spcBef>
              <a:spcAft>
                <a:spcPct val="0"/>
              </a:spcAft>
            </a:pPr>
            <a:r>
              <a:rPr lang="it-IT" sz="1600" i="1" dirty="0" err="1">
                <a:solidFill>
                  <a:srgbClr val="11275D"/>
                </a:solidFill>
                <a:latin typeface="Arial" pitchFamily="34" charset="0"/>
                <a:ea typeface="MS Mincho" pitchFamily="49" charset="-128"/>
                <a:cs typeface="Arial" charset="0"/>
              </a:rPr>
              <a:t>November</a:t>
            </a:r>
            <a:r>
              <a:rPr lang="it-IT" sz="1600" i="1" dirty="0">
                <a:solidFill>
                  <a:srgbClr val="11275D"/>
                </a:solidFill>
                <a:latin typeface="Arial" pitchFamily="34" charset="0"/>
                <a:ea typeface="MS Mincho" pitchFamily="49" charset="-128"/>
                <a:cs typeface="Arial" charset="0"/>
              </a:rPr>
              <a:t> 9, 2015, NEJM.org</a:t>
            </a:r>
          </a:p>
        </p:txBody>
      </p:sp>
    </p:spTree>
    <p:extLst>
      <p:ext uri="{BB962C8B-B14F-4D97-AF65-F5344CB8AC3E}">
        <p14:creationId xmlns:p14="http://schemas.microsoft.com/office/powerpoint/2010/main" val="128416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177122" y="1361372"/>
            <a:ext cx="7226489" cy="4991411"/>
          </a:xfrm>
          <a:prstGeom prst="rect">
            <a:avLst/>
          </a:prstGeom>
        </p:spPr>
      </p:pic>
      <p:pic>
        <p:nvPicPr>
          <p:cNvPr id="3" name="Immagine 2"/>
          <p:cNvPicPr>
            <a:picLocks noChangeAspect="1"/>
          </p:cNvPicPr>
          <p:nvPr/>
        </p:nvPicPr>
        <p:blipFill>
          <a:blip r:embed="rId3"/>
          <a:stretch>
            <a:fillRect/>
          </a:stretch>
        </p:blipFill>
        <p:spPr>
          <a:xfrm>
            <a:off x="1252633" y="245660"/>
            <a:ext cx="6809330" cy="1115712"/>
          </a:xfrm>
          <a:prstGeom prst="rect">
            <a:avLst/>
          </a:prstGeom>
        </p:spPr>
      </p:pic>
      <p:pic>
        <p:nvPicPr>
          <p:cNvPr id="4" name="Immagine 3">
            <a:extLst>
              <a:ext uri="{FF2B5EF4-FFF2-40B4-BE49-F238E27FC236}">
                <a16:creationId xmlns:a16="http://schemas.microsoft.com/office/drawing/2014/main" id="{55D3F2BF-B953-4FB4-B055-CE3507EC16C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4413" t="54218" r="9412" b="31308"/>
          <a:stretch>
            <a:fillRect/>
          </a:stretch>
        </p:blipFill>
        <p:spPr bwMode="auto">
          <a:xfrm>
            <a:off x="1792606" y="6461760"/>
            <a:ext cx="1232534"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644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p:cNvSpPr>
          <p:nvPr>
            <p:ph type="title"/>
          </p:nvPr>
        </p:nvSpPr>
        <p:spPr>
          <a:xfrm>
            <a:off x="457200" y="274640"/>
            <a:ext cx="8229600" cy="1143001"/>
          </a:xfrm>
          <a:prstGeom prst="rect">
            <a:avLst/>
          </a:prstGeom>
        </p:spPr>
        <p:txBody>
          <a:bodyPr lIns="0" tIns="0" rIns="0" bIns="0">
            <a:normAutofit/>
          </a:bodyPr>
          <a:lstStyle/>
          <a:p>
            <a:pPr lvl="0"/>
            <a:endParaRPr/>
          </a:p>
        </p:txBody>
      </p:sp>
      <p:sp>
        <p:nvSpPr>
          <p:cNvPr id="642" name="Shape 642"/>
          <p:cNvSpPr>
            <a:spLocks noGrp="1"/>
          </p:cNvSpPr>
          <p:nvPr>
            <p:ph type="body" idx="1"/>
          </p:nvPr>
        </p:nvSpPr>
        <p:spPr>
          <a:xfrm>
            <a:off x="457200" y="1600203"/>
            <a:ext cx="8229600" cy="4525963"/>
          </a:xfrm>
          <a:prstGeom prst="rect">
            <a:avLst/>
          </a:prstGeom>
        </p:spPr>
        <p:txBody>
          <a:bodyPr lIns="0" tIns="0" rIns="0" bIns="0">
            <a:normAutofit/>
          </a:bodyPr>
          <a:lstStyle/>
          <a:p>
            <a:pPr lvl="0"/>
            <a:endParaRPr/>
          </a:p>
        </p:txBody>
      </p:sp>
      <p:pic>
        <p:nvPicPr>
          <p:cNvPr id="643" name="image18.jpg" descr="agabiti.jpg"/>
          <p:cNvPicPr/>
          <p:nvPr/>
        </p:nvPicPr>
        <p:blipFill>
          <a:blip r:embed="rId2">
            <a:extLst/>
          </a:blip>
          <a:stretch>
            <a:fillRect/>
          </a:stretch>
        </p:blipFill>
        <p:spPr>
          <a:xfrm>
            <a:off x="11614" y="4"/>
            <a:ext cx="6519481" cy="5355069"/>
          </a:xfrm>
          <a:prstGeom prst="rect">
            <a:avLst/>
          </a:prstGeom>
          <a:ln w="12700">
            <a:miter lim="400000"/>
          </a:ln>
        </p:spPr>
      </p:pic>
      <p:pic>
        <p:nvPicPr>
          <p:cNvPr id="644" name="image19.jpg" descr="latini.jpg"/>
          <p:cNvPicPr/>
          <p:nvPr/>
        </p:nvPicPr>
        <p:blipFill>
          <a:blip r:embed="rId3">
            <a:extLst/>
          </a:blip>
          <a:stretch>
            <a:fillRect/>
          </a:stretch>
        </p:blipFill>
        <p:spPr>
          <a:xfrm>
            <a:off x="3555414" y="2005619"/>
            <a:ext cx="4755203" cy="4346802"/>
          </a:xfrm>
          <a:prstGeom prst="rect">
            <a:avLst/>
          </a:prstGeom>
          <a:ln w="12700">
            <a:miter lim="400000"/>
          </a:ln>
        </p:spPr>
      </p:pic>
      <p:pic>
        <p:nvPicPr>
          <p:cNvPr id="645" name="image20.jpg" descr="ihs.jpg"/>
          <p:cNvPicPr/>
          <p:nvPr/>
        </p:nvPicPr>
        <p:blipFill>
          <a:blip r:embed="rId4">
            <a:extLst/>
          </a:blip>
          <a:stretch>
            <a:fillRect/>
          </a:stretch>
        </p:blipFill>
        <p:spPr>
          <a:xfrm>
            <a:off x="800055" y="1915920"/>
            <a:ext cx="4779254" cy="408253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1" animBg="1" advAuto="0"/>
      <p:bldP spid="644" grpId="2" animBg="1" advAuto="0"/>
      <p:bldP spid="645"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p:cNvSpPr>
          <p:nvPr>
            <p:ph type="title"/>
          </p:nvPr>
        </p:nvSpPr>
        <p:spPr>
          <a:xfrm>
            <a:off x="457200" y="274640"/>
            <a:ext cx="8229600" cy="1143001"/>
          </a:xfrm>
          <a:prstGeom prst="rect">
            <a:avLst/>
          </a:prstGeom>
        </p:spPr>
        <p:txBody>
          <a:bodyPr lIns="0" tIns="0" rIns="0" bIns="0">
            <a:normAutofit/>
          </a:bodyPr>
          <a:lstStyle/>
          <a:p>
            <a:pPr lvl="0"/>
            <a:endParaRPr/>
          </a:p>
        </p:txBody>
      </p:sp>
      <p:pic>
        <p:nvPicPr>
          <p:cNvPr id="648" name="image21.jpg" descr="zanchetti.jpg"/>
          <p:cNvPicPr/>
          <p:nvPr/>
        </p:nvPicPr>
        <p:blipFill>
          <a:blip r:embed="rId2">
            <a:extLst/>
          </a:blip>
          <a:stretch>
            <a:fillRect/>
          </a:stretch>
        </p:blipFill>
        <p:spPr>
          <a:xfrm>
            <a:off x="0" y="7938"/>
            <a:ext cx="9194800" cy="684212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 name="image12.jpg"/>
          <p:cNvPicPr/>
          <p:nvPr/>
        </p:nvPicPr>
        <p:blipFill>
          <a:blip r:embed="rId2">
            <a:extLst/>
          </a:blip>
          <a:stretch>
            <a:fillRect/>
          </a:stretch>
        </p:blipFill>
        <p:spPr>
          <a:xfrm>
            <a:off x="868680" y="2435353"/>
            <a:ext cx="7703820" cy="3233929"/>
          </a:xfrm>
          <a:prstGeom prst="rect">
            <a:avLst/>
          </a:prstGeom>
          <a:ln w="12700">
            <a:miter lim="400000"/>
          </a:ln>
        </p:spPr>
      </p:pic>
      <p:sp>
        <p:nvSpPr>
          <p:cNvPr id="3" name="Rettangolo 2"/>
          <p:cNvSpPr/>
          <p:nvPr/>
        </p:nvSpPr>
        <p:spPr>
          <a:xfrm>
            <a:off x="571473" y="357166"/>
            <a:ext cx="7786742" cy="1380506"/>
          </a:xfrm>
          <a:prstGeom prst="rect">
            <a:avLst/>
          </a:prstGeom>
        </p:spPr>
        <p:txBody>
          <a:bodyPr wrap="square">
            <a:spAutoFit/>
          </a:bodyPr>
          <a:lstStyle/>
          <a:p>
            <a:pPr lvl="0" algn="ctr"/>
            <a:r>
              <a:rPr lang="en-US" dirty="0" smtClean="0"/>
              <a:t>Journal of the American College of Cardiology</a:t>
            </a:r>
          </a:p>
          <a:p>
            <a:pPr lvl="0" algn="ctr"/>
            <a:r>
              <a:rPr lang="en-US" dirty="0" smtClean="0"/>
              <a:t>Volume 69, Issue 5, February 2017</a:t>
            </a:r>
          </a:p>
          <a:p>
            <a:pPr lvl="0" algn="ctr"/>
            <a:endParaRPr lang="en-US" dirty="0" smtClean="0"/>
          </a:p>
          <a:p>
            <a:pPr lvl="0" algn="ctr"/>
            <a:r>
              <a:rPr lang="en-US" dirty="0" smtClean="0">
                <a:solidFill>
                  <a:schemeClr val="bg1">
                    <a:lumMod val="95000"/>
                  </a:schemeClr>
                </a:solidFill>
              </a:rPr>
              <a:t>Outcomes of Intensive Blood Pressure Lowering in Older Hypertensive Patients</a:t>
            </a:r>
          </a:p>
          <a:p>
            <a:pPr lvl="0" algn="ctr"/>
            <a:r>
              <a:rPr lang="en-US" dirty="0" err="1" smtClean="0">
                <a:solidFill>
                  <a:schemeClr val="bg1">
                    <a:lumMod val="95000"/>
                  </a:schemeClr>
                </a:solidFill>
              </a:rPr>
              <a:t>Chirag</a:t>
            </a:r>
            <a:r>
              <a:rPr lang="en-US" dirty="0" smtClean="0">
                <a:solidFill>
                  <a:schemeClr val="bg1">
                    <a:lumMod val="95000"/>
                  </a:schemeClr>
                </a:solidFill>
              </a:rPr>
              <a:t> </a:t>
            </a:r>
            <a:r>
              <a:rPr lang="en-US" dirty="0" err="1" smtClean="0">
                <a:solidFill>
                  <a:schemeClr val="bg1">
                    <a:lumMod val="95000"/>
                  </a:schemeClr>
                </a:solidFill>
              </a:rPr>
              <a:t>Bavishi</a:t>
            </a:r>
            <a:r>
              <a:rPr lang="en-US" dirty="0" smtClean="0">
                <a:solidFill>
                  <a:schemeClr val="bg1">
                    <a:lumMod val="95000"/>
                  </a:schemeClr>
                </a:solidFill>
              </a:rPr>
              <a:t>, </a:t>
            </a:r>
            <a:r>
              <a:rPr lang="en-US" dirty="0" err="1" smtClean="0">
                <a:solidFill>
                  <a:schemeClr val="bg1">
                    <a:lumMod val="95000"/>
                  </a:schemeClr>
                </a:solidFill>
              </a:rPr>
              <a:t>Sripal</a:t>
            </a:r>
            <a:r>
              <a:rPr lang="en-US" dirty="0" smtClean="0">
                <a:solidFill>
                  <a:schemeClr val="bg1">
                    <a:lumMod val="95000"/>
                  </a:schemeClr>
                </a:solidFill>
              </a:rPr>
              <a:t> Bangalore, Franz H. </a:t>
            </a:r>
            <a:r>
              <a:rPr lang="en-US" dirty="0" err="1" smtClean="0">
                <a:solidFill>
                  <a:schemeClr val="bg1">
                    <a:lumMod val="95000"/>
                  </a:schemeClr>
                </a:solidFill>
              </a:rPr>
              <a:t>Messerli</a:t>
            </a:r>
            <a:endParaRPr lang="en-US" dirty="0">
              <a:solidFill>
                <a:schemeClr val="bg1">
                  <a:lumMod val="95000"/>
                </a:schemeClr>
              </a:solidFill>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image93.jpeg" descr="pagina%202%20copy"/>
          <p:cNvPicPr/>
          <p:nvPr/>
        </p:nvPicPr>
        <p:blipFill>
          <a:blip r:embed="rId2">
            <a:extLst/>
          </a:blip>
          <a:stretch>
            <a:fillRect/>
          </a:stretch>
        </p:blipFill>
        <p:spPr>
          <a:xfrm>
            <a:off x="0" y="0"/>
            <a:ext cx="9144000" cy="6858000"/>
          </a:xfrm>
          <a:prstGeom prst="rect">
            <a:avLst/>
          </a:prstGeom>
          <a:ln w="12700">
            <a:miter lim="400000"/>
          </a:ln>
        </p:spPr>
      </p:pic>
      <p:pic>
        <p:nvPicPr>
          <p:cNvPr id="403" name="image89.png"/>
          <p:cNvPicPr/>
          <p:nvPr/>
        </p:nvPicPr>
        <p:blipFill>
          <a:blip r:embed="rId3">
            <a:extLst/>
          </a:blip>
          <a:stretch>
            <a:fillRect/>
          </a:stretch>
        </p:blipFill>
        <p:spPr>
          <a:xfrm>
            <a:off x="8316910" y="6453189"/>
            <a:ext cx="827094" cy="404819"/>
          </a:xfrm>
          <a:prstGeom prst="rect">
            <a:avLst/>
          </a:prstGeom>
          <a:ln w="12700">
            <a:miter lim="400000"/>
          </a:ln>
        </p:spPr>
      </p:pic>
      <p:sp>
        <p:nvSpPr>
          <p:cNvPr id="404" name="Shape 404"/>
          <p:cNvSpPr/>
          <p:nvPr/>
        </p:nvSpPr>
        <p:spPr>
          <a:xfrm>
            <a:off x="4284663" y="6521451"/>
            <a:ext cx="5256215" cy="2462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lnSpc>
                <a:spcPct val="100000"/>
              </a:lnSpc>
              <a:spcBef>
                <a:spcPts val="900"/>
              </a:spcBef>
              <a:defRPr sz="1600">
                <a:solidFill>
                  <a:srgbClr val="FFFFFF"/>
                </a:solidFill>
                <a:latin typeface="Times New Roman"/>
                <a:ea typeface="Times New Roman"/>
                <a:cs typeface="Times New Roman"/>
                <a:sym typeface="Times New Roman"/>
              </a:defRPr>
            </a:lvl1pPr>
          </a:lstStyle>
          <a:p>
            <a:pPr lvl="0">
              <a:defRPr sz="1800">
                <a:solidFill>
                  <a:srgbClr val="000000"/>
                </a:solidFill>
              </a:defRPr>
            </a:pPr>
            <a:r>
              <a:rPr sz="1600">
                <a:solidFill>
                  <a:srgbClr val="FFFFFF"/>
                </a:solidFill>
              </a:rPr>
              <a:t>Domenico Monizzi Resp.Cardiologia ASL 5 Kr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402"/>
                                        </p:tgtEl>
                                        <p:attrNameLst>
                                          <p:attrName>style.visibility</p:attrName>
                                        </p:attrNameLst>
                                      </p:cBhvr>
                                      <p:to>
                                        <p:strVal val="visible"/>
                                      </p:to>
                                    </p:set>
                                    <p:anim calcmode="lin" valueType="num">
                                      <p:cBhvr>
                                        <p:cTn id="7" dur="500" fill="hold"/>
                                        <p:tgtEl>
                                          <p:spTgt spid="402"/>
                                        </p:tgtEl>
                                        <p:attrNameLst>
                                          <p:attrName>ppt_x</p:attrName>
                                        </p:attrNameLst>
                                      </p:cBhvr>
                                      <p:tavLst>
                                        <p:tav tm="0">
                                          <p:val>
                                            <p:strVal val="0-#ppt_w/2"/>
                                          </p:val>
                                        </p:tav>
                                        <p:tav tm="100000">
                                          <p:val>
                                            <p:strVal val="#ppt_x"/>
                                          </p:val>
                                        </p:tav>
                                      </p:tavLst>
                                    </p:anim>
                                    <p:anim calcmode="lin" valueType="num">
                                      <p:cBhvr>
                                        <p:cTn id="8" dur="500" fill="hold"/>
                                        <p:tgtEl>
                                          <p:spTgt spid="4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94.jpeg" descr="VIR"/>
          <p:cNvPicPr/>
          <p:nvPr/>
        </p:nvPicPr>
        <p:blipFill>
          <a:blip r:embed="rId2">
            <a:extLst/>
          </a:blip>
          <a:stretch>
            <a:fillRect/>
          </a:stretch>
        </p:blipFill>
        <p:spPr>
          <a:xfrm>
            <a:off x="0" y="0"/>
            <a:ext cx="9144000" cy="6858000"/>
          </a:xfrm>
          <a:prstGeom prst="rect">
            <a:avLst/>
          </a:prstGeom>
          <a:ln w="12700">
            <a:miter lim="400000"/>
          </a:ln>
        </p:spPr>
      </p:pic>
      <p:pic>
        <p:nvPicPr>
          <p:cNvPr id="418" name="image89.png"/>
          <p:cNvPicPr/>
          <p:nvPr/>
        </p:nvPicPr>
        <p:blipFill>
          <a:blip r:embed="rId3">
            <a:extLst/>
          </a:blip>
          <a:stretch>
            <a:fillRect/>
          </a:stretch>
        </p:blipFill>
        <p:spPr>
          <a:xfrm>
            <a:off x="8316910" y="6453189"/>
            <a:ext cx="827094" cy="404819"/>
          </a:xfrm>
          <a:prstGeom prst="rect">
            <a:avLst/>
          </a:prstGeom>
          <a:ln w="12700">
            <a:miter lim="400000"/>
          </a:ln>
        </p:spPr>
      </p:pic>
    </p:spTree>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p:nvPr/>
        </p:nvSpPr>
        <p:spPr>
          <a:xfrm>
            <a:off x="-2" y="-6"/>
            <a:ext cx="9144004" cy="73866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914400">
              <a:lnSpc>
                <a:spcPct val="100000"/>
              </a:lnSpc>
              <a:spcBef>
                <a:spcPts val="2800"/>
              </a:spcBef>
              <a:defRPr sz="4800">
                <a:solidFill>
                  <a:srgbClr val="FFFF00"/>
                </a:solidFill>
                <a:latin typeface="Times New Roman Bold"/>
                <a:ea typeface="Times New Roman Bold"/>
                <a:cs typeface="Times New Roman Bold"/>
                <a:sym typeface="Times New Roman Bold"/>
              </a:defRPr>
            </a:lvl1pPr>
          </a:lstStyle>
          <a:p>
            <a:pPr lvl="0">
              <a:defRPr sz="1800">
                <a:solidFill>
                  <a:srgbClr val="000000"/>
                </a:solidFill>
              </a:defRPr>
            </a:pPr>
            <a:r>
              <a:rPr sz="4800">
                <a:solidFill>
                  <a:schemeClr val="tx1"/>
                </a:solidFill>
              </a:rPr>
              <a:t>RISULTATI</a:t>
            </a:r>
          </a:p>
        </p:txBody>
      </p:sp>
      <p:sp>
        <p:nvSpPr>
          <p:cNvPr id="411" name="Shape 411"/>
          <p:cNvSpPr/>
          <p:nvPr/>
        </p:nvSpPr>
        <p:spPr>
          <a:xfrm>
            <a:off x="-2" y="761994"/>
            <a:ext cx="9144004" cy="682238"/>
          </a:xfrm>
          <a:prstGeom prst="rect">
            <a:avLst/>
          </a:prstGeom>
          <a:solidFill>
            <a:srgbClr val="FF6600"/>
          </a:solidFill>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lnSpc>
                <a:spcPct val="100000"/>
              </a:lnSpc>
              <a:spcBef>
                <a:spcPts val="1000"/>
              </a:spcBef>
            </a:pPr>
            <a:r>
              <a:rPr>
                <a:solidFill>
                  <a:srgbClr val="FFFF00"/>
                </a:solidFill>
                <a:latin typeface="Times New Roman Bold"/>
                <a:ea typeface="Times New Roman Bold"/>
                <a:cs typeface="Times New Roman Bold"/>
                <a:sym typeface="Times New Roman Bold"/>
              </a:rPr>
              <a:t>          </a:t>
            </a:r>
            <a:r>
              <a:rPr>
                <a:solidFill>
                  <a:srgbClr val="000066"/>
                </a:solidFill>
                <a:latin typeface="Times New Roman Bold"/>
                <a:ea typeface="Times New Roman Bold"/>
                <a:cs typeface="Times New Roman Bold"/>
                <a:sym typeface="Times New Roman Bold"/>
              </a:rPr>
              <a:t>ISI veri                                                     ISI wc(white coat)</a:t>
            </a:r>
          </a:p>
          <a:p>
            <a:pPr lvl="0" defTabSz="914400">
              <a:lnSpc>
                <a:spcPct val="100000"/>
              </a:lnSpc>
              <a:spcBef>
                <a:spcPts val="1000"/>
              </a:spcBef>
            </a:pPr>
            <a:r>
              <a:rPr>
                <a:solidFill>
                  <a:srgbClr val="000066"/>
                </a:solidFill>
                <a:latin typeface="Times New Roman Bold"/>
                <a:ea typeface="Times New Roman Bold"/>
                <a:cs typeface="Times New Roman Bold"/>
                <a:sym typeface="Times New Roman Bold"/>
              </a:rPr>
              <a:t>(22 pz,12f e 10m eta’ 70+-6)                 (17 pz,12f e 5m eta’ 69 +-5)</a:t>
            </a:r>
          </a:p>
        </p:txBody>
      </p:sp>
      <p:sp>
        <p:nvSpPr>
          <p:cNvPr id="412" name="Shape 412" descr="Noce"/>
          <p:cNvSpPr/>
          <p:nvPr/>
        </p:nvSpPr>
        <p:spPr>
          <a:xfrm>
            <a:off x="-2" y="2133599"/>
            <a:ext cx="9144004" cy="1492716"/>
          </a:xfrm>
          <a:prstGeom prst="rect">
            <a:avLst/>
          </a:prstGeom>
          <a:blipFill>
            <a:blip r:embed="rId2"/>
          </a:blipFill>
          <a:ln>
            <a:solidFill>
              <a:srgbClr val="FFFF00"/>
            </a:solidFill>
            <a:round/>
          </a:ln>
          <a:extLst>
            <a:ext uri="{C572A759-6A51-4108-AA02-DFA0A04FC94B}">
              <ma14:wrappingTextBoxFlag xmlns:ma14="http://schemas.microsoft.com/office/mac/drawingml/2011/main" xmlns="" val="1"/>
            </a:ext>
          </a:extLst>
        </p:spPr>
        <p:txBody>
          <a:bodyPr lIns="0" tIns="0" rIns="0" bIns="0">
            <a:spAutoFit/>
          </a:bodyPr>
          <a:lstStyle/>
          <a:p>
            <a:pPr lvl="0" defTabSz="914400">
              <a:lnSpc>
                <a:spcPct val="100000"/>
              </a:lnSpc>
              <a:spcBef>
                <a:spcPts val="1000"/>
              </a:spcBef>
            </a:pPr>
            <a:r>
              <a:rPr>
                <a:solidFill>
                  <a:srgbClr val="FFFF00"/>
                </a:solidFill>
                <a:latin typeface="Times New Roman Bold"/>
                <a:ea typeface="Times New Roman Bold"/>
                <a:cs typeface="Times New Roman Bold"/>
                <a:sym typeface="Times New Roman Bold"/>
              </a:rPr>
              <a:t>PAS c          173+-14                                            167+-10                NS</a:t>
            </a:r>
          </a:p>
          <a:p>
            <a:pPr lvl="0" defTabSz="914400">
              <a:lnSpc>
                <a:spcPct val="100000"/>
              </a:lnSpc>
              <a:spcBef>
                <a:spcPts val="1000"/>
              </a:spcBef>
            </a:pPr>
            <a:r>
              <a:rPr>
                <a:solidFill>
                  <a:srgbClr val="FFFF00"/>
                </a:solidFill>
                <a:latin typeface="Times New Roman Bold"/>
                <a:ea typeface="Times New Roman Bold"/>
                <a:cs typeface="Times New Roman Bold"/>
                <a:sym typeface="Times New Roman Bold"/>
              </a:rPr>
              <a:t>PAD c             85+-5                                               88+-3                 0.023</a:t>
            </a:r>
          </a:p>
          <a:p>
            <a:pPr lvl="0" defTabSz="914400">
              <a:lnSpc>
                <a:spcPct val="100000"/>
              </a:lnSpc>
              <a:spcBef>
                <a:spcPts val="1000"/>
              </a:spcBef>
            </a:pPr>
            <a:r>
              <a:rPr>
                <a:solidFill>
                  <a:srgbClr val="FFFF00"/>
                </a:solidFill>
                <a:latin typeface="Times New Roman Bold"/>
                <a:ea typeface="Times New Roman Bold"/>
                <a:cs typeface="Times New Roman Bold"/>
                <a:sym typeface="Times New Roman Bold"/>
              </a:rPr>
              <a:t>PP c                 88+-11                                             79+-9                 0.01</a:t>
            </a:r>
          </a:p>
          <a:p>
            <a:pPr lvl="0" defTabSz="914400">
              <a:lnSpc>
                <a:spcPct val="100000"/>
              </a:lnSpc>
              <a:spcBef>
                <a:spcPts val="1000"/>
              </a:spcBef>
            </a:pPr>
            <a:r>
              <a:rPr>
                <a:solidFill>
                  <a:srgbClr val="FFFF00"/>
                </a:solidFill>
                <a:latin typeface="Times New Roman Bold"/>
                <a:ea typeface="Times New Roman Bold"/>
                <a:cs typeface="Times New Roman Bold"/>
                <a:sym typeface="Times New Roman Bold"/>
              </a:rPr>
              <a:t>MAP c         114+-5                                               114+-7                 NS</a:t>
            </a:r>
          </a:p>
        </p:txBody>
      </p:sp>
      <p:sp>
        <p:nvSpPr>
          <p:cNvPr id="413" name="Shape 413" descr="Maglia viola"/>
          <p:cNvSpPr/>
          <p:nvPr/>
        </p:nvSpPr>
        <p:spPr>
          <a:xfrm>
            <a:off x="-2" y="4419599"/>
            <a:ext cx="9144004" cy="1492716"/>
          </a:xfrm>
          <a:prstGeom prst="rect">
            <a:avLst/>
          </a:prstGeom>
          <a:blipFill>
            <a:blip r:embed="rId3"/>
          </a:blipFill>
          <a:ln>
            <a:solidFill>
              <a:srgbClr val="FFFF00"/>
            </a:solidFill>
            <a:round/>
          </a:ln>
          <a:extLst>
            <a:ext uri="{C572A759-6A51-4108-AA02-DFA0A04FC94B}">
              <ma14:wrappingTextBoxFlag xmlns:ma14="http://schemas.microsoft.com/office/mac/drawingml/2011/main" xmlns="" val="1"/>
            </a:ext>
          </a:extLst>
        </p:spPr>
        <p:txBody>
          <a:bodyPr lIns="0" tIns="0" rIns="0" bIns="0">
            <a:spAutoFit/>
          </a:bodyPr>
          <a:lstStyle/>
          <a:p>
            <a:pPr lvl="0" defTabSz="914400">
              <a:lnSpc>
                <a:spcPct val="100000"/>
              </a:lnSpc>
              <a:spcBef>
                <a:spcPts val="1000"/>
              </a:spcBef>
            </a:pPr>
            <a:r>
              <a:rPr>
                <a:solidFill>
                  <a:srgbClr val="FFFF00"/>
                </a:solidFill>
                <a:latin typeface="Times New Roman Bold"/>
                <a:ea typeface="Times New Roman Bold"/>
                <a:cs typeface="Times New Roman Bold"/>
                <a:sym typeface="Times New Roman Bold"/>
              </a:rPr>
              <a:t>PAS 24        154+-10                                              129+-10            0.0001</a:t>
            </a:r>
          </a:p>
          <a:p>
            <a:pPr lvl="0" defTabSz="914400">
              <a:lnSpc>
                <a:spcPct val="100000"/>
              </a:lnSpc>
              <a:spcBef>
                <a:spcPts val="1000"/>
              </a:spcBef>
            </a:pPr>
            <a:r>
              <a:rPr>
                <a:solidFill>
                  <a:srgbClr val="FFFF00"/>
                </a:solidFill>
                <a:latin typeface="Times New Roman Bold"/>
                <a:ea typeface="Times New Roman Bold"/>
                <a:cs typeface="Times New Roman Bold"/>
                <a:sym typeface="Times New Roman Bold"/>
              </a:rPr>
              <a:t>PAD 24          79+-8                                                  78+-5                NS</a:t>
            </a:r>
          </a:p>
          <a:p>
            <a:pPr lvl="0" defTabSz="914400">
              <a:lnSpc>
                <a:spcPct val="100000"/>
              </a:lnSpc>
              <a:spcBef>
                <a:spcPts val="1000"/>
              </a:spcBef>
            </a:pPr>
            <a:r>
              <a:rPr>
                <a:solidFill>
                  <a:srgbClr val="FFFF00"/>
                </a:solidFill>
                <a:latin typeface="Times New Roman Bold"/>
                <a:ea typeface="Times New Roman Bold"/>
                <a:cs typeface="Times New Roman Bold"/>
                <a:sym typeface="Times New Roman Bold"/>
              </a:rPr>
              <a:t>PP 24              75+-14                                                51+-8             0.0001</a:t>
            </a:r>
          </a:p>
          <a:p>
            <a:pPr lvl="0" defTabSz="914400">
              <a:lnSpc>
                <a:spcPct val="100000"/>
              </a:lnSpc>
              <a:spcBef>
                <a:spcPts val="1000"/>
              </a:spcBef>
            </a:pPr>
            <a:r>
              <a:rPr>
                <a:solidFill>
                  <a:srgbClr val="FFFF00"/>
                </a:solidFill>
                <a:latin typeface="Times New Roman Bold"/>
                <a:ea typeface="Times New Roman Bold"/>
                <a:cs typeface="Times New Roman Bold"/>
                <a:sym typeface="Times New Roman Bold"/>
              </a:rPr>
              <a:t>MAP 24        105+-6                                                  95+-5             0.001</a:t>
            </a:r>
          </a:p>
        </p:txBody>
      </p:sp>
      <p:pic>
        <p:nvPicPr>
          <p:cNvPr id="414" name="image89.png"/>
          <p:cNvPicPr/>
          <p:nvPr/>
        </p:nvPicPr>
        <p:blipFill>
          <a:blip r:embed="rId4">
            <a:extLst/>
          </a:blip>
          <a:stretch>
            <a:fillRect/>
          </a:stretch>
        </p:blipFill>
        <p:spPr>
          <a:xfrm>
            <a:off x="8316910" y="6453189"/>
            <a:ext cx="827094" cy="404819"/>
          </a:xfrm>
          <a:prstGeom prst="rect">
            <a:avLst/>
          </a:prstGeom>
          <a:ln w="12700">
            <a:miter lim="400000"/>
          </a:ln>
        </p:spPr>
      </p:pic>
      <p:sp>
        <p:nvSpPr>
          <p:cNvPr id="415" name="Shape 415"/>
          <p:cNvSpPr/>
          <p:nvPr/>
        </p:nvSpPr>
        <p:spPr>
          <a:xfrm>
            <a:off x="4284663" y="6521451"/>
            <a:ext cx="5256215" cy="2462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lnSpc>
                <a:spcPct val="100000"/>
              </a:lnSpc>
              <a:spcBef>
                <a:spcPts val="900"/>
              </a:spcBef>
              <a:defRPr sz="1600">
                <a:solidFill>
                  <a:srgbClr val="FFFFFF"/>
                </a:solidFill>
                <a:latin typeface="Times New Roman"/>
                <a:ea typeface="Times New Roman"/>
                <a:cs typeface="Times New Roman"/>
                <a:sym typeface="Times New Roman"/>
              </a:defRPr>
            </a:lvl1pPr>
          </a:lstStyle>
          <a:p>
            <a:pPr lvl="0">
              <a:defRPr sz="1800">
                <a:solidFill>
                  <a:srgbClr val="000000"/>
                </a:solidFill>
              </a:defRPr>
            </a:pPr>
            <a:r>
              <a:rPr sz="1600">
                <a:solidFill>
                  <a:srgbClr val="FFFFFF"/>
                </a:solidFill>
              </a:rPr>
              <a:t>Domenico Monizzi Resp.Cardiologia ASL 5 Kr</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image88.jpeg" descr="9"/>
          <p:cNvPicPr/>
          <p:nvPr/>
        </p:nvPicPr>
        <p:blipFill>
          <a:blip r:embed="rId2">
            <a:extLst/>
          </a:blip>
          <a:stretch>
            <a:fillRect/>
          </a:stretch>
        </p:blipFill>
        <p:spPr>
          <a:xfrm>
            <a:off x="1" y="0"/>
            <a:ext cx="9320215" cy="6858000"/>
          </a:xfrm>
          <a:prstGeom prst="rect">
            <a:avLst/>
          </a:prstGeom>
          <a:ln w="12700">
            <a:miter lim="400000"/>
          </a:ln>
        </p:spPr>
      </p:pic>
      <p:pic>
        <p:nvPicPr>
          <p:cNvPr id="399" name="image89.png"/>
          <p:cNvPicPr/>
          <p:nvPr/>
        </p:nvPicPr>
        <p:blipFill>
          <a:blip r:embed="rId3">
            <a:extLst/>
          </a:blip>
          <a:stretch>
            <a:fillRect/>
          </a:stretch>
        </p:blipFill>
        <p:spPr>
          <a:xfrm>
            <a:off x="8316910" y="6453189"/>
            <a:ext cx="827094" cy="404819"/>
          </a:xfrm>
          <a:prstGeom prst="rect">
            <a:avLst/>
          </a:prstGeom>
          <a:ln w="12700">
            <a:miter lim="400000"/>
          </a:ln>
        </p:spPr>
      </p:pic>
      <p:sp>
        <p:nvSpPr>
          <p:cNvPr id="400" name="Shape 400"/>
          <p:cNvSpPr/>
          <p:nvPr/>
        </p:nvSpPr>
        <p:spPr>
          <a:xfrm>
            <a:off x="4284663" y="6521451"/>
            <a:ext cx="5256215" cy="2462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lnSpc>
                <a:spcPct val="100000"/>
              </a:lnSpc>
              <a:spcBef>
                <a:spcPts val="900"/>
              </a:spcBef>
              <a:defRPr sz="1600">
                <a:solidFill>
                  <a:srgbClr val="FFFFFF"/>
                </a:solidFill>
                <a:latin typeface="Times New Roman"/>
                <a:ea typeface="Times New Roman"/>
                <a:cs typeface="Times New Roman"/>
                <a:sym typeface="Times New Roman"/>
              </a:defRPr>
            </a:lvl1pPr>
          </a:lstStyle>
          <a:p>
            <a:pPr lvl="0">
              <a:defRPr sz="1800">
                <a:solidFill>
                  <a:srgbClr val="000000"/>
                </a:solidFill>
              </a:defRPr>
            </a:pPr>
            <a:r>
              <a:rPr sz="1600">
                <a:solidFill>
                  <a:srgbClr val="FFFFFF"/>
                </a:solidFill>
              </a:rPr>
              <a:t>Domenico Monizzi Resp.Cardiologia ASL 5 Kr</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p:cNvSpPr>
          <p:nvPr>
            <p:ph type="title"/>
          </p:nvPr>
        </p:nvSpPr>
        <p:spPr>
          <a:xfrm>
            <a:off x="0" y="285728"/>
            <a:ext cx="8751570" cy="1873501"/>
          </a:xfrm>
          <a:prstGeom prst="rect">
            <a:avLst/>
          </a:prstGeom>
          <a:extLst>
            <a:ext uri="{C572A759-6A51-4108-AA02-DFA0A04FC94B}">
              <ma14:wrappingTextBoxFlag xmlns:ma14="http://schemas.microsoft.com/office/mac/drawingml/2011/main" xmlns="" val="1"/>
            </a:ext>
          </a:extLst>
        </p:spPr>
        <p:txBody>
          <a:bodyPr/>
          <a:lstStyle>
            <a:lvl1pPr algn="just" defTabSz="684086">
              <a:lnSpc>
                <a:spcPct val="120000"/>
              </a:lnSpc>
              <a:tabLst>
                <a:tab pos="723900" algn="l"/>
                <a:tab pos="1447800" algn="l"/>
                <a:tab pos="2171700" algn="l"/>
                <a:tab pos="2895600" algn="l"/>
                <a:tab pos="3619500" algn="l"/>
                <a:tab pos="4343400" algn="l"/>
                <a:tab pos="5067300" algn="l"/>
                <a:tab pos="5791200" algn="l"/>
                <a:tab pos="6515100" algn="l"/>
                <a:tab pos="7239000" algn="l"/>
              </a:tabLst>
              <a:defRPr sz="2500"/>
            </a:lvl1pPr>
          </a:lstStyle>
          <a:p>
            <a:pPr lvl="0" algn="ctr">
              <a:defRPr sz="1800"/>
            </a:pPr>
            <a:r>
              <a:rPr sz="3200" b="1">
                <a:solidFill>
                  <a:srgbClr val="0070C0"/>
                </a:solidFill>
              </a:rPr>
              <a:t>La </a:t>
            </a:r>
            <a:r>
              <a:rPr lang="it-IT" sz="8000" b="1" i="1" dirty="0" smtClean="0">
                <a:solidFill>
                  <a:schemeClr val="bg2"/>
                </a:solidFill>
              </a:rPr>
              <a:t>N</a:t>
            </a:r>
            <a:r>
              <a:rPr sz="8000" b="1" i="1" smtClean="0">
                <a:solidFill>
                  <a:schemeClr val="bg2"/>
                </a:solidFill>
              </a:rPr>
              <a:t>ormalizzazione</a:t>
            </a:r>
            <a:r>
              <a:rPr sz="3600" b="1" smtClean="0">
                <a:solidFill>
                  <a:srgbClr val="0070C0"/>
                </a:solidFill>
              </a:rPr>
              <a:t> </a:t>
            </a:r>
            <a:r>
              <a:rPr sz="3200" b="1">
                <a:solidFill>
                  <a:srgbClr val="0070C0"/>
                </a:solidFill>
              </a:rPr>
              <a:t>della pressione arteriosa e’  un obiettivo terapeutico molto difficile da  raggiungere!</a:t>
            </a:r>
          </a:p>
        </p:txBody>
      </p:sp>
      <p:pic>
        <p:nvPicPr>
          <p:cNvPr id="3" name="image3.png"/>
          <p:cNvPicPr/>
          <p:nvPr/>
        </p:nvPicPr>
        <p:blipFill>
          <a:blip r:embed="rId2">
            <a:extLst/>
          </a:blip>
          <a:stretch>
            <a:fillRect/>
          </a:stretch>
        </p:blipFill>
        <p:spPr>
          <a:xfrm>
            <a:off x="2786050" y="3786190"/>
            <a:ext cx="3929090" cy="2428892"/>
          </a:xfrm>
          <a:prstGeom prst="rect">
            <a:avLst/>
          </a:prstGeom>
          <a:ln w="12700">
            <a:miter lim="400000"/>
          </a:ln>
          <a:effectLst>
            <a:outerShdw blurRad="254000" dist="127000" dir="16200000" rotWithShape="0">
              <a:srgbClr val="000000">
                <a:alpha val="70000"/>
              </a:srgbClr>
            </a:outerShdw>
          </a:effectLst>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413371" y="2132856"/>
            <a:ext cx="8422800" cy="3456384"/>
          </a:xfrm>
        </p:spPr>
        <p:txBody>
          <a:bodyPr/>
          <a:lstStyle/>
          <a:p>
            <a:pPr eaLnBrk="1" hangingPunct="1"/>
            <a:r>
              <a:rPr lang="en-US" sz="1200" b="1" dirty="0">
                <a:latin typeface="Arial"/>
                <a:ea typeface="ＭＳ Ｐゴシック" charset="0"/>
                <a:cs typeface="ＭＳ Ｐゴシック" charset="0"/>
              </a:rPr>
              <a:t>HTN</a:t>
            </a:r>
            <a:r>
              <a:rPr lang="en-US" sz="1200" dirty="0">
                <a:solidFill>
                  <a:srgbClr val="800000"/>
                </a:solidFill>
                <a:latin typeface="Arial"/>
                <a:ea typeface="ＭＳ Ｐゴシック" charset="0"/>
                <a:cs typeface="ＭＳ Ｐゴシック" charset="0"/>
              </a:rPr>
              <a:t> </a:t>
            </a:r>
            <a:r>
              <a:rPr lang="en-US" sz="1200" dirty="0">
                <a:latin typeface="Arial"/>
                <a:ea typeface="ＭＳ Ｐゴシック" charset="0"/>
                <a:cs typeface="ＭＳ Ｐゴシック" charset="0"/>
              </a:rPr>
              <a:t>affects about </a:t>
            </a:r>
            <a:r>
              <a:rPr lang="en-US" sz="1200" dirty="0">
                <a:solidFill>
                  <a:srgbClr val="FF0000"/>
                </a:solidFill>
                <a:latin typeface="Arial"/>
                <a:ea typeface="ＭＳ Ｐゴシック" charset="0"/>
                <a:cs typeface="ＭＳ Ｐゴシック" charset="0"/>
              </a:rPr>
              <a:t>40%</a:t>
            </a:r>
            <a:r>
              <a:rPr lang="en-US" sz="1200" dirty="0">
                <a:latin typeface="Arial"/>
                <a:ea typeface="ＭＳ Ｐゴシック" charset="0"/>
                <a:cs typeface="ＭＳ Ｐゴシック" charset="0"/>
              </a:rPr>
              <a:t> of the industrialized </a:t>
            </a:r>
            <a:br>
              <a:rPr lang="en-US" sz="1200" dirty="0">
                <a:latin typeface="Arial"/>
                <a:ea typeface="ＭＳ Ｐゴシック" charset="0"/>
                <a:cs typeface="ＭＳ Ｐゴシック" charset="0"/>
              </a:rPr>
            </a:br>
            <a:r>
              <a:rPr lang="en-US" sz="1200" dirty="0">
                <a:latin typeface="Arial"/>
                <a:ea typeface="ＭＳ Ｐゴシック" charset="0"/>
                <a:cs typeface="ＭＳ Ｐゴシック" charset="0"/>
              </a:rPr>
              <a:t>populations and its prevalence is increasing </a:t>
            </a:r>
            <a:br>
              <a:rPr lang="en-US" sz="1200" dirty="0">
                <a:latin typeface="Arial"/>
                <a:ea typeface="ＭＳ Ｐゴシック" charset="0"/>
                <a:cs typeface="ＭＳ Ｐゴシック" charset="0"/>
              </a:rPr>
            </a:br>
            <a:r>
              <a:rPr lang="en-US" sz="1200" dirty="0">
                <a:latin typeface="Arial"/>
                <a:ea typeface="ＭＳ Ｐゴシック" charset="0"/>
                <a:cs typeface="ＭＳ Ｐゴシック" charset="0"/>
              </a:rPr>
              <a:t>in particular for high risk pts</a:t>
            </a:r>
            <a:r>
              <a:rPr lang="en-US" sz="1200" baseline="30000" dirty="0">
                <a:latin typeface="Arial"/>
                <a:ea typeface="ＭＳ Ｐゴシック" charset="0"/>
                <a:cs typeface="ＭＳ Ｐゴシック" charset="0"/>
              </a:rPr>
              <a:t>1</a:t>
            </a:r>
          </a:p>
          <a:p>
            <a:pPr eaLnBrk="1" hangingPunct="1"/>
            <a:r>
              <a:rPr lang="en-US" sz="1200" b="1" dirty="0">
                <a:latin typeface="Arial"/>
                <a:ea typeface="ＭＳ Ｐゴシック" charset="0"/>
                <a:cs typeface="ＭＳ Ｐゴシック" charset="0"/>
              </a:rPr>
              <a:t>HTN</a:t>
            </a:r>
            <a:r>
              <a:rPr lang="en-US" sz="1200" dirty="0">
                <a:latin typeface="Arial"/>
                <a:ea typeface="ＭＳ Ｐゴシック" charset="0"/>
                <a:cs typeface="ＭＳ Ｐゴシック" charset="0"/>
              </a:rPr>
              <a:t> is associated with </a:t>
            </a:r>
            <a:r>
              <a:rPr lang="en-US" sz="1200" dirty="0">
                <a:solidFill>
                  <a:srgbClr val="FF0000"/>
                </a:solidFill>
                <a:latin typeface="Arial"/>
                <a:ea typeface="ＭＳ Ｐゴシック" charset="0"/>
                <a:cs typeface="ＭＳ Ｐゴシック" charset="0"/>
              </a:rPr>
              <a:t>additional RF’s in over 80%</a:t>
            </a:r>
            <a:r>
              <a:rPr lang="en-US" sz="1200" dirty="0">
                <a:solidFill>
                  <a:srgbClr val="800000"/>
                </a:solidFill>
                <a:latin typeface="Arial"/>
                <a:ea typeface="ＭＳ Ｐゴシック" charset="0"/>
                <a:cs typeface="ＭＳ Ｐゴシック" charset="0"/>
              </a:rPr>
              <a:t> </a:t>
            </a:r>
            <a:r>
              <a:rPr lang="en-US" sz="1200" dirty="0">
                <a:latin typeface="Arial"/>
                <a:ea typeface="ＭＳ Ｐゴシック" charset="0"/>
                <a:cs typeface="ＭＳ Ｐゴシック" charset="0"/>
              </a:rPr>
              <a:t>of patients</a:t>
            </a:r>
            <a:r>
              <a:rPr lang="en-US" sz="1200" baseline="30000" dirty="0">
                <a:latin typeface="Arial"/>
                <a:ea typeface="ＭＳ Ｐゴシック" charset="0"/>
                <a:cs typeface="ＭＳ Ｐゴシック" charset="0"/>
              </a:rPr>
              <a:t>2</a:t>
            </a:r>
            <a:r>
              <a:rPr lang="en-US" sz="1200" dirty="0">
                <a:latin typeface="Arial"/>
                <a:ea typeface="ＭＳ Ｐゴシック" charset="0"/>
                <a:cs typeface="ＭＳ Ｐゴシック" charset="0"/>
              </a:rPr>
              <a:t> </a:t>
            </a:r>
          </a:p>
          <a:p>
            <a:pPr eaLnBrk="1" hangingPunct="1"/>
            <a:r>
              <a:rPr lang="en-US" sz="1200" b="1" dirty="0">
                <a:latin typeface="Arial"/>
                <a:ea typeface="ＭＳ Ｐゴシック" charset="0"/>
                <a:cs typeface="ＭＳ Ｐゴシック" charset="0"/>
              </a:rPr>
              <a:t>HNT</a:t>
            </a:r>
            <a:r>
              <a:rPr lang="en-US" sz="1200" dirty="0">
                <a:latin typeface="Arial"/>
                <a:ea typeface="ＭＳ Ｐゴシック" charset="0"/>
                <a:cs typeface="ＭＳ Ｐゴシック" charset="0"/>
              </a:rPr>
              <a:t> is a </a:t>
            </a:r>
            <a:r>
              <a:rPr lang="en-US" sz="1200" dirty="0">
                <a:solidFill>
                  <a:srgbClr val="FF0000"/>
                </a:solidFill>
                <a:latin typeface="Arial"/>
                <a:ea typeface="ＭＳ Ｐゴシック" charset="0"/>
                <a:cs typeface="ＭＳ Ｐゴシック" charset="0"/>
              </a:rPr>
              <a:t>co-morbid</a:t>
            </a:r>
            <a:r>
              <a:rPr lang="en-US" sz="1200" dirty="0">
                <a:solidFill>
                  <a:srgbClr val="800000"/>
                </a:solidFill>
                <a:latin typeface="Arial"/>
                <a:ea typeface="ＭＳ Ｐゴシック" charset="0"/>
                <a:cs typeface="ＭＳ Ｐゴシック" charset="0"/>
              </a:rPr>
              <a:t> </a:t>
            </a:r>
            <a:r>
              <a:rPr lang="en-US" sz="1200" dirty="0">
                <a:latin typeface="Arial"/>
                <a:ea typeface="ＭＳ Ｐゴシック" charset="0"/>
                <a:cs typeface="ＭＳ Ｐゴシック" charset="0"/>
              </a:rPr>
              <a:t>condition in </a:t>
            </a:r>
            <a:r>
              <a:rPr lang="en-US" sz="1200" dirty="0">
                <a:solidFill>
                  <a:srgbClr val="FF0000"/>
                </a:solidFill>
                <a:latin typeface="Arial"/>
                <a:ea typeface="ＭＳ Ｐゴシック" charset="0"/>
                <a:cs typeface="ＭＳ Ｐゴシック" charset="0"/>
              </a:rPr>
              <a:t>over 85%</a:t>
            </a:r>
            <a:r>
              <a:rPr lang="en-US" sz="1200" dirty="0">
                <a:solidFill>
                  <a:srgbClr val="800000"/>
                </a:solidFill>
                <a:latin typeface="Arial"/>
                <a:ea typeface="ＭＳ Ｐゴシック" charset="0"/>
                <a:cs typeface="ＭＳ Ｐゴシック" charset="0"/>
              </a:rPr>
              <a:t> </a:t>
            </a:r>
            <a:r>
              <a:rPr lang="en-US" sz="1200" dirty="0">
                <a:latin typeface="Arial"/>
                <a:ea typeface="ＭＳ Ｐゴシック" charset="0"/>
                <a:cs typeface="ＭＳ Ｐゴシック" charset="0"/>
              </a:rPr>
              <a:t>of cardiac patients</a:t>
            </a:r>
            <a:r>
              <a:rPr lang="en-US" sz="1200" baseline="30000" dirty="0">
                <a:latin typeface="Arial"/>
                <a:ea typeface="ＭＳ Ｐゴシック" charset="0"/>
                <a:cs typeface="ＭＳ Ｐゴシック" charset="0"/>
              </a:rPr>
              <a:t>3</a:t>
            </a:r>
            <a:endParaRPr lang="en-US" sz="1200" dirty="0">
              <a:latin typeface="Arial"/>
              <a:ea typeface="ＭＳ Ｐゴシック" charset="0"/>
              <a:cs typeface="ＭＳ Ｐゴシック" charset="0"/>
            </a:endParaRPr>
          </a:p>
          <a:p>
            <a:pPr eaLnBrk="1" hangingPunct="1"/>
            <a:r>
              <a:rPr lang="en-US" sz="1200" dirty="0">
                <a:solidFill>
                  <a:srgbClr val="000000"/>
                </a:solidFill>
                <a:latin typeface="Arial"/>
                <a:ea typeface="ＭＳ Ｐゴシック" charset="0"/>
                <a:cs typeface="ＭＳ Ｐゴシック" charset="0"/>
              </a:rPr>
              <a:t>On a worldwide base, </a:t>
            </a:r>
            <a:r>
              <a:rPr lang="en-US" sz="1200" b="1" dirty="0">
                <a:solidFill>
                  <a:srgbClr val="000000"/>
                </a:solidFill>
                <a:latin typeface="Arial"/>
                <a:ea typeface="ＭＳ Ｐゴシック" charset="0"/>
                <a:cs typeface="ＭＳ Ｐゴシック" charset="0"/>
              </a:rPr>
              <a:t>NTH</a:t>
            </a:r>
            <a:r>
              <a:rPr lang="en-US" sz="1200" dirty="0">
                <a:solidFill>
                  <a:srgbClr val="000000"/>
                </a:solidFill>
                <a:latin typeface="Arial"/>
                <a:ea typeface="ＭＳ Ｐゴシック" charset="0"/>
                <a:cs typeface="ＭＳ Ｐゴシック" charset="0"/>
              </a:rPr>
              <a:t> is responsible for</a:t>
            </a:r>
            <a:r>
              <a:rPr lang="en-US" sz="1200" baseline="30000" dirty="0">
                <a:solidFill>
                  <a:srgbClr val="000000"/>
                </a:solidFill>
                <a:latin typeface="Arial"/>
                <a:ea typeface="ＭＳ Ｐゴシック" charset="0"/>
                <a:cs typeface="ＭＳ Ｐゴシック" charset="0"/>
              </a:rPr>
              <a:t>4</a:t>
            </a:r>
            <a:r>
              <a:rPr lang="en-US" sz="1200" dirty="0">
                <a:solidFill>
                  <a:srgbClr val="000000"/>
                </a:solidFill>
                <a:latin typeface="Arial"/>
                <a:ea typeface="ＭＳ Ｐゴシック" charset="0"/>
                <a:cs typeface="ＭＳ Ｐゴシック" charset="0"/>
              </a:rPr>
              <a:t>:</a:t>
            </a:r>
          </a:p>
          <a:p>
            <a:pPr lvl="1" eaLnBrk="1" hangingPunct="1"/>
            <a:r>
              <a:rPr lang="en-US" sz="1100" dirty="0">
                <a:solidFill>
                  <a:srgbClr val="FF0000"/>
                </a:solidFill>
                <a:latin typeface="Arial"/>
                <a:ea typeface="ＭＳ Ｐゴシック" charset="0"/>
              </a:rPr>
              <a:t>7.6 million deaths</a:t>
            </a:r>
            <a:r>
              <a:rPr lang="en-US" sz="1100" dirty="0">
                <a:solidFill>
                  <a:srgbClr val="990000"/>
                </a:solidFill>
                <a:latin typeface="Arial"/>
                <a:ea typeface="ＭＳ Ｐゴシック" charset="0"/>
              </a:rPr>
              <a:t> </a:t>
            </a:r>
            <a:r>
              <a:rPr lang="en-US" sz="1100" dirty="0">
                <a:solidFill>
                  <a:srgbClr val="000000"/>
                </a:solidFill>
                <a:latin typeface="Arial"/>
                <a:ea typeface="ＭＳ Ｐゴシック" charset="0"/>
              </a:rPr>
              <a:t>each year (</a:t>
            </a:r>
            <a:r>
              <a:rPr lang="en-US" sz="1100" b="1" dirty="0">
                <a:solidFill>
                  <a:srgbClr val="000000"/>
                </a:solidFill>
                <a:latin typeface="Arial"/>
                <a:ea typeface="ＭＳ Ｐゴシック" charset="0"/>
              </a:rPr>
              <a:t>13.5% of total</a:t>
            </a:r>
            <a:r>
              <a:rPr lang="en-US" sz="1100" dirty="0">
                <a:solidFill>
                  <a:srgbClr val="000000"/>
                </a:solidFill>
                <a:latin typeface="Arial"/>
                <a:ea typeface="ＭＳ Ｐゴシック" charset="0"/>
              </a:rPr>
              <a:t>) </a:t>
            </a:r>
          </a:p>
          <a:p>
            <a:pPr lvl="1" eaLnBrk="1" hangingPunct="1"/>
            <a:r>
              <a:rPr lang="en-US" sz="1100" dirty="0">
                <a:solidFill>
                  <a:srgbClr val="FF0000"/>
                </a:solidFill>
                <a:latin typeface="Arial"/>
                <a:ea typeface="ＭＳ Ｐゴシック" charset="0"/>
              </a:rPr>
              <a:t>6.3 millions of years of disability</a:t>
            </a:r>
            <a:r>
              <a:rPr lang="en-US" sz="1100" dirty="0">
                <a:solidFill>
                  <a:srgbClr val="990000"/>
                </a:solidFill>
                <a:latin typeface="Arial"/>
                <a:ea typeface="ＭＳ Ｐゴシック" charset="0"/>
              </a:rPr>
              <a:t> </a:t>
            </a:r>
            <a:r>
              <a:rPr lang="en-US" sz="1100" dirty="0">
                <a:solidFill>
                  <a:srgbClr val="000000"/>
                </a:solidFill>
                <a:latin typeface="Arial"/>
                <a:ea typeface="ＭＳ Ｐゴシック" charset="0"/>
              </a:rPr>
              <a:t>(4.4% of total)</a:t>
            </a:r>
          </a:p>
          <a:p>
            <a:pPr lvl="1" eaLnBrk="1" hangingPunct="1"/>
            <a:r>
              <a:rPr lang="en-US" sz="1100" dirty="0">
                <a:solidFill>
                  <a:srgbClr val="FF0000"/>
                </a:solidFill>
                <a:latin typeface="Arial"/>
                <a:ea typeface="ＭＳ Ｐゴシック" charset="0"/>
              </a:rPr>
              <a:t>54% of Stroke and 47% of CHD, ≈</a:t>
            </a:r>
            <a:r>
              <a:rPr lang="en-US" sz="1100" b="1" dirty="0">
                <a:solidFill>
                  <a:srgbClr val="FF0000"/>
                </a:solidFill>
                <a:latin typeface="Arial"/>
                <a:ea typeface="ＭＳ Ｐゴシック" charset="0"/>
              </a:rPr>
              <a:t>30% ESRD</a:t>
            </a:r>
            <a:r>
              <a:rPr lang="en-US" sz="1100" b="1" baseline="30000" dirty="0">
                <a:solidFill>
                  <a:srgbClr val="FF0000"/>
                </a:solidFill>
                <a:latin typeface="Arial"/>
                <a:ea typeface="ＭＳ Ｐゴシック" charset="0"/>
              </a:rPr>
              <a:t>5</a:t>
            </a:r>
            <a:r>
              <a:rPr lang="en-US" sz="1100" b="1" dirty="0">
                <a:solidFill>
                  <a:srgbClr val="FF0000"/>
                </a:solidFill>
                <a:latin typeface="Arial"/>
                <a:ea typeface="ＭＳ Ｐゴシック" charset="0"/>
              </a:rPr>
              <a:t> </a:t>
            </a:r>
          </a:p>
        </p:txBody>
      </p:sp>
      <p:sp>
        <p:nvSpPr>
          <p:cNvPr id="18433" name="Title 1"/>
          <p:cNvSpPr>
            <a:spLocks noGrp="1"/>
          </p:cNvSpPr>
          <p:nvPr>
            <p:ph type="title"/>
          </p:nvPr>
        </p:nvSpPr>
        <p:spPr>
          <a:xfrm>
            <a:off x="395536" y="548680"/>
            <a:ext cx="5935490" cy="1152128"/>
          </a:xfrm>
        </p:spPr>
        <p:txBody>
          <a:bodyPr/>
          <a:lstStyle/>
          <a:p>
            <a:pPr eaLnBrk="1" hangingPunct="1"/>
            <a:r>
              <a:rPr lang="en-US" sz="4000" b="1">
                <a:solidFill>
                  <a:srgbClr val="000090"/>
                </a:solidFill>
                <a:latin typeface="Arial"/>
                <a:ea typeface="ＭＳ Ｐゴシック" charset="0"/>
                <a:cs typeface="ＭＳ Ｐゴシック" charset="0"/>
              </a:rPr>
              <a:t>Worldwide burden</a:t>
            </a:r>
            <a:br>
              <a:rPr lang="en-US" sz="4000" b="1">
                <a:solidFill>
                  <a:srgbClr val="000090"/>
                </a:solidFill>
                <a:latin typeface="Arial"/>
                <a:ea typeface="ＭＳ Ｐゴシック" charset="0"/>
                <a:cs typeface="ＭＳ Ｐゴシック" charset="0"/>
              </a:rPr>
            </a:br>
            <a:r>
              <a:rPr lang="en-US" sz="4000" b="1">
                <a:solidFill>
                  <a:srgbClr val="000090"/>
                </a:solidFill>
                <a:latin typeface="Arial"/>
                <a:ea typeface="ＭＳ Ｐゴシック" charset="0"/>
                <a:cs typeface="ＭＳ Ｐゴシック" charset="0"/>
              </a:rPr>
              <a:t>of HBP </a:t>
            </a:r>
          </a:p>
        </p:txBody>
      </p:sp>
      <p:sp>
        <p:nvSpPr>
          <p:cNvPr id="2" name="CasellaDiTesto 1"/>
          <p:cNvSpPr txBox="1"/>
          <p:nvPr/>
        </p:nvSpPr>
        <p:spPr>
          <a:xfrm>
            <a:off x="323528" y="5805264"/>
            <a:ext cx="3588185" cy="856901"/>
          </a:xfrm>
          <a:prstGeom prst="rect">
            <a:avLst/>
          </a:prstGeom>
          <a:noFill/>
        </p:spPr>
        <p:txBody>
          <a:bodyPr wrap="none" rtlCol="0">
            <a:spAutoFit/>
          </a:bodyPr>
          <a:lstStyle/>
          <a:p>
            <a:pPr eaLnBrk="1" hangingPunct="1">
              <a:lnSpc>
                <a:spcPct val="90000"/>
              </a:lnSpc>
              <a:buFont typeface="Arial" charset="0"/>
              <a:buNone/>
            </a:pPr>
            <a:r>
              <a:rPr lang="en-US" sz="1100" b="0">
                <a:solidFill>
                  <a:schemeClr val="tx1"/>
                </a:solidFill>
                <a:latin typeface="Arial"/>
                <a:cs typeface="Arial"/>
              </a:rPr>
              <a:t>1. Lawes, Hoorn, Rodgers: Lancet 2008; 371: 1513-18</a:t>
            </a:r>
          </a:p>
          <a:p>
            <a:pPr eaLnBrk="1" hangingPunct="1">
              <a:lnSpc>
                <a:spcPct val="90000"/>
              </a:lnSpc>
              <a:buFont typeface="Arial" charset="0"/>
              <a:buNone/>
            </a:pPr>
            <a:r>
              <a:rPr lang="it-IT" sz="1100" b="0">
                <a:solidFill>
                  <a:schemeClr val="tx1"/>
                </a:solidFill>
                <a:latin typeface="Arial"/>
                <a:cs typeface="Arial"/>
              </a:rPr>
              <a:t>2. Banegas JR, Borghi C et al, Eur Heart J 2011</a:t>
            </a:r>
          </a:p>
          <a:p>
            <a:pPr eaLnBrk="1" hangingPunct="1">
              <a:lnSpc>
                <a:spcPct val="90000"/>
              </a:lnSpc>
              <a:buFontTx/>
              <a:buNone/>
            </a:pPr>
            <a:r>
              <a:rPr lang="it-IT" sz="1100" b="0">
                <a:solidFill>
                  <a:schemeClr val="tx1"/>
                </a:solidFill>
                <a:latin typeface="Arial"/>
                <a:cs typeface="Arial"/>
              </a:rPr>
              <a:t>3. Arnett KD et al, Circulation 2014 </a:t>
            </a:r>
          </a:p>
          <a:p>
            <a:pPr eaLnBrk="1" hangingPunct="1">
              <a:lnSpc>
                <a:spcPct val="90000"/>
              </a:lnSpc>
              <a:buFontTx/>
              <a:buNone/>
            </a:pPr>
            <a:r>
              <a:rPr lang="en-US" sz="1100" b="0">
                <a:solidFill>
                  <a:schemeClr val="tx1"/>
                </a:solidFill>
                <a:latin typeface="Arial"/>
                <a:cs typeface="Arial"/>
              </a:rPr>
              <a:t>4. Lim SS et al,  The Lancet 2013:380:  2224 – 2260</a:t>
            </a:r>
            <a:endParaRPr lang="it-IT" sz="1100" b="0">
              <a:solidFill>
                <a:schemeClr val="tx1"/>
              </a:solidFill>
              <a:latin typeface="Arial"/>
              <a:cs typeface="Arial"/>
            </a:endParaRPr>
          </a:p>
          <a:p>
            <a:pPr eaLnBrk="1" hangingPunct="1">
              <a:lnSpc>
                <a:spcPct val="90000"/>
              </a:lnSpc>
              <a:buFontTx/>
              <a:buNone/>
            </a:pPr>
            <a:r>
              <a:rPr lang="en-US" sz="1100" b="0">
                <a:solidFill>
                  <a:schemeClr val="tx1"/>
                </a:solidFill>
                <a:latin typeface="Arial"/>
                <a:cs typeface="Arial"/>
              </a:rPr>
              <a:t>5. US Renal Data System ,2015</a:t>
            </a:r>
          </a:p>
        </p:txBody>
      </p:sp>
      <p:cxnSp>
        <p:nvCxnSpPr>
          <p:cNvPr id="6" name="Connettore 1 5"/>
          <p:cNvCxnSpPr/>
          <p:nvPr/>
        </p:nvCxnSpPr>
        <p:spPr>
          <a:xfrm>
            <a:off x="0" y="1844824"/>
            <a:ext cx="9144000"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7411" name="Picture 2" descr="TIMEhbp"/>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52120" y="548680"/>
            <a:ext cx="3491880" cy="6309320"/>
          </a:xfrm>
          <a:prstGeom prst="rect">
            <a:avLst/>
          </a:prstGeom>
          <a:noFill/>
          <a:ln>
            <a:noFill/>
          </a:ln>
          <a:effectLst>
            <a:outerShdw blurRad="101600" dist="101600" dir="2700000" algn="tl" rotWithShape="0">
              <a:srgbClr val="333333">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 name="image26.jpeg" descr="Risultati immagini per lower is better"/>
          <p:cNvPicPr/>
          <p:nvPr/>
        </p:nvPicPr>
        <p:blipFill>
          <a:blip r:embed="rId2">
            <a:extLst/>
          </a:blip>
          <a:stretch>
            <a:fillRect/>
          </a:stretch>
        </p:blipFill>
        <p:spPr>
          <a:xfrm>
            <a:off x="2643174" y="0"/>
            <a:ext cx="3799503" cy="3760870"/>
          </a:xfrm>
          <a:prstGeom prst="rect">
            <a:avLst/>
          </a:prstGeom>
          <a:ln w="12700">
            <a:miter lim="400000"/>
          </a:ln>
        </p:spPr>
      </p:pic>
      <p:pic>
        <p:nvPicPr>
          <p:cNvPr id="5" name="image10.png"/>
          <p:cNvPicPr/>
          <p:nvPr/>
        </p:nvPicPr>
        <p:blipFill>
          <a:blip r:embed="rId3" cstate="print">
            <a:extLst/>
          </a:blip>
          <a:stretch>
            <a:fillRect/>
          </a:stretch>
        </p:blipFill>
        <p:spPr>
          <a:xfrm>
            <a:off x="1500166" y="3714752"/>
            <a:ext cx="6429420" cy="238537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p:cNvSpPr>
          <p:nvPr>
            <p:ph type="title"/>
          </p:nvPr>
        </p:nvSpPr>
        <p:spPr>
          <a:xfrm>
            <a:off x="177164" y="1011560"/>
            <a:ext cx="8751570" cy="1873501"/>
          </a:xfrm>
          <a:prstGeom prst="rect">
            <a:avLst/>
          </a:prstGeom>
        </p:spPr>
        <p:txBody>
          <a:bodyPr lIns="0" tIns="0" rIns="0" bIns="0" anchor="t">
            <a:normAutofit/>
          </a:bodyPr>
          <a:lstStyle>
            <a:lvl1pPr algn="l">
              <a:defRPr sz="5800" cap="all">
                <a:solidFill>
                  <a:srgbClr val="33CC33"/>
                </a:solidFill>
                <a:latin typeface="Arial"/>
                <a:ea typeface="Arial"/>
                <a:cs typeface="Arial"/>
                <a:sym typeface="Arial"/>
              </a:defRPr>
            </a:lvl1pPr>
          </a:lstStyle>
          <a:p>
            <a:pPr lvl="0" algn="ctr">
              <a:defRPr sz="1800" cap="none">
                <a:solidFill>
                  <a:srgbClr val="000000"/>
                </a:solidFill>
              </a:defRPr>
            </a:pPr>
            <a:r>
              <a:rPr sz="5800" b="1" cap="all">
                <a:solidFill>
                  <a:srgbClr val="0070C0"/>
                </a:solidFill>
              </a:rPr>
              <a:t>EARLIER IS BETTER </a:t>
            </a:r>
          </a:p>
        </p:txBody>
      </p:sp>
      <p:pic>
        <p:nvPicPr>
          <p:cNvPr id="5" name="Picture 2" descr="Immagine correlata"/>
          <p:cNvPicPr>
            <a:picLocks noChangeAspect="1" noChangeArrowheads="1"/>
          </p:cNvPicPr>
          <p:nvPr/>
        </p:nvPicPr>
        <p:blipFill>
          <a:blip r:embed="rId2"/>
          <a:srcRect/>
          <a:stretch>
            <a:fillRect/>
          </a:stretch>
        </p:blipFill>
        <p:spPr bwMode="auto">
          <a:xfrm>
            <a:off x="1785918" y="2357430"/>
            <a:ext cx="5715040" cy="3857652"/>
          </a:xfrm>
          <a:prstGeom prst="rect">
            <a:avLst/>
          </a:prstGeom>
          <a:noFill/>
        </p:spPr>
      </p:pic>
    </p:spTree>
  </p:cSld>
  <p:clrMapOvr>
    <a:masterClrMapping/>
  </p:clrMapOvr>
  <p:transition spd="med"/>
  <p:timing>
    <p:tnLst>
      <p:par>
        <p:cT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p:nvPr/>
        </p:nvSpPr>
        <p:spPr>
          <a:xfrm>
            <a:off x="0" y="-2"/>
            <a:ext cx="9144000" cy="6858001"/>
          </a:xfrm>
          <a:prstGeom prst="rect">
            <a:avLst/>
          </a:prstGeom>
          <a:solidFill>
            <a:srgbClr val="053CE8"/>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2" name="Group 741"/>
          <p:cNvGrpSpPr/>
          <p:nvPr/>
        </p:nvGrpSpPr>
        <p:grpSpPr>
          <a:xfrm>
            <a:off x="2887651" y="4571987"/>
            <a:ext cx="712811" cy="758849"/>
            <a:chOff x="-1" y="0"/>
            <a:chExt cx="712810" cy="758847"/>
          </a:xfrm>
        </p:grpSpPr>
        <p:sp>
          <p:nvSpPr>
            <p:cNvPr id="739" name="Shape 739"/>
            <p:cNvSpPr/>
            <p:nvPr/>
          </p:nvSpPr>
          <p:spPr>
            <a:xfrm>
              <a:off x="142939" y="207981"/>
              <a:ext cx="569870" cy="550867"/>
            </a:xfrm>
            <a:custGeom>
              <a:avLst/>
              <a:gdLst/>
              <a:ahLst/>
              <a:cxnLst>
                <a:cxn ang="0">
                  <a:pos x="wd2" y="hd2"/>
                </a:cxn>
                <a:cxn ang="5400000">
                  <a:pos x="wd2" y="hd2"/>
                </a:cxn>
                <a:cxn ang="10800000">
                  <a:pos x="wd2" y="hd2"/>
                </a:cxn>
                <a:cxn ang="16200000">
                  <a:pos x="wd2" y="hd2"/>
                </a:cxn>
              </a:cxnLst>
              <a:rect l="0" t="0" r="r" b="b"/>
              <a:pathLst>
                <a:path w="21600" h="21600" extrusionOk="0">
                  <a:moveTo>
                    <a:pt x="3856" y="0"/>
                  </a:moveTo>
                  <a:lnTo>
                    <a:pt x="0" y="0"/>
                  </a:lnTo>
                  <a:lnTo>
                    <a:pt x="19615" y="21600"/>
                  </a:lnTo>
                  <a:lnTo>
                    <a:pt x="21600" y="19485"/>
                  </a:lnTo>
                  <a:lnTo>
                    <a:pt x="3856"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40" name="Shape 740"/>
            <p:cNvSpPr/>
            <p:nvPr/>
          </p:nvSpPr>
          <p:spPr>
            <a:xfrm>
              <a:off x="-2" y="-1"/>
              <a:ext cx="244671" cy="2365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234" y="21600"/>
                  </a:lnTo>
                  <a:lnTo>
                    <a:pt x="12619" y="18993"/>
                  </a:lnTo>
                  <a:lnTo>
                    <a:pt x="21600" y="18993"/>
                  </a:lnTo>
                  <a:lnTo>
                    <a:pt x="17378" y="14357"/>
                  </a:lnTo>
                  <a:lnTo>
                    <a:pt x="19898" y="12028"/>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742" name="Shape 742"/>
          <p:cNvSpPr/>
          <p:nvPr/>
        </p:nvSpPr>
        <p:spPr>
          <a:xfrm>
            <a:off x="2505076" y="2268536"/>
            <a:ext cx="347666" cy="7572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369" y="4447"/>
                </a:lnTo>
                <a:lnTo>
                  <a:pt x="14631" y="4856"/>
                </a:lnTo>
                <a:lnTo>
                  <a:pt x="0" y="20737"/>
                </a:lnTo>
                <a:lnTo>
                  <a:pt x="4320" y="21600"/>
                </a:lnTo>
                <a:lnTo>
                  <a:pt x="19046" y="5719"/>
                </a:lnTo>
                <a:lnTo>
                  <a:pt x="21328" y="5719"/>
                </a:lnTo>
                <a:lnTo>
                  <a:pt x="21600"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43" name="Shape 743"/>
          <p:cNvSpPr/>
          <p:nvPr/>
        </p:nvSpPr>
        <p:spPr>
          <a:xfrm>
            <a:off x="3017834" y="1341438"/>
            <a:ext cx="928701" cy="6492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53" y="3257"/>
                </a:lnTo>
                <a:lnTo>
                  <a:pt x="15896" y="4206"/>
                </a:lnTo>
                <a:lnTo>
                  <a:pt x="0" y="19710"/>
                </a:lnTo>
                <a:lnTo>
                  <a:pt x="921" y="21600"/>
                </a:lnTo>
                <a:lnTo>
                  <a:pt x="16778" y="6096"/>
                </a:lnTo>
                <a:lnTo>
                  <a:pt x="17781" y="6096"/>
                </a:lnTo>
                <a:lnTo>
                  <a:pt x="21600"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44" name="Shape 744"/>
          <p:cNvSpPr/>
          <p:nvPr/>
        </p:nvSpPr>
        <p:spPr>
          <a:xfrm>
            <a:off x="5794371" y="1266824"/>
            <a:ext cx="690574" cy="492136"/>
          </a:xfrm>
          <a:custGeom>
            <a:avLst/>
            <a:gdLst/>
            <a:ahLst/>
            <a:cxnLst>
              <a:cxn ang="0">
                <a:pos x="wd2" y="hd2"/>
              </a:cxn>
              <a:cxn ang="5400000">
                <a:pos x="wd2" y="hd2"/>
              </a:cxn>
              <a:cxn ang="10800000">
                <a:pos x="wd2" y="hd2"/>
              </a:cxn>
              <a:cxn ang="16200000">
                <a:pos x="wd2" y="hd2"/>
              </a:cxn>
            </a:cxnLst>
            <a:rect l="0" t="0" r="r" b="b"/>
            <a:pathLst>
              <a:path w="21600" h="21600" extrusionOk="0">
                <a:moveTo>
                  <a:pt x="1588" y="0"/>
                </a:moveTo>
                <a:lnTo>
                  <a:pt x="0" y="3474"/>
                </a:lnTo>
                <a:lnTo>
                  <a:pt x="15592" y="18405"/>
                </a:lnTo>
                <a:lnTo>
                  <a:pt x="14747" y="20141"/>
                </a:lnTo>
                <a:lnTo>
                  <a:pt x="21600" y="21600"/>
                </a:lnTo>
                <a:lnTo>
                  <a:pt x="18756" y="14931"/>
                </a:lnTo>
                <a:lnTo>
                  <a:pt x="17181" y="14931"/>
                </a:lnTo>
                <a:lnTo>
                  <a:pt x="1588"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45" name="Shape 745"/>
          <p:cNvSpPr/>
          <p:nvPr/>
        </p:nvSpPr>
        <p:spPr>
          <a:xfrm>
            <a:off x="6751639" y="2054226"/>
            <a:ext cx="368309" cy="484197"/>
          </a:xfrm>
          <a:custGeom>
            <a:avLst/>
            <a:gdLst/>
            <a:ahLst/>
            <a:cxnLst>
              <a:cxn ang="0">
                <a:pos x="wd2" y="hd2"/>
              </a:cxn>
              <a:cxn ang="5400000">
                <a:pos x="wd2" y="hd2"/>
              </a:cxn>
              <a:cxn ang="10800000">
                <a:pos x="wd2" y="hd2"/>
              </a:cxn>
              <a:cxn ang="16200000">
                <a:pos x="wd2" y="hd2"/>
              </a:cxn>
            </a:cxnLst>
            <a:rect l="0" t="0" r="r" b="b"/>
            <a:pathLst>
              <a:path w="21600" h="21600" extrusionOk="0">
                <a:moveTo>
                  <a:pt x="3799" y="0"/>
                </a:moveTo>
                <a:lnTo>
                  <a:pt x="0" y="1979"/>
                </a:lnTo>
                <a:lnTo>
                  <a:pt x="14829" y="17433"/>
                </a:lnTo>
                <a:lnTo>
                  <a:pt x="13072" y="18422"/>
                </a:lnTo>
                <a:lnTo>
                  <a:pt x="21600" y="21600"/>
                </a:lnTo>
                <a:lnTo>
                  <a:pt x="20481" y="15386"/>
                </a:lnTo>
                <a:lnTo>
                  <a:pt x="18539" y="15386"/>
                </a:lnTo>
                <a:lnTo>
                  <a:pt x="3799"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3" name="Group 748"/>
          <p:cNvGrpSpPr/>
          <p:nvPr/>
        </p:nvGrpSpPr>
        <p:grpSpPr>
          <a:xfrm>
            <a:off x="7259629" y="3106726"/>
            <a:ext cx="177823" cy="474684"/>
            <a:chOff x="0" y="0"/>
            <a:chExt cx="177821" cy="474682"/>
          </a:xfrm>
        </p:grpSpPr>
        <p:sp>
          <p:nvSpPr>
            <p:cNvPr id="746" name="Shape 746"/>
            <p:cNvSpPr/>
            <p:nvPr/>
          </p:nvSpPr>
          <p:spPr>
            <a:xfrm>
              <a:off x="-2" y="-1"/>
              <a:ext cx="175875" cy="474684"/>
            </a:xfrm>
            <a:custGeom>
              <a:avLst/>
              <a:gdLst/>
              <a:ahLst/>
              <a:cxnLst>
                <a:cxn ang="0">
                  <a:pos x="wd2" y="hd2"/>
                </a:cxn>
                <a:cxn ang="5400000">
                  <a:pos x="wd2" y="hd2"/>
                </a:cxn>
                <a:cxn ang="10800000">
                  <a:pos x="wd2" y="hd2"/>
                </a:cxn>
                <a:cxn ang="16200000">
                  <a:pos x="wd2" y="hd2"/>
                </a:cxn>
              </a:cxnLst>
              <a:rect l="0" t="0" r="r" b="b"/>
              <a:pathLst>
                <a:path w="21600" h="21600" extrusionOk="0">
                  <a:moveTo>
                    <a:pt x="9359" y="0"/>
                  </a:moveTo>
                  <a:lnTo>
                    <a:pt x="0" y="653"/>
                  </a:lnTo>
                  <a:lnTo>
                    <a:pt x="7987" y="16541"/>
                  </a:lnTo>
                  <a:lnTo>
                    <a:pt x="3510" y="16830"/>
                  </a:lnTo>
                  <a:lnTo>
                    <a:pt x="15396" y="21600"/>
                  </a:lnTo>
                  <a:lnTo>
                    <a:pt x="21600" y="15894"/>
                  </a:lnTo>
                  <a:lnTo>
                    <a:pt x="17159" y="15894"/>
                  </a:lnTo>
                  <a:lnTo>
                    <a:pt x="9359"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47" name="Shape 747"/>
            <p:cNvSpPr/>
            <p:nvPr/>
          </p:nvSpPr>
          <p:spPr>
            <a:xfrm>
              <a:off x="139707" y="344453"/>
              <a:ext cx="38114" cy="48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0498" y="21600"/>
                  </a:lnTo>
                  <a:lnTo>
                    <a:pt x="2160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4" name="Group 751"/>
          <p:cNvGrpSpPr/>
          <p:nvPr/>
        </p:nvGrpSpPr>
        <p:grpSpPr>
          <a:xfrm>
            <a:off x="7056429" y="4178288"/>
            <a:ext cx="177821" cy="474684"/>
            <a:chOff x="0" y="-1"/>
            <a:chExt cx="177819" cy="474683"/>
          </a:xfrm>
        </p:grpSpPr>
        <p:sp>
          <p:nvSpPr>
            <p:cNvPr id="749" name="Shape 749"/>
            <p:cNvSpPr/>
            <p:nvPr/>
          </p:nvSpPr>
          <p:spPr>
            <a:xfrm>
              <a:off x="-1" y="344451"/>
              <a:ext cx="150765" cy="1302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34" y="21600"/>
                  </a:lnTo>
                  <a:lnTo>
                    <a:pt x="21600" y="4737"/>
                  </a:lnTo>
                  <a:lnTo>
                    <a:pt x="16377" y="3432"/>
                  </a:lnTo>
                  <a:lnTo>
                    <a:pt x="16749" y="1053"/>
                  </a:lnTo>
                  <a:lnTo>
                    <a:pt x="5459" y="1053"/>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50" name="Shape 750"/>
            <p:cNvSpPr/>
            <p:nvPr/>
          </p:nvSpPr>
          <p:spPr>
            <a:xfrm>
              <a:off x="38103" y="-2"/>
              <a:ext cx="139717" cy="350808"/>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lnTo>
                    <a:pt x="0" y="21600"/>
                  </a:lnTo>
                  <a:lnTo>
                    <a:pt x="12183" y="21600"/>
                  </a:lnTo>
                  <a:lnTo>
                    <a:pt x="21600" y="883"/>
                  </a:lnTo>
                  <a:lnTo>
                    <a:pt x="9818"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5" name="Group 754"/>
          <p:cNvGrpSpPr/>
          <p:nvPr/>
        </p:nvGrpSpPr>
        <p:grpSpPr>
          <a:xfrm>
            <a:off x="6621453" y="4965687"/>
            <a:ext cx="398483" cy="508023"/>
            <a:chOff x="0" y="0"/>
            <a:chExt cx="398482" cy="508022"/>
          </a:xfrm>
        </p:grpSpPr>
        <p:sp>
          <p:nvSpPr>
            <p:cNvPr id="752" name="Shape 752"/>
            <p:cNvSpPr/>
            <p:nvPr/>
          </p:nvSpPr>
          <p:spPr>
            <a:xfrm>
              <a:off x="-1" y="339732"/>
              <a:ext cx="154204" cy="168290"/>
            </a:xfrm>
            <a:custGeom>
              <a:avLst/>
              <a:gdLst/>
              <a:ahLst/>
              <a:cxnLst>
                <a:cxn ang="0">
                  <a:pos x="wd2" y="hd2"/>
                </a:cxn>
                <a:cxn ang="5400000">
                  <a:pos x="wd2" y="hd2"/>
                </a:cxn>
                <a:cxn ang="10800000">
                  <a:pos x="wd2" y="hd2"/>
                </a:cxn>
                <a:cxn ang="16200000">
                  <a:pos x="wd2" y="hd2"/>
                </a:cxn>
              </a:cxnLst>
              <a:rect l="0" t="0" r="r" b="b"/>
              <a:pathLst>
                <a:path w="21600" h="21600" extrusionOk="0">
                  <a:moveTo>
                    <a:pt x="4213" y="0"/>
                  </a:moveTo>
                  <a:lnTo>
                    <a:pt x="0" y="21600"/>
                  </a:lnTo>
                  <a:lnTo>
                    <a:pt x="21261" y="11819"/>
                  </a:lnTo>
                  <a:lnTo>
                    <a:pt x="16834" y="8966"/>
                  </a:lnTo>
                  <a:lnTo>
                    <a:pt x="21600" y="3260"/>
                  </a:lnTo>
                  <a:lnTo>
                    <a:pt x="8639" y="3260"/>
                  </a:lnTo>
                  <a:lnTo>
                    <a:pt x="4213"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53" name="Shape 753"/>
            <p:cNvSpPr/>
            <p:nvPr/>
          </p:nvSpPr>
          <p:spPr>
            <a:xfrm>
              <a:off x="61673" y="-1"/>
              <a:ext cx="336809" cy="365141"/>
            </a:xfrm>
            <a:custGeom>
              <a:avLst/>
              <a:gdLst/>
              <a:ahLst/>
              <a:cxnLst>
                <a:cxn ang="0">
                  <a:pos x="wd2" y="hd2"/>
                </a:cxn>
                <a:cxn ang="5400000">
                  <a:pos x="wd2" y="hd2"/>
                </a:cxn>
                <a:cxn ang="10800000">
                  <a:pos x="wd2" y="hd2"/>
                </a:cxn>
                <a:cxn ang="16200000">
                  <a:pos x="wd2" y="hd2"/>
                </a:cxn>
              </a:cxnLst>
              <a:rect l="0" t="0" r="r" b="b"/>
              <a:pathLst>
                <a:path w="21600" h="21600" extrusionOk="0">
                  <a:moveTo>
                    <a:pt x="17645" y="0"/>
                  </a:moveTo>
                  <a:lnTo>
                    <a:pt x="0" y="21600"/>
                  </a:lnTo>
                  <a:lnTo>
                    <a:pt x="5934" y="21600"/>
                  </a:lnTo>
                  <a:lnTo>
                    <a:pt x="21600" y="2720"/>
                  </a:lnTo>
                  <a:lnTo>
                    <a:pt x="17645"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755" name="Shape 755"/>
          <p:cNvSpPr/>
          <p:nvPr/>
        </p:nvSpPr>
        <p:spPr>
          <a:xfrm>
            <a:off x="7127" y="5224919"/>
            <a:ext cx="2333625" cy="674247"/>
          </a:xfrm>
          <a:prstGeom prst="rect">
            <a:avLst/>
          </a:prstGeom>
          <a:solidFill>
            <a:srgbClr val="66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56" name="Shape 756"/>
          <p:cNvSpPr/>
          <p:nvPr/>
        </p:nvSpPr>
        <p:spPr>
          <a:xfrm>
            <a:off x="-61361" y="5340252"/>
            <a:ext cx="2276475" cy="4211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indent="15875" algn="ctr">
              <a:lnSpc>
                <a:spcPct val="970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2800" dirty="0">
                <a:solidFill>
                  <a:srgbClr val="000099"/>
                </a:solidFill>
                <a:latin typeface="Times New Roman Bold"/>
                <a:ea typeface="Times New Roman Bold"/>
                <a:cs typeface="Times New Roman Bold"/>
                <a:sym typeface="Times New Roman Bold"/>
              </a:rPr>
              <a:t>Hypertension </a:t>
            </a:r>
            <a:r>
              <a:rPr sz="2800" dirty="0" smtClean="0">
                <a:solidFill>
                  <a:srgbClr val="000099"/>
                </a:solidFill>
                <a:latin typeface="Times New Roman Bold"/>
                <a:ea typeface="Times New Roman Bold"/>
                <a:cs typeface="Times New Roman Bold"/>
                <a:sym typeface="Times New Roman Bold"/>
              </a:rPr>
              <a:t> </a:t>
            </a:r>
            <a:endParaRPr dirty="0">
              <a:solidFill>
                <a:srgbClr val="000099"/>
              </a:solidFill>
              <a:latin typeface="Times New Roman Bold"/>
              <a:ea typeface="Times New Roman Bold"/>
              <a:cs typeface="Times New Roman Bold"/>
              <a:sym typeface="Times New Roman Bold"/>
            </a:endParaRPr>
          </a:p>
        </p:txBody>
      </p:sp>
      <p:sp>
        <p:nvSpPr>
          <p:cNvPr id="757" name="Shape 757"/>
          <p:cNvSpPr/>
          <p:nvPr/>
        </p:nvSpPr>
        <p:spPr>
          <a:xfrm>
            <a:off x="3152776" y="5486399"/>
            <a:ext cx="1393825" cy="5724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2000">
                <a:solidFill>
                  <a:srgbClr val="FFFFFF"/>
                </a:solidFill>
              </a:rPr>
              <a:t>Risk Factors</a:t>
            </a:r>
          </a:p>
        </p:txBody>
      </p:sp>
      <p:sp>
        <p:nvSpPr>
          <p:cNvPr id="758" name="Shape 758"/>
          <p:cNvSpPr/>
          <p:nvPr/>
        </p:nvSpPr>
        <p:spPr>
          <a:xfrm>
            <a:off x="1344613" y="4259264"/>
            <a:ext cx="1674811" cy="22897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6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600">
                <a:solidFill>
                  <a:srgbClr val="FFFFFF"/>
                </a:solidFill>
              </a:rPr>
              <a:t>Atherosclerosis</a:t>
            </a:r>
          </a:p>
        </p:txBody>
      </p:sp>
      <p:sp>
        <p:nvSpPr>
          <p:cNvPr id="759" name="Shape 759"/>
          <p:cNvSpPr/>
          <p:nvPr/>
        </p:nvSpPr>
        <p:spPr>
          <a:xfrm>
            <a:off x="1555750" y="3084515"/>
            <a:ext cx="1804993" cy="76905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indent="12700">
              <a:lnSpc>
                <a:spcPct val="1190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200" b="1">
                <a:solidFill>
                  <a:srgbClr val="FFFFFF"/>
                </a:solidFill>
                <a:latin typeface="Franklin Gothic Medium"/>
                <a:ea typeface="Franklin Gothic Medium"/>
                <a:cs typeface="Franklin Gothic Medium"/>
                <a:sym typeface="Franklin Gothic Medium"/>
              </a:rPr>
              <a:t>Vasoconstriction</a:t>
            </a:r>
            <a:r>
              <a:rPr sz="1400" b="1">
                <a:solidFill>
                  <a:srgbClr val="FFFFFF"/>
                </a:solidFill>
                <a:latin typeface="Franklin Gothic Medium"/>
                <a:ea typeface="Franklin Gothic Medium"/>
                <a:cs typeface="Franklin Gothic Medium"/>
                <a:sym typeface="Franklin Gothic Medium"/>
              </a:rPr>
              <a:t>  Vascular hypertrophy  Endothelial dysfunction</a:t>
            </a:r>
          </a:p>
        </p:txBody>
      </p:sp>
      <p:sp>
        <p:nvSpPr>
          <p:cNvPr id="760" name="Shape 760"/>
          <p:cNvSpPr/>
          <p:nvPr/>
        </p:nvSpPr>
        <p:spPr>
          <a:xfrm>
            <a:off x="2449513" y="1957389"/>
            <a:ext cx="995364" cy="5724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2000">
                <a:solidFill>
                  <a:srgbClr val="FFFFFF"/>
                </a:solidFill>
              </a:rPr>
              <a:t>Ischemia</a:t>
            </a:r>
          </a:p>
        </p:txBody>
      </p:sp>
      <p:sp>
        <p:nvSpPr>
          <p:cNvPr id="761" name="Shape 761"/>
          <p:cNvSpPr/>
          <p:nvPr/>
        </p:nvSpPr>
        <p:spPr>
          <a:xfrm>
            <a:off x="4073525" y="1136651"/>
            <a:ext cx="1550988" cy="7729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508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a:solidFill>
                  <a:srgbClr val="FFFFFF"/>
                </a:solidFill>
                <a:latin typeface="Times New Roman Bold"/>
                <a:ea typeface="Times New Roman Bold"/>
                <a:cs typeface="Times New Roman Bold"/>
                <a:sym typeface="Times New Roman Bold"/>
              </a:defRPr>
            </a:lvl1pPr>
          </a:lstStyle>
          <a:p>
            <a:pPr lvl="0">
              <a:defRPr>
                <a:solidFill>
                  <a:srgbClr val="000000"/>
                </a:solidFill>
              </a:defRPr>
            </a:pPr>
            <a:r>
              <a:rPr>
                <a:solidFill>
                  <a:srgbClr val="FFFFFF"/>
                </a:solidFill>
              </a:rPr>
              <a:t>Plaque rupture  and thrombosis</a:t>
            </a:r>
          </a:p>
        </p:txBody>
      </p:sp>
      <p:sp>
        <p:nvSpPr>
          <p:cNvPr id="762" name="Shape 762"/>
          <p:cNvSpPr/>
          <p:nvPr/>
        </p:nvSpPr>
        <p:spPr>
          <a:xfrm>
            <a:off x="6040437" y="1781175"/>
            <a:ext cx="2452696" cy="127573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Myocardial   IInfarction</a:t>
            </a:r>
            <a:endParaRPr sz="1500">
              <a:latin typeface="Calibri"/>
              <a:ea typeface="Calibri"/>
              <a:cs typeface="Calibri"/>
              <a:sym typeface="Calibri"/>
            </a:endParaRPr>
          </a:p>
          <a:p>
            <a:pPr lvl="0" indent="12700">
              <a:lnSpc>
                <a:spcPts val="23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Stroke</a:t>
            </a:r>
            <a:endParaRPr sz="1500">
              <a:latin typeface="Calibri"/>
              <a:ea typeface="Calibri"/>
              <a:cs typeface="Calibri"/>
              <a:sym typeface="Calibri"/>
            </a:endParaRPr>
          </a:p>
          <a:p>
            <a:pPr lvl="0" indent="633412">
              <a:lnSpc>
                <a:spcPts val="2100"/>
              </a:lnSpc>
              <a:spcBef>
                <a:spcPts val="1100"/>
              </a:spcBef>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Reduction of</a:t>
            </a:r>
            <a:endParaRPr sz="1500">
              <a:latin typeface="Calibri"/>
              <a:ea typeface="Calibri"/>
              <a:cs typeface="Calibri"/>
              <a:sym typeface="Calibri"/>
            </a:endParaRPr>
          </a:p>
          <a:p>
            <a:pPr lvl="0" indent="633412">
              <a:spcBef>
                <a:spcPts val="1100"/>
              </a:spcBef>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Contractility</a:t>
            </a:r>
          </a:p>
        </p:txBody>
      </p:sp>
      <p:sp>
        <p:nvSpPr>
          <p:cNvPr id="763" name="Shape 763"/>
          <p:cNvSpPr/>
          <p:nvPr/>
        </p:nvSpPr>
        <p:spPr>
          <a:xfrm>
            <a:off x="2473324" y="5595939"/>
            <a:ext cx="555632" cy="169871"/>
          </a:xfrm>
          <a:custGeom>
            <a:avLst/>
            <a:gdLst/>
            <a:ahLst/>
            <a:cxnLst>
              <a:cxn ang="0">
                <a:pos x="wd2" y="hd2"/>
              </a:cxn>
              <a:cxn ang="5400000">
                <a:pos x="wd2" y="hd2"/>
              </a:cxn>
              <a:cxn ang="10800000">
                <a:pos x="wd2" y="hd2"/>
              </a:cxn>
              <a:cxn ang="16200000">
                <a:pos x="wd2" y="hd2"/>
              </a:cxn>
            </a:cxnLst>
            <a:rect l="0" t="0" r="r" b="b"/>
            <a:pathLst>
              <a:path w="21600" h="21600" extrusionOk="0">
                <a:moveTo>
                  <a:pt x="16156" y="0"/>
                </a:moveTo>
                <a:lnTo>
                  <a:pt x="16156" y="5450"/>
                </a:lnTo>
                <a:lnTo>
                  <a:pt x="0" y="5450"/>
                </a:lnTo>
                <a:lnTo>
                  <a:pt x="0" y="16150"/>
                </a:lnTo>
                <a:lnTo>
                  <a:pt x="16156" y="16150"/>
                </a:lnTo>
                <a:lnTo>
                  <a:pt x="16156" y="21600"/>
                </a:lnTo>
                <a:lnTo>
                  <a:pt x="21600" y="10698"/>
                </a:lnTo>
                <a:lnTo>
                  <a:pt x="16156"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64" name="Shape 764"/>
          <p:cNvSpPr/>
          <p:nvPr/>
        </p:nvSpPr>
        <p:spPr>
          <a:xfrm>
            <a:off x="6008688" y="6351589"/>
            <a:ext cx="2608271" cy="1860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3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300">
                <a:solidFill>
                  <a:srgbClr val="FFFFFF"/>
                </a:solidFill>
              </a:rPr>
              <a:t>Modified from Dzau and Braunwald</a:t>
            </a:r>
          </a:p>
        </p:txBody>
      </p:sp>
      <p:sp>
        <p:nvSpPr>
          <p:cNvPr id="765" name="Shape 765"/>
          <p:cNvSpPr/>
          <p:nvPr/>
        </p:nvSpPr>
        <p:spPr>
          <a:xfrm>
            <a:off x="7524751" y="979487"/>
            <a:ext cx="1262063" cy="68691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600">
                <a:solidFill>
                  <a:srgbClr val="FFFFFF"/>
                </a:solidFill>
                <a:latin typeface="Times New Roman Bold"/>
                <a:ea typeface="Times New Roman Bold"/>
                <a:cs typeface="Times New Roman Bold"/>
                <a:sym typeface="Times New Roman Bold"/>
              </a:rPr>
              <a:t>Sudden</a:t>
            </a:r>
            <a:endParaRPr sz="1600" b="1">
              <a:solidFill>
                <a:srgbClr val="FFFFFF"/>
              </a:solidFill>
              <a:latin typeface="Calibri"/>
              <a:ea typeface="Calibri"/>
              <a:cs typeface="Calibri"/>
              <a:sym typeface="Calibri"/>
            </a:endParaRPr>
          </a:p>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600">
                <a:solidFill>
                  <a:srgbClr val="FFFFFF"/>
                </a:solidFill>
                <a:latin typeface="Times New Roman Bold"/>
                <a:ea typeface="Times New Roman Bold"/>
                <a:cs typeface="Times New Roman Bold"/>
                <a:sym typeface="Times New Roman Bold"/>
              </a:rPr>
              <a:t>Cardiac death</a:t>
            </a:r>
          </a:p>
        </p:txBody>
      </p:sp>
      <p:sp>
        <p:nvSpPr>
          <p:cNvPr id="766" name="Shape 766"/>
          <p:cNvSpPr/>
          <p:nvPr/>
        </p:nvSpPr>
        <p:spPr>
          <a:xfrm>
            <a:off x="6883397" y="1409699"/>
            <a:ext cx="504835" cy="317508"/>
          </a:xfrm>
          <a:custGeom>
            <a:avLst/>
            <a:gdLst/>
            <a:ahLst/>
            <a:cxnLst>
              <a:cxn ang="0">
                <a:pos x="wd2" y="hd2"/>
              </a:cxn>
              <a:cxn ang="5400000">
                <a:pos x="wd2" y="hd2"/>
              </a:cxn>
              <a:cxn ang="10800000">
                <a:pos x="wd2" y="hd2"/>
              </a:cxn>
              <a:cxn ang="16200000">
                <a:pos x="wd2" y="hd2"/>
              </a:cxn>
            </a:cxnLst>
            <a:rect l="0" t="0" r="r" b="b"/>
            <a:pathLst>
              <a:path w="21600" h="21600" extrusionOk="0">
                <a:moveTo>
                  <a:pt x="14604" y="0"/>
                </a:moveTo>
                <a:lnTo>
                  <a:pt x="15489" y="2592"/>
                </a:lnTo>
                <a:lnTo>
                  <a:pt x="0" y="16520"/>
                </a:lnTo>
                <a:lnTo>
                  <a:pt x="1834" y="21600"/>
                </a:lnTo>
                <a:lnTo>
                  <a:pt x="17389" y="7776"/>
                </a:lnTo>
                <a:lnTo>
                  <a:pt x="19079" y="7776"/>
                </a:lnTo>
                <a:lnTo>
                  <a:pt x="21600" y="648"/>
                </a:lnTo>
                <a:lnTo>
                  <a:pt x="14604"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6" name="Group 771"/>
          <p:cNvGrpSpPr/>
          <p:nvPr/>
        </p:nvGrpSpPr>
        <p:grpSpPr>
          <a:xfrm>
            <a:off x="6307128" y="3811584"/>
            <a:ext cx="201631" cy="688742"/>
            <a:chOff x="0" y="-1"/>
            <a:chExt cx="201629" cy="688741"/>
          </a:xfrm>
        </p:grpSpPr>
        <p:sp>
          <p:nvSpPr>
            <p:cNvPr id="767" name="Shape 767"/>
            <p:cNvSpPr/>
            <p:nvPr/>
          </p:nvSpPr>
          <p:spPr>
            <a:xfrm>
              <a:off x="-1" y="107259"/>
              <a:ext cx="164540" cy="581482"/>
            </a:xfrm>
            <a:custGeom>
              <a:avLst/>
              <a:gdLst/>
              <a:ahLst/>
              <a:cxnLst>
                <a:cxn ang="0">
                  <a:pos x="wd2" y="hd2"/>
                </a:cxn>
                <a:cxn ang="5400000">
                  <a:pos x="wd2" y="hd2"/>
                </a:cxn>
                <a:cxn ang="10800000">
                  <a:pos x="wd2" y="hd2"/>
                </a:cxn>
                <a:cxn ang="16200000">
                  <a:pos x="wd2" y="hd2"/>
                </a:cxn>
              </a:cxnLst>
              <a:rect l="0" t="0" r="r" b="b"/>
              <a:pathLst>
                <a:path w="21600" h="21600" extrusionOk="0">
                  <a:moveTo>
                    <a:pt x="16723" y="0"/>
                  </a:moveTo>
                  <a:lnTo>
                    <a:pt x="0" y="21289"/>
                  </a:lnTo>
                  <a:lnTo>
                    <a:pt x="4861" y="21600"/>
                  </a:lnTo>
                  <a:lnTo>
                    <a:pt x="21600" y="306"/>
                  </a:lnTo>
                  <a:lnTo>
                    <a:pt x="1672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68" name="Shape 768"/>
            <p:cNvSpPr/>
            <p:nvPr/>
          </p:nvSpPr>
          <p:spPr>
            <a:xfrm>
              <a:off x="131498" y="88735"/>
              <a:ext cx="70131" cy="34996"/>
            </a:xfrm>
            <a:custGeom>
              <a:avLst/>
              <a:gdLst/>
              <a:ahLst/>
              <a:cxnLst>
                <a:cxn ang="0">
                  <a:pos x="wd2" y="hd2"/>
                </a:cxn>
                <a:cxn ang="5400000">
                  <a:pos x="wd2" y="hd2"/>
                </a:cxn>
                <a:cxn ang="10800000">
                  <a:pos x="wd2" y="hd2"/>
                </a:cxn>
                <a:cxn ang="16200000">
                  <a:pos x="wd2" y="hd2"/>
                </a:cxn>
              </a:cxnLst>
              <a:rect l="0" t="0" r="r" b="b"/>
              <a:pathLst>
                <a:path w="21600" h="21600" extrusionOk="0">
                  <a:moveTo>
                    <a:pt x="18905" y="0"/>
                  </a:moveTo>
                  <a:lnTo>
                    <a:pt x="0" y="0"/>
                  </a:lnTo>
                  <a:lnTo>
                    <a:pt x="11445" y="5087"/>
                  </a:lnTo>
                  <a:lnTo>
                    <a:pt x="10175" y="16522"/>
                  </a:lnTo>
                  <a:lnTo>
                    <a:pt x="21600" y="21600"/>
                  </a:lnTo>
                  <a:lnTo>
                    <a:pt x="18905"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69" name="Shape 769"/>
            <p:cNvSpPr/>
            <p:nvPr/>
          </p:nvSpPr>
          <p:spPr>
            <a:xfrm>
              <a:off x="127380" y="88735"/>
              <a:ext cx="41279" cy="26772"/>
            </a:xfrm>
            <a:custGeom>
              <a:avLst/>
              <a:gdLst/>
              <a:ahLst/>
              <a:cxnLst>
                <a:cxn ang="0">
                  <a:pos x="wd2" y="hd2"/>
                </a:cxn>
                <a:cxn ang="5400000">
                  <a:pos x="wd2" y="hd2"/>
                </a:cxn>
                <a:cxn ang="10800000">
                  <a:pos x="wd2" y="hd2"/>
                </a:cxn>
                <a:cxn ang="16200000">
                  <a:pos x="wd2" y="hd2"/>
                </a:cxn>
              </a:cxnLst>
              <a:rect l="0" t="0" r="r" b="b"/>
              <a:pathLst>
                <a:path w="21600" h="21600" extrusionOk="0">
                  <a:moveTo>
                    <a:pt x="2155" y="0"/>
                  </a:moveTo>
                  <a:lnTo>
                    <a:pt x="0" y="14950"/>
                  </a:lnTo>
                  <a:lnTo>
                    <a:pt x="19443" y="21600"/>
                  </a:lnTo>
                  <a:lnTo>
                    <a:pt x="21600" y="6650"/>
                  </a:lnTo>
                  <a:lnTo>
                    <a:pt x="2155"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70" name="Shape 770"/>
            <p:cNvSpPr/>
            <p:nvPr/>
          </p:nvSpPr>
          <p:spPr>
            <a:xfrm>
              <a:off x="90157" y="-2"/>
              <a:ext cx="102720" cy="107270"/>
            </a:xfrm>
            <a:custGeom>
              <a:avLst/>
              <a:gdLst/>
              <a:ahLst/>
              <a:cxnLst>
                <a:cxn ang="0">
                  <a:pos x="wd2" y="hd2"/>
                </a:cxn>
                <a:cxn ang="5400000">
                  <a:pos x="wd2" y="hd2"/>
                </a:cxn>
                <a:cxn ang="10800000">
                  <a:pos x="wd2" y="hd2"/>
                </a:cxn>
                <a:cxn ang="16200000">
                  <a:pos x="wd2" y="hd2"/>
                </a:cxn>
              </a:cxnLst>
              <a:rect l="0" t="0" r="r" b="b"/>
              <a:pathLst>
                <a:path w="21600" h="21600" extrusionOk="0">
                  <a:moveTo>
                    <a:pt x="16933" y="0"/>
                  </a:moveTo>
                  <a:lnTo>
                    <a:pt x="0" y="19937"/>
                  </a:lnTo>
                  <a:lnTo>
                    <a:pt x="7827" y="21600"/>
                  </a:lnTo>
                  <a:lnTo>
                    <a:pt x="8693" y="17870"/>
                  </a:lnTo>
                  <a:lnTo>
                    <a:pt x="21600" y="17870"/>
                  </a:lnTo>
                  <a:lnTo>
                    <a:pt x="1693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7" name="Group 774"/>
          <p:cNvGrpSpPr/>
          <p:nvPr/>
        </p:nvGrpSpPr>
        <p:grpSpPr>
          <a:xfrm>
            <a:off x="5827700" y="2478077"/>
            <a:ext cx="474305" cy="542820"/>
            <a:chOff x="-1" y="0"/>
            <a:chExt cx="474303" cy="542818"/>
          </a:xfrm>
        </p:grpSpPr>
        <p:sp>
          <p:nvSpPr>
            <p:cNvPr id="772" name="Shape 772"/>
            <p:cNvSpPr/>
            <p:nvPr/>
          </p:nvSpPr>
          <p:spPr>
            <a:xfrm>
              <a:off x="60387" y="73796"/>
              <a:ext cx="413916" cy="469022"/>
            </a:xfrm>
            <a:custGeom>
              <a:avLst/>
              <a:gdLst/>
              <a:ahLst/>
              <a:cxnLst>
                <a:cxn ang="0">
                  <a:pos x="wd2" y="hd2"/>
                </a:cxn>
                <a:cxn ang="5400000">
                  <a:pos x="wd2" y="hd2"/>
                </a:cxn>
                <a:cxn ang="10800000">
                  <a:pos x="wd2" y="hd2"/>
                </a:cxn>
                <a:cxn ang="16200000">
                  <a:pos x="wd2" y="hd2"/>
                </a:cxn>
              </a:cxnLst>
              <a:rect l="0" t="0" r="r" b="b"/>
              <a:pathLst>
                <a:path w="21600" h="21600" extrusionOk="0">
                  <a:moveTo>
                    <a:pt x="1501" y="0"/>
                  </a:moveTo>
                  <a:lnTo>
                    <a:pt x="0" y="1153"/>
                  </a:lnTo>
                  <a:lnTo>
                    <a:pt x="20099" y="21600"/>
                  </a:lnTo>
                  <a:lnTo>
                    <a:pt x="21600" y="20448"/>
                  </a:lnTo>
                  <a:lnTo>
                    <a:pt x="1501"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73" name="Shape 773"/>
            <p:cNvSpPr/>
            <p:nvPr/>
          </p:nvSpPr>
          <p:spPr>
            <a:xfrm>
              <a:off x="-1" y="-1"/>
              <a:ext cx="117888" cy="1238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806" y="21600"/>
                  </a:lnTo>
                  <a:lnTo>
                    <a:pt x="11065" y="17240"/>
                  </a:lnTo>
                  <a:lnTo>
                    <a:pt x="8779" y="14732"/>
                  </a:lnTo>
                  <a:lnTo>
                    <a:pt x="14052" y="10368"/>
                  </a:lnTo>
                  <a:lnTo>
                    <a:pt x="19355" y="10368"/>
                  </a:lnTo>
                  <a:lnTo>
                    <a:pt x="21600" y="8507"/>
                  </a:lnTo>
                  <a:lnTo>
                    <a:pt x="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8" name="Group 777"/>
          <p:cNvGrpSpPr/>
          <p:nvPr/>
        </p:nvGrpSpPr>
        <p:grpSpPr>
          <a:xfrm>
            <a:off x="4268775" y="2001831"/>
            <a:ext cx="990613" cy="114318"/>
            <a:chOff x="-1" y="0"/>
            <a:chExt cx="990612" cy="114316"/>
          </a:xfrm>
        </p:grpSpPr>
        <p:sp>
          <p:nvSpPr>
            <p:cNvPr id="775" name="Shape 775"/>
            <p:cNvSpPr/>
            <p:nvPr/>
          </p:nvSpPr>
          <p:spPr>
            <a:xfrm>
              <a:off x="-2" y="-1"/>
              <a:ext cx="114311" cy="1143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21600" y="21600"/>
                  </a:lnTo>
                  <a:lnTo>
                    <a:pt x="21600" y="14400"/>
                  </a:lnTo>
                  <a:lnTo>
                    <a:pt x="18000" y="14400"/>
                  </a:lnTo>
                  <a:lnTo>
                    <a:pt x="18000" y="7200"/>
                  </a:lnTo>
                  <a:lnTo>
                    <a:pt x="21600" y="7200"/>
                  </a:lnTo>
                  <a:lnTo>
                    <a:pt x="2160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76" name="Shape 776"/>
            <p:cNvSpPr/>
            <p:nvPr/>
          </p:nvSpPr>
          <p:spPr>
            <a:xfrm>
              <a:off x="114301" y="38103"/>
              <a:ext cx="876311" cy="38108"/>
            </a:xfrm>
            <a:prstGeom prst="rect">
              <a:avLst/>
            </a:pr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9" name="Group 781"/>
          <p:cNvGrpSpPr/>
          <p:nvPr/>
        </p:nvGrpSpPr>
        <p:grpSpPr>
          <a:xfrm>
            <a:off x="3238490" y="2398704"/>
            <a:ext cx="291615" cy="604351"/>
            <a:chOff x="-1" y="-1"/>
            <a:chExt cx="291614" cy="604350"/>
          </a:xfrm>
        </p:grpSpPr>
        <p:sp>
          <p:nvSpPr>
            <p:cNvPr id="778" name="Shape 778"/>
            <p:cNvSpPr/>
            <p:nvPr/>
          </p:nvSpPr>
          <p:spPr>
            <a:xfrm>
              <a:off x="-2" y="476901"/>
              <a:ext cx="101904" cy="1274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5" y="21600"/>
                  </a:lnTo>
                  <a:lnTo>
                    <a:pt x="21600" y="8232"/>
                  </a:lnTo>
                  <a:lnTo>
                    <a:pt x="13029" y="8232"/>
                  </a:lnTo>
                  <a:lnTo>
                    <a:pt x="5695" y="5588"/>
                  </a:lnTo>
                  <a:lnTo>
                    <a:pt x="7351" y="2654"/>
                  </a:lnTo>
                  <a:lnTo>
                    <a:pt x="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79" name="Shape 779"/>
            <p:cNvSpPr/>
            <p:nvPr/>
          </p:nvSpPr>
          <p:spPr>
            <a:xfrm>
              <a:off x="61463" y="508174"/>
              <a:ext cx="42463" cy="17300"/>
            </a:xfrm>
            <a:custGeom>
              <a:avLst/>
              <a:gdLst/>
              <a:ahLst/>
              <a:cxnLst>
                <a:cxn ang="0">
                  <a:pos x="wd2" y="hd2"/>
                </a:cxn>
                <a:cxn ang="5400000">
                  <a:pos x="wd2" y="hd2"/>
                </a:cxn>
                <a:cxn ang="10800000">
                  <a:pos x="wd2" y="hd2"/>
                </a:cxn>
                <a:cxn ang="16200000">
                  <a:pos x="wd2" y="hd2"/>
                </a:cxn>
              </a:cxnLst>
              <a:rect l="0" t="0" r="r" b="b"/>
              <a:pathLst>
                <a:path w="21600" h="21600" extrusionOk="0">
                  <a:moveTo>
                    <a:pt x="3972" y="0"/>
                  </a:moveTo>
                  <a:lnTo>
                    <a:pt x="0" y="21600"/>
                  </a:lnTo>
                  <a:lnTo>
                    <a:pt x="20570" y="21600"/>
                  </a:lnTo>
                  <a:lnTo>
                    <a:pt x="21600" y="19541"/>
                  </a:lnTo>
                  <a:lnTo>
                    <a:pt x="3972"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80" name="Shape 780"/>
            <p:cNvSpPr/>
            <p:nvPr/>
          </p:nvSpPr>
          <p:spPr>
            <a:xfrm>
              <a:off x="34677" y="-2"/>
              <a:ext cx="256937" cy="508185"/>
            </a:xfrm>
            <a:custGeom>
              <a:avLst/>
              <a:gdLst/>
              <a:ahLst/>
              <a:cxnLst>
                <a:cxn ang="0">
                  <a:pos x="wd2" y="hd2"/>
                </a:cxn>
                <a:cxn ang="5400000">
                  <a:pos x="wd2" y="hd2"/>
                </a:cxn>
                <a:cxn ang="10800000">
                  <a:pos x="wd2" y="hd2"/>
                </a:cxn>
                <a:cxn ang="16200000">
                  <a:pos x="wd2" y="hd2"/>
                </a:cxn>
              </a:cxnLst>
              <a:rect l="0" t="0" r="r" b="b"/>
              <a:pathLst>
                <a:path w="21600" h="21600" extrusionOk="0">
                  <a:moveTo>
                    <a:pt x="18681" y="0"/>
                  </a:moveTo>
                  <a:lnTo>
                    <a:pt x="0" y="20936"/>
                  </a:lnTo>
                  <a:lnTo>
                    <a:pt x="2908" y="21600"/>
                  </a:lnTo>
                  <a:lnTo>
                    <a:pt x="21600" y="668"/>
                  </a:lnTo>
                  <a:lnTo>
                    <a:pt x="18681"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0" name="Group 786"/>
          <p:cNvGrpSpPr/>
          <p:nvPr/>
        </p:nvGrpSpPr>
        <p:grpSpPr>
          <a:xfrm>
            <a:off x="3184518" y="3827450"/>
            <a:ext cx="321902" cy="642577"/>
            <a:chOff x="-1" y="-1"/>
            <a:chExt cx="321901" cy="642576"/>
          </a:xfrm>
        </p:grpSpPr>
        <p:sp>
          <p:nvSpPr>
            <p:cNvPr id="782" name="Shape 782"/>
            <p:cNvSpPr/>
            <p:nvPr/>
          </p:nvSpPr>
          <p:spPr>
            <a:xfrm>
              <a:off x="218865" y="547617"/>
              <a:ext cx="102139" cy="94958"/>
            </a:xfrm>
            <a:custGeom>
              <a:avLst/>
              <a:gdLst/>
              <a:ahLst/>
              <a:cxnLst>
                <a:cxn ang="0">
                  <a:pos x="wd2" y="hd2"/>
                </a:cxn>
                <a:cxn ang="5400000">
                  <a:pos x="wd2" y="hd2"/>
                </a:cxn>
                <a:cxn ang="10800000">
                  <a:pos x="wd2" y="hd2"/>
                </a:cxn>
                <a:cxn ang="16200000">
                  <a:pos x="wd2" y="hd2"/>
                </a:cxn>
              </a:cxnLst>
              <a:rect l="0" t="0" r="r" b="b"/>
              <a:pathLst>
                <a:path w="21600" h="21600" extrusionOk="0">
                  <a:moveTo>
                    <a:pt x="7257" y="0"/>
                  </a:moveTo>
                  <a:lnTo>
                    <a:pt x="0" y="3736"/>
                  </a:lnTo>
                  <a:lnTo>
                    <a:pt x="21306" y="21600"/>
                  </a:lnTo>
                  <a:lnTo>
                    <a:pt x="21600" y="3909"/>
                  </a:lnTo>
                  <a:lnTo>
                    <a:pt x="8989" y="3909"/>
                  </a:lnTo>
                  <a:lnTo>
                    <a:pt x="7257"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83" name="Shape 783"/>
            <p:cNvSpPr/>
            <p:nvPr/>
          </p:nvSpPr>
          <p:spPr>
            <a:xfrm>
              <a:off x="253177" y="531173"/>
              <a:ext cx="42584" cy="33635"/>
            </a:xfrm>
            <a:custGeom>
              <a:avLst/>
              <a:gdLst/>
              <a:ahLst/>
              <a:cxnLst>
                <a:cxn ang="0">
                  <a:pos x="wd2" y="hd2"/>
                </a:cxn>
                <a:cxn ang="5400000">
                  <a:pos x="wd2" y="hd2"/>
                </a:cxn>
                <a:cxn ang="10800000">
                  <a:pos x="wd2" y="hd2"/>
                </a:cxn>
                <a:cxn ang="16200000">
                  <a:pos x="wd2" y="hd2"/>
                </a:cxn>
              </a:cxnLst>
              <a:rect l="0" t="0" r="r" b="b"/>
              <a:pathLst>
                <a:path w="21600" h="21600" extrusionOk="0">
                  <a:moveTo>
                    <a:pt x="17433" y="0"/>
                  </a:moveTo>
                  <a:lnTo>
                    <a:pt x="0" y="10563"/>
                  </a:lnTo>
                  <a:lnTo>
                    <a:pt x="4155" y="21600"/>
                  </a:lnTo>
                  <a:lnTo>
                    <a:pt x="21600" y="11071"/>
                  </a:lnTo>
                  <a:lnTo>
                    <a:pt x="1743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84" name="Shape 784"/>
            <p:cNvSpPr/>
            <p:nvPr/>
          </p:nvSpPr>
          <p:spPr>
            <a:xfrm>
              <a:off x="261367" y="514736"/>
              <a:ext cx="60533" cy="500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340" y="7092"/>
                  </a:lnTo>
                  <a:lnTo>
                    <a:pt x="12272" y="14528"/>
                  </a:lnTo>
                  <a:lnTo>
                    <a:pt x="0" y="21600"/>
                  </a:lnTo>
                  <a:lnTo>
                    <a:pt x="21281" y="21600"/>
                  </a:lnTo>
                  <a:lnTo>
                    <a:pt x="2160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85" name="Shape 785"/>
            <p:cNvSpPr/>
            <p:nvPr/>
          </p:nvSpPr>
          <p:spPr>
            <a:xfrm>
              <a:off x="-2" y="-3"/>
              <a:ext cx="287549" cy="547629"/>
            </a:xfrm>
            <a:custGeom>
              <a:avLst/>
              <a:gdLst/>
              <a:ahLst/>
              <a:cxnLst>
                <a:cxn ang="0">
                  <a:pos x="wd2" y="hd2"/>
                </a:cxn>
                <a:cxn ang="5400000">
                  <a:pos x="wd2" y="hd2"/>
                </a:cxn>
                <a:cxn ang="10800000">
                  <a:pos x="wd2" y="hd2"/>
                </a:cxn>
                <a:cxn ang="16200000">
                  <a:pos x="wd2" y="hd2"/>
                </a:cxn>
              </a:cxnLst>
              <a:rect l="0" t="0" r="r" b="b"/>
              <a:pathLst>
                <a:path w="21600" h="21600" extrusionOk="0">
                  <a:moveTo>
                    <a:pt x="2583" y="0"/>
                  </a:moveTo>
                  <a:lnTo>
                    <a:pt x="0" y="652"/>
                  </a:lnTo>
                  <a:lnTo>
                    <a:pt x="19019" y="21600"/>
                  </a:lnTo>
                  <a:lnTo>
                    <a:pt x="21600" y="20951"/>
                  </a:lnTo>
                  <a:lnTo>
                    <a:pt x="258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787" name="Shape 787"/>
          <p:cNvSpPr/>
          <p:nvPr/>
        </p:nvSpPr>
        <p:spPr>
          <a:xfrm>
            <a:off x="4071938" y="2286000"/>
            <a:ext cx="1612909" cy="3570288"/>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grpSp>
        <p:nvGrpSpPr>
          <p:cNvPr id="11" name="Group 790"/>
          <p:cNvGrpSpPr/>
          <p:nvPr/>
        </p:nvGrpSpPr>
        <p:grpSpPr>
          <a:xfrm>
            <a:off x="2143112" y="3787758"/>
            <a:ext cx="642963" cy="642962"/>
            <a:chOff x="0" y="-1"/>
            <a:chExt cx="642961" cy="642961"/>
          </a:xfrm>
        </p:grpSpPr>
        <p:sp>
          <p:nvSpPr>
            <p:cNvPr id="788" name="Shape 788"/>
            <p:cNvSpPr/>
            <p:nvPr/>
          </p:nvSpPr>
          <p:spPr>
            <a:xfrm>
              <a:off x="128846" y="176242"/>
              <a:ext cx="514115" cy="466718"/>
            </a:xfrm>
            <a:custGeom>
              <a:avLst/>
              <a:gdLst/>
              <a:ahLst/>
              <a:cxnLst>
                <a:cxn ang="0">
                  <a:pos x="wd2" y="hd2"/>
                </a:cxn>
                <a:cxn ang="5400000">
                  <a:pos x="wd2" y="hd2"/>
                </a:cxn>
                <a:cxn ang="10800000">
                  <a:pos x="wd2" y="hd2"/>
                </a:cxn>
                <a:cxn ang="16200000">
                  <a:pos x="wd2" y="hd2"/>
                </a:cxn>
              </a:cxnLst>
              <a:rect l="0" t="0" r="r" b="b"/>
              <a:pathLst>
                <a:path w="21600" h="21600" extrusionOk="0">
                  <a:moveTo>
                    <a:pt x="3860" y="0"/>
                  </a:moveTo>
                  <a:lnTo>
                    <a:pt x="0" y="0"/>
                  </a:lnTo>
                  <a:lnTo>
                    <a:pt x="19614" y="21600"/>
                  </a:lnTo>
                  <a:lnTo>
                    <a:pt x="21600" y="19483"/>
                  </a:lnTo>
                  <a:lnTo>
                    <a:pt x="386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789" name="Shape 789"/>
            <p:cNvSpPr/>
            <p:nvPr/>
          </p:nvSpPr>
          <p:spPr>
            <a:xfrm>
              <a:off x="-1" y="-2"/>
              <a:ext cx="220726" cy="200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234" y="21600"/>
                  </a:lnTo>
                  <a:lnTo>
                    <a:pt x="12609" y="18998"/>
                  </a:lnTo>
                  <a:lnTo>
                    <a:pt x="21600" y="18998"/>
                  </a:lnTo>
                  <a:lnTo>
                    <a:pt x="17372" y="14354"/>
                  </a:lnTo>
                  <a:lnTo>
                    <a:pt x="19896" y="12040"/>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791" name="Shape 791"/>
          <p:cNvSpPr/>
          <p:nvPr/>
        </p:nvSpPr>
        <p:spPr>
          <a:xfrm>
            <a:off x="5497513" y="3597274"/>
            <a:ext cx="3546481" cy="165506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indent="1241425">
              <a:lnSpc>
                <a:spcPts val="2000"/>
              </a:lnSpc>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Dilatation and  Remodelling</a:t>
            </a:r>
            <a:endParaRPr sz="1300">
              <a:latin typeface="Calibri"/>
              <a:ea typeface="Calibri"/>
              <a:cs typeface="Calibri"/>
              <a:sym typeface="Calibri"/>
            </a:endParaRPr>
          </a:p>
          <a:p>
            <a:pPr lvl="0" indent="1647825">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b="1">
                <a:solidFill>
                  <a:srgbClr val="FFFFFF"/>
                </a:solidFill>
                <a:latin typeface="Franklin Gothic Medium"/>
                <a:ea typeface="Franklin Gothic Medium"/>
                <a:cs typeface="Franklin Gothic Medium"/>
                <a:sym typeface="Franklin Gothic Medium"/>
              </a:rPr>
              <a:t>GFR,	S.Creatinine</a:t>
            </a:r>
            <a:endParaRPr sz="1300">
              <a:latin typeface="Calibri"/>
              <a:ea typeface="Calibri"/>
              <a:cs typeface="Calibri"/>
              <a:sym typeface="Calibri"/>
            </a:endParaRPr>
          </a:p>
          <a:p>
            <a:pPr lvl="0" indent="1647825">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b="1">
                <a:solidFill>
                  <a:srgbClr val="FFFFFF"/>
                </a:solidFill>
                <a:latin typeface="Franklin Gothic Medium"/>
                <a:ea typeface="Franklin Gothic Medium"/>
                <a:cs typeface="Franklin Gothic Medium"/>
                <a:sym typeface="Franklin Gothic Medium"/>
              </a:rPr>
              <a:t>Microalbuminuria,  Proteinuria  Aldosterone release  Glomerular sclerosis</a:t>
            </a:r>
            <a:endParaRPr sz="1300">
              <a:latin typeface="Calibri"/>
              <a:ea typeface="Calibri"/>
              <a:cs typeface="Calibri"/>
              <a:sym typeface="Calibri"/>
            </a:endParaRPr>
          </a:p>
          <a:p>
            <a:pPr lvl="0" indent="12700">
              <a:spcBef>
                <a:spcPts val="1100"/>
              </a:spcBef>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Terminal  Heart Failure</a:t>
            </a:r>
            <a:endParaRPr sz="1300">
              <a:latin typeface="Calibri"/>
              <a:ea typeface="Calibri"/>
              <a:cs typeface="Calibri"/>
              <a:sym typeface="Calibri"/>
            </a:endParaRPr>
          </a:p>
          <a:p>
            <a:pPr lvl="0" indent="12700">
              <a:spcBef>
                <a:spcPts val="1100"/>
              </a:spcBef>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Esrd</a:t>
            </a:r>
          </a:p>
        </p:txBody>
      </p:sp>
      <p:sp>
        <p:nvSpPr>
          <p:cNvPr id="792" name="Shape 792"/>
          <p:cNvSpPr>
            <a:spLocks noGrp="1"/>
          </p:cNvSpPr>
          <p:nvPr>
            <p:ph type="title"/>
          </p:nvPr>
        </p:nvSpPr>
        <p:spPr>
          <a:xfrm>
            <a:off x="500064" y="-46041"/>
            <a:ext cx="8142286" cy="1219207"/>
          </a:xfrm>
          <a:prstGeom prst="rect">
            <a:avLst/>
          </a:prstGeom>
        </p:spPr>
        <p:txBody>
          <a:bodyPr lIns="0" tIns="0" rIns="0" bIns="0">
            <a:normAutofit/>
          </a:bodyPr>
          <a:lstStyle>
            <a:lvl1pPr indent="1917700">
              <a:tabLst>
                <a:tab pos="723900" algn="l"/>
                <a:tab pos="1447800" algn="l"/>
                <a:tab pos="2171700" algn="l"/>
                <a:tab pos="2895600" algn="l"/>
                <a:tab pos="3619500" algn="l"/>
                <a:tab pos="4343400" algn="l"/>
                <a:tab pos="5067300" algn="l"/>
                <a:tab pos="5791200" algn="l"/>
                <a:tab pos="6515100" algn="l"/>
                <a:tab pos="7239000" algn="l"/>
                <a:tab pos="7962900" algn="l"/>
              </a:tabLst>
              <a:defRPr sz="4000">
                <a:solidFill>
                  <a:srgbClr val="FFFF00"/>
                </a:solidFill>
                <a:latin typeface="Times New Roman"/>
                <a:ea typeface="Times New Roman"/>
                <a:cs typeface="Times New Roman"/>
                <a:sym typeface="Times New Roman"/>
              </a:defRPr>
            </a:lvl1pPr>
          </a:lstStyle>
          <a:p>
            <a:pPr lvl="0">
              <a:defRPr sz="1800">
                <a:solidFill>
                  <a:srgbClr val="000000"/>
                </a:solidFill>
              </a:defRPr>
            </a:pPr>
            <a:r>
              <a:rPr sz="4000">
                <a:solidFill>
                  <a:srgbClr val="FFFF00"/>
                </a:solidFill>
              </a:rPr>
              <a:t>Continuum sistemico</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Risultati immagini per complessita' immagini"/>
          <p:cNvSpPr>
            <a:spLocks noChangeAspect="1" noChangeArrowheads="1"/>
          </p:cNvSpPr>
          <p:nvPr/>
        </p:nvSpPr>
        <p:spPr bwMode="auto">
          <a:xfrm>
            <a:off x="133034" y="81451"/>
            <a:ext cx="256565" cy="256565"/>
          </a:xfrm>
          <a:prstGeom prst="rect">
            <a:avLst/>
          </a:prstGeom>
          <a:noFill/>
        </p:spPr>
        <p:txBody>
          <a:bodyPr vert="horz" wrap="square" lIns="78155" tIns="39078" rIns="78155" bIns="39078" numCol="1" anchor="t" anchorCtr="0" compatLnSpc="1">
            <a:prstTxWarp prst="textNoShape">
              <a:avLst/>
            </a:prstTxWarp>
          </a:bodyPr>
          <a:lstStyle/>
          <a:p>
            <a:endParaRPr lang="it-IT"/>
          </a:p>
        </p:txBody>
      </p:sp>
      <p:pic>
        <p:nvPicPr>
          <p:cNvPr id="1028" name="Picture 4" descr="Risultati immagini per complessita' immagini"/>
          <p:cNvPicPr>
            <a:picLocks noChangeAspect="1" noChangeArrowheads="1"/>
          </p:cNvPicPr>
          <p:nvPr/>
        </p:nvPicPr>
        <p:blipFill>
          <a:blip r:embed="rId2"/>
          <a:srcRect/>
          <a:stretch>
            <a:fillRect/>
          </a:stretch>
        </p:blipFill>
        <p:spPr bwMode="auto">
          <a:xfrm>
            <a:off x="6587876" y="3123569"/>
            <a:ext cx="2238489" cy="3213161"/>
          </a:xfrm>
          <a:prstGeom prst="rect">
            <a:avLst/>
          </a:prstGeom>
          <a:noFill/>
        </p:spPr>
      </p:pic>
      <p:sp>
        <p:nvSpPr>
          <p:cNvPr id="1030" name="AutoShape 6" descr="Risultati immagini per complessita' immagini"/>
          <p:cNvSpPr>
            <a:spLocks noChangeAspect="1" noChangeArrowheads="1"/>
          </p:cNvSpPr>
          <p:nvPr/>
        </p:nvSpPr>
        <p:spPr bwMode="auto">
          <a:xfrm>
            <a:off x="133034" y="81451"/>
            <a:ext cx="256565" cy="256565"/>
          </a:xfrm>
          <a:prstGeom prst="rect">
            <a:avLst/>
          </a:prstGeom>
          <a:noFill/>
        </p:spPr>
        <p:txBody>
          <a:bodyPr vert="horz" wrap="square" lIns="78155" tIns="39078" rIns="78155" bIns="39078" numCol="1" anchor="t" anchorCtr="0" compatLnSpc="1">
            <a:prstTxWarp prst="textNoShape">
              <a:avLst/>
            </a:prstTxWarp>
          </a:bodyPr>
          <a:lstStyle/>
          <a:p>
            <a:endParaRPr lang="it-IT"/>
          </a:p>
        </p:txBody>
      </p:sp>
      <p:sp>
        <p:nvSpPr>
          <p:cNvPr id="1032" name="AutoShape 8" descr="Risultati immagini per complessita' immagini"/>
          <p:cNvSpPr>
            <a:spLocks noChangeAspect="1" noChangeArrowheads="1"/>
          </p:cNvSpPr>
          <p:nvPr/>
        </p:nvSpPr>
        <p:spPr bwMode="auto">
          <a:xfrm>
            <a:off x="133034" y="81451"/>
            <a:ext cx="256565" cy="256565"/>
          </a:xfrm>
          <a:prstGeom prst="rect">
            <a:avLst/>
          </a:prstGeom>
          <a:noFill/>
        </p:spPr>
        <p:txBody>
          <a:bodyPr vert="horz" wrap="square" lIns="78155" tIns="39078" rIns="78155" bIns="39078" numCol="1" anchor="t" anchorCtr="0" compatLnSpc="1">
            <a:prstTxWarp prst="textNoShape">
              <a:avLst/>
            </a:prstTxWarp>
          </a:bodyPr>
          <a:lstStyle/>
          <a:p>
            <a:endParaRPr lang="it-IT"/>
          </a:p>
        </p:txBody>
      </p:sp>
      <p:pic>
        <p:nvPicPr>
          <p:cNvPr id="1033" name="Picture 9" descr="C:\Users\monizzi\Desktop\Fotolia_63555149_Subscription_Monthly_XXL.jpg"/>
          <p:cNvPicPr>
            <a:picLocks noChangeAspect="1" noChangeArrowheads="1"/>
          </p:cNvPicPr>
          <p:nvPr/>
        </p:nvPicPr>
        <p:blipFill>
          <a:blip r:embed="rId3"/>
          <a:srcRect/>
          <a:stretch>
            <a:fillRect/>
          </a:stretch>
        </p:blipFill>
        <p:spPr bwMode="auto">
          <a:xfrm>
            <a:off x="662424" y="1352038"/>
            <a:ext cx="4899166" cy="4337186"/>
          </a:xfrm>
          <a:prstGeom prst="rect">
            <a:avLst/>
          </a:prstGeom>
          <a:noFill/>
        </p:spPr>
      </p:pic>
      <p:sp>
        <p:nvSpPr>
          <p:cNvPr id="1035" name="AutoShape 11" descr="Autostrada serrate : Foto stock"/>
          <p:cNvSpPr>
            <a:spLocks noChangeAspect="1" noChangeArrowheads="1"/>
          </p:cNvSpPr>
          <p:nvPr/>
        </p:nvSpPr>
        <p:spPr bwMode="auto">
          <a:xfrm>
            <a:off x="133034" y="81451"/>
            <a:ext cx="256565" cy="256565"/>
          </a:xfrm>
          <a:prstGeom prst="rect">
            <a:avLst/>
          </a:prstGeom>
          <a:noFill/>
        </p:spPr>
        <p:txBody>
          <a:bodyPr vert="horz" wrap="square" lIns="78155" tIns="39078" rIns="78155" bIns="39078" numCol="1" anchor="t" anchorCtr="0" compatLnSpc="1">
            <a:prstTxWarp prst="textNoShape">
              <a:avLst/>
            </a:prstTxWarp>
          </a:bodyPr>
          <a:lstStyle/>
          <a:p>
            <a:endParaRPr lang="it-IT"/>
          </a:p>
        </p:txBody>
      </p:sp>
      <p:sp>
        <p:nvSpPr>
          <p:cNvPr id="1037" name="AutoShape 13" descr="Autostrada serrate : Foto stock"/>
          <p:cNvSpPr>
            <a:spLocks noChangeAspect="1" noChangeArrowheads="1"/>
          </p:cNvSpPr>
          <p:nvPr/>
        </p:nvSpPr>
        <p:spPr bwMode="auto">
          <a:xfrm>
            <a:off x="133034" y="81451"/>
            <a:ext cx="256565" cy="256565"/>
          </a:xfrm>
          <a:prstGeom prst="rect">
            <a:avLst/>
          </a:prstGeom>
          <a:noFill/>
        </p:spPr>
        <p:txBody>
          <a:bodyPr vert="horz" wrap="square" lIns="78155" tIns="39078" rIns="78155" bIns="39078" numCol="1" anchor="t" anchorCtr="0" compatLnSpc="1">
            <a:prstTxWarp prst="textNoShape">
              <a:avLst/>
            </a:prstTxWarp>
          </a:bodyPr>
          <a:lstStyle/>
          <a:p>
            <a:endParaRPr lang="it-IT"/>
          </a:p>
        </p:txBody>
      </p:sp>
      <p:sp>
        <p:nvSpPr>
          <p:cNvPr id="11" name="CasellaDiTesto 10"/>
          <p:cNvSpPr txBox="1"/>
          <p:nvPr/>
        </p:nvSpPr>
        <p:spPr>
          <a:xfrm>
            <a:off x="1" y="198195"/>
            <a:ext cx="8725925" cy="9601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076" tIns="39076" rIns="39076" bIns="39076" numCol="1" spcCol="38082" rtlCol="0" anchor="t">
            <a:spAutoFit/>
          </a:bodyPr>
          <a:lstStyle/>
          <a:p>
            <a:pPr algn="ctr" defTabSz="383984" latinLnBrk="1" hangingPunct="0"/>
            <a:r>
              <a:rPr lang="it-IT" sz="6157" b="1" dirty="0" err="1">
                <a:solidFill>
                  <a:srgbClr val="000000"/>
                </a:solidFill>
                <a:sym typeface="Helvetica"/>
              </a:rPr>
              <a:t>Complessita’</a:t>
            </a:r>
            <a:endParaRPr lang="it-IT" sz="6157" b="1" dirty="0">
              <a:solidFill>
                <a:srgbClr val="000000"/>
              </a:solidFill>
              <a:sym typeface="Helvetica"/>
            </a:endParaRPr>
          </a:p>
        </p:txBody>
      </p:sp>
    </p:spTree>
    <p:extLst>
      <p:ext uri="{BB962C8B-B14F-4D97-AF65-F5344CB8AC3E}">
        <p14:creationId xmlns:p14="http://schemas.microsoft.com/office/powerpoint/2010/main" val="50723022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Shape 1179"/>
          <p:cNvSpPr>
            <a:spLocks noGrp="1"/>
          </p:cNvSpPr>
          <p:nvPr>
            <p:ph type="title"/>
          </p:nvPr>
        </p:nvSpPr>
        <p:spPr>
          <a:xfrm>
            <a:off x="144461" y="30159"/>
            <a:ext cx="8853493" cy="1317632"/>
          </a:xfrm>
          <a:prstGeom prst="rect">
            <a:avLst/>
          </a:prstGeom>
        </p:spPr>
        <p:txBody>
          <a:bodyPr lIns="44999" tIns="44999" rIns="44999" bIns="44999">
            <a:normAutofit/>
          </a:bodyPr>
          <a:lstStyle/>
          <a:p>
            <a:pPr lvl="0">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pPr>
            <a:r>
              <a:rPr sz="4400">
                <a:latin typeface="Calibri"/>
                <a:ea typeface="Calibri"/>
                <a:cs typeface="Calibri"/>
                <a:sym typeface="Calibri"/>
              </a:rPr>
              <a:t>Medicina of the 21st Century</a:t>
            </a:r>
            <a:br>
              <a:rPr sz="4400">
                <a:latin typeface="Calibri"/>
                <a:ea typeface="Calibri"/>
                <a:cs typeface="Calibri"/>
                <a:sym typeface="Calibri"/>
              </a:rPr>
            </a:br>
            <a:r>
              <a:rPr sz="3100">
                <a:latin typeface="Calibri"/>
                <a:ea typeface="Calibri"/>
                <a:cs typeface="Calibri"/>
                <a:sym typeface="Calibri"/>
              </a:rPr>
              <a:t>The 4 </a:t>
            </a:r>
            <a:r>
              <a:rPr sz="3100" b="1">
                <a:solidFill>
                  <a:srgbClr val="FF2600"/>
                </a:solidFill>
                <a:latin typeface="Calibri"/>
                <a:ea typeface="Calibri"/>
                <a:cs typeface="Calibri"/>
                <a:sym typeface="Calibri"/>
              </a:rPr>
              <a:t>P</a:t>
            </a:r>
            <a:r>
              <a:rPr sz="3100">
                <a:solidFill>
                  <a:srgbClr val="FF2600"/>
                </a:solidFill>
                <a:latin typeface="Calibri"/>
                <a:ea typeface="Calibri"/>
                <a:cs typeface="Calibri"/>
                <a:sym typeface="Calibri"/>
              </a:rPr>
              <a:t>’s Medicine(Leroy Hood)</a:t>
            </a:r>
          </a:p>
        </p:txBody>
      </p:sp>
      <p:sp>
        <p:nvSpPr>
          <p:cNvPr id="1180" name="Shape 1180"/>
          <p:cNvSpPr>
            <a:spLocks noGrp="1"/>
          </p:cNvSpPr>
          <p:nvPr>
            <p:ph type="body" idx="1"/>
          </p:nvPr>
        </p:nvSpPr>
        <p:spPr>
          <a:xfrm>
            <a:off x="406401" y="2301875"/>
            <a:ext cx="8331200" cy="3124200"/>
          </a:xfrm>
          <a:prstGeom prst="rect">
            <a:avLst/>
          </a:prstGeom>
        </p:spPr>
        <p:txBody>
          <a:bodyPr lIns="44999" tIns="44999" rIns="44999" bIns="44999">
            <a:normAutofit/>
          </a:bodyPr>
          <a:lstStyle/>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a:solidFill>
                  <a:srgbClr val="FF2600"/>
                </a:solidFill>
              </a:rPr>
              <a:t>Personalized</a:t>
            </a:r>
          </a:p>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a:solidFill>
                  <a:srgbClr val="FF2600"/>
                </a:solidFill>
              </a:rPr>
              <a:t>Predictive</a:t>
            </a:r>
          </a:p>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a:solidFill>
                  <a:srgbClr val="FF2600"/>
                </a:solidFill>
              </a:rPr>
              <a:t>Preventive</a:t>
            </a:r>
          </a:p>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smtClean="0">
                <a:solidFill>
                  <a:srgbClr val="FF2600"/>
                </a:solidFill>
              </a:rPr>
              <a:t>Part</a:t>
            </a:r>
            <a:r>
              <a:rPr lang="it-IT" sz="2800" b="1" smtClean="0">
                <a:solidFill>
                  <a:srgbClr val="FF2600"/>
                </a:solidFill>
              </a:rPr>
              <a:t>i</a:t>
            </a:r>
            <a:r>
              <a:rPr sz="2800" b="1" smtClean="0">
                <a:solidFill>
                  <a:srgbClr val="FF2600"/>
                </a:solidFill>
              </a:rPr>
              <a:t>cipatory</a:t>
            </a:r>
            <a:r>
              <a:rPr sz="2800" b="1" dirty="0" smtClean="0">
                <a:solidFill>
                  <a:srgbClr val="FF2600"/>
                </a:solidFill>
              </a:rPr>
              <a:t> </a:t>
            </a:r>
            <a:r>
              <a:rPr sz="2800" b="1" dirty="0">
                <a:solidFill>
                  <a:srgbClr val="FF2600"/>
                </a:solidFill>
              </a:rPr>
              <a:t>medicine </a:t>
            </a:r>
          </a:p>
        </p:txBody>
      </p:sp>
      <p:sp>
        <p:nvSpPr>
          <p:cNvPr id="1181" name="Shape 1181"/>
          <p:cNvSpPr/>
          <p:nvPr/>
        </p:nvSpPr>
        <p:spPr>
          <a:xfrm>
            <a:off x="6583363" y="6378575"/>
            <a:ext cx="2103446" cy="275543"/>
          </a:xfrm>
          <a:prstGeom prst="rect">
            <a:avLst/>
          </a:prstGeom>
          <a:ln w="12700">
            <a:miter lim="400000"/>
          </a:ln>
          <a:extLst>
            <a:ext uri="{C572A759-6A51-4108-AA02-DFA0A04FC94B}">
              <ma14:wrappingTextBoxFlag xmlns:ma14="http://schemas.microsoft.com/office/mac/drawingml/2011/main" xmlns="" val="1"/>
            </a:ext>
          </a:extLst>
        </p:spPr>
        <p:txBody>
          <a:bodyPr lIns="44999" tIns="44999" rIns="44999" bIns="44999">
            <a:spAutoFit/>
          </a:bodyPr>
          <a:lstStyle>
            <a:lvl1pPr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Arial"/>
                <a:ea typeface="Arial"/>
                <a:cs typeface="Arial"/>
                <a:sym typeface="Arial"/>
              </a:defRPr>
            </a:lvl1pPr>
          </a:lstStyle>
          <a:p>
            <a:pPr marL="0" marR="0" lvl="0" indent="0" algn="r"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pPr>
            <a:r>
              <a:rPr kumimoji="0" sz="1200" b="0" i="0" u="none" strike="noStrike" kern="0" cap="none" spc="0" normalizeH="0" baseline="0" noProof="0">
                <a:ln>
                  <a:noFill/>
                </a:ln>
                <a:solidFill>
                  <a:sysClr val="windowText" lastClr="000000"/>
                </a:solidFill>
                <a:effectLst/>
                <a:uLnTx/>
                <a:uFillTx/>
                <a:latin typeface="Arial"/>
                <a:cs typeface="Arial"/>
                <a:sym typeface="Arial"/>
              </a:rPr>
              <a:t>35</a:t>
            </a:r>
          </a:p>
        </p:txBody>
      </p:sp>
      <p:pic>
        <p:nvPicPr>
          <p:cNvPr id="1182" name="image17.jpeg"/>
          <p:cNvPicPr/>
          <p:nvPr/>
        </p:nvPicPr>
        <p:blipFill>
          <a:blip r:embed="rId2">
            <a:extLst/>
          </a:blip>
          <a:stretch>
            <a:fillRect/>
          </a:stretch>
        </p:blipFill>
        <p:spPr>
          <a:xfrm>
            <a:off x="7558890" y="1529326"/>
            <a:ext cx="1388686" cy="1225642"/>
          </a:xfrm>
          <a:prstGeom prst="rect">
            <a:avLst/>
          </a:prstGeom>
          <a:ln w="12700">
            <a:miter lim="400000"/>
          </a:ln>
        </p:spPr>
      </p:pic>
      <p:sp>
        <p:nvSpPr>
          <p:cNvPr id="6" name="CasellaDiTesto 5"/>
          <p:cNvSpPr txBox="1"/>
          <p:nvPr/>
        </p:nvSpPr>
        <p:spPr>
          <a:xfrm>
            <a:off x="-714412" y="4643446"/>
            <a:ext cx="10287040" cy="11387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49262" rtl="0" fontAlgn="auto" latinLnBrk="1" hangingPunct="0">
              <a:lnSpc>
                <a:spcPct val="100000"/>
              </a:lnSpc>
              <a:spcBef>
                <a:spcPts val="0"/>
              </a:spcBef>
              <a:spcAft>
                <a:spcPts val="0"/>
              </a:spcAft>
              <a:buClrTx/>
              <a:buSzTx/>
              <a:buFontTx/>
              <a:buNone/>
              <a:tabLst/>
            </a:pPr>
            <a:r>
              <a:rPr kumimoji="0" lang="it-IT" sz="4000" b="1" i="0" u="none" strike="noStrike" cap="none" spc="0" normalizeH="0" baseline="0" dirty="0" err="1" smtClean="0">
                <a:ln>
                  <a:noFill/>
                </a:ln>
                <a:solidFill>
                  <a:srgbClr val="000000"/>
                </a:solidFill>
                <a:effectLst/>
                <a:uFillTx/>
                <a:latin typeface="+mn-lt"/>
                <a:ea typeface="+mn-ea"/>
                <a:cs typeface="+mn-cs"/>
                <a:sym typeface="Helvetica"/>
              </a:rPr>
              <a:t>Taiolered</a:t>
            </a:r>
            <a:r>
              <a:rPr kumimoji="0" lang="it-IT" sz="4000" b="1" i="0" u="none" strike="noStrike" cap="none" spc="0" normalizeH="0" baseline="0" dirty="0" smtClean="0">
                <a:ln>
                  <a:noFill/>
                </a:ln>
                <a:solidFill>
                  <a:srgbClr val="000000"/>
                </a:solidFill>
                <a:effectLst/>
                <a:uFillTx/>
                <a:latin typeface="+mn-lt"/>
                <a:ea typeface="+mn-ea"/>
                <a:cs typeface="+mn-cs"/>
                <a:sym typeface="Helvetica"/>
              </a:rPr>
              <a:t> </a:t>
            </a:r>
            <a:r>
              <a:rPr kumimoji="0" lang="it-IT" sz="4000" b="1" i="0" u="none" strike="noStrike" cap="none" spc="0" normalizeH="0" baseline="0" dirty="0" err="1" smtClean="0">
                <a:ln>
                  <a:noFill/>
                </a:ln>
                <a:solidFill>
                  <a:srgbClr val="000000"/>
                </a:solidFill>
                <a:effectLst/>
                <a:uFillTx/>
                <a:latin typeface="+mn-lt"/>
                <a:ea typeface="+mn-ea"/>
                <a:cs typeface="+mn-cs"/>
                <a:sym typeface="Helvetica"/>
              </a:rPr>
              <a:t>Therapy</a:t>
            </a:r>
            <a:endParaRPr kumimoji="0" lang="it-IT" sz="4000" b="1" i="0" u="none" strike="noStrike" cap="none" spc="0" normalizeH="0" baseline="0" dirty="0" smtClean="0">
              <a:ln>
                <a:noFill/>
              </a:ln>
              <a:solidFill>
                <a:srgbClr val="000000"/>
              </a:solidFill>
              <a:effectLst/>
              <a:uFillTx/>
              <a:latin typeface="+mn-lt"/>
              <a:ea typeface="+mn-ea"/>
              <a:cs typeface="+mn-cs"/>
              <a:sym typeface="Helvetica"/>
            </a:endParaRPr>
          </a:p>
          <a:p>
            <a:pPr marL="0" marR="0" indent="0" algn="ctr" defTabSz="449262" rtl="0" fontAlgn="auto" latinLnBrk="1" hangingPunct="0">
              <a:lnSpc>
                <a:spcPct val="100000"/>
              </a:lnSpc>
              <a:spcBef>
                <a:spcPts val="0"/>
              </a:spcBef>
              <a:spcAft>
                <a:spcPts val="0"/>
              </a:spcAft>
              <a:buClrTx/>
              <a:buSzTx/>
              <a:buFontTx/>
              <a:buNone/>
              <a:tabLst/>
            </a:pPr>
            <a:r>
              <a:rPr lang="it-IT" sz="2800" b="1" dirty="0" smtClean="0">
                <a:solidFill>
                  <a:srgbClr val="000000"/>
                </a:solidFill>
                <a:latin typeface="+mn-lt"/>
                <a:ea typeface="+mn-ea"/>
                <a:cs typeface="+mn-cs"/>
                <a:sym typeface="Helvetica"/>
              </a:rPr>
              <a:t>Un nome nuovo per una cosa vecchia </a:t>
            </a:r>
            <a:endParaRPr kumimoji="0" lang="it-IT" sz="2800" b="1"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4258430358"/>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Shape 1192"/>
          <p:cNvSpPr/>
          <p:nvPr/>
        </p:nvSpPr>
        <p:spPr>
          <a:xfrm>
            <a:off x="1457552" y="404811"/>
            <a:ext cx="5369993" cy="552456"/>
          </a:xfrm>
          <a:prstGeom prst="rect">
            <a:avLst/>
          </a:prstGeom>
          <a:ln w="12700">
            <a:miter lim="400000"/>
          </a:ln>
          <a:extLst>
            <a:ext uri="{C572A759-6A51-4108-AA02-DFA0A04FC94B}">
              <ma14:wrappingTextBoxFlag xmlns="" xmlns:ma14="http://schemas.microsoft.com/office/mac/drawingml/2011/main" val="1"/>
            </a:ext>
          </a:extLst>
        </p:spPr>
        <p:txBody>
          <a:bodyPr wrap="none" lIns="46798" tIns="46798" rIns="46798" bIns="46798">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200" b="1">
                <a:solidFill>
                  <a:srgbClr val="800000"/>
                </a:solidFill>
                <a:latin typeface="Calibri"/>
                <a:ea typeface="Calibri"/>
                <a:cs typeface="Calibri"/>
                <a:sym typeface="Calibri"/>
              </a:defRPr>
            </a:lvl1pPr>
          </a:lstStyle>
          <a:p>
            <a:pPr lvl="0">
              <a:defRPr sz="1800" b="0">
                <a:solidFill>
                  <a:srgbClr val="000000"/>
                </a:solidFill>
              </a:defRPr>
            </a:pPr>
            <a:r>
              <a:rPr sz="3200" b="1">
                <a:solidFill>
                  <a:srgbClr val="800000"/>
                </a:solidFill>
              </a:rPr>
              <a:t> The change of disease concept</a:t>
            </a:r>
          </a:p>
        </p:txBody>
      </p:sp>
      <p:sp>
        <p:nvSpPr>
          <p:cNvPr id="1193" name="Shape 1193"/>
          <p:cNvSpPr/>
          <p:nvPr/>
        </p:nvSpPr>
        <p:spPr>
          <a:xfrm>
            <a:off x="611185" y="1700214"/>
            <a:ext cx="5918207" cy="438002"/>
          </a:xfrm>
          <a:prstGeom prst="rect">
            <a:avLst/>
          </a:prstGeom>
          <a:ln w="12700">
            <a:miter lim="400000"/>
          </a:ln>
          <a:extLst>
            <a:ext uri="{C572A759-6A51-4108-AA02-DFA0A04FC94B}">
              <ma14:wrappingTextBoxFlag xmlns="" xmlns:ma14="http://schemas.microsoft.com/office/mac/drawingml/2011/main" val="1"/>
            </a:ext>
          </a:extLst>
        </p:spPr>
        <p:txBody>
          <a:bodyPr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rgbClr val="000066"/>
                </a:solidFill>
                <a:latin typeface="Calibri"/>
                <a:ea typeface="Calibri"/>
                <a:cs typeface="Calibri"/>
                <a:sym typeface="Calibri"/>
              </a:defRPr>
            </a:lvl1pPr>
          </a:lstStyle>
          <a:p>
            <a:pPr lvl="0">
              <a:defRPr sz="1800" b="0">
                <a:solidFill>
                  <a:srgbClr val="000000"/>
                </a:solidFill>
              </a:defRPr>
            </a:pPr>
            <a:r>
              <a:rPr sz="2400" b="1">
                <a:solidFill>
                  <a:srgbClr val="000066"/>
                </a:solidFill>
              </a:rPr>
              <a:t>Traditional: reductionist, one single factor</a:t>
            </a:r>
          </a:p>
        </p:txBody>
      </p:sp>
      <p:grpSp>
        <p:nvGrpSpPr>
          <p:cNvPr id="2" name="Group 1196"/>
          <p:cNvGrpSpPr/>
          <p:nvPr/>
        </p:nvGrpSpPr>
        <p:grpSpPr>
          <a:xfrm>
            <a:off x="738187" y="2493954"/>
            <a:ext cx="1930411" cy="619146"/>
            <a:chOff x="0" y="-1"/>
            <a:chExt cx="1930410" cy="619144"/>
          </a:xfrm>
        </p:grpSpPr>
        <p:pic>
          <p:nvPicPr>
            <p:cNvPr id="1194" name="image53.png"/>
            <p:cNvPicPr/>
            <p:nvPr/>
          </p:nvPicPr>
          <p:blipFill>
            <a:blip r:embed="rId2">
              <a:extLst/>
            </a:blip>
            <a:stretch>
              <a:fillRect/>
            </a:stretch>
          </p:blipFill>
          <p:spPr>
            <a:xfrm>
              <a:off x="0" y="-1"/>
              <a:ext cx="1930410" cy="619144"/>
            </a:xfrm>
            <a:prstGeom prst="rect">
              <a:avLst/>
            </a:prstGeom>
            <a:ln w="12700" cap="flat">
              <a:noFill/>
              <a:miter lim="400000"/>
            </a:ln>
            <a:effectLst/>
          </p:spPr>
        </p:pic>
        <p:sp>
          <p:nvSpPr>
            <p:cNvPr id="1195" name="Shape 1195"/>
            <p:cNvSpPr/>
            <p:nvPr/>
          </p:nvSpPr>
          <p:spPr>
            <a:xfrm>
              <a:off x="17460" y="152581"/>
              <a:ext cx="1897073" cy="3234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6798" tIns="46798" rIns="46798" bIns="46798" numCol="1" anchor="ctr">
              <a:spAutoFit/>
            </a:bodyPr>
            <a:lstStyle>
              <a:lvl1pPr algn="ct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lvl="0">
                <a:defRPr sz="1800">
                  <a:solidFill>
                    <a:srgbClr val="000000"/>
                  </a:solidFill>
                </a:defRPr>
              </a:pPr>
              <a:r>
                <a:rPr sz="1600">
                  <a:solidFill>
                    <a:srgbClr val="000066"/>
                  </a:solidFill>
                </a:rPr>
                <a:t>Causal factor</a:t>
              </a:r>
            </a:p>
          </p:txBody>
        </p:sp>
      </p:grpSp>
      <p:grpSp>
        <p:nvGrpSpPr>
          <p:cNvPr id="3" name="Group 1199"/>
          <p:cNvGrpSpPr/>
          <p:nvPr/>
        </p:nvGrpSpPr>
        <p:grpSpPr>
          <a:xfrm>
            <a:off x="3956035" y="2493959"/>
            <a:ext cx="1925657" cy="649309"/>
            <a:chOff x="-1" y="-2"/>
            <a:chExt cx="1925655" cy="649307"/>
          </a:xfrm>
        </p:grpSpPr>
        <p:pic>
          <p:nvPicPr>
            <p:cNvPr id="1197" name="image54.png"/>
            <p:cNvPicPr/>
            <p:nvPr/>
          </p:nvPicPr>
          <p:blipFill>
            <a:blip r:embed="rId3">
              <a:extLst/>
            </a:blip>
            <a:stretch>
              <a:fillRect/>
            </a:stretch>
          </p:blipFill>
          <p:spPr>
            <a:xfrm>
              <a:off x="-1" y="-2"/>
              <a:ext cx="1925655" cy="649307"/>
            </a:xfrm>
            <a:prstGeom prst="rect">
              <a:avLst/>
            </a:prstGeom>
            <a:ln w="12700" cap="flat">
              <a:noFill/>
              <a:miter lim="400000"/>
            </a:ln>
            <a:effectLst/>
          </p:spPr>
        </p:pic>
        <p:sp>
          <p:nvSpPr>
            <p:cNvPr id="1198" name="Shape 1198"/>
            <p:cNvSpPr/>
            <p:nvPr/>
          </p:nvSpPr>
          <p:spPr>
            <a:xfrm>
              <a:off x="12698" y="166074"/>
              <a:ext cx="1897078" cy="3234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6798" tIns="46798" rIns="46798" bIns="46798" numCol="1" anchor="ctr">
              <a:spAutoFit/>
            </a:bodyPr>
            <a:lstStyle>
              <a:lvl1pPr algn="ct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lvl="0">
                <a:defRPr sz="1800">
                  <a:solidFill>
                    <a:srgbClr val="000000"/>
                  </a:solidFill>
                </a:defRPr>
              </a:pPr>
              <a:r>
                <a:rPr sz="1600">
                  <a:solidFill>
                    <a:srgbClr val="000066"/>
                  </a:solidFill>
                </a:rPr>
                <a:t>Disease</a:t>
              </a:r>
            </a:p>
          </p:txBody>
        </p:sp>
      </p:grpSp>
      <p:sp>
        <p:nvSpPr>
          <p:cNvPr id="1200" name="Shape 1200"/>
          <p:cNvSpPr/>
          <p:nvPr/>
        </p:nvSpPr>
        <p:spPr>
          <a:xfrm>
            <a:off x="2916239" y="2779713"/>
            <a:ext cx="741371" cy="1590"/>
          </a:xfrm>
          <a:prstGeom prst="line">
            <a:avLst/>
          </a:prstGeom>
          <a:ln w="38160" cap="sq">
            <a:solidFill>
              <a:srgbClr val="000066"/>
            </a:solidFill>
            <a:miter/>
            <a:tailEnd type="triangle"/>
          </a:ln>
        </p:spPr>
        <p:txBody>
          <a:bodyPr lIns="0" tIns="0" rIns="0" bIns="0"/>
          <a:lstStyle/>
          <a:p>
            <a:pPr lvl="0" defTabSz="457200">
              <a:defRPr sz="1200"/>
            </a:pPr>
            <a:endParaRPr/>
          </a:p>
        </p:txBody>
      </p:sp>
      <p:grpSp>
        <p:nvGrpSpPr>
          <p:cNvPr id="4" name="Group 1203"/>
          <p:cNvGrpSpPr/>
          <p:nvPr/>
        </p:nvGrpSpPr>
        <p:grpSpPr>
          <a:xfrm>
            <a:off x="738176" y="4041767"/>
            <a:ext cx="1516082" cy="473095"/>
            <a:chOff x="-1" y="0"/>
            <a:chExt cx="1516080" cy="473093"/>
          </a:xfrm>
        </p:grpSpPr>
        <p:pic>
          <p:nvPicPr>
            <p:cNvPr id="1201" name="image55.png"/>
            <p:cNvPicPr/>
            <p:nvPr/>
          </p:nvPicPr>
          <p:blipFill>
            <a:blip r:embed="rId4">
              <a:extLst/>
            </a:blip>
            <a:stretch>
              <a:fillRect/>
            </a:stretch>
          </p:blipFill>
          <p:spPr>
            <a:xfrm>
              <a:off x="-2" y="-1"/>
              <a:ext cx="1516082" cy="473094"/>
            </a:xfrm>
            <a:prstGeom prst="rect">
              <a:avLst/>
            </a:prstGeom>
            <a:ln w="12700" cap="flat">
              <a:noFill/>
              <a:miter lim="400000"/>
            </a:ln>
            <a:effectLst/>
          </p:spPr>
        </p:pic>
        <p:sp>
          <p:nvSpPr>
            <p:cNvPr id="1202" name="Shape 1202"/>
            <p:cNvSpPr/>
            <p:nvPr/>
          </p:nvSpPr>
          <p:spPr>
            <a:xfrm>
              <a:off x="17460" y="14287"/>
              <a:ext cx="1481157" cy="4547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Basic</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 risk</a:t>
              </a:r>
            </a:p>
          </p:txBody>
        </p:sp>
      </p:grpSp>
      <p:grpSp>
        <p:nvGrpSpPr>
          <p:cNvPr id="5" name="Group 1206"/>
          <p:cNvGrpSpPr/>
          <p:nvPr/>
        </p:nvGrpSpPr>
        <p:grpSpPr>
          <a:xfrm>
            <a:off x="811197" y="5291129"/>
            <a:ext cx="1516091" cy="451920"/>
            <a:chOff x="-2" y="-1"/>
            <a:chExt cx="1516088" cy="451918"/>
          </a:xfrm>
        </p:grpSpPr>
        <p:pic>
          <p:nvPicPr>
            <p:cNvPr id="1204" name="image56.png"/>
            <p:cNvPicPr/>
            <p:nvPr/>
          </p:nvPicPr>
          <p:blipFill>
            <a:blip r:embed="rId5">
              <a:extLst/>
            </a:blip>
            <a:stretch>
              <a:fillRect/>
            </a:stretch>
          </p:blipFill>
          <p:spPr>
            <a:xfrm>
              <a:off x="-2" y="-1"/>
              <a:ext cx="1516088" cy="449275"/>
            </a:xfrm>
            <a:prstGeom prst="rect">
              <a:avLst/>
            </a:prstGeom>
            <a:ln w="12700" cap="flat">
              <a:noFill/>
              <a:miter lim="400000"/>
            </a:ln>
            <a:effectLst/>
          </p:spPr>
        </p:pic>
        <p:sp>
          <p:nvSpPr>
            <p:cNvPr id="1205" name="Shape 1205"/>
            <p:cNvSpPr/>
            <p:nvPr/>
          </p:nvSpPr>
          <p:spPr>
            <a:xfrm>
              <a:off x="15879" y="12699"/>
              <a:ext cx="1482741" cy="439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6798" tIns="46798" rIns="46798" bIns="46798" numCol="1" anchor="t">
              <a:spAutoFit/>
            </a:bodyPr>
            <a:lstStyle>
              <a:lvl1pPr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Environmental factors</a:t>
              </a:r>
            </a:p>
          </p:txBody>
        </p:sp>
      </p:grpSp>
      <p:sp>
        <p:nvSpPr>
          <p:cNvPr id="1207" name="Shape 1207"/>
          <p:cNvSpPr/>
          <p:nvPr/>
        </p:nvSpPr>
        <p:spPr>
          <a:xfrm>
            <a:off x="2411414" y="4224339"/>
            <a:ext cx="174634" cy="1365259"/>
          </a:xfrm>
          <a:custGeom>
            <a:avLst/>
            <a:gdLst/>
            <a:ahLst/>
            <a:cxnLst>
              <a:cxn ang="0">
                <a:pos x="wd2" y="hd2"/>
              </a:cxn>
              <a:cxn ang="5400000">
                <a:pos x="wd2" y="hd2"/>
              </a:cxn>
              <a:cxn ang="10800000">
                <a:pos x="wd2" y="hd2"/>
              </a:cxn>
              <a:cxn ang="16200000">
                <a:pos x="wd2" y="hd2"/>
              </a:cxn>
            </a:cxnLst>
            <a:rect l="0" t="0" r="r" b="b"/>
            <a:pathLst>
              <a:path w="21600" h="21600" extrusionOk="0">
                <a:moveTo>
                  <a:pt x="4997" y="0"/>
                </a:moveTo>
                <a:lnTo>
                  <a:pt x="21600" y="0"/>
                </a:lnTo>
                <a:lnTo>
                  <a:pt x="21600" y="21600"/>
                </a:lnTo>
                <a:lnTo>
                  <a:pt x="0" y="21600"/>
                </a:lnTo>
              </a:path>
            </a:pathLst>
          </a:custGeom>
          <a:ln w="38160" cap="sq">
            <a:solidFill>
              <a:srgbClr val="000066"/>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208" name="Shape 1208"/>
          <p:cNvSpPr/>
          <p:nvPr/>
        </p:nvSpPr>
        <p:spPr>
          <a:xfrm>
            <a:off x="2627309" y="4941887"/>
            <a:ext cx="260355" cy="1590"/>
          </a:xfrm>
          <a:prstGeom prst="line">
            <a:avLst/>
          </a:prstGeom>
          <a:ln w="38160" cap="sq">
            <a:solidFill>
              <a:srgbClr val="000066"/>
            </a:solidFill>
            <a:miter/>
            <a:tailEnd type="triangle"/>
          </a:ln>
        </p:spPr>
        <p:txBody>
          <a:bodyPr lIns="0" tIns="0" rIns="0" bIns="0"/>
          <a:lstStyle/>
          <a:p>
            <a:pPr lvl="0" defTabSz="457200">
              <a:defRPr sz="1200"/>
            </a:pPr>
            <a:endParaRPr/>
          </a:p>
        </p:txBody>
      </p:sp>
      <p:grpSp>
        <p:nvGrpSpPr>
          <p:cNvPr id="6" name="Group 1211"/>
          <p:cNvGrpSpPr/>
          <p:nvPr/>
        </p:nvGrpSpPr>
        <p:grpSpPr>
          <a:xfrm>
            <a:off x="2901948" y="4651363"/>
            <a:ext cx="1277952" cy="509607"/>
            <a:chOff x="-1" y="-1"/>
            <a:chExt cx="1277951" cy="509605"/>
          </a:xfrm>
        </p:grpSpPr>
        <p:pic>
          <p:nvPicPr>
            <p:cNvPr id="1209" name="image57.png"/>
            <p:cNvPicPr/>
            <p:nvPr/>
          </p:nvPicPr>
          <p:blipFill>
            <a:blip r:embed="rId6">
              <a:extLst/>
            </a:blip>
            <a:stretch>
              <a:fillRect/>
            </a:stretch>
          </p:blipFill>
          <p:spPr>
            <a:xfrm>
              <a:off x="-2" y="-2"/>
              <a:ext cx="1277953" cy="509607"/>
            </a:xfrm>
            <a:prstGeom prst="rect">
              <a:avLst/>
            </a:prstGeom>
            <a:ln w="12700" cap="flat">
              <a:noFill/>
              <a:miter lim="400000"/>
            </a:ln>
            <a:effectLst/>
          </p:spPr>
        </p:pic>
        <p:sp>
          <p:nvSpPr>
            <p:cNvPr id="1210" name="Shape 1210"/>
            <p:cNvSpPr/>
            <p:nvPr/>
          </p:nvSpPr>
          <p:spPr>
            <a:xfrm>
              <a:off x="14287" y="17464"/>
              <a:ext cx="1250963" cy="4547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Preclinical</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progression</a:t>
              </a:r>
            </a:p>
          </p:txBody>
        </p:sp>
      </p:grpSp>
      <p:grpSp>
        <p:nvGrpSpPr>
          <p:cNvPr id="7" name="Group 1214"/>
          <p:cNvGrpSpPr/>
          <p:nvPr/>
        </p:nvGrpSpPr>
        <p:grpSpPr>
          <a:xfrm>
            <a:off x="4627554" y="4664064"/>
            <a:ext cx="1089050" cy="496911"/>
            <a:chOff x="-2" y="-2"/>
            <a:chExt cx="1089048" cy="496910"/>
          </a:xfrm>
        </p:grpSpPr>
        <p:pic>
          <p:nvPicPr>
            <p:cNvPr id="1212" name="image58.png"/>
            <p:cNvPicPr/>
            <p:nvPr/>
          </p:nvPicPr>
          <p:blipFill>
            <a:blip r:embed="rId7">
              <a:extLst/>
            </a:blip>
            <a:stretch>
              <a:fillRect/>
            </a:stretch>
          </p:blipFill>
          <p:spPr>
            <a:xfrm>
              <a:off x="-2" y="-2"/>
              <a:ext cx="1089048" cy="496910"/>
            </a:xfrm>
            <a:prstGeom prst="rect">
              <a:avLst/>
            </a:prstGeom>
            <a:ln w="12700" cap="flat">
              <a:noFill/>
              <a:miter lim="400000"/>
            </a:ln>
            <a:effectLst/>
          </p:spPr>
        </p:pic>
        <p:sp>
          <p:nvSpPr>
            <p:cNvPr id="1213" name="Shape 1213"/>
            <p:cNvSpPr/>
            <p:nvPr/>
          </p:nvSpPr>
          <p:spPr>
            <a:xfrm>
              <a:off x="15872" y="12703"/>
              <a:ext cx="1055708" cy="4392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6798" tIns="46798" rIns="46798" bIns="46798" numCol="1" anchor="t">
              <a:spAutoFit/>
            </a:bodyPr>
            <a:lstStyle>
              <a:lvl1pPr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Disease onset</a:t>
              </a:r>
            </a:p>
          </p:txBody>
        </p:sp>
      </p:grpSp>
      <p:sp>
        <p:nvSpPr>
          <p:cNvPr id="1215" name="Shape 1215"/>
          <p:cNvSpPr/>
          <p:nvPr/>
        </p:nvSpPr>
        <p:spPr>
          <a:xfrm>
            <a:off x="4211638" y="4868862"/>
            <a:ext cx="419107" cy="1590"/>
          </a:xfrm>
          <a:prstGeom prst="line">
            <a:avLst/>
          </a:prstGeom>
          <a:ln w="38160" cap="sq">
            <a:solidFill>
              <a:srgbClr val="000066"/>
            </a:solidFill>
            <a:miter/>
            <a:headEnd type="triangle"/>
            <a:tailEnd type="triangle"/>
          </a:ln>
        </p:spPr>
        <p:txBody>
          <a:bodyPr lIns="0" tIns="0" rIns="0" bIns="0"/>
          <a:lstStyle/>
          <a:p>
            <a:pPr lvl="0" defTabSz="457200">
              <a:defRPr sz="1200"/>
            </a:pPr>
            <a:endParaRPr/>
          </a:p>
        </p:txBody>
      </p:sp>
      <p:sp>
        <p:nvSpPr>
          <p:cNvPr id="1216" name="Shape 1216"/>
          <p:cNvSpPr/>
          <p:nvPr/>
        </p:nvSpPr>
        <p:spPr>
          <a:xfrm>
            <a:off x="5724524" y="4868862"/>
            <a:ext cx="406407" cy="1590"/>
          </a:xfrm>
          <a:prstGeom prst="line">
            <a:avLst/>
          </a:prstGeom>
          <a:ln w="38160" cap="sq">
            <a:solidFill>
              <a:srgbClr val="000066"/>
            </a:solidFill>
            <a:miter/>
            <a:headEnd type="triangle"/>
            <a:tailEnd type="triangle"/>
          </a:ln>
        </p:spPr>
        <p:txBody>
          <a:bodyPr lIns="0" tIns="0" rIns="0" bIns="0"/>
          <a:lstStyle/>
          <a:p>
            <a:pPr lvl="0" defTabSz="457200">
              <a:defRPr sz="1200"/>
            </a:pPr>
            <a:endParaRPr/>
          </a:p>
        </p:txBody>
      </p:sp>
      <p:grpSp>
        <p:nvGrpSpPr>
          <p:cNvPr id="8" name="Group 1219"/>
          <p:cNvGrpSpPr/>
          <p:nvPr/>
        </p:nvGrpSpPr>
        <p:grpSpPr>
          <a:xfrm>
            <a:off x="6138852" y="4657713"/>
            <a:ext cx="1303356" cy="503257"/>
            <a:chOff x="0" y="-1"/>
            <a:chExt cx="1303354" cy="503256"/>
          </a:xfrm>
        </p:grpSpPr>
        <p:pic>
          <p:nvPicPr>
            <p:cNvPr id="1217" name="image59.png"/>
            <p:cNvPicPr/>
            <p:nvPr/>
          </p:nvPicPr>
          <p:blipFill>
            <a:blip r:embed="rId8">
              <a:extLst/>
            </a:blip>
            <a:stretch>
              <a:fillRect/>
            </a:stretch>
          </p:blipFill>
          <p:spPr>
            <a:xfrm>
              <a:off x="-1" y="-2"/>
              <a:ext cx="1303355" cy="503257"/>
            </a:xfrm>
            <a:prstGeom prst="rect">
              <a:avLst/>
            </a:prstGeom>
            <a:ln w="12700" cap="flat">
              <a:noFill/>
              <a:miter lim="400000"/>
            </a:ln>
            <a:effectLst/>
          </p:spPr>
        </p:pic>
        <p:sp>
          <p:nvSpPr>
            <p:cNvPr id="1218" name="Shape 1218"/>
            <p:cNvSpPr/>
            <p:nvPr/>
          </p:nvSpPr>
          <p:spPr>
            <a:xfrm>
              <a:off x="17459" y="12703"/>
              <a:ext cx="1266844" cy="4547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Disease</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progression</a:t>
              </a:r>
            </a:p>
          </p:txBody>
        </p:sp>
      </p:grpSp>
      <p:sp>
        <p:nvSpPr>
          <p:cNvPr id="1220" name="Shape 1220"/>
          <p:cNvSpPr/>
          <p:nvPr/>
        </p:nvSpPr>
        <p:spPr>
          <a:xfrm>
            <a:off x="7451721" y="4868862"/>
            <a:ext cx="314334" cy="1590"/>
          </a:xfrm>
          <a:prstGeom prst="line">
            <a:avLst/>
          </a:prstGeom>
          <a:ln w="38160" cap="sq">
            <a:solidFill>
              <a:srgbClr val="000066"/>
            </a:solidFill>
            <a:miter/>
            <a:tailEnd type="triangle"/>
          </a:ln>
        </p:spPr>
        <p:txBody>
          <a:bodyPr lIns="0" tIns="0" rIns="0" bIns="0"/>
          <a:lstStyle/>
          <a:p>
            <a:pPr lvl="0" defTabSz="457200">
              <a:defRPr sz="1200"/>
            </a:pPr>
            <a:endParaRPr/>
          </a:p>
        </p:txBody>
      </p:sp>
      <p:grpSp>
        <p:nvGrpSpPr>
          <p:cNvPr id="9" name="Group 1223"/>
          <p:cNvGrpSpPr/>
          <p:nvPr/>
        </p:nvGrpSpPr>
        <p:grpSpPr>
          <a:xfrm>
            <a:off x="7796206" y="4651377"/>
            <a:ext cx="1230331" cy="504825"/>
            <a:chOff x="0" y="0"/>
            <a:chExt cx="1230329" cy="504825"/>
          </a:xfrm>
        </p:grpSpPr>
        <p:pic>
          <p:nvPicPr>
            <p:cNvPr id="1221" name="image60.png"/>
            <p:cNvPicPr/>
            <p:nvPr/>
          </p:nvPicPr>
          <p:blipFill>
            <a:blip r:embed="rId9">
              <a:extLst/>
            </a:blip>
            <a:stretch>
              <a:fillRect/>
            </a:stretch>
          </p:blipFill>
          <p:spPr>
            <a:xfrm>
              <a:off x="-1" y="0"/>
              <a:ext cx="1230330" cy="504825"/>
            </a:xfrm>
            <a:prstGeom prst="rect">
              <a:avLst/>
            </a:prstGeom>
            <a:ln w="12700" cap="flat">
              <a:noFill/>
              <a:miter lim="400000"/>
            </a:ln>
            <a:effectLst/>
          </p:spPr>
        </p:pic>
        <p:sp>
          <p:nvSpPr>
            <p:cNvPr id="1222" name="Shape 1222"/>
            <p:cNvSpPr/>
            <p:nvPr/>
          </p:nvSpPr>
          <p:spPr>
            <a:xfrm>
              <a:off x="15875" y="14279"/>
              <a:ext cx="1200166" cy="4547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Irreversible</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changes</a:t>
              </a:r>
            </a:p>
          </p:txBody>
        </p:sp>
      </p:grpSp>
      <p:sp>
        <p:nvSpPr>
          <p:cNvPr id="1224" name="Shape 1224"/>
          <p:cNvSpPr/>
          <p:nvPr/>
        </p:nvSpPr>
        <p:spPr>
          <a:xfrm>
            <a:off x="684212" y="3530600"/>
            <a:ext cx="8591551" cy="449197"/>
          </a:xfrm>
          <a:prstGeom prst="rect">
            <a:avLst/>
          </a:prstGeom>
          <a:ln w="12700">
            <a:miter lim="400000"/>
          </a:ln>
          <a:extLst>
            <a:ext uri="{C572A759-6A51-4108-AA02-DFA0A04FC94B}">
              <ma14:wrappingTextBoxFlag xmlns="" xmlns:ma14="http://schemas.microsoft.com/office/mac/drawingml/2011/main" val="1"/>
            </a:ext>
          </a:extLst>
        </p:spPr>
        <p:txBody>
          <a:bodyPr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rgbClr val="000066"/>
                </a:solidFill>
                <a:latin typeface="Calibri"/>
                <a:ea typeface="Calibri"/>
                <a:cs typeface="Calibri"/>
                <a:sym typeface="Calibri"/>
              </a:defRPr>
            </a:lvl1pPr>
          </a:lstStyle>
          <a:p>
            <a:pPr lvl="0">
              <a:defRPr sz="1800" b="0">
                <a:solidFill>
                  <a:srgbClr val="000000"/>
                </a:solidFill>
              </a:defRPr>
            </a:pPr>
            <a:r>
              <a:rPr sz="2400" b="1">
                <a:solidFill>
                  <a:srgbClr val="000066"/>
                </a:solidFill>
              </a:rPr>
              <a:t>New conception: multifactorial</a:t>
            </a:r>
          </a:p>
        </p:txBody>
      </p:sp>
      <p:sp>
        <p:nvSpPr>
          <p:cNvPr id="1225" name="Shape 1225"/>
          <p:cNvSpPr/>
          <p:nvPr/>
        </p:nvSpPr>
        <p:spPr>
          <a:xfrm>
            <a:off x="179384" y="1341436"/>
            <a:ext cx="8856669" cy="1595"/>
          </a:xfrm>
          <a:prstGeom prst="line">
            <a:avLst/>
          </a:prstGeom>
          <a:ln w="63360" cap="sq">
            <a:solidFill>
              <a:srgbClr val="000066"/>
            </a:solidFill>
            <a:miter/>
          </a:ln>
        </p:spPr>
        <p:txBody>
          <a:bodyPr lIns="0" tIns="0" rIns="0" bIns="0"/>
          <a:lstStyle/>
          <a:p>
            <a:pPr lvl="0" defTabSz="457200">
              <a:defRPr sz="1200"/>
            </a:pPr>
            <a:endParaRPr/>
          </a:p>
        </p:txBody>
      </p:sp>
      <p:sp>
        <p:nvSpPr>
          <p:cNvPr id="1226" name="Shape 1226"/>
          <p:cNvSpPr/>
          <p:nvPr/>
        </p:nvSpPr>
        <p:spPr>
          <a:xfrm rot="16200000">
            <a:off x="3863204" y="5176072"/>
            <a:ext cx="1140838" cy="1270009"/>
          </a:xfrm>
          <a:prstGeom prst="rightArrow">
            <a:avLst>
              <a:gd name="adj1" fmla="val 20000"/>
              <a:gd name="adj2" fmla="val 34510"/>
            </a:avLst>
          </a:prstGeom>
          <a:solidFill>
            <a:srgbClr val="3333CC"/>
          </a:solidFill>
          <a:ln w="12700">
            <a:solidFill>
              <a:srgbClr val="252595"/>
            </a:solidFill>
            <a:miter/>
          </a:ln>
        </p:spPr>
        <p:txBody>
          <a:bodyPr lIns="0" tIns="0" rIns="0" bIns="0"/>
          <a:lstStyle/>
          <a:p>
            <a:pPr lvl="0">
              <a:defRPr>
                <a:solidFill>
                  <a:srgbClr val="FFFFFF"/>
                </a:solidFill>
                <a:latin typeface="Calibri"/>
                <a:ea typeface="Calibri"/>
                <a:cs typeface="Calibri"/>
                <a:sym typeface="Calibri"/>
              </a:defRPr>
            </a:pPr>
            <a:endParaRPr/>
          </a:p>
        </p:txBody>
      </p:sp>
      <p:sp>
        <p:nvSpPr>
          <p:cNvPr id="1227" name="Shape 1227"/>
          <p:cNvSpPr/>
          <p:nvPr/>
        </p:nvSpPr>
        <p:spPr>
          <a:xfrm>
            <a:off x="2914399" y="6393732"/>
            <a:ext cx="2884760" cy="34996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b="1" i="1">
                <a:solidFill>
                  <a:srgbClr val="FF2600"/>
                </a:solidFill>
                <a:latin typeface="Calibri"/>
                <a:ea typeface="Calibri"/>
                <a:cs typeface="Calibri"/>
                <a:sym typeface="Calibri"/>
              </a:defRPr>
            </a:lvl1pPr>
          </a:lstStyle>
          <a:p>
            <a:pPr lvl="0">
              <a:defRPr b="0" i="0">
                <a:solidFill>
                  <a:srgbClr val="000000"/>
                </a:solidFill>
              </a:defRPr>
            </a:pPr>
            <a:r>
              <a:rPr b="1" i="1">
                <a:solidFill>
                  <a:srgbClr val="FF2600"/>
                </a:solidFill>
              </a:rPr>
              <a:t>Accelerare - Rallentare - Stop</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684213" y="1628775"/>
            <a:ext cx="7848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3600" b="1" i="0" u="none" strike="noStrike" kern="1200" cap="none" spc="0" normalizeH="0" baseline="0" noProof="0" smtClean="0">
                <a:ln>
                  <a:noFill/>
                </a:ln>
                <a:solidFill>
                  <a:srgbClr val="F6EF5C"/>
                </a:solidFill>
                <a:effectLst/>
                <a:uLnTx/>
                <a:uFillTx/>
                <a:latin typeface="Times New Roman" panose="02020603050405020304" pitchFamily="18" charset="0"/>
                <a:ea typeface="+mn-ea"/>
                <a:cs typeface="+mn-cs"/>
              </a:rPr>
              <a:t>°Pressione sistolica brachiale -aortica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3600" b="1" i="0" u="none" strike="noStrike" kern="1200" cap="none" spc="0" normalizeH="0" baseline="0" noProof="0" smtClean="0">
                <a:ln>
                  <a:noFill/>
                </a:ln>
                <a:solidFill>
                  <a:srgbClr val="F6EF5C"/>
                </a:solidFill>
                <a:effectLst/>
                <a:uLnTx/>
                <a:uFillTx/>
                <a:latin typeface="Times New Roman" panose="02020603050405020304" pitchFamily="18" charset="0"/>
                <a:ea typeface="+mn-ea"/>
                <a:cs typeface="+mn-cs"/>
              </a:rPr>
              <a:t>°Pressione diastolica brachiale-aortica</a:t>
            </a:r>
            <a:endParaRPr kumimoji="0" lang="it-IT" altLang="it-IT" sz="2400" b="0" i="0" u="none" strike="noStrike" kern="1200" cap="none" spc="0" normalizeH="0" baseline="0" noProof="0" smtClean="0">
              <a:ln>
                <a:noFill/>
              </a:ln>
              <a:solidFill>
                <a:srgbClr val="F6EF5C"/>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2400" b="0" i="0" u="none" strike="noStrike" kern="1200" cap="none" spc="0" normalizeH="0" baseline="0" noProof="0" smtClean="0">
                <a:ln>
                  <a:noFill/>
                </a:ln>
                <a:solidFill>
                  <a:srgbClr val="F6EF5C"/>
                </a:solidFill>
                <a:effectLst/>
                <a:uLnTx/>
                <a:uFillTx/>
                <a:latin typeface="Times New Roman" panose="02020603050405020304" pitchFamily="18" charset="0"/>
                <a:ea typeface="+mn-ea"/>
                <a:cs typeface="+mn-cs"/>
              </a:rPr>
              <a:t>°Pressione Arteriosa media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2400" b="0" i="0" u="none" strike="noStrike" kern="1200" cap="none" spc="0" normalizeH="0" baseline="0" noProof="0" smtClean="0">
                <a:ln>
                  <a:noFill/>
                </a:ln>
                <a:solidFill>
                  <a:srgbClr val="F6EF5C"/>
                </a:solidFill>
                <a:effectLst/>
                <a:uLnTx/>
                <a:uFillTx/>
                <a:latin typeface="Times New Roman" panose="02020603050405020304" pitchFamily="18" charset="0"/>
                <a:ea typeface="+mn-ea"/>
                <a:cs typeface="+mn-cs"/>
              </a:rPr>
              <a:t>°Pressione Pulsatoria(differenziale)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2400" b="0" i="0" u="none" strike="noStrike" kern="1200" cap="none" spc="0" normalizeH="0" baseline="0" noProof="0" smtClean="0">
                <a:ln>
                  <a:noFill/>
                </a:ln>
                <a:solidFill>
                  <a:srgbClr val="F6EF5C"/>
                </a:solidFill>
                <a:effectLst/>
                <a:uLnTx/>
                <a:uFillTx/>
                <a:latin typeface="Times New Roman" panose="02020603050405020304" pitchFamily="18" charset="0"/>
                <a:ea typeface="+mn-ea"/>
                <a:cs typeface="+mn-cs"/>
              </a:rPr>
              <a:t>°Pressione clinica isolata(Camice bianco)</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2400" b="0" i="0" u="none" strike="noStrike" kern="1200" cap="none" spc="0" normalizeH="0" baseline="0" noProof="0" smtClean="0">
                <a:ln>
                  <a:noFill/>
                </a:ln>
                <a:solidFill>
                  <a:srgbClr val="F6EF5C"/>
                </a:solidFill>
                <a:effectLst/>
                <a:uLnTx/>
                <a:uFillTx/>
                <a:latin typeface="Times New Roman" panose="02020603050405020304" pitchFamily="18" charset="0"/>
                <a:ea typeface="+mn-ea"/>
                <a:cs typeface="+mn-cs"/>
              </a:rPr>
              <a:t>°Pressione mascherata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2400" b="0" i="0" u="none" strike="noStrike" kern="1200" cap="none" spc="0" normalizeH="0" baseline="0" noProof="0" smtClean="0">
                <a:ln>
                  <a:noFill/>
                </a:ln>
                <a:solidFill>
                  <a:srgbClr val="F6EF5C"/>
                </a:solidFill>
                <a:effectLst/>
                <a:uLnTx/>
                <a:uFillTx/>
                <a:latin typeface="Times New Roman" panose="02020603050405020304" pitchFamily="18" charset="0"/>
                <a:ea typeface="+mn-ea"/>
                <a:cs typeface="+mn-cs"/>
              </a:rPr>
              <a:t>°Pressione sistolica isolata(De novo-Burned out)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2400" b="0" i="0" u="none" strike="noStrike" kern="1200" cap="none" spc="0" normalizeH="0" baseline="0" noProof="0" smtClean="0">
                <a:ln>
                  <a:noFill/>
                </a:ln>
                <a:solidFill>
                  <a:srgbClr val="F6EF5C"/>
                </a:solidFill>
                <a:effectLst/>
                <a:uLnTx/>
                <a:uFillTx/>
                <a:latin typeface="Times New Roman" panose="02020603050405020304" pitchFamily="18" charset="0"/>
                <a:ea typeface="+mn-ea"/>
                <a:cs typeface="+mn-cs"/>
              </a:rPr>
              <a:t>°Pseudoipertensione(Manovra di Osler)</a:t>
            </a:r>
          </a:p>
        </p:txBody>
      </p:sp>
      <p:pic>
        <p:nvPicPr>
          <p:cNvPr id="39939" name="Picture 5" descr="med2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19476" y="188913"/>
            <a:ext cx="18732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914" y="6453188"/>
            <a:ext cx="827087"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7"/>
          <p:cNvSpPr>
            <a:spLocks noChangeArrowheads="1"/>
          </p:cNvSpPr>
          <p:nvPr/>
        </p:nvSpPr>
        <p:spPr bwMode="auto">
          <a:xfrm>
            <a:off x="3779839" y="6491288"/>
            <a:ext cx="45876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Domenico Monizzi Resp.Cardiologia ASL 5 Kr</a:t>
            </a:r>
          </a:p>
        </p:txBody>
      </p:sp>
    </p:spTree>
    <p:extLst>
      <p:ext uri="{BB962C8B-B14F-4D97-AF65-F5344CB8AC3E}">
        <p14:creationId xmlns:p14="http://schemas.microsoft.com/office/powerpoint/2010/main" val="2649947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Grp="1" noChangeAspect="1" noChangeArrowheads="1"/>
          </p:cNvPicPr>
          <p:nvPr>
            <p:ph type="body" idx="4294967295"/>
          </p:nvPr>
        </p:nvPicPr>
        <p:blipFill>
          <a:blip r:embed="rId3">
            <a:lum bright="-18000" contrast="30000"/>
            <a:extLst>
              <a:ext uri="{28A0092B-C50C-407E-A947-70E740481C1C}">
                <a14:useLocalDpi xmlns:a14="http://schemas.microsoft.com/office/drawing/2010/main" val="0"/>
              </a:ext>
            </a:extLst>
          </a:blip>
          <a:srcRect l="22580" t="35196" r="37999" b="15117"/>
          <a:stretch>
            <a:fillRect/>
          </a:stretch>
        </p:blipFill>
        <p:spPr>
          <a:xfrm>
            <a:off x="0" y="517527"/>
            <a:ext cx="9144000" cy="6340475"/>
          </a:xfrm>
        </p:spPr>
      </p:pic>
      <p:sp>
        <p:nvSpPr>
          <p:cNvPr id="40963" name="Rectangle 4"/>
          <p:cNvSpPr>
            <a:spLocks noChangeArrowheads="1"/>
          </p:cNvSpPr>
          <p:nvPr/>
        </p:nvSpPr>
        <p:spPr bwMode="auto">
          <a:xfrm>
            <a:off x="5500689" y="6429376"/>
            <a:ext cx="3203575" cy="26404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it-IT" altLang="it-IT" sz="1200" b="1" i="1">
                <a:solidFill>
                  <a:srgbClr val="000000"/>
                </a:solidFill>
                <a:latin typeface="Arial" panose="020B0604020202020204" pitchFamily="34" charset="0"/>
              </a:rPr>
              <a:t>I.S. MACKENZIEQ J Med 2002; 95:67–74</a:t>
            </a:r>
          </a:p>
        </p:txBody>
      </p:sp>
    </p:spTree>
    <p:extLst>
      <p:ext uri="{BB962C8B-B14F-4D97-AF65-F5344CB8AC3E}">
        <p14:creationId xmlns:p14="http://schemas.microsoft.com/office/powerpoint/2010/main" val="771674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4"/>
          <p:cNvGrpSpPr/>
          <p:nvPr/>
        </p:nvGrpSpPr>
        <p:grpSpPr>
          <a:xfrm>
            <a:off x="251520" y="0"/>
            <a:ext cx="8892480" cy="957228"/>
            <a:chOff x="-358080" y="257201"/>
            <a:chExt cx="8892480" cy="1295411"/>
          </a:xfrm>
        </p:grpSpPr>
        <p:sp>
          <p:nvSpPr>
            <p:cNvPr id="422" name="Shape 422"/>
            <p:cNvSpPr/>
            <p:nvPr/>
          </p:nvSpPr>
          <p:spPr>
            <a:xfrm>
              <a:off x="-358080" y="257201"/>
              <a:ext cx="8534400" cy="1295411"/>
            </a:xfrm>
            <a:prstGeom prst="rect">
              <a:avLst/>
            </a:prstGeom>
            <a:solidFill>
              <a:srgbClr val="FFFF00"/>
            </a:solidFill>
            <a:ln w="12700" cap="flat">
              <a:noFill/>
              <a:miter lim="400000"/>
            </a:ln>
            <a:effectLst/>
          </p:spPr>
          <p:txBody>
            <a:bodyPr wrap="square" lIns="0" tIns="0" rIns="0" bIns="0" numCol="1" anchor="t">
              <a:noAutofit/>
            </a:bodyPr>
            <a:lstStyle/>
            <a:p>
              <a:pPr lvl="0"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3E3E5C"/>
                  </a:solidFill>
                  <a:latin typeface="Arial Bold"/>
                  <a:ea typeface="Arial Bold"/>
                  <a:cs typeface="Arial Bold"/>
                  <a:sym typeface="Arial Bold"/>
                </a:defRPr>
              </a:pPr>
              <a:endParaRPr/>
            </a:p>
          </p:txBody>
        </p:sp>
        <p:sp>
          <p:nvSpPr>
            <p:cNvPr id="423" name="Shape 423"/>
            <p:cNvSpPr/>
            <p:nvPr/>
          </p:nvSpPr>
          <p:spPr>
            <a:xfrm>
              <a:off x="0" y="358304"/>
              <a:ext cx="8534400" cy="7894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4999" tIns="44999" rIns="44999" bIns="44999" numCol="1" anchor="t">
              <a:spAutoFit/>
            </a:bodyPr>
            <a:lstStyle>
              <a:lvl1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3E3E5C"/>
                  </a:solidFill>
                  <a:latin typeface="Arial Bold"/>
                  <a:ea typeface="Arial Bold"/>
                  <a:cs typeface="Arial Bold"/>
                  <a:sym typeface="Arial Bold"/>
                </a:defRPr>
              </a:lvl1pPr>
            </a:lstStyle>
            <a:p>
              <a:pPr lvl="0">
                <a:defRPr sz="1800">
                  <a:solidFill>
                    <a:srgbClr val="000000"/>
                  </a:solidFill>
                </a:defRPr>
              </a:pPr>
              <a:r>
                <a:rPr sz="3200" dirty="0" err="1">
                  <a:solidFill>
                    <a:srgbClr val="3E3E5C"/>
                  </a:solidFill>
                </a:rPr>
                <a:t>Perchè</a:t>
              </a:r>
              <a:r>
                <a:rPr sz="3200" dirty="0">
                  <a:solidFill>
                    <a:srgbClr val="3E3E5C"/>
                  </a:solidFill>
                </a:rPr>
                <a:t> la </a:t>
              </a:r>
              <a:r>
                <a:rPr sz="3200" dirty="0" err="1">
                  <a:solidFill>
                    <a:srgbClr val="3E3E5C"/>
                  </a:solidFill>
                </a:rPr>
                <a:t>terapia</a:t>
              </a:r>
              <a:r>
                <a:rPr sz="3200" dirty="0">
                  <a:solidFill>
                    <a:srgbClr val="3E3E5C"/>
                  </a:solidFill>
                </a:rPr>
                <a:t> di </a:t>
              </a:r>
              <a:r>
                <a:rPr sz="3200" dirty="0" err="1">
                  <a:solidFill>
                    <a:srgbClr val="3E3E5C"/>
                  </a:solidFill>
                </a:rPr>
                <a:t>combinazione</a:t>
              </a:r>
              <a:r>
                <a:rPr sz="3200" dirty="0">
                  <a:solidFill>
                    <a:srgbClr val="3E3E5C"/>
                  </a:solidFill>
                </a:rPr>
                <a:t>?</a:t>
              </a:r>
            </a:p>
          </p:txBody>
        </p:sp>
      </p:grpSp>
      <p:sp>
        <p:nvSpPr>
          <p:cNvPr id="425" name="Shape 425"/>
          <p:cNvSpPr/>
          <p:nvPr/>
        </p:nvSpPr>
        <p:spPr>
          <a:xfrm>
            <a:off x="571472" y="1500175"/>
            <a:ext cx="8001000" cy="4784469"/>
          </a:xfrm>
          <a:prstGeom prst="rect">
            <a:avLst/>
          </a:prstGeom>
          <a:ln w="12700">
            <a:miter lim="400000"/>
          </a:ln>
          <a:extLst>
            <a:ext uri="{C572A759-6A51-4108-AA02-DFA0A04FC94B}">
              <ma14:wrappingTextBoxFlag xmlns:ma14="http://schemas.microsoft.com/office/mac/drawingml/2011/main" xmlns="" val="1"/>
            </a:ext>
          </a:extLst>
        </p:spPr>
        <p:txBody>
          <a:bodyPr lIns="44999" tIns="44999" rIns="44999" bIns="44999">
            <a:spAutoFit/>
          </a:bodyPr>
          <a:lstStyle/>
          <a:p>
            <a:pPr marL="2556949" lvl="0" indent="-2556949">
              <a:lnSpc>
                <a:spcPct val="100000"/>
              </a:lnSpc>
              <a:spcBef>
                <a:spcPts val="600"/>
              </a:spcBef>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sz="2000" dirty="0">
                <a:solidFill>
                  <a:srgbClr val="3E3E5C"/>
                </a:solidFill>
                <a:latin typeface="Arial Bold"/>
                <a:ea typeface="Arial Bold"/>
                <a:cs typeface="Arial Bold"/>
                <a:sym typeface="Arial Bold"/>
              </a:rPr>
              <a:t>Il </a:t>
            </a:r>
            <a:r>
              <a:rPr sz="2000" dirty="0" err="1">
                <a:solidFill>
                  <a:srgbClr val="3E3E5C"/>
                </a:solidFill>
                <a:latin typeface="Arial Bold"/>
                <a:ea typeface="Arial Bold"/>
                <a:cs typeface="Arial Bold"/>
                <a:sym typeface="Arial Bold"/>
              </a:rPr>
              <a:t>controllo</a:t>
            </a:r>
            <a:r>
              <a:rPr sz="2000" dirty="0">
                <a:solidFill>
                  <a:srgbClr val="3E3E5C"/>
                </a:solidFill>
                <a:latin typeface="Arial Bold"/>
                <a:ea typeface="Arial Bold"/>
                <a:cs typeface="Arial Bold"/>
                <a:sym typeface="Arial Bold"/>
              </a:rPr>
              <a:t> </a:t>
            </a:r>
            <a:r>
              <a:rPr sz="2000" dirty="0" err="1">
                <a:solidFill>
                  <a:srgbClr val="3E3E5C"/>
                </a:solidFill>
                <a:latin typeface="Arial Bold"/>
                <a:ea typeface="Arial Bold"/>
                <a:cs typeface="Arial Bold"/>
                <a:sym typeface="Arial Bold"/>
              </a:rPr>
              <a:t>insufficiente</a:t>
            </a:r>
            <a:r>
              <a:rPr sz="2000" dirty="0">
                <a:solidFill>
                  <a:srgbClr val="3E3E5C"/>
                </a:solidFill>
                <a:latin typeface="Arial Bold"/>
                <a:ea typeface="Arial Bold"/>
                <a:cs typeface="Arial Bold"/>
                <a:sym typeface="Arial Bold"/>
              </a:rPr>
              <a:t> </a:t>
            </a:r>
            <a:r>
              <a:rPr sz="2000" dirty="0" err="1">
                <a:solidFill>
                  <a:srgbClr val="3E3E5C"/>
                </a:solidFill>
                <a:latin typeface="Arial Bold"/>
                <a:ea typeface="Arial Bold"/>
                <a:cs typeface="Arial Bold"/>
                <a:sym typeface="Arial Bold"/>
              </a:rPr>
              <a:t>della</a:t>
            </a:r>
            <a:r>
              <a:rPr sz="2000" dirty="0">
                <a:solidFill>
                  <a:srgbClr val="3E3E5C"/>
                </a:solidFill>
                <a:latin typeface="Arial Bold"/>
                <a:ea typeface="Arial Bold"/>
                <a:cs typeface="Arial Bold"/>
                <a:sym typeface="Arial Bold"/>
              </a:rPr>
              <a:t> </a:t>
            </a:r>
            <a:r>
              <a:rPr sz="2000" dirty="0" err="1">
                <a:solidFill>
                  <a:srgbClr val="3E3E5C"/>
                </a:solidFill>
                <a:latin typeface="Arial Bold"/>
                <a:ea typeface="Arial Bold"/>
                <a:cs typeface="Arial Bold"/>
                <a:sym typeface="Arial Bold"/>
              </a:rPr>
              <a:t>pressione</a:t>
            </a:r>
            <a:r>
              <a:rPr sz="2000" dirty="0">
                <a:solidFill>
                  <a:srgbClr val="3E3E5C"/>
                </a:solidFill>
                <a:latin typeface="Arial Bold"/>
                <a:ea typeface="Arial Bold"/>
                <a:cs typeface="Arial Bold"/>
                <a:sym typeface="Arial Bold"/>
              </a:rPr>
              <a:t> è </a:t>
            </a:r>
            <a:r>
              <a:rPr sz="2000" dirty="0" err="1">
                <a:solidFill>
                  <a:srgbClr val="3E3E5C"/>
                </a:solidFill>
                <a:latin typeface="Arial Bold"/>
                <a:ea typeface="Arial Bold"/>
                <a:cs typeface="Arial Bold"/>
                <a:sym typeface="Arial Bold"/>
              </a:rPr>
              <a:t>una</a:t>
            </a:r>
            <a:r>
              <a:rPr sz="2000" dirty="0">
                <a:solidFill>
                  <a:srgbClr val="3E3E5C"/>
                </a:solidFill>
                <a:latin typeface="Arial Bold"/>
                <a:ea typeface="Arial Bold"/>
                <a:cs typeface="Arial Bold"/>
                <a:sym typeface="Arial Bold"/>
              </a:rPr>
              <a:t> </a:t>
            </a:r>
            <a:r>
              <a:rPr sz="2000" dirty="0" err="1">
                <a:solidFill>
                  <a:srgbClr val="3E3E5C"/>
                </a:solidFill>
                <a:latin typeface="Arial Bold"/>
                <a:ea typeface="Arial Bold"/>
                <a:cs typeface="Arial Bold"/>
                <a:sym typeface="Arial Bold"/>
              </a:rPr>
              <a:t>delle</a:t>
            </a:r>
            <a:r>
              <a:rPr sz="2000" dirty="0">
                <a:solidFill>
                  <a:srgbClr val="3E3E5C"/>
                </a:solidFill>
                <a:latin typeface="Arial Bold"/>
                <a:ea typeface="Arial Bold"/>
                <a:cs typeface="Arial Bold"/>
                <a:sym typeface="Arial Bold"/>
              </a:rPr>
              <a:t> </a:t>
            </a:r>
            <a:r>
              <a:rPr sz="2000" dirty="0" err="1">
                <a:solidFill>
                  <a:srgbClr val="3E3E5C"/>
                </a:solidFill>
                <a:latin typeface="Arial Bold"/>
                <a:ea typeface="Arial Bold"/>
                <a:cs typeface="Arial Bold"/>
                <a:sym typeface="Arial Bold"/>
              </a:rPr>
              <a:t>principali</a:t>
            </a:r>
            <a:r>
              <a:rPr sz="2000" dirty="0">
                <a:solidFill>
                  <a:srgbClr val="3E3E5C"/>
                </a:solidFill>
                <a:latin typeface="Arial Bold"/>
                <a:ea typeface="Arial Bold"/>
                <a:cs typeface="Arial Bold"/>
                <a:sym typeface="Arial Bold"/>
              </a:rPr>
              <a:t> cause di </a:t>
            </a:r>
            <a:r>
              <a:rPr sz="2000" dirty="0" err="1">
                <a:solidFill>
                  <a:srgbClr val="3E3E5C"/>
                </a:solidFill>
                <a:latin typeface="Arial Bold"/>
                <a:ea typeface="Arial Bold"/>
                <a:cs typeface="Arial Bold"/>
                <a:sym typeface="Arial Bold"/>
              </a:rPr>
              <a:t>mortalità</a:t>
            </a:r>
            <a:r>
              <a:rPr sz="2000" dirty="0">
                <a:solidFill>
                  <a:srgbClr val="3E3E5C"/>
                </a:solidFill>
                <a:latin typeface="Arial Bold"/>
                <a:ea typeface="Arial Bold"/>
                <a:cs typeface="Arial Bold"/>
                <a:sym typeface="Arial Bold"/>
              </a:rPr>
              <a:t>, </a:t>
            </a:r>
            <a:r>
              <a:rPr sz="2000" dirty="0" err="1">
                <a:solidFill>
                  <a:srgbClr val="3E3E5C"/>
                </a:solidFill>
                <a:latin typeface="Arial Bold"/>
                <a:ea typeface="Arial Bold"/>
                <a:cs typeface="Arial Bold"/>
                <a:sym typeface="Arial Bold"/>
              </a:rPr>
              <a:t>responsabile</a:t>
            </a:r>
            <a:r>
              <a:rPr sz="2000" dirty="0">
                <a:solidFill>
                  <a:srgbClr val="3E3E5C"/>
                </a:solidFill>
                <a:latin typeface="Arial Bold"/>
                <a:ea typeface="Arial Bold"/>
                <a:cs typeface="Arial Bold"/>
                <a:sym typeface="Arial Bold"/>
              </a:rPr>
              <a:t> di  7.1 </a:t>
            </a:r>
            <a:r>
              <a:rPr sz="2000" dirty="0" err="1">
                <a:solidFill>
                  <a:srgbClr val="3E3E5C"/>
                </a:solidFill>
                <a:latin typeface="Arial Bold"/>
                <a:ea typeface="Arial Bold"/>
                <a:cs typeface="Arial Bold"/>
                <a:sym typeface="Arial Bold"/>
              </a:rPr>
              <a:t>milioni</a:t>
            </a:r>
            <a:r>
              <a:rPr sz="2000" dirty="0">
                <a:solidFill>
                  <a:srgbClr val="3E3E5C"/>
                </a:solidFill>
                <a:latin typeface="Arial Bold"/>
                <a:ea typeface="Arial Bold"/>
                <a:cs typeface="Arial Bold"/>
                <a:sym typeface="Arial Bold"/>
              </a:rPr>
              <a:t> di </a:t>
            </a:r>
            <a:r>
              <a:rPr sz="2000" dirty="0" err="1" smtClean="0">
                <a:solidFill>
                  <a:srgbClr val="3E3E5C"/>
                </a:solidFill>
                <a:latin typeface="Arial Bold"/>
                <a:ea typeface="Arial Bold"/>
                <a:cs typeface="Arial Bold"/>
                <a:sym typeface="Arial Bold"/>
              </a:rPr>
              <a:t>morti</a:t>
            </a:r>
            <a:r>
              <a:rPr lang="it-IT" sz="2000" dirty="0" smtClean="0">
                <a:solidFill>
                  <a:srgbClr val="3E3E5C"/>
                </a:solidFill>
                <a:latin typeface="Arial Bold"/>
                <a:ea typeface="Arial Bold"/>
                <a:cs typeface="Arial Bold"/>
                <a:sym typeface="Arial Bold"/>
              </a:rPr>
              <a:t> </a:t>
            </a:r>
            <a:r>
              <a:rPr sz="2000" dirty="0" smtClean="0">
                <a:solidFill>
                  <a:srgbClr val="3E3E5C"/>
                </a:solidFill>
                <a:latin typeface="Arial Bold"/>
                <a:ea typeface="Arial Bold"/>
                <a:cs typeface="Arial Bold"/>
                <a:sym typeface="Arial Bold"/>
              </a:rPr>
              <a:t>per anno</a:t>
            </a:r>
            <a:endParaRPr sz="2000" dirty="0">
              <a:solidFill>
                <a:srgbClr val="3E3E5C"/>
              </a:solidFill>
              <a:latin typeface="Arial Bold"/>
              <a:ea typeface="Arial Bold"/>
              <a:cs typeface="Arial Bold"/>
              <a:sym typeface="Arial Bold"/>
            </a:endParaRPr>
          </a:p>
          <a:p>
            <a:pPr marL="2556949" lvl="0" indent="-2556949">
              <a:lnSpc>
                <a:spcPct val="100000"/>
              </a:lnSpc>
              <a:spcBef>
                <a:spcPts val="600"/>
              </a:spcBef>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sz="2000" dirty="0">
                <a:solidFill>
                  <a:srgbClr val="3E3E5C"/>
                </a:solidFill>
                <a:latin typeface="Arial Bold"/>
                <a:ea typeface="Arial Bold"/>
                <a:cs typeface="Arial Bold"/>
                <a:sym typeface="Arial Bold"/>
              </a:rPr>
              <a:t>63.4% </a:t>
            </a:r>
            <a:r>
              <a:rPr sz="2000" dirty="0" err="1">
                <a:solidFill>
                  <a:srgbClr val="3E3E5C"/>
                </a:solidFill>
                <a:latin typeface="Arial Bold"/>
                <a:ea typeface="Arial Bold"/>
                <a:cs typeface="Arial Bold"/>
                <a:sym typeface="Arial Bold"/>
              </a:rPr>
              <a:t>degli</a:t>
            </a:r>
            <a:r>
              <a:rPr sz="2000" dirty="0">
                <a:solidFill>
                  <a:srgbClr val="3E3E5C"/>
                </a:solidFill>
                <a:latin typeface="Arial Bold"/>
                <a:ea typeface="Arial Bold"/>
                <a:cs typeface="Arial Bold"/>
                <a:sym typeface="Arial Bold"/>
              </a:rPr>
              <a:t> </a:t>
            </a:r>
            <a:r>
              <a:rPr sz="2000" dirty="0" err="1">
                <a:solidFill>
                  <a:srgbClr val="3E3E5C"/>
                </a:solidFill>
                <a:latin typeface="Arial Bold"/>
                <a:ea typeface="Arial Bold"/>
                <a:cs typeface="Arial Bold"/>
                <a:sym typeface="Arial Bold"/>
              </a:rPr>
              <a:t>ipertesi</a:t>
            </a:r>
            <a:r>
              <a:rPr sz="2000" dirty="0">
                <a:solidFill>
                  <a:srgbClr val="3E3E5C"/>
                </a:solidFill>
                <a:latin typeface="Arial Bold"/>
                <a:ea typeface="Arial Bold"/>
                <a:cs typeface="Arial Bold"/>
                <a:sym typeface="Arial Bold"/>
              </a:rPr>
              <a:t> non </a:t>
            </a:r>
            <a:r>
              <a:rPr sz="2000" dirty="0" err="1">
                <a:solidFill>
                  <a:srgbClr val="3E3E5C"/>
                </a:solidFill>
                <a:latin typeface="Arial Bold"/>
                <a:ea typeface="Arial Bold"/>
                <a:cs typeface="Arial Bold"/>
                <a:sym typeface="Arial Bold"/>
              </a:rPr>
              <a:t>sono</a:t>
            </a:r>
            <a:r>
              <a:rPr sz="2000" dirty="0">
                <a:solidFill>
                  <a:srgbClr val="3E3E5C"/>
                </a:solidFill>
                <a:latin typeface="Arial Bold"/>
                <a:ea typeface="Arial Bold"/>
                <a:cs typeface="Arial Bold"/>
                <a:sym typeface="Arial Bold"/>
              </a:rPr>
              <a:t> </a:t>
            </a:r>
            <a:r>
              <a:rPr sz="2000" dirty="0" err="1">
                <a:solidFill>
                  <a:srgbClr val="3E3E5C"/>
                </a:solidFill>
                <a:latin typeface="Arial Bold"/>
                <a:ea typeface="Arial Bold"/>
                <a:cs typeface="Arial Bold"/>
                <a:sym typeface="Arial Bold"/>
              </a:rPr>
              <a:t>coscienti</a:t>
            </a:r>
            <a:r>
              <a:rPr sz="2000" dirty="0">
                <a:solidFill>
                  <a:srgbClr val="3E3E5C"/>
                </a:solidFill>
                <a:latin typeface="Arial Bold"/>
                <a:ea typeface="Arial Bold"/>
                <a:cs typeface="Arial Bold"/>
                <a:sym typeface="Arial Bold"/>
              </a:rPr>
              <a:t> </a:t>
            </a:r>
            <a:r>
              <a:rPr sz="2000" dirty="0" err="1">
                <a:solidFill>
                  <a:srgbClr val="3E3E5C"/>
                </a:solidFill>
                <a:latin typeface="Arial Bold"/>
                <a:ea typeface="Arial Bold"/>
                <a:cs typeface="Arial Bold"/>
                <a:sym typeface="Arial Bold"/>
              </a:rPr>
              <a:t>della</a:t>
            </a:r>
            <a:r>
              <a:rPr sz="2000" dirty="0">
                <a:solidFill>
                  <a:srgbClr val="3E3E5C"/>
                </a:solidFill>
                <a:latin typeface="Arial Bold"/>
                <a:ea typeface="Arial Bold"/>
                <a:cs typeface="Arial Bold"/>
                <a:sym typeface="Arial Bold"/>
              </a:rPr>
              <a:t> </a:t>
            </a:r>
            <a:r>
              <a:rPr sz="2000" dirty="0" err="1">
                <a:solidFill>
                  <a:srgbClr val="3E3E5C"/>
                </a:solidFill>
                <a:latin typeface="Arial Bold"/>
                <a:ea typeface="Arial Bold"/>
                <a:cs typeface="Arial Bold"/>
                <a:sym typeface="Arial Bold"/>
              </a:rPr>
              <a:t>loro</a:t>
            </a:r>
            <a:r>
              <a:rPr sz="2000" dirty="0">
                <a:solidFill>
                  <a:srgbClr val="3E3E5C"/>
                </a:solidFill>
                <a:latin typeface="Arial Bold"/>
                <a:ea typeface="Arial Bold"/>
                <a:cs typeface="Arial Bold"/>
                <a:sym typeface="Arial Bold"/>
              </a:rPr>
              <a:t> </a:t>
            </a:r>
            <a:r>
              <a:rPr sz="2000" dirty="0" err="1" smtClean="0">
                <a:solidFill>
                  <a:srgbClr val="3E3E5C"/>
                </a:solidFill>
                <a:latin typeface="Arial Bold"/>
                <a:ea typeface="Arial Bold"/>
                <a:cs typeface="Arial Bold"/>
                <a:sym typeface="Arial Bold"/>
              </a:rPr>
              <a:t>situazione</a:t>
            </a:r>
            <a:endParaRPr sz="2000" dirty="0">
              <a:solidFill>
                <a:srgbClr val="3E3E5C"/>
              </a:solidFill>
              <a:latin typeface="Arial Bold"/>
              <a:ea typeface="Arial Bold"/>
              <a:cs typeface="Arial Bold"/>
              <a:sym typeface="Arial Bold"/>
            </a:endParaRPr>
          </a:p>
          <a:p>
            <a:pPr marL="2556949" lvl="0" indent="-2556949">
              <a:lnSpc>
                <a:spcPct val="100000"/>
              </a:lnSpc>
              <a:spcBef>
                <a:spcPts val="600"/>
              </a:spcBef>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sz="2000" dirty="0">
                <a:solidFill>
                  <a:srgbClr val="3E3E5C"/>
                </a:solidFill>
                <a:latin typeface="Arial Bold"/>
                <a:ea typeface="Arial Bold"/>
                <a:cs typeface="Arial Bold"/>
                <a:sym typeface="Arial Bold"/>
              </a:rPr>
              <a:t>Circa </a:t>
            </a:r>
            <a:r>
              <a:rPr sz="2000" dirty="0" err="1">
                <a:solidFill>
                  <a:srgbClr val="3E3E5C"/>
                </a:solidFill>
                <a:latin typeface="Arial Bold"/>
                <a:ea typeface="Arial Bold"/>
                <a:cs typeface="Arial Bold"/>
                <a:sym typeface="Arial Bold"/>
              </a:rPr>
              <a:t>il</a:t>
            </a:r>
            <a:r>
              <a:rPr sz="2000" dirty="0">
                <a:solidFill>
                  <a:srgbClr val="3E3E5C"/>
                </a:solidFill>
                <a:latin typeface="Arial Bold"/>
                <a:ea typeface="Arial Bold"/>
                <a:cs typeface="Arial Bold"/>
                <a:sym typeface="Arial Bold"/>
              </a:rPr>
              <a:t> 45.3% </a:t>
            </a:r>
            <a:r>
              <a:rPr sz="2000" err="1">
                <a:solidFill>
                  <a:srgbClr val="3E3E5C"/>
                </a:solidFill>
                <a:latin typeface="Arial Bold"/>
                <a:ea typeface="Arial Bold"/>
                <a:cs typeface="Arial Bold"/>
                <a:sym typeface="Arial Bold"/>
              </a:rPr>
              <a:t>sono</a:t>
            </a:r>
            <a:r>
              <a:rPr sz="2000">
                <a:solidFill>
                  <a:srgbClr val="3E3E5C"/>
                </a:solidFill>
                <a:latin typeface="Arial Bold"/>
                <a:ea typeface="Arial Bold"/>
                <a:cs typeface="Arial Bold"/>
                <a:sym typeface="Arial Bold"/>
              </a:rPr>
              <a:t> </a:t>
            </a:r>
            <a:r>
              <a:rPr sz="2000" smtClean="0">
                <a:solidFill>
                  <a:srgbClr val="3E3E5C"/>
                </a:solidFill>
                <a:latin typeface="Arial Bold"/>
                <a:ea typeface="Arial Bold"/>
                <a:cs typeface="Arial Bold"/>
                <a:sym typeface="Arial Bold"/>
              </a:rPr>
              <a:t>sottotrattati</a:t>
            </a:r>
            <a:r>
              <a:rPr lang="it-IT" sz="2000" dirty="0" smtClean="0">
                <a:solidFill>
                  <a:srgbClr val="3E3E5C"/>
                </a:solidFill>
                <a:latin typeface="Arial Bold"/>
                <a:ea typeface="Arial Bold"/>
                <a:cs typeface="Arial Bold"/>
                <a:sym typeface="Arial Bold"/>
              </a:rPr>
              <a:t>(Inerzia terapeutica)</a:t>
            </a:r>
            <a:endParaRPr sz="2000" dirty="0">
              <a:solidFill>
                <a:srgbClr val="3E3E5C"/>
              </a:solidFill>
              <a:latin typeface="Arial Bold"/>
              <a:ea typeface="Arial Bold"/>
              <a:cs typeface="Arial Bold"/>
              <a:sym typeface="Arial Bold"/>
            </a:endParaRPr>
          </a:p>
          <a:p>
            <a:pPr marL="2556949" lvl="0" indent="-2556949">
              <a:lnSpc>
                <a:spcPct val="100000"/>
              </a:lnSpc>
              <a:spcBef>
                <a:spcPts val="600"/>
              </a:spcBef>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sz="2000" dirty="0">
                <a:solidFill>
                  <a:srgbClr val="3E3E5C"/>
                </a:solidFill>
                <a:latin typeface="Arial Bold"/>
                <a:ea typeface="Arial Bold"/>
                <a:cs typeface="Arial Bold"/>
                <a:sym typeface="Arial Bold"/>
              </a:rPr>
              <a:t> Solo </a:t>
            </a:r>
            <a:r>
              <a:rPr sz="2000" dirty="0" err="1">
                <a:solidFill>
                  <a:srgbClr val="3E3E5C"/>
                </a:solidFill>
                <a:latin typeface="Arial Bold"/>
                <a:ea typeface="Arial Bold"/>
                <a:cs typeface="Arial Bold"/>
                <a:sym typeface="Arial Bold"/>
              </a:rPr>
              <a:t>il</a:t>
            </a:r>
            <a:r>
              <a:rPr sz="2000" dirty="0">
                <a:solidFill>
                  <a:srgbClr val="3E3E5C"/>
                </a:solidFill>
                <a:latin typeface="Arial Bold"/>
                <a:ea typeface="Arial Bold"/>
                <a:cs typeface="Arial Bold"/>
                <a:sym typeface="Arial Bold"/>
              </a:rPr>
              <a:t> 29.3% </a:t>
            </a:r>
            <a:r>
              <a:rPr sz="2000" dirty="0" err="1">
                <a:solidFill>
                  <a:srgbClr val="3E3E5C"/>
                </a:solidFill>
                <a:latin typeface="Arial Bold"/>
                <a:ea typeface="Arial Bold"/>
                <a:cs typeface="Arial Bold"/>
                <a:sym typeface="Arial Bold"/>
              </a:rPr>
              <a:t>raggiunge</a:t>
            </a:r>
            <a:r>
              <a:rPr sz="2000" dirty="0">
                <a:solidFill>
                  <a:srgbClr val="3E3E5C"/>
                </a:solidFill>
                <a:latin typeface="Arial Bold"/>
                <a:ea typeface="Arial Bold"/>
                <a:cs typeface="Arial Bold"/>
                <a:sym typeface="Arial Bold"/>
              </a:rPr>
              <a:t> </a:t>
            </a:r>
            <a:r>
              <a:rPr sz="2000" dirty="0" err="1">
                <a:solidFill>
                  <a:srgbClr val="3E3E5C"/>
                </a:solidFill>
                <a:latin typeface="Arial Bold"/>
                <a:ea typeface="Arial Bold"/>
                <a:cs typeface="Arial Bold"/>
                <a:sym typeface="Arial Bold"/>
              </a:rPr>
              <a:t>valori</a:t>
            </a:r>
            <a:r>
              <a:rPr sz="2000" dirty="0">
                <a:solidFill>
                  <a:srgbClr val="3E3E5C"/>
                </a:solidFill>
                <a:latin typeface="Arial Bold"/>
                <a:ea typeface="Arial Bold"/>
                <a:cs typeface="Arial Bold"/>
                <a:sym typeface="Arial Bold"/>
              </a:rPr>
              <a:t> di  SBP/DBP sotto </a:t>
            </a:r>
            <a:r>
              <a:rPr sz="2000" dirty="0" err="1">
                <a:solidFill>
                  <a:srgbClr val="3E3E5C"/>
                </a:solidFill>
                <a:latin typeface="Arial Bold"/>
                <a:ea typeface="Arial Bold"/>
                <a:cs typeface="Arial Bold"/>
                <a:sym typeface="Arial Bold"/>
              </a:rPr>
              <a:t>i</a:t>
            </a:r>
            <a:r>
              <a:rPr sz="2000" dirty="0">
                <a:solidFill>
                  <a:srgbClr val="3E3E5C"/>
                </a:solidFill>
                <a:latin typeface="Arial Bold"/>
                <a:ea typeface="Arial Bold"/>
                <a:cs typeface="Arial Bold"/>
                <a:sym typeface="Arial Bold"/>
              </a:rPr>
              <a:t>  140/90 </a:t>
            </a:r>
            <a:r>
              <a:rPr sz="2000" dirty="0" smtClean="0">
                <a:solidFill>
                  <a:srgbClr val="3E3E5C"/>
                </a:solidFill>
                <a:latin typeface="Arial Bold"/>
                <a:ea typeface="Arial Bold"/>
                <a:cs typeface="Arial Bold"/>
                <a:sym typeface="Arial Bold"/>
              </a:rPr>
              <a:t>mmHg</a:t>
            </a:r>
            <a:endParaRPr lang="it-IT" sz="2000" dirty="0" smtClean="0">
              <a:solidFill>
                <a:srgbClr val="3E3E5C"/>
              </a:solidFill>
              <a:latin typeface="Arial Bold"/>
              <a:ea typeface="Arial Bold"/>
              <a:cs typeface="Arial Bold"/>
              <a:sym typeface="Arial Bold"/>
            </a:endParaRPr>
          </a:p>
          <a:p>
            <a:pPr marL="2556949" lvl="0" indent="-2556949">
              <a:lnSpc>
                <a:spcPct val="100000"/>
              </a:lnSpc>
              <a:spcBef>
                <a:spcPts val="600"/>
              </a:spcBef>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sz="2000" b="1" i="1" dirty="0" smtClean="0">
                <a:solidFill>
                  <a:srgbClr val="FF0000"/>
                </a:solidFill>
                <a:latin typeface="Arial Bold"/>
                <a:ea typeface="Arial Bold"/>
                <a:cs typeface="Arial Bold"/>
                <a:sym typeface="Arial Bold"/>
              </a:rPr>
              <a:t>Maggiore  aderenza alla terapia</a:t>
            </a:r>
          </a:p>
          <a:p>
            <a:pPr marL="2556949" lvl="0" indent="-2556949">
              <a:lnSpc>
                <a:spcPct val="100000"/>
              </a:lnSpc>
              <a:spcBef>
                <a:spcPts val="600"/>
              </a:spcBef>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sz="2000" b="1" i="1" dirty="0" smtClean="0">
                <a:solidFill>
                  <a:srgbClr val="FF0000"/>
                </a:solidFill>
                <a:latin typeface="Arial Bold"/>
                <a:ea typeface="Arial Bold"/>
                <a:cs typeface="Arial Bold"/>
                <a:sym typeface="Arial Bold"/>
              </a:rPr>
              <a:t>Aggredire precocemente contemporaneamente </a:t>
            </a:r>
            <a:r>
              <a:rPr lang="it-IT" sz="2000" b="1" i="1" dirty="0" err="1" smtClean="0">
                <a:solidFill>
                  <a:srgbClr val="FF0000"/>
                </a:solidFill>
                <a:latin typeface="Arial Bold"/>
                <a:ea typeface="Arial Bold"/>
                <a:cs typeface="Arial Bold"/>
                <a:sym typeface="Arial Bold"/>
              </a:rPr>
              <a:t>piu’</a:t>
            </a:r>
            <a:r>
              <a:rPr lang="it-IT" sz="2000" b="1" i="1" dirty="0" smtClean="0">
                <a:solidFill>
                  <a:srgbClr val="FF0000"/>
                </a:solidFill>
                <a:latin typeface="Arial Bold"/>
                <a:ea typeface="Arial Bold"/>
                <a:cs typeface="Arial Bold"/>
                <a:sym typeface="Arial Bold"/>
              </a:rPr>
              <a:t> componenti vascolari(PP-PAM)(alto RCV)nel singolo individuo(</a:t>
            </a:r>
            <a:r>
              <a:rPr lang="it-IT" sz="2000" b="1" i="1" dirty="0" err="1" smtClean="0">
                <a:solidFill>
                  <a:srgbClr val="FF0000"/>
                </a:solidFill>
                <a:latin typeface="Arial Bold"/>
                <a:ea typeface="Arial Bold"/>
                <a:cs typeface="Arial Bold"/>
                <a:sym typeface="Arial Bold"/>
              </a:rPr>
              <a:t>tailor</a:t>
            </a:r>
            <a:r>
              <a:rPr lang="it-IT" sz="2000" b="1" i="1" dirty="0" smtClean="0">
                <a:solidFill>
                  <a:srgbClr val="FF0000"/>
                </a:solidFill>
                <a:latin typeface="Arial Bold"/>
                <a:ea typeface="Arial Bold"/>
                <a:cs typeface="Arial Bold"/>
                <a:sym typeface="Arial Bold"/>
              </a:rPr>
              <a:t>)</a:t>
            </a:r>
            <a:endParaRPr sz="2000" b="1" i="1" dirty="0">
              <a:solidFill>
                <a:srgbClr val="FF0000"/>
              </a:solidFill>
              <a:latin typeface="Arial Bold"/>
              <a:ea typeface="Arial Bold"/>
              <a:cs typeface="Arial Bold"/>
              <a:sym typeface="Arial Bold"/>
            </a:endParaRPr>
          </a:p>
        </p:txBody>
      </p:sp>
      <p:pic>
        <p:nvPicPr>
          <p:cNvPr id="7" name="cilindro.jpg"/>
          <p:cNvPicPr/>
          <p:nvPr/>
        </p:nvPicPr>
        <p:blipFill>
          <a:blip r:embed="rId3">
            <a:extLst/>
          </a:blip>
          <a:stretch>
            <a:fillRect/>
          </a:stretch>
        </p:blipFill>
        <p:spPr>
          <a:xfrm>
            <a:off x="1000101" y="2428869"/>
            <a:ext cx="1928826" cy="164307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p:cNvSpPr>
            <a:spLocks/>
          </p:cNvSpPr>
          <p:nvPr/>
        </p:nvSpPr>
        <p:spPr bwMode="auto">
          <a:xfrm>
            <a:off x="1143000" y="153988"/>
            <a:ext cx="67341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it-IT" sz="3000" b="1" dirty="0"/>
              <a:t>QUALI FATTORI INFLUENZANO L’ADERENZA ALLA TERAPIA ANTI-IPERTENSIVA?</a:t>
            </a:r>
          </a:p>
        </p:txBody>
      </p:sp>
      <p:sp>
        <p:nvSpPr>
          <p:cNvPr id="21507" name="Segnaposto contenuto 2"/>
          <p:cNvSpPr>
            <a:spLocks/>
          </p:cNvSpPr>
          <p:nvPr/>
        </p:nvSpPr>
        <p:spPr bwMode="auto">
          <a:xfrm>
            <a:off x="4086226" y="2014540"/>
            <a:ext cx="378023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66700" indent="-2667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pPr>
            <a:r>
              <a:rPr lang="en-GB" altLang="it-IT" b="1" dirty="0"/>
              <a:t>COMPLIANCE</a:t>
            </a:r>
          </a:p>
          <a:p>
            <a:pPr eaLnBrk="1" hangingPunct="1">
              <a:lnSpc>
                <a:spcPct val="150000"/>
              </a:lnSpc>
            </a:pPr>
            <a:r>
              <a:rPr lang="en-GB" altLang="it-IT" b="1" dirty="0"/>
              <a:t>PERSISTENZA (</a:t>
            </a:r>
            <a:r>
              <a:rPr lang="en-GB" altLang="it-IT" b="1" dirty="0" err="1"/>
              <a:t>adesione</a:t>
            </a:r>
            <a:r>
              <a:rPr lang="en-GB" altLang="it-IT" b="1" dirty="0"/>
              <a:t>) </a:t>
            </a:r>
          </a:p>
          <a:p>
            <a:pPr eaLnBrk="1" hangingPunct="1">
              <a:lnSpc>
                <a:spcPct val="150000"/>
              </a:lnSpc>
            </a:pPr>
            <a:r>
              <a:rPr lang="en-GB" altLang="it-IT" b="1" dirty="0"/>
              <a:t>TOLLERABILITÀ </a:t>
            </a:r>
          </a:p>
        </p:txBody>
      </p:sp>
      <p:sp>
        <p:nvSpPr>
          <p:cNvPr id="21508" name="Text Box 4"/>
          <p:cNvSpPr txBox="1">
            <a:spLocks noChangeArrowheads="1"/>
          </p:cNvSpPr>
          <p:nvPr/>
        </p:nvSpPr>
        <p:spPr bwMode="auto">
          <a:xfrm>
            <a:off x="785786" y="3213101"/>
            <a:ext cx="2706319" cy="677108"/>
          </a:xfrm>
          <a:prstGeom prst="rect">
            <a:avLst/>
          </a:prstGeom>
          <a:noFill/>
          <a:ln>
            <a:noFill/>
          </a:ln>
          <a:effectLst>
            <a:prstShdw prst="shdw17" dist="17961" dir="2700000">
              <a:schemeClr val="bg2">
                <a:gamma/>
                <a:shade val="60000"/>
                <a:invGamma/>
              </a:schemeClr>
            </a:prst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lIns="0" tIns="0" rIns="0" bIns="0">
            <a:spAutoFit/>
          </a:bodyPr>
          <a:lstStyle/>
          <a:p>
            <a:pPr algn="ctr" eaLnBrk="1" hangingPunct="1">
              <a:lnSpc>
                <a:spcPct val="110000"/>
              </a:lnSpc>
              <a:spcBef>
                <a:spcPct val="50000"/>
              </a:spcBef>
              <a:buFont typeface="Wingdings" panose="05000000000000000000" pitchFamily="2" charset="2"/>
              <a:buNone/>
              <a:defRPr/>
            </a:pPr>
            <a:r>
              <a:rPr lang="en-GB" altLang="it-IT" sz="4000" b="1" dirty="0">
                <a:effectLst>
                  <a:outerShdw blurRad="38100" dist="38100" dir="2700000" algn="tl">
                    <a:srgbClr val="FFFFFF"/>
                  </a:outerShdw>
                </a:effectLst>
                <a:cs typeface="Arial" panose="020B0604020202020204" pitchFamily="34" charset="0"/>
              </a:rPr>
              <a:t>ADERENZA</a:t>
            </a:r>
          </a:p>
        </p:txBody>
      </p:sp>
      <p:sp>
        <p:nvSpPr>
          <p:cNvPr id="21509" name="AutoShape 5"/>
          <p:cNvSpPr>
            <a:spLocks/>
          </p:cNvSpPr>
          <p:nvPr/>
        </p:nvSpPr>
        <p:spPr bwMode="auto">
          <a:xfrm>
            <a:off x="3600451" y="2276475"/>
            <a:ext cx="431006" cy="2808288"/>
          </a:xfrm>
          <a:prstGeom prst="rightBrace">
            <a:avLst>
              <a:gd name="adj1" fmla="val 40723"/>
              <a:gd name="adj2" fmla="val 50000"/>
            </a:avLst>
          </a:prstGeom>
          <a:noFill/>
          <a:ln w="31750">
            <a:solidFill>
              <a:schemeClr val="bg1"/>
            </a:solidFill>
            <a:round/>
            <a:headEnd/>
            <a:tailEnd/>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2"/>
                </a:solidFill>
              </a14:hiddenFill>
            </a:ext>
          </a:extLst>
        </p:spPr>
        <p:txBody>
          <a:bodyPr wrap="none" lIns="0" tIns="0" rIns="0" bIns="0" anchor="ctr"/>
          <a:lstStyle/>
          <a:p>
            <a:pPr eaLnBrk="1" hangingPunct="1">
              <a:defRPr/>
            </a:pPr>
            <a:endParaRPr lang="it-IT"/>
          </a:p>
        </p:txBody>
      </p:sp>
      <p:sp>
        <p:nvSpPr>
          <p:cNvPr id="21510" name="Line 6"/>
          <p:cNvSpPr>
            <a:spLocks noChangeShapeType="1"/>
          </p:cNvSpPr>
          <p:nvPr/>
        </p:nvSpPr>
        <p:spPr bwMode="auto">
          <a:xfrm>
            <a:off x="1223964" y="1484313"/>
            <a:ext cx="6588919" cy="0"/>
          </a:xfrm>
          <a:prstGeom prst="line">
            <a:avLst/>
          </a:prstGeom>
          <a:noFill/>
          <a:ln w="444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38902025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in)">
                                      <p:cBhvr>
                                        <p:cTn id="7" dur="500"/>
                                        <p:tgtEl>
                                          <p:spTgt spid="2150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507"/>
                                        </p:tgtEl>
                                        <p:attrNameLst>
                                          <p:attrName>style.visibility</p:attrName>
                                        </p:attrNameLst>
                                      </p:cBhvr>
                                      <p:to>
                                        <p:strVal val="visible"/>
                                      </p:to>
                                    </p:set>
                                    <p:animEffect transition="in" filter="box(in)">
                                      <p:cBhvr>
                                        <p:cTn id="10" dur="500"/>
                                        <p:tgtEl>
                                          <p:spTgt spid="2150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1509"/>
                                        </p:tgtEl>
                                        <p:attrNameLst>
                                          <p:attrName>style.visibility</p:attrName>
                                        </p:attrNameLst>
                                      </p:cBhvr>
                                      <p:to>
                                        <p:strVal val="visible"/>
                                      </p:to>
                                    </p:set>
                                    <p:animEffect transition="in" filter="box(in)">
                                      <p:cBhvr>
                                        <p:cTn id="13"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8" grpId="0"/>
      <p:bldP spid="2150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p:nvPr/>
        </p:nvSpPr>
        <p:spPr>
          <a:xfrm>
            <a:off x="785787" y="487027"/>
            <a:ext cx="7286626" cy="64325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952002" lvl="0" indent="-1950415" algn="just">
              <a:lnSpc>
                <a:spcPct val="100000"/>
              </a:lnSpc>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Lst>
            </a:pPr>
            <a:r>
              <a:rPr sz="2400" b="1">
                <a:latin typeface="+mj-lt"/>
                <a:ea typeface="Arial"/>
                <a:cs typeface="Arial"/>
                <a:sym typeface="Arial"/>
              </a:rPr>
              <a:t>Nella pratica clinica quotidiana, l’approccio clinico verso il paziente iperteso è quello di ridurre la pressione arteriosa, utilizzando uno o più farmaci a disposizione della classe medica. </a:t>
            </a:r>
            <a:endParaRPr sz="3200" b="1">
              <a:latin typeface="+mj-lt"/>
              <a:ea typeface="Arial"/>
              <a:cs typeface="Arial"/>
              <a:sym typeface="Arial"/>
            </a:endParaRPr>
          </a:p>
          <a:p>
            <a:pPr marL="250817" lvl="0" indent="-249227" algn="just">
              <a:lnSpc>
                <a:spcPct val="100000"/>
              </a:lnSpc>
              <a:tabLst>
                <a:tab pos="723900" algn="l"/>
                <a:tab pos="1447800" algn="l"/>
                <a:tab pos="2171700" algn="l"/>
                <a:tab pos="2895600" algn="l"/>
                <a:tab pos="3619500" algn="l"/>
                <a:tab pos="4343400" algn="l"/>
                <a:tab pos="5067300" algn="l"/>
                <a:tab pos="5791200" algn="l"/>
                <a:tab pos="6515100" algn="l"/>
                <a:tab pos="7239000" algn="l"/>
              </a:tabLst>
            </a:pPr>
            <a:endParaRPr sz="3200" b="1">
              <a:latin typeface="+mj-lt"/>
              <a:ea typeface="Arial"/>
              <a:cs typeface="Arial"/>
              <a:sym typeface="Arial"/>
            </a:endParaRPr>
          </a:p>
          <a:p>
            <a:pPr marL="250817" lvl="0" indent="-249227" algn="just">
              <a:lnSpc>
                <a:spcPct val="100000"/>
              </a:lnSpc>
              <a:tabLst>
                <a:tab pos="723900" algn="l"/>
                <a:tab pos="1447800" algn="l"/>
                <a:tab pos="2171700" algn="l"/>
                <a:tab pos="2895600" algn="l"/>
                <a:tab pos="3619500" algn="l"/>
                <a:tab pos="4343400" algn="l"/>
                <a:tab pos="5067300" algn="l"/>
                <a:tab pos="5791200" algn="l"/>
                <a:tab pos="6515100" algn="l"/>
                <a:tab pos="7239000" algn="l"/>
              </a:tabLst>
            </a:pPr>
            <a:endParaRPr sz="2000" b="1">
              <a:latin typeface="+mj-lt"/>
              <a:ea typeface="Arial"/>
              <a:cs typeface="Arial"/>
              <a:sym typeface="Arial"/>
            </a:endParaRPr>
          </a:p>
          <a:p>
            <a:pPr marL="1952002" lvl="0" indent="-1950415" algn="just">
              <a:lnSpc>
                <a:spcPct val="100000"/>
              </a:lnSpc>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Lst>
            </a:pPr>
            <a:r>
              <a:rPr sz="2400" b="1">
                <a:latin typeface="+mj-lt"/>
                <a:ea typeface="Arial"/>
                <a:cs typeface="Arial"/>
                <a:sym typeface="Arial"/>
              </a:rPr>
              <a:t>La terapia del paziente iperteso non è mirata soltanto alla normalizzazione dei valori pressori, ma soprattutto alla </a:t>
            </a:r>
            <a:r>
              <a:rPr sz="2400" b="1">
                <a:solidFill>
                  <a:srgbClr val="FF0000"/>
                </a:solidFill>
                <a:latin typeface="+mj-lt"/>
                <a:ea typeface="Arial"/>
                <a:cs typeface="Arial"/>
                <a:sym typeface="Arial"/>
              </a:rPr>
              <a:t>regressione, ove possibile, del danno d’ organo e alla riduzione del rischio CV globale, </a:t>
            </a:r>
            <a:r>
              <a:rPr sz="2400" b="1">
                <a:latin typeface="+mj-lt"/>
                <a:ea typeface="Arial"/>
                <a:cs typeface="Arial"/>
                <a:sym typeface="Arial"/>
              </a:rPr>
              <a:t>bersagli clinici essenziali per ottenere una riduzione della mortalità e morbilità CV</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2"/>
          <p:cNvPicPr>
            <a:picLocks noChangeAspect="1"/>
          </p:cNvPicPr>
          <p:nvPr/>
        </p:nvPicPr>
        <p:blipFill rotWithShape="1">
          <a:blip r:embed="rId3" cstate="email">
            <a:extLst>
              <a:ext uri="{28A0092B-C50C-407E-A947-70E740481C1C}">
                <a14:useLocalDpi xmlns:a14="http://schemas.microsoft.com/office/drawing/2010/main" val="0"/>
              </a:ext>
            </a:extLst>
          </a:blip>
          <a:srcRect l="5012" t="6553" r="3901"/>
          <a:stretch/>
        </p:blipFill>
        <p:spPr bwMode="auto">
          <a:xfrm>
            <a:off x="678601" y="692696"/>
            <a:ext cx="7786798" cy="452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Immagin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00570" y="5445224"/>
            <a:ext cx="4960451"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olo 1"/>
          <p:cNvSpPr>
            <a:spLocks noGrp="1"/>
          </p:cNvSpPr>
          <p:nvPr>
            <p:ph type="title"/>
          </p:nvPr>
        </p:nvSpPr>
        <p:spPr>
          <a:xfrm>
            <a:off x="1" y="476672"/>
            <a:ext cx="9129340" cy="1143000"/>
          </a:xfrm>
        </p:spPr>
        <p:txBody>
          <a:bodyPr/>
          <a:lstStyle/>
          <a:p>
            <a:r>
              <a:rPr lang="it-IT" sz="3200" b="1">
                <a:solidFill>
                  <a:srgbClr val="000090"/>
                </a:solidFill>
                <a:latin typeface="Arial" charset="0"/>
                <a:ea typeface="ＭＳ Ｐゴシック" charset="0"/>
                <a:cs typeface="ＭＳ Ｐゴシック" charset="0"/>
              </a:rPr>
              <a:t>Fattori che influenzano la aderenza </a:t>
            </a:r>
            <a:br>
              <a:rPr lang="it-IT" sz="3200" b="1">
                <a:solidFill>
                  <a:srgbClr val="000090"/>
                </a:solidFill>
                <a:latin typeface="Arial" charset="0"/>
                <a:ea typeface="ＭＳ Ｐゴシック" charset="0"/>
                <a:cs typeface="ＭＳ Ｐゴシック" charset="0"/>
              </a:rPr>
            </a:br>
            <a:r>
              <a:rPr lang="it-IT" sz="3200" b="1">
                <a:solidFill>
                  <a:srgbClr val="000090"/>
                </a:solidFill>
                <a:latin typeface="Arial" charset="0"/>
                <a:ea typeface="ＭＳ Ｐゴシック" charset="0"/>
                <a:cs typeface="ＭＳ Ｐゴシック" charset="0"/>
              </a:rPr>
              <a:t>soggettiva alla terapia anti-ipertensiva</a:t>
            </a:r>
          </a:p>
        </p:txBody>
      </p:sp>
      <p:sp>
        <p:nvSpPr>
          <p:cNvPr id="36866" name="CasellaDiTesto 2"/>
          <p:cNvSpPr txBox="1">
            <a:spLocks noChangeArrowheads="1"/>
          </p:cNvSpPr>
          <p:nvPr/>
        </p:nvSpPr>
        <p:spPr bwMode="auto">
          <a:xfrm>
            <a:off x="3249800" y="1916832"/>
            <a:ext cx="5493812" cy="42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cs typeface="ＭＳ Ｐゴシック" charset="0"/>
              </a:defRPr>
            </a:lvl2pPr>
            <a:lvl3pPr>
              <a:defRPr sz="2400">
                <a:solidFill>
                  <a:schemeClr val="tx1"/>
                </a:solidFill>
                <a:latin typeface="Calibri" charset="0"/>
                <a:ea typeface="ＭＳ Ｐゴシック" charset="0"/>
                <a:cs typeface="ＭＳ Ｐゴシック" charset="0"/>
              </a:defRPr>
            </a:lvl3pPr>
            <a:lvl4pPr>
              <a:defRPr sz="2000">
                <a:solidFill>
                  <a:schemeClr val="tx1"/>
                </a:solidFill>
                <a:latin typeface="Calibri" charset="0"/>
                <a:ea typeface="ＭＳ Ｐゴシック" charset="0"/>
                <a:cs typeface="ＭＳ Ｐゴシック" charset="0"/>
              </a:defRPr>
            </a:lvl4pPr>
            <a:lvl5pPr>
              <a:defRPr sz="2000">
                <a:solidFill>
                  <a:schemeClr val="tx1"/>
                </a:solidFill>
                <a:latin typeface="Calibri" charset="0"/>
                <a:ea typeface="ＭＳ Ｐゴシック" charset="0"/>
                <a:cs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cs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cs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cs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cs typeface="ＭＳ Ｐゴシック" charset="0"/>
              </a:defRPr>
            </a:lvl9pPr>
          </a:lstStyle>
          <a:p>
            <a:pPr marL="342900" indent="-342900" eaLnBrk="1" hangingPunct="1">
              <a:lnSpc>
                <a:spcPct val="120000"/>
              </a:lnSpc>
              <a:buFont typeface="Arial" charset="0"/>
              <a:buChar char="•"/>
            </a:pPr>
            <a:r>
              <a:rPr lang="it-IT" sz="2800" b="0">
                <a:latin typeface="Arial" charset="0"/>
              </a:rPr>
              <a:t>Profilo demografico</a:t>
            </a:r>
          </a:p>
          <a:p>
            <a:pPr marL="342900" indent="-342900" eaLnBrk="1" hangingPunct="1">
              <a:lnSpc>
                <a:spcPct val="120000"/>
              </a:lnSpc>
              <a:buFont typeface="Arial" charset="0"/>
              <a:buChar char="•"/>
            </a:pPr>
            <a:r>
              <a:rPr lang="it-IT" sz="2800" b="0">
                <a:latin typeface="Arial" charset="0"/>
              </a:rPr>
              <a:t>Rapporto medico/paziente</a:t>
            </a:r>
          </a:p>
          <a:p>
            <a:pPr marL="342900" indent="-342900" eaLnBrk="1" hangingPunct="1">
              <a:lnSpc>
                <a:spcPct val="120000"/>
              </a:lnSpc>
              <a:buFont typeface="Arial" charset="0"/>
              <a:buChar char="•"/>
            </a:pPr>
            <a:r>
              <a:rPr lang="ja-JP" altLang="it-IT" sz="2800" b="0">
                <a:latin typeface="Arial" charset="0"/>
              </a:rPr>
              <a:t>“</a:t>
            </a:r>
            <a:r>
              <a:rPr lang="it-IT" sz="2800" b="0">
                <a:latin typeface="Arial" charset="0"/>
              </a:rPr>
              <a:t>Ricompensa</a:t>
            </a:r>
            <a:r>
              <a:rPr lang="ja-JP" altLang="it-IT" sz="2800" b="0">
                <a:latin typeface="Arial" charset="0"/>
              </a:rPr>
              <a:t>”</a:t>
            </a:r>
            <a:r>
              <a:rPr lang="it-IT" sz="2800" b="0">
                <a:latin typeface="Arial" charset="0"/>
              </a:rPr>
              <a:t> per la aderenza</a:t>
            </a:r>
            <a:endParaRPr lang="it-IT" altLang="ja-JP" sz="2800" b="0">
              <a:latin typeface="Arial" charset="0"/>
            </a:endParaRPr>
          </a:p>
          <a:p>
            <a:pPr marL="342900" indent="-342900" eaLnBrk="1" hangingPunct="1">
              <a:lnSpc>
                <a:spcPct val="120000"/>
              </a:lnSpc>
              <a:buFont typeface="Arial" charset="0"/>
              <a:buChar char="•"/>
            </a:pPr>
            <a:r>
              <a:rPr lang="it-IT" altLang="ja-JP" sz="2800" b="0">
                <a:latin typeface="Arial" charset="0"/>
              </a:rPr>
              <a:t>Tipo di malattia (“sintomi si/no”)</a:t>
            </a:r>
          </a:p>
          <a:p>
            <a:pPr marL="342900" indent="-342900" eaLnBrk="1" hangingPunct="1">
              <a:lnSpc>
                <a:spcPct val="120000"/>
              </a:lnSpc>
              <a:buFont typeface="Arial" charset="0"/>
              <a:buChar char="•"/>
            </a:pPr>
            <a:r>
              <a:rPr lang="it-IT" sz="2800" b="0">
                <a:latin typeface="Arial" charset="0"/>
              </a:rPr>
              <a:t>Efficacia della terapia</a:t>
            </a:r>
          </a:p>
          <a:p>
            <a:pPr marL="342900" indent="-342900" eaLnBrk="1" hangingPunct="1">
              <a:lnSpc>
                <a:spcPct val="120000"/>
              </a:lnSpc>
              <a:buFont typeface="Arial" charset="0"/>
              <a:buChar char="•"/>
            </a:pPr>
            <a:r>
              <a:rPr lang="it-IT" sz="2800" b="0">
                <a:solidFill>
                  <a:srgbClr val="FF0000"/>
                </a:solidFill>
                <a:latin typeface="Arial" charset="0"/>
              </a:rPr>
              <a:t>Propensione individuale</a:t>
            </a:r>
          </a:p>
          <a:p>
            <a:pPr marL="342900" indent="-342900" eaLnBrk="1" hangingPunct="1">
              <a:lnSpc>
                <a:spcPct val="120000"/>
              </a:lnSpc>
              <a:buFont typeface="Arial" charset="0"/>
              <a:buChar char="•"/>
            </a:pPr>
            <a:r>
              <a:rPr lang="it-IT" sz="2800" b="0">
                <a:solidFill>
                  <a:srgbClr val="FF0000"/>
                </a:solidFill>
                <a:latin typeface="Arial" charset="0"/>
              </a:rPr>
              <a:t>Numero di compresse/die</a:t>
            </a:r>
          </a:p>
          <a:p>
            <a:pPr marL="342900" indent="-342900" eaLnBrk="1" hangingPunct="1">
              <a:lnSpc>
                <a:spcPct val="120000"/>
              </a:lnSpc>
              <a:buFont typeface="Arial" charset="0"/>
              <a:buChar char="•"/>
            </a:pPr>
            <a:r>
              <a:rPr lang="it-IT" sz="2800" b="0">
                <a:solidFill>
                  <a:srgbClr val="FF0000"/>
                </a:solidFill>
                <a:latin typeface="Arial" charset="0"/>
              </a:rPr>
              <a:t>Tollerabilità dei farmaci</a:t>
            </a:r>
          </a:p>
        </p:txBody>
      </p:sp>
      <p:pic>
        <p:nvPicPr>
          <p:cNvPr id="36867" name="Immagin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6625" y="2420938"/>
            <a:ext cx="2764601"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p:cNvCxnSpPr/>
          <p:nvPr/>
        </p:nvCxnSpPr>
        <p:spPr>
          <a:xfrm>
            <a:off x="0" y="1700808"/>
            <a:ext cx="9144000"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p:cNvSpPr>
          <p:nvPr>
            <p:ph type="ctrTitle"/>
          </p:nvPr>
        </p:nvSpPr>
        <p:spPr>
          <a:xfrm>
            <a:off x="0" y="561181"/>
            <a:ext cx="9143999" cy="563563"/>
          </a:xfrm>
        </p:spPr>
        <p:txBody>
          <a:bodyPr/>
          <a:lstStyle/>
          <a:p>
            <a:r>
              <a:rPr lang="en-US" sz="3600" b="1">
                <a:solidFill>
                  <a:srgbClr val="000090"/>
                </a:solidFill>
                <a:latin typeface="Arial" charset="0"/>
                <a:ea typeface="ＭＳ Ｐゴシック" charset="0"/>
                <a:cs typeface="ＭＳ Ｐゴシック" charset="0"/>
              </a:rPr>
              <a:t>Strategie per migliorare la aderenza</a:t>
            </a:r>
          </a:p>
        </p:txBody>
      </p:sp>
      <p:sp>
        <p:nvSpPr>
          <p:cNvPr id="51202" name="Rectangle 3"/>
          <p:cNvSpPr>
            <a:spLocks noGrp="1"/>
          </p:cNvSpPr>
          <p:nvPr>
            <p:ph sz="quarter" idx="10"/>
          </p:nvPr>
        </p:nvSpPr>
        <p:spPr bwMode="auto">
          <a:xfrm>
            <a:off x="431540" y="1412776"/>
            <a:ext cx="8280920" cy="4778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342900" indent="-342900">
              <a:lnSpc>
                <a:spcPct val="90000"/>
              </a:lnSpc>
              <a:spcAft>
                <a:spcPts val="1200"/>
              </a:spcAft>
              <a:buFont typeface="Arial" charset="0"/>
              <a:buChar char="•"/>
            </a:pPr>
            <a:r>
              <a:rPr lang="en-US" sz="2400">
                <a:solidFill>
                  <a:schemeClr val="tx1"/>
                </a:solidFill>
                <a:latin typeface="Arial" charset="0"/>
              </a:rPr>
              <a:t>Identificare I pazienti poco aderenti alla terapia</a:t>
            </a:r>
          </a:p>
          <a:p>
            <a:pPr marL="342900" indent="-342900">
              <a:lnSpc>
                <a:spcPct val="90000"/>
              </a:lnSpc>
              <a:spcAft>
                <a:spcPts val="1200"/>
              </a:spcAft>
              <a:buFont typeface="Arial" charset="0"/>
              <a:buChar char="•"/>
            </a:pPr>
            <a:r>
              <a:rPr lang="it-IT" sz="2400">
                <a:solidFill>
                  <a:schemeClr val="tx1"/>
                </a:solidFill>
                <a:latin typeface="Arial" charset="0"/>
              </a:rPr>
              <a:t>Favorire la informazione e la motivazione nella popolazione </a:t>
            </a:r>
            <a:r>
              <a:rPr lang="it-IT" sz="2400" b="0">
                <a:solidFill>
                  <a:schemeClr val="tx1"/>
                </a:solidFill>
                <a:latin typeface="Arial" charset="0"/>
              </a:rPr>
              <a:t>(promuovere la misurazione pressoria, migliorare lo stile di vita, spiegare la importanza della aderenza, promuovere la educazione attraverso i mass media e i social network) </a:t>
            </a:r>
          </a:p>
          <a:p>
            <a:pPr marL="342900" indent="-342900">
              <a:lnSpc>
                <a:spcPct val="90000"/>
              </a:lnSpc>
              <a:spcAft>
                <a:spcPts val="1200"/>
              </a:spcAft>
              <a:buFont typeface="Arial" charset="0"/>
              <a:buChar char="•"/>
            </a:pPr>
            <a:r>
              <a:rPr lang="en-US" sz="2400">
                <a:solidFill>
                  <a:schemeClr val="tx1"/>
                </a:solidFill>
                <a:latin typeface="Arial" charset="0"/>
              </a:rPr>
              <a:t>Usare farmaci antiipertensivi ben tollerati</a:t>
            </a:r>
          </a:p>
          <a:p>
            <a:pPr marL="342900" indent="-342900">
              <a:lnSpc>
                <a:spcPct val="90000"/>
              </a:lnSpc>
              <a:spcAft>
                <a:spcPts val="1200"/>
              </a:spcAft>
              <a:buFont typeface="Arial" charset="0"/>
              <a:buChar char="•"/>
            </a:pPr>
            <a:r>
              <a:rPr lang="it-IT" sz="2400">
                <a:solidFill>
                  <a:schemeClr val="tx1"/>
                </a:solidFill>
                <a:latin typeface="Arial" charset="0"/>
              </a:rPr>
              <a:t>Usare farmaci di lunga durata in monoterapia </a:t>
            </a:r>
            <a:br>
              <a:rPr lang="it-IT" sz="2400">
                <a:solidFill>
                  <a:schemeClr val="tx1"/>
                </a:solidFill>
                <a:latin typeface="Arial" charset="0"/>
              </a:rPr>
            </a:br>
            <a:r>
              <a:rPr lang="it-IT" sz="2400">
                <a:solidFill>
                  <a:schemeClr val="tx1"/>
                </a:solidFill>
                <a:latin typeface="Arial" charset="0"/>
              </a:rPr>
              <a:t>o combinazione</a:t>
            </a:r>
          </a:p>
          <a:p>
            <a:pPr marL="342900" indent="-342900">
              <a:lnSpc>
                <a:spcPct val="90000"/>
              </a:lnSpc>
              <a:spcAft>
                <a:spcPts val="1200"/>
              </a:spcAft>
              <a:buFont typeface="Arial" charset="0"/>
              <a:buChar char="•"/>
            </a:pPr>
            <a:r>
              <a:rPr lang="it-IT" sz="2400">
                <a:solidFill>
                  <a:schemeClr val="tx1"/>
                </a:solidFill>
                <a:latin typeface="Arial" charset="0"/>
              </a:rPr>
              <a:t>Promuovere ed attuare la semplificazione teraputica</a:t>
            </a:r>
          </a:p>
          <a:p>
            <a:pPr marL="342900" indent="-342900">
              <a:lnSpc>
                <a:spcPct val="90000"/>
              </a:lnSpc>
              <a:spcAft>
                <a:spcPts val="1200"/>
              </a:spcAft>
              <a:buFont typeface="Arial" charset="0"/>
              <a:buChar char="•"/>
            </a:pPr>
            <a:r>
              <a:rPr lang="it-IT" sz="2400">
                <a:solidFill>
                  <a:schemeClr val="tx1"/>
                </a:solidFill>
                <a:latin typeface="Arial" charset="0"/>
              </a:rPr>
              <a:t>Promuovere la flessibilità degli schemi terapeutici</a:t>
            </a:r>
          </a:p>
        </p:txBody>
      </p:sp>
      <p:sp>
        <p:nvSpPr>
          <p:cNvPr id="51203" name="Rettangolo 3"/>
          <p:cNvSpPr>
            <a:spLocks noChangeArrowheads="1"/>
          </p:cNvSpPr>
          <p:nvPr/>
        </p:nvSpPr>
        <p:spPr bwMode="auto">
          <a:xfrm>
            <a:off x="251520" y="6381328"/>
            <a:ext cx="59616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GB" sz="1100" b="0">
                <a:solidFill>
                  <a:srgbClr val="000000"/>
                </a:solidFill>
                <a:latin typeface="Arial" charset="0"/>
              </a:rPr>
              <a:t>SIIA Scientific Committee, High Blood Press Cardiovasc Prev </a:t>
            </a:r>
            <a:r>
              <a:rPr lang="it-IT" sz="1100" b="0">
                <a:solidFill>
                  <a:srgbClr val="000000"/>
                </a:solidFill>
                <a:latin typeface="Arial" charset="0"/>
              </a:rPr>
              <a:t>14 Jun 2013;20:45-52</a:t>
            </a:r>
            <a:r>
              <a:rPr lang="en-GB" sz="1100" b="0">
                <a:solidFill>
                  <a:srgbClr val="000000"/>
                </a:solidFill>
                <a:latin typeface="Arial" charset="0"/>
              </a:rPr>
              <a:t> (mod)</a:t>
            </a:r>
            <a:endParaRPr lang="en-GB" sz="1100" b="0" i="1">
              <a:solidFill>
                <a:srgbClr val="000000"/>
              </a:solidFill>
              <a:latin typeface="Arial" charset="0"/>
            </a:endParaRPr>
          </a:p>
        </p:txBody>
      </p:sp>
      <p:cxnSp>
        <p:nvCxnSpPr>
          <p:cNvPr id="6" name="Connettore 1 5"/>
          <p:cNvCxnSpPr/>
          <p:nvPr/>
        </p:nvCxnSpPr>
        <p:spPr>
          <a:xfrm>
            <a:off x="0" y="1268760"/>
            <a:ext cx="9144000"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rishabh8sep.com/images/find-peo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810" y="620688"/>
            <a:ext cx="6886380" cy="4976106"/>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a:spLocks noChangeArrowheads="1"/>
          </p:cNvSpPr>
          <p:nvPr/>
        </p:nvSpPr>
        <p:spPr bwMode="auto">
          <a:xfrm>
            <a:off x="251520" y="4725144"/>
            <a:ext cx="5976664" cy="1918474"/>
          </a:xfrm>
          <a:prstGeom prst="rect">
            <a:avLst/>
          </a:prstGeom>
          <a:gradFill rotWithShape="1">
            <a:gsLst>
              <a:gs pos="0">
                <a:srgbClr val="FFE9DF"/>
              </a:gs>
              <a:gs pos="64999">
                <a:srgbClr val="FFCAB2"/>
              </a:gs>
              <a:gs pos="100000">
                <a:srgbClr val="FFB591"/>
              </a:gs>
            </a:gsLst>
            <a:lin ang="5400000" scaled="1"/>
          </a:gradFill>
          <a:ln w="9525">
            <a:solidFill>
              <a:srgbClr val="E6824B"/>
            </a:solidFill>
            <a:miter lim="800000"/>
            <a:headEnd/>
            <a:tailEnd/>
          </a:ln>
          <a:effectLst>
            <a:outerShdw blurRad="40000" dist="20000" dir="5400000" rotWithShape="0">
              <a:srgbClr val="000000">
                <a:alpha val="37999"/>
              </a:srgbClr>
            </a:outerShdw>
          </a:effectLst>
        </p:spPr>
        <p:txBody>
          <a:bodyPr wrap="square" lIns="127000" tIns="127000" rIns="127000" bIns="127000">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cs typeface="ＭＳ Ｐゴシック" charset="0"/>
              </a:defRPr>
            </a:lvl2pPr>
            <a:lvl3pPr>
              <a:defRPr sz="2400">
                <a:solidFill>
                  <a:schemeClr val="tx1"/>
                </a:solidFill>
                <a:latin typeface="Calibri" charset="0"/>
                <a:ea typeface="ＭＳ Ｐゴシック" charset="0"/>
                <a:cs typeface="ＭＳ Ｐゴシック" charset="0"/>
              </a:defRPr>
            </a:lvl3pPr>
            <a:lvl4pPr>
              <a:defRPr sz="2000">
                <a:solidFill>
                  <a:schemeClr val="tx1"/>
                </a:solidFill>
                <a:latin typeface="Calibri" charset="0"/>
                <a:ea typeface="ＭＳ Ｐゴシック" charset="0"/>
                <a:cs typeface="ＭＳ Ｐゴシック" charset="0"/>
              </a:defRPr>
            </a:lvl4pPr>
            <a:lvl5pPr>
              <a:defRPr sz="2000">
                <a:solidFill>
                  <a:schemeClr val="tx1"/>
                </a:solidFill>
                <a:latin typeface="Calibri" charset="0"/>
                <a:ea typeface="ＭＳ Ｐゴシック" charset="0"/>
                <a:cs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cs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cs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cs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cs typeface="ＭＳ Ｐゴシック" charset="0"/>
              </a:defRPr>
            </a:lvl9pPr>
          </a:lstStyle>
          <a:p>
            <a:pPr eaLnBrk="1" hangingPunct="1"/>
            <a:r>
              <a:rPr lang="it-IT" sz="1600">
                <a:solidFill>
                  <a:srgbClr val="000090"/>
                </a:solidFill>
                <a:latin typeface="Arial" charset="0"/>
              </a:rPr>
              <a:t>Quale è il ruolo della aderenza nel singolo paziente?</a:t>
            </a:r>
          </a:p>
          <a:p>
            <a:pPr eaLnBrk="1" hangingPunct="1">
              <a:lnSpc>
                <a:spcPct val="50000"/>
              </a:lnSpc>
            </a:pPr>
            <a:endParaRPr lang="it-IT" sz="1600" b="0">
              <a:solidFill>
                <a:srgbClr val="000090"/>
              </a:solidFill>
              <a:latin typeface="Arial" charset="0"/>
            </a:endParaRPr>
          </a:p>
          <a:p>
            <a:pPr marL="254000" indent="-254000" eaLnBrk="1" hangingPunct="1">
              <a:buFont typeface="+mj-lt"/>
              <a:buAutoNum type="arabicPeriod"/>
            </a:pPr>
            <a:r>
              <a:rPr lang="it-IT" sz="1400" b="0">
                <a:solidFill>
                  <a:srgbClr val="000090"/>
                </a:solidFill>
                <a:latin typeface="Arial" charset="0"/>
              </a:rPr>
              <a:t>La aderenza è una importante misura di efficacia</a:t>
            </a:r>
          </a:p>
          <a:p>
            <a:pPr marL="254000" indent="-254000" eaLnBrk="1" hangingPunct="1">
              <a:buFont typeface="+mj-lt"/>
              <a:buAutoNum type="arabicPeriod"/>
            </a:pPr>
            <a:r>
              <a:rPr lang="it-IT" sz="1400" b="0">
                <a:solidFill>
                  <a:srgbClr val="000090"/>
                </a:solidFill>
                <a:latin typeface="Arial" charset="0"/>
              </a:rPr>
              <a:t>La scarsa aderenza dovrebbe essere identificata e corretta</a:t>
            </a:r>
          </a:p>
          <a:p>
            <a:pPr marL="254000" indent="-254000" eaLnBrk="1" hangingPunct="1">
              <a:buFont typeface="+mj-lt"/>
              <a:buAutoNum type="arabicPeriod"/>
            </a:pPr>
            <a:r>
              <a:rPr lang="it-IT" sz="1400" b="0">
                <a:solidFill>
                  <a:srgbClr val="000090"/>
                </a:solidFill>
                <a:latin typeface="Arial" charset="0"/>
              </a:rPr>
              <a:t>La adernza aumento con l</a:t>
            </a:r>
            <a:r>
              <a:rPr lang="ja-JP" altLang="it-IT" sz="1400" b="0">
                <a:solidFill>
                  <a:srgbClr val="000090"/>
                </a:solidFill>
                <a:latin typeface="Arial" charset="0"/>
              </a:rPr>
              <a:t>’</a:t>
            </a:r>
            <a:r>
              <a:rPr lang="it-IT" sz="1400" b="0">
                <a:solidFill>
                  <a:srgbClr val="000090"/>
                </a:solidFill>
                <a:latin typeface="Arial" charset="0"/>
              </a:rPr>
              <a:t>uso di farmaci efficaci e ben tollerati</a:t>
            </a:r>
          </a:p>
          <a:p>
            <a:pPr marL="254000" indent="-254000" eaLnBrk="1" hangingPunct="1">
              <a:buFont typeface="+mj-lt"/>
              <a:buAutoNum type="arabicPeriod"/>
            </a:pPr>
            <a:r>
              <a:rPr lang="it-IT" sz="1400" b="0">
                <a:solidFill>
                  <a:srgbClr val="000090"/>
                </a:solidFill>
                <a:latin typeface="Arial" charset="0"/>
              </a:rPr>
              <a:t>La aderenza migliora con l</a:t>
            </a:r>
            <a:r>
              <a:rPr lang="ja-JP" altLang="it-IT" sz="1400" b="0">
                <a:solidFill>
                  <a:srgbClr val="000090"/>
                </a:solidFill>
                <a:latin typeface="Arial" charset="0"/>
              </a:rPr>
              <a:t>’</a:t>
            </a:r>
            <a:r>
              <a:rPr lang="it-IT" sz="1400" b="0">
                <a:solidFill>
                  <a:srgbClr val="000090"/>
                </a:solidFill>
                <a:latin typeface="Arial" charset="0"/>
              </a:rPr>
              <a:t>uso di combinazioni fisse di farmaci</a:t>
            </a:r>
          </a:p>
          <a:p>
            <a:pPr marL="254000" indent="-254000" eaLnBrk="1" hangingPunct="1">
              <a:buFont typeface="+mj-lt"/>
              <a:buAutoNum type="arabicPeriod"/>
            </a:pPr>
            <a:r>
              <a:rPr lang="it-IT" sz="1400" b="0">
                <a:solidFill>
                  <a:srgbClr val="000090"/>
                </a:solidFill>
                <a:latin typeface="Arial" charset="0"/>
              </a:rPr>
              <a:t>L</a:t>
            </a:r>
            <a:r>
              <a:rPr lang="ja-JP" altLang="it-IT" sz="1400" b="0">
                <a:solidFill>
                  <a:srgbClr val="000090"/>
                </a:solidFill>
                <a:latin typeface="Arial" charset="0"/>
              </a:rPr>
              <a:t>’</a:t>
            </a:r>
            <a:r>
              <a:rPr lang="it-IT" sz="1400" b="0">
                <a:solidFill>
                  <a:srgbClr val="000090"/>
                </a:solidFill>
                <a:latin typeface="Arial" charset="0"/>
              </a:rPr>
              <a:t>uso di combinazioni fisse può avere vantaggi aggiuntivi</a:t>
            </a:r>
          </a:p>
          <a:p>
            <a:pPr marL="254000" indent="-254000" eaLnBrk="1" hangingPunct="1">
              <a:buFont typeface="+mj-lt"/>
              <a:buAutoNum type="arabicPeriod"/>
            </a:pPr>
            <a:r>
              <a:rPr lang="it-IT" sz="1400" b="0">
                <a:solidFill>
                  <a:srgbClr val="000090"/>
                </a:solidFill>
                <a:latin typeface="Arial" charset="0"/>
              </a:rPr>
              <a:t>Il miglioramento della aderenza deve essere ottenuto nella pratica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3">
                                            <p:txEl>
                                              <p:pRg st="3" end="3"/>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p:cTn id="1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3">
                                            <p:txEl>
                                              <p:pRg st="4" end="4"/>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p:cTn id="2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4" dur="500"/>
                                        <p:tgtEl>
                                          <p:spTgt spid="3">
                                            <p:txEl>
                                              <p:pRg st="5" end="5"/>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p:cTn id="2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3">
                                            <p:txEl>
                                              <p:pRg st="6" end="6"/>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p:cTn id="3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 name="image62.png"/>
          <p:cNvPicPr/>
          <p:nvPr/>
        </p:nvPicPr>
        <p:blipFill>
          <a:blip r:embed="rId2">
            <a:extLst/>
          </a:blip>
          <a:stretch>
            <a:fillRect/>
          </a:stretch>
        </p:blipFill>
        <p:spPr>
          <a:xfrm>
            <a:off x="11613" y="9337"/>
            <a:ext cx="9120776" cy="684058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 name="image63.jpeg" descr="Senza titolo-3.jpg"/>
          <p:cNvPicPr/>
          <p:nvPr/>
        </p:nvPicPr>
        <p:blipFill>
          <a:blip r:embed="rId3">
            <a:extLst/>
          </a:blip>
          <a:stretch>
            <a:fillRect/>
          </a:stretch>
        </p:blipFill>
        <p:spPr>
          <a:xfrm>
            <a:off x="321975" y="690560"/>
            <a:ext cx="8637823" cy="5986469"/>
          </a:xfrm>
          <a:prstGeom prst="rect">
            <a:avLst/>
          </a:prstGeom>
          <a:ln w="12700">
            <a:miter lim="400000"/>
          </a:ln>
        </p:spPr>
      </p:pic>
      <p:sp>
        <p:nvSpPr>
          <p:cNvPr id="818" name="Shape 818"/>
          <p:cNvSpPr/>
          <p:nvPr/>
        </p:nvSpPr>
        <p:spPr>
          <a:xfrm>
            <a:off x="762179" y="6053141"/>
            <a:ext cx="2294857" cy="4924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912113">
              <a:lnSpc>
                <a:spcPct val="100000"/>
              </a:lnSpc>
            </a:pPr>
            <a:r>
              <a:rPr sz="1300"/>
              <a:t>Hypertension. 2013;61:309-318;</a:t>
            </a:r>
          </a:p>
          <a:p>
            <a:pPr lvl="0" defTabSz="912113">
              <a:lnSpc>
                <a:spcPct val="100000"/>
              </a:lnSpc>
            </a:pPr>
            <a:r>
              <a:rPr sz="1300">
                <a:solidFill>
                  <a:srgbClr val="FFFFFF"/>
                </a:solidFill>
              </a:rPr>
              <a:t>Hypertension. 2013;61:309-318;</a:t>
            </a:r>
          </a:p>
        </p:txBody>
      </p:sp>
      <p:sp>
        <p:nvSpPr>
          <p:cNvPr id="819" name="Shape 819"/>
          <p:cNvSpPr/>
          <p:nvPr/>
        </p:nvSpPr>
        <p:spPr>
          <a:xfrm>
            <a:off x="399564" y="198442"/>
            <a:ext cx="8373382" cy="3539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ctr" defTabSz="912113">
              <a:lnSpc>
                <a:spcPct val="100000"/>
              </a:lnSpc>
            </a:pPr>
            <a:r>
              <a:rPr sz="1700" b="1">
                <a:solidFill>
                  <a:srgbClr val="000090"/>
                </a:solidFill>
              </a:rPr>
              <a:t>La terapia di combinazione iniziale riduce il rischio di eventi CV negli ipertesi</a:t>
            </a:r>
          </a:p>
        </p:txBody>
      </p:sp>
      <p:sp>
        <p:nvSpPr>
          <p:cNvPr id="820" name="Shape 820"/>
          <p:cNvSpPr/>
          <p:nvPr/>
        </p:nvSpPr>
        <p:spPr>
          <a:xfrm>
            <a:off x="5971783" y="5062542"/>
            <a:ext cx="39584" cy="61912"/>
          </a:xfrm>
          <a:prstGeom prst="rect">
            <a:avLst/>
          </a:prstGeom>
          <a:solidFill>
            <a:srgbClr val="FF6600"/>
          </a:solidFill>
          <a:ln w="9528">
            <a:solidFill>
              <a:srgbClr val="FF0000"/>
            </a:solidFill>
          </a:ln>
          <a:effectLst>
            <a:outerShdw blurRad="12700" dist="22997" dir="5400000" rotWithShape="0">
              <a:srgbClr val="000000">
                <a:alpha val="35000"/>
              </a:srgbClr>
            </a:outerShdw>
          </a:effectLst>
        </p:spPr>
        <p:txBody>
          <a:bodyPr lIns="0" tIns="0" rIns="0" bIns="0" anchor="ctr"/>
          <a:lstStyle/>
          <a:p>
            <a:pPr lvl="0" algn="ctr" defTabSz="912113">
              <a:lnSpc>
                <a:spcPct val="100000"/>
              </a:lnSpc>
              <a:defRPr sz="1700">
                <a:solidFill>
                  <a:srgbClr val="FFFFFF"/>
                </a:solidFill>
              </a:defRPr>
            </a:pPr>
            <a:endParaRPr/>
          </a:p>
        </p:txBody>
      </p:sp>
      <p:sp>
        <p:nvSpPr>
          <p:cNvPr id="821" name="Shape 821"/>
          <p:cNvSpPr/>
          <p:nvPr/>
        </p:nvSpPr>
        <p:spPr>
          <a:xfrm>
            <a:off x="5946445" y="4819656"/>
            <a:ext cx="39584" cy="61912"/>
          </a:xfrm>
          <a:prstGeom prst="rect">
            <a:avLst/>
          </a:prstGeom>
          <a:solidFill>
            <a:srgbClr val="FFFF00"/>
          </a:solidFill>
          <a:ln w="9528">
            <a:solidFill>
              <a:srgbClr val="FF6600"/>
            </a:solidFill>
          </a:ln>
          <a:effectLst>
            <a:outerShdw blurRad="12700" dist="22997" dir="5400000" rotWithShape="0">
              <a:srgbClr val="000000">
                <a:alpha val="35000"/>
              </a:srgbClr>
            </a:outerShdw>
          </a:effectLst>
        </p:spPr>
        <p:txBody>
          <a:bodyPr lIns="0" tIns="0" rIns="0" bIns="0" anchor="ctr"/>
          <a:lstStyle/>
          <a:p>
            <a:pPr lvl="0" algn="ctr" defTabSz="912113">
              <a:lnSpc>
                <a:spcPct val="100000"/>
              </a:lnSpc>
              <a:defRPr sz="1700">
                <a:solidFill>
                  <a:srgbClr val="FFFFFF"/>
                </a:solidFill>
              </a:defRPr>
            </a:pPr>
            <a:endParaRPr/>
          </a:p>
        </p:txBody>
      </p:sp>
      <p:sp>
        <p:nvSpPr>
          <p:cNvPr id="822" name="Shape 822"/>
          <p:cNvSpPr/>
          <p:nvPr/>
        </p:nvSpPr>
        <p:spPr>
          <a:xfrm>
            <a:off x="5249729" y="3141662"/>
            <a:ext cx="536363" cy="3539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912113">
              <a:lnSpc>
                <a:spcPct val="100000"/>
              </a:lnSpc>
              <a:defRPr sz="1700">
                <a:solidFill>
                  <a:srgbClr val="FF0000"/>
                </a:solidFill>
              </a:defRPr>
            </a:lvl1pPr>
          </a:lstStyle>
          <a:p>
            <a:pPr lvl="0">
              <a:defRPr sz="1800">
                <a:solidFill>
                  <a:srgbClr val="000000"/>
                </a:solidFill>
              </a:defRPr>
            </a:pPr>
            <a:r>
              <a:rPr sz="1700">
                <a:solidFill>
                  <a:srgbClr val="FF0000"/>
                </a:solidFill>
              </a:rPr>
              <a:t>-44%</a:t>
            </a:r>
          </a:p>
        </p:txBody>
      </p:sp>
      <p:sp>
        <p:nvSpPr>
          <p:cNvPr id="823" name="Shape 823"/>
          <p:cNvSpPr/>
          <p:nvPr/>
        </p:nvSpPr>
        <p:spPr>
          <a:xfrm>
            <a:off x="4722429" y="4879973"/>
            <a:ext cx="536363" cy="3539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912113">
              <a:lnSpc>
                <a:spcPct val="100000"/>
              </a:lnSpc>
              <a:defRPr sz="1700">
                <a:solidFill>
                  <a:srgbClr val="FF0000"/>
                </a:solidFill>
              </a:defRPr>
            </a:lvl1pPr>
          </a:lstStyle>
          <a:p>
            <a:pPr lvl="0">
              <a:defRPr sz="1800">
                <a:solidFill>
                  <a:srgbClr val="000000"/>
                </a:solidFill>
              </a:defRPr>
            </a:pPr>
            <a:r>
              <a:rPr sz="1700">
                <a:solidFill>
                  <a:srgbClr val="FF0000"/>
                </a:solidFill>
              </a:rPr>
              <a:t>-55%</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 name="image66.png"/>
          <p:cNvPicPr/>
          <p:nvPr/>
        </p:nvPicPr>
        <p:blipFill>
          <a:blip r:embed="rId2">
            <a:extLst/>
          </a:blip>
          <a:stretch>
            <a:fillRect/>
          </a:stretch>
        </p:blipFill>
        <p:spPr>
          <a:xfrm>
            <a:off x="11613" y="9340"/>
            <a:ext cx="9120776" cy="684058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Shape 1125"/>
          <p:cNvSpPr/>
          <p:nvPr/>
        </p:nvSpPr>
        <p:spPr>
          <a:xfrm>
            <a:off x="338138" y="1695448"/>
            <a:ext cx="8255001" cy="430887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715183" lvl="0" indent="-713596">
              <a:lnSpc>
                <a:spcPct val="90000"/>
              </a:lnSpc>
              <a:spcBef>
                <a:spcPts val="600"/>
              </a:spcBef>
              <a:buClr>
                <a:srgbClr val="000000"/>
              </a:buClr>
              <a:buSzPct val="45000"/>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sz="2000">
                <a:solidFill>
                  <a:srgbClr val="3E3E5C"/>
                </a:solidFill>
                <a:latin typeface="Arial"/>
                <a:ea typeface="Arial"/>
                <a:cs typeface="Arial"/>
                <a:sym typeface="Arial"/>
              </a:rPr>
              <a:t>Associare farmaci con lo stesso profilo farmacocinetico in termini di tempo di picco e di durata d’azione</a:t>
            </a:r>
          </a:p>
          <a:p>
            <a:pPr marL="331788" lvl="0" indent="-330201">
              <a:lnSpc>
                <a:spcPct val="90000"/>
              </a:lnSpc>
              <a:spcBef>
                <a:spcPts val="600"/>
              </a:spcBef>
              <a:tabLst>
                <a:tab pos="723900" algn="l"/>
                <a:tab pos="1447800" algn="l"/>
                <a:tab pos="2171700" algn="l"/>
                <a:tab pos="2895600" algn="l"/>
                <a:tab pos="3619500" algn="l"/>
                <a:tab pos="4343400" algn="l"/>
                <a:tab pos="5067300" algn="l"/>
                <a:tab pos="5791200" algn="l"/>
                <a:tab pos="6515100" algn="l"/>
                <a:tab pos="7239000" algn="l"/>
                <a:tab pos="7962900" algn="l"/>
              </a:tabLst>
            </a:pPr>
            <a:endParaRPr sz="2000">
              <a:solidFill>
                <a:srgbClr val="3E3E5C"/>
              </a:solidFill>
              <a:latin typeface="Arial"/>
              <a:ea typeface="Arial"/>
              <a:cs typeface="Arial"/>
              <a:sym typeface="Arial"/>
            </a:endParaRPr>
          </a:p>
          <a:p>
            <a:pPr marL="715183" lvl="0" indent="-713596">
              <a:lnSpc>
                <a:spcPct val="90000"/>
              </a:lnSpc>
              <a:spcBef>
                <a:spcPts val="600"/>
              </a:spcBef>
              <a:buClr>
                <a:srgbClr val="000000"/>
              </a:buClr>
              <a:buSzPct val="45000"/>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sz="2000">
                <a:solidFill>
                  <a:srgbClr val="3E3E5C"/>
                </a:solidFill>
                <a:latin typeface="Arial"/>
                <a:ea typeface="Arial"/>
                <a:cs typeface="Arial"/>
                <a:sym typeface="Arial"/>
              </a:rPr>
              <a:t>Associare farmaci che hanno meccanismi d’azione diversi, ma complementari</a:t>
            </a:r>
          </a:p>
          <a:p>
            <a:pPr marL="331788" lvl="0" indent="-330201">
              <a:lnSpc>
                <a:spcPct val="90000"/>
              </a:lnSpc>
              <a:spcBef>
                <a:spcPts val="600"/>
              </a:spcBef>
              <a:tabLst>
                <a:tab pos="723900" algn="l"/>
                <a:tab pos="1447800" algn="l"/>
                <a:tab pos="2171700" algn="l"/>
                <a:tab pos="2895600" algn="l"/>
                <a:tab pos="3619500" algn="l"/>
                <a:tab pos="4343400" algn="l"/>
                <a:tab pos="5067300" algn="l"/>
                <a:tab pos="5791200" algn="l"/>
                <a:tab pos="6515100" algn="l"/>
                <a:tab pos="7239000" algn="l"/>
                <a:tab pos="7962900" algn="l"/>
              </a:tabLst>
            </a:pPr>
            <a:endParaRPr sz="2000">
              <a:solidFill>
                <a:srgbClr val="3E3E5C"/>
              </a:solidFill>
              <a:latin typeface="Arial"/>
              <a:ea typeface="Arial"/>
              <a:cs typeface="Arial"/>
              <a:sym typeface="Arial"/>
            </a:endParaRPr>
          </a:p>
          <a:p>
            <a:pPr marL="715183" lvl="0" indent="-713596">
              <a:lnSpc>
                <a:spcPct val="90000"/>
              </a:lnSpc>
              <a:spcBef>
                <a:spcPts val="600"/>
              </a:spcBef>
              <a:buClr>
                <a:srgbClr val="000000"/>
              </a:buClr>
              <a:buSzPct val="45000"/>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sz="2000">
                <a:solidFill>
                  <a:srgbClr val="3E3E5C"/>
                </a:solidFill>
                <a:latin typeface="Arial"/>
                <a:ea typeface="Arial"/>
                <a:cs typeface="Arial"/>
                <a:sym typeface="Arial"/>
              </a:rPr>
              <a:t>L’efficacia antiipertensiva dell’associazione deve essere superiore all’ efficacia di ciascun singolo componente (effetto additivo o di potenziamento)</a:t>
            </a:r>
          </a:p>
          <a:p>
            <a:pPr marL="331788" lvl="0" indent="-330201">
              <a:lnSpc>
                <a:spcPct val="90000"/>
              </a:lnSpc>
              <a:spcBef>
                <a:spcPts val="600"/>
              </a:spcBef>
              <a:tabLst>
                <a:tab pos="723900" algn="l"/>
                <a:tab pos="1447800" algn="l"/>
                <a:tab pos="2171700" algn="l"/>
                <a:tab pos="2895600" algn="l"/>
                <a:tab pos="3619500" algn="l"/>
                <a:tab pos="4343400" algn="l"/>
                <a:tab pos="5067300" algn="l"/>
                <a:tab pos="5791200" algn="l"/>
                <a:tab pos="6515100" algn="l"/>
                <a:tab pos="7239000" algn="l"/>
                <a:tab pos="7962900" algn="l"/>
              </a:tabLst>
            </a:pPr>
            <a:endParaRPr sz="2000">
              <a:solidFill>
                <a:srgbClr val="3E3E5C"/>
              </a:solidFill>
              <a:latin typeface="Arial"/>
              <a:ea typeface="Arial"/>
              <a:cs typeface="Arial"/>
              <a:sym typeface="Arial"/>
            </a:endParaRPr>
          </a:p>
          <a:p>
            <a:pPr marL="715183" lvl="0" indent="-713596">
              <a:lnSpc>
                <a:spcPct val="90000"/>
              </a:lnSpc>
              <a:spcBef>
                <a:spcPts val="600"/>
              </a:spcBef>
              <a:buClr>
                <a:srgbClr val="000000"/>
              </a:buClr>
              <a:buSzPct val="45000"/>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sz="2000">
                <a:solidFill>
                  <a:srgbClr val="3E3E5C"/>
                </a:solidFill>
                <a:latin typeface="Arial"/>
                <a:ea typeface="Arial"/>
                <a:cs typeface="Arial"/>
                <a:sym typeface="Arial"/>
              </a:rPr>
              <a:t>L’associazione deve minimizzare gli effetti metabolici indesiderati</a:t>
            </a:r>
          </a:p>
          <a:p>
            <a:pPr marL="331788" lvl="0" indent="-330201">
              <a:lnSpc>
                <a:spcPct val="90000"/>
              </a:lnSpc>
              <a:spcBef>
                <a:spcPts val="600"/>
              </a:spcBef>
              <a:tabLst>
                <a:tab pos="723900" algn="l"/>
                <a:tab pos="1447800" algn="l"/>
                <a:tab pos="2171700" algn="l"/>
                <a:tab pos="2895600" algn="l"/>
                <a:tab pos="3619500" algn="l"/>
                <a:tab pos="4343400" algn="l"/>
                <a:tab pos="5067300" algn="l"/>
                <a:tab pos="5791200" algn="l"/>
                <a:tab pos="6515100" algn="l"/>
                <a:tab pos="7239000" algn="l"/>
                <a:tab pos="7962900" algn="l"/>
              </a:tabLst>
            </a:pPr>
            <a:endParaRPr sz="2000">
              <a:solidFill>
                <a:srgbClr val="3E3E5C"/>
              </a:solidFill>
              <a:latin typeface="Arial"/>
              <a:ea typeface="Arial"/>
              <a:cs typeface="Arial"/>
              <a:sym typeface="Arial"/>
            </a:endParaRPr>
          </a:p>
          <a:p>
            <a:pPr marL="715183" lvl="0" indent="-713596">
              <a:lnSpc>
                <a:spcPct val="90000"/>
              </a:lnSpc>
              <a:spcBef>
                <a:spcPts val="600"/>
              </a:spcBef>
              <a:buClr>
                <a:srgbClr val="000000"/>
              </a:buClr>
              <a:buSzPct val="45000"/>
              <a:buFont typeface="Wingdings"/>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sz="2000">
                <a:solidFill>
                  <a:srgbClr val="3E3E5C"/>
                </a:solidFill>
                <a:latin typeface="Arial"/>
                <a:ea typeface="Arial"/>
                <a:cs typeface="Arial"/>
                <a:sym typeface="Arial"/>
              </a:rPr>
              <a:t>L’associazione deve minimizzare gli effetti collaterali indesiderati</a:t>
            </a:r>
          </a:p>
        </p:txBody>
      </p:sp>
      <p:sp>
        <p:nvSpPr>
          <p:cNvPr id="1126" name="Shape 1126"/>
          <p:cNvSpPr/>
          <p:nvPr/>
        </p:nvSpPr>
        <p:spPr>
          <a:xfrm>
            <a:off x="123826" y="17460"/>
            <a:ext cx="8959850" cy="1076491"/>
          </a:xfrm>
          <a:prstGeom prst="rect">
            <a:avLst/>
          </a:prstGeom>
          <a:solidFill>
            <a:srgbClr val="FFFF00"/>
          </a:solidFill>
          <a:ln w="12700">
            <a:miter lim="400000"/>
          </a:ln>
          <a:extLst>
            <a:ext uri="{C572A759-6A51-4108-AA02-DFA0A04FC94B}">
              <ma14:wrappingTextBoxFlag xmlns:ma14="http://schemas.microsoft.com/office/mac/drawingml/2011/main" xmlns="" val="1"/>
            </a:ext>
          </a:extLst>
        </p:spPr>
        <p:txBody>
          <a:bodyPr lIns="45360" tIns="45360" rIns="45360" bIns="45360">
            <a:spAutoFit/>
          </a:bodyPr>
          <a:lstStyle/>
          <a:p>
            <a:pPr lvl="0"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sz="3200">
                <a:solidFill>
                  <a:srgbClr val="3E3E5C"/>
                </a:solidFill>
                <a:latin typeface="Arial Bold"/>
                <a:ea typeface="Arial Bold"/>
                <a:cs typeface="Arial Bold"/>
                <a:sym typeface="Arial Bold"/>
              </a:rPr>
              <a:t>Criteri per l’associazione di </a:t>
            </a:r>
            <a:br>
              <a:rPr sz="3200">
                <a:solidFill>
                  <a:srgbClr val="3E3E5C"/>
                </a:solidFill>
                <a:latin typeface="Arial Bold"/>
                <a:ea typeface="Arial Bold"/>
                <a:cs typeface="Arial Bold"/>
                <a:sym typeface="Arial Bold"/>
              </a:rPr>
            </a:br>
            <a:r>
              <a:rPr sz="3200">
                <a:solidFill>
                  <a:srgbClr val="3E3E5C"/>
                </a:solidFill>
                <a:latin typeface="Arial Bold"/>
                <a:ea typeface="Arial Bold"/>
                <a:cs typeface="Arial Bold"/>
                <a:sym typeface="Arial Bold"/>
              </a:rPr>
              <a:t>farmaci antiipertensivi</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p:nvPr/>
        </p:nvSpPr>
        <p:spPr>
          <a:xfrm>
            <a:off x="1393275" y="2013798"/>
            <a:ext cx="6375515" cy="6924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912113">
              <a:lnSpc>
                <a:spcPct val="100000"/>
              </a:lnSpc>
              <a:defRPr sz="3900">
                <a:solidFill>
                  <a:srgbClr val="0000FF"/>
                </a:solidFill>
                <a:latin typeface="Trebuchet MS"/>
                <a:ea typeface="Trebuchet MS"/>
                <a:cs typeface="Trebuchet MS"/>
                <a:sym typeface="Trebuchet MS"/>
              </a:defRPr>
            </a:lvl1pPr>
          </a:lstStyle>
          <a:p>
            <a:pPr lvl="0">
              <a:defRPr sz="1800">
                <a:solidFill>
                  <a:srgbClr val="000000"/>
                </a:solidFill>
              </a:defRPr>
            </a:pPr>
            <a:r>
              <a:rPr sz="3900">
                <a:solidFill>
                  <a:srgbClr val="0000FF"/>
                </a:solidFill>
              </a:rPr>
              <a:t>Quali indicazioni dalle L.G.</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7309" y="3468319"/>
            <a:ext cx="6961505" cy="998350"/>
          </a:xfrm>
          <a:prstGeom prst="rect">
            <a:avLst/>
          </a:prstGeom>
        </p:spPr>
        <p:txBody>
          <a:bodyPr vert="horz" wrap="square" lIns="0" tIns="13335" rIns="0" bIns="0" rtlCol="0">
            <a:spAutoFit/>
          </a:bodyPr>
          <a:lstStyle/>
          <a:p>
            <a:pPr marL="12700" marR="5080" algn="l" defTabSz="914400" rtl="0">
              <a:lnSpc>
                <a:spcPct val="100000"/>
              </a:lnSpc>
              <a:spcBef>
                <a:spcPts val="105"/>
              </a:spcBef>
            </a:pPr>
            <a:r>
              <a:rPr sz="3200" b="1" kern="1200" spc="-484" dirty="0">
                <a:solidFill>
                  <a:srgbClr val="E10015"/>
                </a:solidFill>
                <a:latin typeface="Verdana"/>
                <a:ea typeface="+mn-ea"/>
                <a:cs typeface="Verdana"/>
              </a:rPr>
              <a:t>2017 </a:t>
            </a:r>
            <a:r>
              <a:rPr sz="3200" b="1" kern="1200" spc="-315" dirty="0">
                <a:solidFill>
                  <a:srgbClr val="E10015"/>
                </a:solidFill>
                <a:latin typeface="Verdana"/>
                <a:ea typeface="+mn-ea"/>
                <a:cs typeface="Verdana"/>
              </a:rPr>
              <a:t>Hypertension </a:t>
            </a:r>
            <a:r>
              <a:rPr sz="3200" b="1" kern="1200" spc="-170" dirty="0">
                <a:solidFill>
                  <a:srgbClr val="E10015"/>
                </a:solidFill>
                <a:latin typeface="Verdana"/>
                <a:ea typeface="+mn-ea"/>
                <a:cs typeface="Verdana"/>
              </a:rPr>
              <a:t>Clinical </a:t>
            </a:r>
            <a:r>
              <a:rPr sz="3200" b="1" kern="1200" spc="-220" dirty="0">
                <a:solidFill>
                  <a:srgbClr val="E10015"/>
                </a:solidFill>
                <a:latin typeface="Verdana"/>
                <a:ea typeface="+mn-ea"/>
                <a:cs typeface="Verdana"/>
              </a:rPr>
              <a:t>Practice  </a:t>
            </a:r>
            <a:r>
              <a:rPr sz="3200" b="1" kern="1200" spc="-240" dirty="0">
                <a:solidFill>
                  <a:srgbClr val="E10015"/>
                </a:solidFill>
                <a:latin typeface="Verdana"/>
                <a:ea typeface="+mn-ea"/>
                <a:cs typeface="Verdana"/>
              </a:rPr>
              <a:t>Guidelines</a:t>
            </a:r>
            <a:endParaRPr sz="3200" kern="1200">
              <a:solidFill>
                <a:prstClr val="black"/>
              </a:solidFill>
              <a:latin typeface="Verdana"/>
              <a:ea typeface="+mn-ea"/>
              <a:cs typeface="Verdana"/>
            </a:endParaRPr>
          </a:p>
        </p:txBody>
      </p:sp>
    </p:spTree>
    <p:extLst>
      <p:ext uri="{BB962C8B-B14F-4D97-AF65-F5344CB8AC3E}">
        <p14:creationId xmlns:p14="http://schemas.microsoft.com/office/powerpoint/2010/main" val="1332323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p:nvPr/>
        </p:nvSpPr>
        <p:spPr>
          <a:xfrm>
            <a:off x="4175126" y="6137277"/>
            <a:ext cx="4843463" cy="2462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0000"/>
              </a:lnSpc>
              <a:tabLst>
                <a:tab pos="723900" algn="l"/>
                <a:tab pos="1447800" algn="l"/>
                <a:tab pos="2171700" algn="l"/>
                <a:tab pos="2895600" algn="l"/>
                <a:tab pos="3619500" algn="l"/>
                <a:tab pos="4343400" algn="l"/>
              </a:tabLst>
              <a:defRPr sz="1600">
                <a:solidFill>
                  <a:srgbClr val="232574"/>
                </a:solidFill>
                <a:latin typeface="Arial"/>
                <a:ea typeface="Arial"/>
                <a:cs typeface="Arial"/>
                <a:sym typeface="Arial"/>
              </a:defRPr>
            </a:lvl1pPr>
          </a:lstStyle>
          <a:p>
            <a:pPr lvl="0">
              <a:defRPr sz="1800">
                <a:solidFill>
                  <a:srgbClr val="000000"/>
                </a:solidFill>
              </a:defRPr>
            </a:pPr>
            <a:r>
              <a:rPr sz="1600">
                <a:solidFill>
                  <a:srgbClr val="232574"/>
                </a:solidFill>
              </a:rPr>
              <a:t>ESH – ESC Guidelines Committee. J Hypertens 2007</a:t>
            </a:r>
          </a:p>
        </p:txBody>
      </p:sp>
      <p:sp>
        <p:nvSpPr>
          <p:cNvPr id="324" name="Shape 324"/>
          <p:cNvSpPr>
            <a:spLocks noGrp="1"/>
          </p:cNvSpPr>
          <p:nvPr>
            <p:ph type="title"/>
          </p:nvPr>
        </p:nvSpPr>
        <p:spPr>
          <a:prstGeom prst="rect">
            <a:avLst/>
          </a:prstGeom>
          <a:extLst>
            <a:ext uri="{C572A759-6A51-4108-AA02-DFA0A04FC94B}">
              <ma14:wrappingTextBoxFlag xmlns:ma14="http://schemas.microsoft.com/office/mac/drawingml/2011/main" xmlns="" val="1"/>
            </a:ext>
          </a:extLst>
        </p:spPr>
        <p:txBody>
          <a:bodyPr lIns="0" tIns="0" rIns="0" bIns="0"/>
          <a:lstStyle>
            <a:lvl1pPr algn="l" defTabSz="684086">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232574"/>
                </a:solidFill>
              </a:defRPr>
            </a:lvl1pPr>
          </a:lstStyle>
          <a:p>
            <a:pPr lvl="0">
              <a:defRPr sz="1800">
                <a:solidFill>
                  <a:srgbClr val="000000"/>
                </a:solidFill>
              </a:defRPr>
            </a:pPr>
            <a:r>
              <a:rPr sz="3200">
                <a:solidFill>
                  <a:srgbClr val="232574"/>
                </a:solidFill>
              </a:rPr>
              <a:t>Treatment guidelines (ESH/ESC)</a:t>
            </a:r>
          </a:p>
        </p:txBody>
      </p:sp>
      <p:sp>
        <p:nvSpPr>
          <p:cNvPr id="325" name="Shape 325"/>
          <p:cNvSpPr/>
          <p:nvPr/>
        </p:nvSpPr>
        <p:spPr>
          <a:xfrm>
            <a:off x="460376" y="2400300"/>
            <a:ext cx="2346325" cy="3693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0000"/>
              </a:lnSpc>
              <a:tabLst>
                <a:tab pos="723900" algn="l"/>
                <a:tab pos="1447800" algn="l"/>
                <a:tab pos="2171700" algn="l"/>
              </a:tabLst>
              <a:defRPr sz="2400">
                <a:solidFill>
                  <a:srgbClr val="232574"/>
                </a:solidFill>
                <a:latin typeface="Arial"/>
                <a:ea typeface="Arial"/>
                <a:cs typeface="Arial"/>
                <a:sym typeface="Arial"/>
              </a:defRPr>
            </a:lvl1pPr>
          </a:lstStyle>
          <a:p>
            <a:pPr lvl="0">
              <a:defRPr sz="1800">
                <a:solidFill>
                  <a:srgbClr val="000000"/>
                </a:solidFill>
              </a:defRPr>
            </a:pPr>
            <a:r>
              <a:rPr sz="2400">
                <a:solidFill>
                  <a:srgbClr val="232574"/>
                </a:solidFill>
              </a:rPr>
              <a:t>Goals of therapy:</a:t>
            </a:r>
          </a:p>
        </p:txBody>
      </p:sp>
      <p:sp>
        <p:nvSpPr>
          <p:cNvPr id="326" name="Shape 326"/>
          <p:cNvSpPr/>
          <p:nvPr/>
        </p:nvSpPr>
        <p:spPr>
          <a:xfrm>
            <a:off x="460376" y="2986086"/>
            <a:ext cx="4565650" cy="9566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3416208" lvl="0" indent="-3401922">
              <a:lnSpc>
                <a:spcPct val="100000"/>
              </a:lnSpc>
              <a:tabLst>
                <a:tab pos="1244600" algn="l"/>
                <a:tab pos="1244600" algn="l"/>
                <a:tab pos="1447800" algn="l"/>
                <a:tab pos="2171700" algn="l"/>
                <a:tab pos="2895600" algn="l"/>
                <a:tab pos="3619500" algn="l"/>
                <a:tab pos="4343400" algn="l"/>
              </a:tabLst>
            </a:pPr>
            <a:r>
              <a:rPr sz="2400">
                <a:solidFill>
                  <a:srgbClr val="232574"/>
                </a:solidFill>
                <a:latin typeface="Arial"/>
                <a:ea typeface="Arial"/>
                <a:cs typeface="Arial"/>
                <a:sym typeface="Arial"/>
              </a:rPr>
              <a:t>Uncomplicated hypertension:</a:t>
            </a:r>
          </a:p>
          <a:p>
            <a:pPr marL="3416208" lvl="0" indent="-3401922">
              <a:lnSpc>
                <a:spcPct val="100000"/>
              </a:lnSpc>
              <a:spcBef>
                <a:spcPts val="1700"/>
              </a:spcBef>
              <a:tabLst>
                <a:tab pos="1244600" algn="l"/>
                <a:tab pos="1244600" algn="l"/>
                <a:tab pos="1447800" algn="l"/>
                <a:tab pos="2171700" algn="l"/>
                <a:tab pos="2895600" algn="l"/>
                <a:tab pos="3619500" algn="l"/>
                <a:tab pos="4343400" algn="l"/>
              </a:tabLst>
            </a:pPr>
            <a:r>
              <a:rPr sz="2400">
                <a:solidFill>
                  <a:srgbClr val="232574"/>
                </a:solidFill>
                <a:latin typeface="Arial"/>
                <a:ea typeface="Arial"/>
                <a:cs typeface="Arial"/>
                <a:sym typeface="Arial"/>
              </a:rPr>
              <a:t>Hypertension + high CV risk:</a:t>
            </a:r>
          </a:p>
        </p:txBody>
      </p:sp>
      <p:sp>
        <p:nvSpPr>
          <p:cNvPr id="327" name="Shape 327"/>
          <p:cNvSpPr/>
          <p:nvPr/>
        </p:nvSpPr>
        <p:spPr>
          <a:xfrm>
            <a:off x="6019798" y="2986084"/>
            <a:ext cx="2201868" cy="9566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100000"/>
              </a:lnSpc>
              <a:tabLst>
                <a:tab pos="723900" algn="l"/>
                <a:tab pos="1447800" algn="l"/>
                <a:tab pos="2171700" algn="l"/>
              </a:tabLst>
            </a:pPr>
            <a:r>
              <a:rPr sz="2400">
                <a:solidFill>
                  <a:srgbClr val="232574"/>
                </a:solidFill>
                <a:latin typeface="Arial"/>
                <a:ea typeface="Arial"/>
                <a:cs typeface="Arial"/>
                <a:sym typeface="Arial"/>
              </a:rPr>
              <a:t>&lt;140/90 mm Hg</a:t>
            </a:r>
          </a:p>
          <a:p>
            <a:pPr lvl="0">
              <a:lnSpc>
                <a:spcPct val="100000"/>
              </a:lnSpc>
              <a:spcBef>
                <a:spcPts val="1700"/>
              </a:spcBef>
              <a:tabLst>
                <a:tab pos="723900" algn="l"/>
                <a:tab pos="1447800" algn="l"/>
                <a:tab pos="2171700" algn="l"/>
              </a:tabLst>
            </a:pPr>
            <a:r>
              <a:rPr sz="2400">
                <a:solidFill>
                  <a:srgbClr val="232574"/>
                </a:solidFill>
                <a:latin typeface="Arial"/>
                <a:ea typeface="Arial"/>
                <a:cs typeface="Arial"/>
                <a:sym typeface="Arial"/>
              </a:rPr>
              <a:t>&lt;130/80 mm Hg</a:t>
            </a:r>
          </a:p>
        </p:txBody>
      </p:sp>
      <p:sp>
        <p:nvSpPr>
          <p:cNvPr id="328" name="Shape 328"/>
          <p:cNvSpPr/>
          <p:nvPr/>
        </p:nvSpPr>
        <p:spPr>
          <a:xfrm>
            <a:off x="-1" y="1143001"/>
            <a:ext cx="9144005" cy="7"/>
          </a:xfrm>
          <a:prstGeom prst="line">
            <a:avLst/>
          </a:prstGeom>
          <a:ln w="28440">
            <a:solidFill>
              <a:srgbClr val="000099"/>
            </a:solidFill>
            <a:round/>
          </a:ln>
        </p:spPr>
        <p:txBody>
          <a:bodyPr lIns="0" tIns="0" rIns="0" bIns="0"/>
          <a:lstStyle/>
          <a:p>
            <a:pPr lvl="0" defTabSz="457200">
              <a:lnSpc>
                <a:spcPct val="100000"/>
              </a:lnSpc>
              <a:defRPr sz="1200">
                <a:latin typeface="+mn-lt"/>
                <a:ea typeface="+mn-ea"/>
                <a:cs typeface="+mn-cs"/>
                <a:sym typeface="Helvetica"/>
              </a:defRPr>
            </a:pPr>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3121766"/>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nizzi\Downloads\FullSizeRender.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nizzi\Downloads\FullSizeRender (1).jpg"/>
          <p:cNvPicPr>
            <a:picLocks noChangeAspect="1" noChangeArrowheads="1"/>
          </p:cNvPicPr>
          <p:nvPr/>
        </p:nvPicPr>
        <p:blipFill>
          <a:blip r:embed="rId2"/>
          <a:srcRect/>
          <a:stretch>
            <a:fillRect/>
          </a:stretch>
        </p:blipFill>
        <p:spPr bwMode="auto">
          <a:xfrm>
            <a:off x="0" y="0"/>
            <a:ext cx="9525035" cy="7143776"/>
          </a:xfrm>
          <a:prstGeom prst="rect">
            <a:avLst/>
          </a:prstGeom>
          <a:noFill/>
        </p:spPr>
      </p:pic>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onizzi\AppData\Local\Temp\Rar$DIa0.887\FullSizeRender (9).jpg"/>
          <p:cNvPicPr>
            <a:picLocks noChangeAspect="1" noChangeArrowheads="1"/>
          </p:cNvPicPr>
          <p:nvPr/>
        </p:nvPicPr>
        <p:blipFill>
          <a:blip r:embed="rId2"/>
          <a:srcRect/>
          <a:stretch>
            <a:fillRect/>
          </a:stretch>
        </p:blipFill>
        <p:spPr bwMode="auto">
          <a:xfrm>
            <a:off x="0" y="0"/>
            <a:ext cx="9143999" cy="6858000"/>
          </a:xfrm>
          <a:prstGeom prst="rect">
            <a:avLst/>
          </a:prstGeom>
          <a:noFill/>
        </p:spPr>
      </p:pic>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monizzi\AppData\Local\Temp\Rar$DIa0.224\FullSizeRender (1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monizzi\AppData\Local\Temp\Rar$DIa0.013\FullSizeRender (1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850483" y="3462338"/>
            <a:ext cx="950119" cy="411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pic>
        <p:nvPicPr>
          <p:cNvPr id="53254" name="Immagine 12"/>
          <p:cNvPicPr>
            <a:picLocks noChangeAspect="1"/>
          </p:cNvPicPr>
          <p:nvPr/>
        </p:nvPicPr>
        <p:blipFill>
          <a:blip r:embed="rId3">
            <a:extLst>
              <a:ext uri="{28A0092B-C50C-407E-A947-70E740481C1C}">
                <a14:useLocalDpi xmlns:a14="http://schemas.microsoft.com/office/drawing/2010/main" val="0"/>
              </a:ext>
            </a:extLst>
          </a:blip>
          <a:srcRect l="5081" t="63828" r="68932" b="34134"/>
          <a:stretch>
            <a:fillRect/>
          </a:stretch>
        </p:blipFill>
        <p:spPr bwMode="auto">
          <a:xfrm>
            <a:off x="1143000" y="688979"/>
            <a:ext cx="6830616"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Immagine 2"/>
          <p:cNvPicPr>
            <a:picLocks noChangeAspect="1"/>
          </p:cNvPicPr>
          <p:nvPr/>
        </p:nvPicPr>
        <p:blipFill>
          <a:blip r:embed="rId4">
            <a:clrChange>
              <a:clrFrom>
                <a:srgbClr val="6BA888"/>
              </a:clrFrom>
              <a:clrTo>
                <a:srgbClr val="6BA888">
                  <a:alpha val="0"/>
                </a:srgbClr>
              </a:clrTo>
            </a:clrChange>
            <a:extLst>
              <a:ext uri="{28A0092B-C50C-407E-A947-70E740481C1C}">
                <a14:useLocalDpi xmlns:a14="http://schemas.microsoft.com/office/drawing/2010/main" val="0"/>
              </a:ext>
            </a:extLst>
          </a:blip>
          <a:srcRect l="685" t="8060" r="1295" b="2794"/>
          <a:stretch>
            <a:fillRect/>
          </a:stretch>
        </p:blipFill>
        <p:spPr bwMode="auto">
          <a:xfrm>
            <a:off x="1577581" y="835029"/>
            <a:ext cx="5998369"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62166"/>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onizzi\AppData\Local\Temp\Rar$DIa0.477\FullSizeRender (1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 name="image51.png"/>
          <p:cNvPicPr/>
          <p:nvPr/>
        </p:nvPicPr>
        <p:blipFill>
          <a:blip r:embed="rId2">
            <a:extLst/>
          </a:blip>
          <a:stretch>
            <a:fillRect/>
          </a:stretch>
        </p:blipFill>
        <p:spPr>
          <a:xfrm>
            <a:off x="11613" y="9340"/>
            <a:ext cx="9120776" cy="684058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 name="image52.png"/>
          <p:cNvPicPr/>
          <p:nvPr/>
        </p:nvPicPr>
        <p:blipFill>
          <a:blip r:embed="rId2">
            <a:extLst/>
          </a:blip>
          <a:stretch>
            <a:fillRect/>
          </a:stretch>
        </p:blipFill>
        <p:spPr>
          <a:xfrm>
            <a:off x="11613" y="9340"/>
            <a:ext cx="9120776" cy="684058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 name="image26.jpeg" descr="Risultati immagini per lower is better"/>
          <p:cNvPicPr/>
          <p:nvPr/>
        </p:nvPicPr>
        <p:blipFill>
          <a:blip r:embed="rId2">
            <a:extLst/>
          </a:blip>
          <a:stretch>
            <a:fillRect/>
          </a:stretch>
        </p:blipFill>
        <p:spPr>
          <a:xfrm>
            <a:off x="611561" y="7105"/>
            <a:ext cx="3799503" cy="6761266"/>
          </a:xfrm>
          <a:prstGeom prst="rect">
            <a:avLst/>
          </a:prstGeom>
          <a:ln w="12700">
            <a:miter lim="400000"/>
          </a:ln>
        </p:spPr>
      </p:pic>
      <p:pic>
        <p:nvPicPr>
          <p:cNvPr id="4" name="image9.png"/>
          <p:cNvPicPr/>
          <p:nvPr/>
        </p:nvPicPr>
        <p:blipFill>
          <a:blip r:embed="rId3">
            <a:extLst/>
          </a:blip>
          <a:stretch>
            <a:fillRect/>
          </a:stretch>
        </p:blipFill>
        <p:spPr>
          <a:xfrm>
            <a:off x="5715009" y="301557"/>
            <a:ext cx="3132307" cy="598496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 name="image53.png"/>
          <p:cNvPicPr/>
          <p:nvPr/>
        </p:nvPicPr>
        <p:blipFill>
          <a:blip r:embed="rId2">
            <a:extLst/>
          </a:blip>
          <a:stretch>
            <a:fillRect/>
          </a:stretch>
        </p:blipFill>
        <p:spPr>
          <a:xfrm>
            <a:off x="11613" y="9340"/>
            <a:ext cx="9120776" cy="684058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5" name="image54.png"/>
          <p:cNvPicPr/>
          <p:nvPr/>
        </p:nvPicPr>
        <p:blipFill>
          <a:blip r:embed="rId2">
            <a:extLst/>
          </a:blip>
          <a:stretch>
            <a:fillRect/>
          </a:stretch>
        </p:blipFill>
        <p:spPr>
          <a:xfrm>
            <a:off x="11613" y="9340"/>
            <a:ext cx="9120776" cy="684058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image55.png"/>
          <p:cNvPicPr/>
          <p:nvPr/>
        </p:nvPicPr>
        <p:blipFill>
          <a:blip r:embed="rId2">
            <a:extLst/>
          </a:blip>
          <a:stretch>
            <a:fillRect/>
          </a:stretch>
        </p:blipFill>
        <p:spPr>
          <a:xfrm>
            <a:off x="11613" y="9340"/>
            <a:ext cx="9120776" cy="684058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 name="image56.png"/>
          <p:cNvPicPr/>
          <p:nvPr/>
        </p:nvPicPr>
        <p:blipFill>
          <a:blip r:embed="rId2">
            <a:extLst/>
          </a:blip>
          <a:stretch>
            <a:fillRect/>
          </a:stretch>
        </p:blipFill>
        <p:spPr>
          <a:xfrm>
            <a:off x="11613" y="9340"/>
            <a:ext cx="9120776" cy="684058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p:nvPr/>
        </p:nvSpPr>
        <p:spPr>
          <a:xfrm>
            <a:off x="119992" y="1593584"/>
            <a:ext cx="8887129" cy="4825005"/>
          </a:xfrm>
          <a:prstGeom prst="rect">
            <a:avLst/>
          </a:prstGeom>
          <a:gradFill>
            <a:gsLst>
              <a:gs pos="0">
                <a:srgbClr val="0A2B33"/>
              </a:gs>
              <a:gs pos="100000">
                <a:srgbClr val="1C6B80"/>
              </a:gs>
            </a:gsLst>
            <a:lin ang="5400000"/>
          </a:gradFill>
          <a:ln>
            <a:solidFill>
              <a:srgbClr val="FFFFFF"/>
            </a:solidFill>
            <a:miter/>
          </a:ln>
          <a:effectLst>
            <a:outerShdw blurRad="12700" dist="63500" dir="2212194" rotWithShape="0">
              <a:srgbClr val="000000"/>
            </a:outerShdw>
          </a:effectLst>
        </p:spPr>
        <p:txBody>
          <a:bodyPr lIns="0" tIns="0" rIns="0" bIns="0" anchor="ctr"/>
          <a:lstStyle/>
          <a:p>
            <a:pPr lvl="0" algn="ctr" defTabSz="709431">
              <a:lnSpc>
                <a:spcPct val="100000"/>
              </a:lnSpc>
              <a:defRPr sz="1500">
                <a:solidFill>
                  <a:srgbClr val="FFFFFF"/>
                </a:solidFill>
                <a:effectLst>
                  <a:outerShdw blurRad="38100" dist="38100" dir="2700000" rotWithShape="0">
                    <a:srgbClr val="000000"/>
                  </a:outerShdw>
                </a:effectLst>
                <a:latin typeface="Times New Roman Bold"/>
                <a:ea typeface="Times New Roman Bold"/>
                <a:cs typeface="Times New Roman Bold"/>
                <a:sym typeface="Times New Roman Bold"/>
              </a:defRPr>
            </a:pPr>
            <a:endParaRPr/>
          </a:p>
        </p:txBody>
      </p:sp>
      <p:sp>
        <p:nvSpPr>
          <p:cNvPr id="735" name="Shape 735"/>
          <p:cNvSpPr/>
          <p:nvPr/>
        </p:nvSpPr>
        <p:spPr>
          <a:xfrm>
            <a:off x="1830137" y="1779379"/>
            <a:ext cx="1244255" cy="198538"/>
          </a:xfrm>
          <a:prstGeom prst="rect">
            <a:avLst/>
          </a:prstGeom>
          <a:ln w="3175">
            <a:solidFill>
              <a:srgbClr val="FFFFFF"/>
            </a:solidFill>
            <a:miter/>
          </a:ln>
          <a:extLst>
            <a:ext uri="{C572A759-6A51-4108-AA02-DFA0A04FC94B}">
              <ma14:wrappingTextBoxFlag xmlns:ma14="http://schemas.microsoft.com/office/mac/drawingml/2011/main" xmlns="" val="1"/>
            </a:ext>
          </a:extLst>
        </p:spPr>
        <p:txBody>
          <a:bodyPr lIns="29729" tIns="29729" rIns="29729" bIns="29729">
            <a:spAutoFit/>
          </a:bodyPr>
          <a:lstStyle>
            <a:lvl1pPr algn="ctr" defTabSz="603861">
              <a:lnSpc>
                <a:spcPct val="100000"/>
              </a:lnSpc>
              <a:def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defRPr>
            </a:lvl1pPr>
          </a:lstStyle>
          <a:p>
            <a:pPr lvl="0">
              <a:defRPr sz="1800">
                <a:solidFill>
                  <a:srgbClr val="000000"/>
                </a:solidFill>
                <a:effectLst/>
              </a:defRPr>
            </a:pPr>
            <a:r>
              <a:rPr sz="900">
                <a:solidFill>
                  <a:srgbClr val="FFFB43"/>
                </a:solidFill>
                <a:effectLst>
                  <a:outerShdw blurRad="38100" dist="38100" dir="2700000" rotWithShape="0">
                    <a:srgbClr val="000000"/>
                  </a:outerShdw>
                </a:effectLst>
              </a:rPr>
              <a:t>Thiazide diuretics</a:t>
            </a:r>
          </a:p>
        </p:txBody>
      </p:sp>
      <p:sp>
        <p:nvSpPr>
          <p:cNvPr id="736" name="Shape 736"/>
          <p:cNvSpPr/>
          <p:nvPr/>
        </p:nvSpPr>
        <p:spPr>
          <a:xfrm>
            <a:off x="1814655" y="4821046"/>
            <a:ext cx="1258330" cy="198538"/>
          </a:xfrm>
          <a:prstGeom prst="rect">
            <a:avLst/>
          </a:prstGeom>
          <a:ln w="3175">
            <a:solidFill>
              <a:srgbClr val="FFFFFF"/>
            </a:solidFill>
            <a:miter/>
          </a:ln>
          <a:extLst>
            <a:ext uri="{C572A759-6A51-4108-AA02-DFA0A04FC94B}">
              <ma14:wrappingTextBoxFlag xmlns:ma14="http://schemas.microsoft.com/office/mac/drawingml/2011/main" xmlns="" val="1"/>
            </a:ext>
          </a:extLst>
        </p:spPr>
        <p:txBody>
          <a:bodyPr lIns="29729" tIns="29729" rIns="29729" bIns="29729">
            <a:spAutoFit/>
          </a:bodyPr>
          <a:lstStyle>
            <a:lvl1pPr algn="ctr" defTabSz="603861">
              <a:lnSpc>
                <a:spcPct val="100000"/>
              </a:lnSpc>
              <a:def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defRPr>
            </a:lvl1pPr>
          </a:lstStyle>
          <a:p>
            <a:pPr lvl="0">
              <a:defRPr sz="1800">
                <a:solidFill>
                  <a:srgbClr val="000000"/>
                </a:solidFill>
                <a:effectLst/>
              </a:defRPr>
            </a:pPr>
            <a:r>
              <a:rPr sz="900">
                <a:solidFill>
                  <a:srgbClr val="FFFB43"/>
                </a:solidFill>
                <a:effectLst>
                  <a:outerShdw blurRad="38100" dist="38100" dir="2700000" rotWithShape="0">
                    <a:srgbClr val="000000"/>
                  </a:outerShdw>
                </a:effectLst>
              </a:rPr>
              <a:t>ACE inhibitors</a:t>
            </a:r>
          </a:p>
        </p:txBody>
      </p:sp>
      <p:sp>
        <p:nvSpPr>
          <p:cNvPr id="737" name="Shape 737"/>
          <p:cNvSpPr/>
          <p:nvPr/>
        </p:nvSpPr>
        <p:spPr>
          <a:xfrm>
            <a:off x="3648663" y="4082093"/>
            <a:ext cx="848740" cy="337038"/>
          </a:xfrm>
          <a:prstGeom prst="rect">
            <a:avLst/>
          </a:prstGeom>
          <a:ln w="3175">
            <a:solidFill>
              <a:srgbClr val="FFFFFF"/>
            </a:solidFill>
            <a:miter/>
          </a:ln>
          <a:extLst>
            <a:ext uri="{C572A759-6A51-4108-AA02-DFA0A04FC94B}">
              <ma14:wrappingTextBoxFlag xmlns:ma14="http://schemas.microsoft.com/office/mac/drawingml/2011/main" xmlns="" val="1"/>
            </a:ext>
          </a:extLst>
        </p:spPr>
        <p:txBody>
          <a:bodyPr lIns="29729" tIns="29729" rIns="29729" bIns="29729">
            <a:spAutoFit/>
          </a:bodyPr>
          <a:lstStyle>
            <a:lvl1pPr algn="ctr" defTabSz="603861">
              <a:lnSpc>
                <a:spcPct val="100000"/>
              </a:lnSpc>
              <a:def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defRPr>
            </a:lvl1pPr>
          </a:lstStyle>
          <a:p>
            <a:pPr lvl="0">
              <a:defRPr sz="1800">
                <a:solidFill>
                  <a:srgbClr val="000000"/>
                </a:solidFill>
                <a:effectLst/>
              </a:defRPr>
            </a:pPr>
            <a:r>
              <a:rPr sz="900">
                <a:solidFill>
                  <a:srgbClr val="FFFB43"/>
                </a:solidFill>
                <a:effectLst>
                  <a:outerShdw blurRad="38100" dist="38100" dir="2700000" rotWithShape="0">
                    <a:srgbClr val="000000"/>
                  </a:outerShdw>
                </a:effectLst>
              </a:rPr>
              <a:t>Calcium antagonists</a:t>
            </a:r>
          </a:p>
        </p:txBody>
      </p:sp>
      <p:sp>
        <p:nvSpPr>
          <p:cNvPr id="738" name="Shape 738"/>
          <p:cNvSpPr/>
          <p:nvPr/>
        </p:nvSpPr>
        <p:spPr>
          <a:xfrm>
            <a:off x="490173" y="2647824"/>
            <a:ext cx="729100" cy="198538"/>
          </a:xfrm>
          <a:prstGeom prst="rect">
            <a:avLst/>
          </a:prstGeom>
          <a:ln w="3175">
            <a:solidFill>
              <a:srgbClr val="FFFFFF"/>
            </a:solidFill>
            <a:miter/>
          </a:ln>
          <a:extLst>
            <a:ext uri="{C572A759-6A51-4108-AA02-DFA0A04FC94B}">
              <ma14:wrappingTextBoxFlag xmlns:ma14="http://schemas.microsoft.com/office/mac/drawingml/2011/main" xmlns="" val="1"/>
            </a:ext>
          </a:extLst>
        </p:spPr>
        <p:txBody>
          <a:bodyPr lIns="29729" tIns="29729" rIns="29729" bIns="29729">
            <a:spAutoFit/>
          </a:bodyPr>
          <a:lstStyle>
            <a:lvl1pPr algn="ctr" defTabSz="603861">
              <a:lnSpc>
                <a:spcPct val="100000"/>
              </a:lnSpc>
              <a:def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defRPr>
            </a:lvl1pPr>
          </a:lstStyle>
          <a:p>
            <a:pPr lvl="0">
              <a:defRPr sz="1800">
                <a:solidFill>
                  <a:srgbClr val="000000"/>
                </a:solidFill>
                <a:effectLst/>
              </a:defRPr>
            </a:pPr>
            <a:r>
              <a:rPr sz="900">
                <a:solidFill>
                  <a:srgbClr val="FFFB43"/>
                </a:solidFill>
                <a:effectLst>
                  <a:outerShdw blurRad="38100" dist="38100" dir="2700000" rotWithShape="0">
                    <a:srgbClr val="000000"/>
                  </a:outerShdw>
                </a:effectLst>
              </a:rPr>
              <a:t>ß-blockers</a:t>
            </a:r>
          </a:p>
        </p:txBody>
      </p:sp>
      <p:sp>
        <p:nvSpPr>
          <p:cNvPr id="739" name="Shape 739"/>
          <p:cNvSpPr/>
          <p:nvPr/>
        </p:nvSpPr>
        <p:spPr>
          <a:xfrm>
            <a:off x="3648663" y="2647824"/>
            <a:ext cx="868445" cy="337038"/>
          </a:xfrm>
          <a:prstGeom prst="rect">
            <a:avLst/>
          </a:prstGeom>
          <a:ln w="3175">
            <a:solidFill>
              <a:srgbClr val="FFFFFF"/>
            </a:solidFill>
            <a:miter/>
          </a:ln>
          <a:extLst>
            <a:ext uri="{C572A759-6A51-4108-AA02-DFA0A04FC94B}">
              <ma14:wrappingTextBoxFlag xmlns:ma14="http://schemas.microsoft.com/office/mac/drawingml/2011/main" xmlns="" val="1"/>
            </a:ext>
          </a:extLst>
        </p:spPr>
        <p:txBody>
          <a:bodyPr lIns="29729" tIns="29729" rIns="29729" bIns="29729">
            <a:spAutoFit/>
          </a:bodyPr>
          <a:lstStyle/>
          <a:p>
            <a:pPr lvl="0" algn="ctr" defTabSz="603861">
              <a:lnSpc>
                <a:spcPct val="100000"/>
              </a:lnSpc>
            </a:pPr>
            <a:r>
              <a: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rPr>
              <a:t>AT</a:t>
            </a:r>
            <a:r>
              <a:rPr sz="900" baseline="-250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rPr>
              <a:t>1</a:t>
            </a:r>
            <a:r>
              <a: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rPr>
              <a:t>-receptor</a:t>
            </a:r>
            <a:endParaRPr>
              <a:latin typeface="Arial"/>
              <a:ea typeface="Arial"/>
              <a:cs typeface="Arial"/>
              <a:sym typeface="Arial"/>
            </a:endParaRPr>
          </a:p>
          <a:p>
            <a:pPr lvl="0" algn="ctr" defTabSz="603861">
              <a:lnSpc>
                <a:spcPct val="100000"/>
              </a:lnSpc>
            </a:pPr>
            <a:r>
              <a: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rPr>
              <a:t>antagonists</a:t>
            </a:r>
          </a:p>
        </p:txBody>
      </p:sp>
      <p:sp>
        <p:nvSpPr>
          <p:cNvPr id="740" name="Shape 740"/>
          <p:cNvSpPr/>
          <p:nvPr/>
        </p:nvSpPr>
        <p:spPr>
          <a:xfrm>
            <a:off x="491578" y="4083502"/>
            <a:ext cx="786810" cy="198538"/>
          </a:xfrm>
          <a:prstGeom prst="rect">
            <a:avLst/>
          </a:prstGeom>
          <a:ln w="12700">
            <a:miter lim="400000"/>
          </a:ln>
          <a:extLst>
            <a:ext uri="{C572A759-6A51-4108-AA02-DFA0A04FC94B}">
              <ma14:wrappingTextBoxFlag xmlns:ma14="http://schemas.microsoft.com/office/mac/drawingml/2011/main" xmlns="" val="1"/>
            </a:ext>
          </a:extLst>
        </p:spPr>
        <p:txBody>
          <a:bodyPr lIns="29729" tIns="29729" rIns="29729" bIns="29729">
            <a:spAutoFit/>
          </a:bodyPr>
          <a:lstStyle/>
          <a:p>
            <a:pPr lvl="0" algn="ctr" defTabSz="603861">
              <a:lnSpc>
                <a:spcPct val="100000"/>
              </a:lnSpc>
            </a:pPr>
            <a:r>
              <a: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rPr>
              <a:t>α-blockers</a:t>
            </a:r>
          </a:p>
        </p:txBody>
      </p:sp>
      <p:grpSp>
        <p:nvGrpSpPr>
          <p:cNvPr id="756" name="Group 756"/>
          <p:cNvGrpSpPr/>
          <p:nvPr/>
        </p:nvGrpSpPr>
        <p:grpSpPr>
          <a:xfrm>
            <a:off x="1267127" y="2081949"/>
            <a:ext cx="2359015" cy="2701092"/>
            <a:chOff x="0" y="0"/>
            <a:chExt cx="2359014" cy="2701091"/>
          </a:xfrm>
        </p:grpSpPr>
        <p:sp>
          <p:nvSpPr>
            <p:cNvPr id="741" name="Shape 741"/>
            <p:cNvSpPr/>
            <p:nvPr/>
          </p:nvSpPr>
          <p:spPr>
            <a:xfrm flipV="1">
              <a:off x="31393" y="10095"/>
              <a:ext cx="1141387" cy="2001142"/>
            </a:xfrm>
            <a:prstGeom prst="line">
              <a:avLst/>
            </a:prstGeom>
            <a:noFill/>
            <a:ln w="28575" cap="flat">
              <a:solidFill>
                <a:srgbClr val="FFFFFF"/>
              </a:solidFill>
              <a:prstDash val="dash"/>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42" name="Shape 742"/>
            <p:cNvSpPr/>
            <p:nvPr/>
          </p:nvSpPr>
          <p:spPr>
            <a:xfrm flipV="1">
              <a:off x="31393" y="690977"/>
              <a:ext cx="2327622" cy="1320260"/>
            </a:xfrm>
            <a:prstGeom prst="line">
              <a:avLst/>
            </a:prstGeom>
            <a:noFill/>
            <a:ln w="28575" cap="flat">
              <a:solidFill>
                <a:srgbClr val="FFFFFF"/>
              </a:solidFill>
              <a:prstDash val="dash"/>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43" name="Shape 743"/>
            <p:cNvSpPr/>
            <p:nvPr/>
          </p:nvSpPr>
          <p:spPr>
            <a:xfrm>
              <a:off x="21302" y="677516"/>
              <a:ext cx="2282774" cy="1"/>
            </a:xfrm>
            <a:prstGeom prst="line">
              <a:avLst/>
            </a:prstGeom>
            <a:noFill/>
            <a:ln w="28575" cap="flat">
              <a:solidFill>
                <a:srgbClr val="FFFFFF"/>
              </a:solidFill>
              <a:prstDash val="dash"/>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44" name="Shape 744"/>
            <p:cNvSpPr/>
            <p:nvPr/>
          </p:nvSpPr>
          <p:spPr>
            <a:xfrm>
              <a:off x="31393" y="2034792"/>
              <a:ext cx="2293986" cy="1"/>
            </a:xfrm>
            <a:prstGeom prst="line">
              <a:avLst/>
            </a:prstGeom>
            <a:noFill/>
            <a:ln w="28575" cap="flat">
              <a:solidFill>
                <a:srgbClr val="FFFFFF"/>
              </a:solidFill>
              <a:prstDash val="dash"/>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45" name="Shape 745"/>
            <p:cNvSpPr/>
            <p:nvPr/>
          </p:nvSpPr>
          <p:spPr>
            <a:xfrm>
              <a:off x="31393" y="655082"/>
              <a:ext cx="1153720" cy="2046010"/>
            </a:xfrm>
            <a:prstGeom prst="line">
              <a:avLst/>
            </a:prstGeom>
            <a:noFill/>
            <a:ln w="28575" cap="flat">
              <a:solidFill>
                <a:srgbClr val="FFFFFF"/>
              </a:solidFill>
              <a:prstDash val="dash"/>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46" name="Shape 746"/>
            <p:cNvSpPr/>
            <p:nvPr/>
          </p:nvSpPr>
          <p:spPr>
            <a:xfrm>
              <a:off x="1162689" y="4486"/>
              <a:ext cx="1178387" cy="2025819"/>
            </a:xfrm>
            <a:prstGeom prst="line">
              <a:avLst/>
            </a:prstGeom>
            <a:noFill/>
            <a:ln w="28575" cap="flat">
              <a:solidFill>
                <a:srgbClr val="FFFFFF"/>
              </a:solidFill>
              <a:prstDash val="solid"/>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47" name="Shape 747"/>
            <p:cNvSpPr/>
            <p:nvPr/>
          </p:nvSpPr>
          <p:spPr>
            <a:xfrm flipH="1">
              <a:off x="1185113" y="690977"/>
              <a:ext cx="1130175" cy="1997776"/>
            </a:xfrm>
            <a:prstGeom prst="line">
              <a:avLst/>
            </a:prstGeom>
            <a:noFill/>
            <a:ln w="28575" cap="flat">
              <a:solidFill>
                <a:srgbClr val="FFFFFF"/>
              </a:solidFill>
              <a:prstDash val="dash"/>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48" name="Shape 748"/>
            <p:cNvSpPr/>
            <p:nvPr/>
          </p:nvSpPr>
          <p:spPr>
            <a:xfrm>
              <a:off x="0" y="2022453"/>
              <a:ext cx="1182872" cy="668543"/>
            </a:xfrm>
            <a:prstGeom prst="line">
              <a:avLst/>
            </a:prstGeom>
            <a:noFill/>
            <a:ln w="28575" cap="flat">
              <a:solidFill>
                <a:srgbClr val="FFFFFF"/>
              </a:solidFill>
              <a:prstDash val="dash"/>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49" name="Shape 749"/>
            <p:cNvSpPr/>
            <p:nvPr/>
          </p:nvSpPr>
          <p:spPr>
            <a:xfrm flipH="1">
              <a:off x="1180628" y="21312"/>
              <a:ext cx="1" cy="2675293"/>
            </a:xfrm>
            <a:prstGeom prst="line">
              <a:avLst/>
            </a:prstGeom>
            <a:noFill/>
            <a:ln w="28575" cap="flat">
              <a:solidFill>
                <a:srgbClr val="FFFFFF"/>
              </a:solidFill>
              <a:prstDash val="solid"/>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50" name="Shape 750"/>
            <p:cNvSpPr/>
            <p:nvPr/>
          </p:nvSpPr>
          <p:spPr>
            <a:xfrm>
              <a:off x="14575" y="664055"/>
              <a:ext cx="2332107" cy="1370737"/>
            </a:xfrm>
            <a:prstGeom prst="line">
              <a:avLst/>
            </a:prstGeom>
            <a:noFill/>
            <a:ln w="28575" cap="flat">
              <a:solidFill>
                <a:srgbClr val="FFFFFF"/>
              </a:solidFill>
              <a:prstDash val="solid"/>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51" name="Shape 751"/>
            <p:cNvSpPr/>
            <p:nvPr/>
          </p:nvSpPr>
          <p:spPr>
            <a:xfrm flipH="1">
              <a:off x="6727" y="669664"/>
              <a:ext cx="1" cy="1365129"/>
            </a:xfrm>
            <a:prstGeom prst="line">
              <a:avLst/>
            </a:prstGeom>
            <a:noFill/>
            <a:ln w="28575" cap="flat">
              <a:solidFill>
                <a:srgbClr val="FFFFFF"/>
              </a:solidFill>
              <a:prstDash val="dash"/>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52" name="Shape 752"/>
            <p:cNvSpPr/>
            <p:nvPr/>
          </p:nvSpPr>
          <p:spPr>
            <a:xfrm flipV="1">
              <a:off x="1199689" y="2034793"/>
              <a:ext cx="1135781" cy="651717"/>
            </a:xfrm>
            <a:prstGeom prst="line">
              <a:avLst/>
            </a:prstGeom>
            <a:noFill/>
            <a:ln w="28575" cap="flat">
              <a:solidFill>
                <a:srgbClr val="FFFFFF"/>
              </a:solidFill>
              <a:prstDash val="solid"/>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53" name="Shape 753"/>
            <p:cNvSpPr/>
            <p:nvPr/>
          </p:nvSpPr>
          <p:spPr>
            <a:xfrm flipH="1">
              <a:off x="2342196" y="689855"/>
              <a:ext cx="1" cy="1342694"/>
            </a:xfrm>
            <a:prstGeom prst="line">
              <a:avLst/>
            </a:prstGeom>
            <a:noFill/>
            <a:ln w="28575" cap="flat">
              <a:solidFill>
                <a:srgbClr val="FFFFFF"/>
              </a:solidFill>
              <a:prstDash val="solid"/>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54" name="Shape 754"/>
            <p:cNvSpPr/>
            <p:nvPr/>
          </p:nvSpPr>
          <p:spPr>
            <a:xfrm>
              <a:off x="1161568" y="-1"/>
              <a:ext cx="1173902" cy="688735"/>
            </a:xfrm>
            <a:prstGeom prst="line">
              <a:avLst/>
            </a:prstGeom>
            <a:noFill/>
            <a:ln w="28575" cap="flat">
              <a:solidFill>
                <a:srgbClr val="FFFFFF"/>
              </a:solidFill>
              <a:prstDash val="solid"/>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sp>
          <p:nvSpPr>
            <p:cNvPr id="755" name="Shape 755"/>
            <p:cNvSpPr/>
            <p:nvPr/>
          </p:nvSpPr>
          <p:spPr>
            <a:xfrm flipV="1">
              <a:off x="951" y="11129"/>
              <a:ext cx="1148454" cy="653015"/>
            </a:xfrm>
            <a:prstGeom prst="line">
              <a:avLst/>
            </a:prstGeom>
            <a:noFill/>
            <a:ln w="28575" cap="flat">
              <a:solidFill>
                <a:srgbClr val="FFFFFF"/>
              </a:solidFill>
              <a:prstDash val="dash"/>
              <a:round/>
            </a:ln>
            <a:effectLst/>
          </p:spPr>
          <p:txBody>
            <a:bodyPr wrap="square" lIns="0" tIns="0" rIns="0" bIns="0" numCol="1" anchor="t">
              <a:noAutofit/>
            </a:bodyPr>
            <a:lstStyle/>
            <a:p>
              <a:pPr lvl="0" defTabSz="457200">
                <a:lnSpc>
                  <a:spcPct val="100000"/>
                </a:lnSpc>
                <a:defRPr sz="1200">
                  <a:latin typeface="+mn-lt"/>
                  <a:ea typeface="+mn-ea"/>
                  <a:cs typeface="+mn-cs"/>
                  <a:sym typeface="Helvetica"/>
                </a:defRPr>
              </a:pPr>
              <a:endParaRPr/>
            </a:p>
          </p:txBody>
        </p:sp>
      </p:grpSp>
      <p:sp>
        <p:nvSpPr>
          <p:cNvPr id="757" name="Shape 757"/>
          <p:cNvSpPr/>
          <p:nvPr/>
        </p:nvSpPr>
        <p:spPr>
          <a:xfrm>
            <a:off x="5367254" y="1779379"/>
            <a:ext cx="1244255" cy="198538"/>
          </a:xfrm>
          <a:prstGeom prst="rect">
            <a:avLst/>
          </a:prstGeom>
          <a:ln w="3175">
            <a:solidFill>
              <a:srgbClr val="FFFFFF"/>
            </a:solidFill>
            <a:miter/>
          </a:ln>
          <a:extLst>
            <a:ext uri="{C572A759-6A51-4108-AA02-DFA0A04FC94B}">
              <ma14:wrappingTextBoxFlag xmlns:ma14="http://schemas.microsoft.com/office/mac/drawingml/2011/main" xmlns="" val="1"/>
            </a:ext>
          </a:extLst>
        </p:spPr>
        <p:txBody>
          <a:bodyPr lIns="29729" tIns="29729" rIns="29729" bIns="29729">
            <a:spAutoFit/>
          </a:bodyPr>
          <a:lstStyle>
            <a:lvl1pPr algn="ctr" defTabSz="603861">
              <a:lnSpc>
                <a:spcPct val="100000"/>
              </a:lnSpc>
              <a:def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defRPr>
            </a:lvl1pPr>
          </a:lstStyle>
          <a:p>
            <a:pPr lvl="0">
              <a:defRPr sz="1800">
                <a:solidFill>
                  <a:srgbClr val="000000"/>
                </a:solidFill>
                <a:effectLst/>
              </a:defRPr>
            </a:pPr>
            <a:r>
              <a:rPr sz="900">
                <a:solidFill>
                  <a:srgbClr val="FFFB43"/>
                </a:solidFill>
                <a:effectLst>
                  <a:outerShdw blurRad="38100" dist="38100" dir="2700000" rotWithShape="0">
                    <a:srgbClr val="000000"/>
                  </a:outerShdw>
                </a:effectLst>
              </a:rPr>
              <a:t>Thiazide diuretics</a:t>
            </a:r>
          </a:p>
        </p:txBody>
      </p:sp>
      <p:sp>
        <p:nvSpPr>
          <p:cNvPr id="758" name="Shape 758"/>
          <p:cNvSpPr/>
          <p:nvPr/>
        </p:nvSpPr>
        <p:spPr>
          <a:xfrm>
            <a:off x="5353178" y="4821046"/>
            <a:ext cx="1256923" cy="198538"/>
          </a:xfrm>
          <a:prstGeom prst="rect">
            <a:avLst/>
          </a:prstGeom>
          <a:ln w="3175">
            <a:solidFill>
              <a:srgbClr val="FFFFFF"/>
            </a:solidFill>
            <a:miter/>
          </a:ln>
          <a:extLst>
            <a:ext uri="{C572A759-6A51-4108-AA02-DFA0A04FC94B}">
              <ma14:wrappingTextBoxFlag xmlns:ma14="http://schemas.microsoft.com/office/mac/drawingml/2011/main" xmlns="" val="1"/>
            </a:ext>
          </a:extLst>
        </p:spPr>
        <p:txBody>
          <a:bodyPr lIns="29729" tIns="29729" rIns="29729" bIns="29729">
            <a:spAutoFit/>
          </a:bodyPr>
          <a:lstStyle>
            <a:lvl1pPr algn="ctr" defTabSz="603861">
              <a:lnSpc>
                <a:spcPct val="100000"/>
              </a:lnSpc>
              <a:def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defRPr>
            </a:lvl1pPr>
          </a:lstStyle>
          <a:p>
            <a:pPr lvl="0">
              <a:defRPr sz="1800">
                <a:solidFill>
                  <a:srgbClr val="000000"/>
                </a:solidFill>
                <a:effectLst/>
              </a:defRPr>
            </a:pPr>
            <a:r>
              <a:rPr sz="900">
                <a:solidFill>
                  <a:srgbClr val="FFFB43"/>
                </a:solidFill>
                <a:effectLst>
                  <a:outerShdw blurRad="38100" dist="38100" dir="2700000" rotWithShape="0">
                    <a:srgbClr val="000000"/>
                  </a:outerShdw>
                </a:effectLst>
              </a:rPr>
              <a:t>ACE inhibitors</a:t>
            </a:r>
          </a:p>
        </p:txBody>
      </p:sp>
      <p:sp>
        <p:nvSpPr>
          <p:cNvPr id="759" name="Shape 759"/>
          <p:cNvSpPr/>
          <p:nvPr/>
        </p:nvSpPr>
        <p:spPr>
          <a:xfrm>
            <a:off x="7218152" y="4082093"/>
            <a:ext cx="850147" cy="337038"/>
          </a:xfrm>
          <a:prstGeom prst="rect">
            <a:avLst/>
          </a:prstGeom>
          <a:ln w="3175">
            <a:solidFill>
              <a:srgbClr val="FFFFFF"/>
            </a:solidFill>
            <a:miter/>
          </a:ln>
          <a:extLst>
            <a:ext uri="{C572A759-6A51-4108-AA02-DFA0A04FC94B}">
              <ma14:wrappingTextBoxFlag xmlns:ma14="http://schemas.microsoft.com/office/mac/drawingml/2011/main" xmlns="" val="1"/>
            </a:ext>
          </a:extLst>
        </p:spPr>
        <p:txBody>
          <a:bodyPr lIns="29729" tIns="29729" rIns="29729" bIns="29729">
            <a:spAutoFit/>
          </a:bodyPr>
          <a:lstStyle>
            <a:lvl1pPr algn="ctr" defTabSz="603861">
              <a:lnSpc>
                <a:spcPct val="100000"/>
              </a:lnSpc>
              <a:def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defRPr>
            </a:lvl1pPr>
          </a:lstStyle>
          <a:p>
            <a:pPr lvl="0">
              <a:defRPr sz="1800">
                <a:solidFill>
                  <a:srgbClr val="000000"/>
                </a:solidFill>
                <a:effectLst/>
              </a:defRPr>
            </a:pPr>
            <a:r>
              <a:rPr sz="900">
                <a:solidFill>
                  <a:srgbClr val="FFFB43"/>
                </a:solidFill>
                <a:effectLst>
                  <a:outerShdw blurRad="38100" dist="38100" dir="2700000" rotWithShape="0">
                    <a:srgbClr val="000000"/>
                  </a:outerShdw>
                </a:effectLst>
              </a:rPr>
              <a:t>Calcium antagonists</a:t>
            </a:r>
          </a:p>
        </p:txBody>
      </p:sp>
      <p:sp>
        <p:nvSpPr>
          <p:cNvPr id="760" name="Shape 760"/>
          <p:cNvSpPr/>
          <p:nvPr/>
        </p:nvSpPr>
        <p:spPr>
          <a:xfrm>
            <a:off x="7218151" y="2647824"/>
            <a:ext cx="867037" cy="337038"/>
          </a:xfrm>
          <a:prstGeom prst="rect">
            <a:avLst/>
          </a:prstGeom>
          <a:ln w="3175">
            <a:solidFill>
              <a:srgbClr val="FFFFFF"/>
            </a:solidFill>
            <a:miter/>
          </a:ln>
          <a:extLst>
            <a:ext uri="{C572A759-6A51-4108-AA02-DFA0A04FC94B}">
              <ma14:wrappingTextBoxFlag xmlns:ma14="http://schemas.microsoft.com/office/mac/drawingml/2011/main" xmlns="" val="1"/>
            </a:ext>
          </a:extLst>
        </p:spPr>
        <p:txBody>
          <a:bodyPr lIns="29729" tIns="29729" rIns="29729" bIns="29729">
            <a:spAutoFit/>
          </a:bodyPr>
          <a:lstStyle/>
          <a:p>
            <a:pPr lvl="0" algn="ctr" defTabSz="603861">
              <a:lnSpc>
                <a:spcPct val="100000"/>
              </a:lnSpc>
            </a:pPr>
            <a:r>
              <a: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rPr>
              <a:t>AT</a:t>
            </a:r>
            <a:r>
              <a:rPr sz="900" baseline="-250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rPr>
              <a:t>1</a:t>
            </a:r>
            <a:r>
              <a: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rPr>
              <a:t>-receptor</a:t>
            </a:r>
            <a:endParaRPr>
              <a:latin typeface="Arial"/>
              <a:ea typeface="Arial"/>
              <a:cs typeface="Arial"/>
              <a:sym typeface="Arial"/>
            </a:endParaRPr>
          </a:p>
          <a:p>
            <a:pPr lvl="0" algn="ctr" defTabSz="603861">
              <a:lnSpc>
                <a:spcPct val="100000"/>
              </a:lnSpc>
            </a:pPr>
            <a:r>
              <a:rPr sz="900">
                <a:solidFill>
                  <a:srgbClr val="FFFB43"/>
                </a:solidFill>
                <a:effectLst>
                  <a:outerShdw blurRad="38100" dist="38100" dir="2700000" rotWithShape="0">
                    <a:srgbClr val="000000"/>
                  </a:outerShdw>
                </a:effectLst>
                <a:latin typeface="Times New Roman Bold"/>
                <a:ea typeface="Times New Roman Bold"/>
                <a:cs typeface="Times New Roman Bold"/>
                <a:sym typeface="Times New Roman Bold"/>
              </a:rPr>
              <a:t>antagonists</a:t>
            </a:r>
          </a:p>
        </p:txBody>
      </p:sp>
      <p:sp>
        <p:nvSpPr>
          <p:cNvPr id="761" name="Shape 761"/>
          <p:cNvSpPr/>
          <p:nvPr/>
        </p:nvSpPr>
        <p:spPr>
          <a:xfrm flipH="1">
            <a:off x="5986565" y="2103111"/>
            <a:ext cx="1" cy="2675711"/>
          </a:xfrm>
          <a:prstGeom prst="line">
            <a:avLst/>
          </a:prstGeom>
          <a:ln w="28575">
            <a:solidFill>
              <a:srgbClr val="FFFF00"/>
            </a:solidFill>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762" name="Shape 762"/>
          <p:cNvSpPr/>
          <p:nvPr/>
        </p:nvSpPr>
        <p:spPr>
          <a:xfrm flipV="1">
            <a:off x="6003456" y="4115875"/>
            <a:ext cx="1138690" cy="654501"/>
          </a:xfrm>
          <a:prstGeom prst="line">
            <a:avLst/>
          </a:prstGeom>
          <a:ln w="28575">
            <a:solidFill>
              <a:srgbClr val="FFA640"/>
            </a:solidFill>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763" name="Shape 763"/>
          <p:cNvSpPr/>
          <p:nvPr/>
        </p:nvSpPr>
        <p:spPr>
          <a:xfrm>
            <a:off x="7147774" y="2771686"/>
            <a:ext cx="1" cy="1342782"/>
          </a:xfrm>
          <a:prstGeom prst="line">
            <a:avLst/>
          </a:prstGeom>
          <a:ln w="28575">
            <a:solidFill>
              <a:srgbClr val="00FFFF"/>
            </a:solidFill>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764" name="Shape 764"/>
          <p:cNvSpPr/>
          <p:nvPr/>
        </p:nvSpPr>
        <p:spPr>
          <a:xfrm>
            <a:off x="5966860" y="2082001"/>
            <a:ext cx="1175286" cy="688281"/>
          </a:xfrm>
          <a:prstGeom prst="line">
            <a:avLst/>
          </a:prstGeom>
          <a:ln w="28575">
            <a:solidFill>
              <a:srgbClr val="00FF02"/>
            </a:solidFill>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765" name="Shape 765"/>
          <p:cNvSpPr/>
          <p:nvPr/>
        </p:nvSpPr>
        <p:spPr>
          <a:xfrm>
            <a:off x="4778907" y="3375513"/>
            <a:ext cx="755842" cy="558790"/>
          </a:xfrm>
          <a:custGeom>
            <a:avLst/>
            <a:gdLst/>
            <a:ahLst/>
            <a:cxnLst>
              <a:cxn ang="0">
                <a:pos x="wd2" y="hd2"/>
              </a:cxn>
              <a:cxn ang="5400000">
                <a:pos x="wd2" y="hd2"/>
              </a:cxn>
              <a:cxn ang="10800000">
                <a:pos x="wd2" y="hd2"/>
              </a:cxn>
              <a:cxn ang="16200000">
                <a:pos x="wd2" y="hd2"/>
              </a:cxn>
            </a:cxnLst>
            <a:rect l="0" t="0" r="r" b="b"/>
            <a:pathLst>
              <a:path w="21600" h="21600" extrusionOk="0">
                <a:moveTo>
                  <a:pt x="16200" y="21600"/>
                </a:moveTo>
                <a:lnTo>
                  <a:pt x="16200" y="16200"/>
                </a:lnTo>
                <a:lnTo>
                  <a:pt x="0" y="16200"/>
                </a:lnTo>
                <a:lnTo>
                  <a:pt x="0" y="5400"/>
                </a:lnTo>
                <a:lnTo>
                  <a:pt x="16200" y="5400"/>
                </a:lnTo>
                <a:lnTo>
                  <a:pt x="16200" y="0"/>
                </a:lnTo>
                <a:lnTo>
                  <a:pt x="21600" y="10800"/>
                </a:lnTo>
                <a:close/>
              </a:path>
            </a:pathLst>
          </a:custGeom>
          <a:gradFill>
            <a:gsLst>
              <a:gs pos="0">
                <a:srgbClr val="FFFF00"/>
              </a:gs>
              <a:gs pos="100000">
                <a:srgbClr val="FF9600"/>
              </a:gs>
            </a:gsLst>
          </a:gradFill>
          <a:ln w="12700">
            <a:solidFill>
              <a:srgbClr val="FFFF00"/>
            </a:solidFill>
            <a:miter/>
          </a:ln>
          <a:effectLst>
            <a:outerShdw blurRad="12700" dist="35921" dir="2700000" rotWithShape="0">
              <a:srgbClr val="000000"/>
            </a:outerShdw>
          </a:effectLst>
        </p:spPr>
        <p:txBody>
          <a:bodyPr lIns="0" tIns="0" rIns="0" bIns="0" anchor="ctr"/>
          <a:lstStyle/>
          <a:p>
            <a:pPr lvl="0" defTabSz="912113">
              <a:lnSpc>
                <a:spcPct val="100000"/>
              </a:lnSpc>
              <a:defRPr sz="2400">
                <a:solidFill>
                  <a:srgbClr val="FFFFFF"/>
                </a:solidFill>
                <a:effectLst>
                  <a:outerShdw blurRad="38100" dist="38100" dir="2700000" rotWithShape="0">
                    <a:srgbClr val="000000">
                      <a:alpha val="43137"/>
                    </a:srgbClr>
                  </a:outerShdw>
                </a:effectLst>
                <a:latin typeface="Arial Bold"/>
                <a:ea typeface="Arial Bold"/>
                <a:cs typeface="Arial Bold"/>
                <a:sym typeface="Arial Bold"/>
              </a:defRPr>
            </a:pPr>
            <a:endParaRPr/>
          </a:p>
        </p:txBody>
      </p:sp>
      <p:sp>
        <p:nvSpPr>
          <p:cNvPr id="766" name="Shape 766"/>
          <p:cNvSpPr/>
          <p:nvPr/>
        </p:nvSpPr>
        <p:spPr>
          <a:xfrm>
            <a:off x="5416518" y="5201078"/>
            <a:ext cx="3387919" cy="716879"/>
          </a:xfrm>
          <a:prstGeom prst="rect">
            <a:avLst/>
          </a:prstGeom>
          <a:ln w="12700">
            <a:miter lim="400000"/>
          </a:ln>
          <a:extLst>
            <a:ext uri="{C572A759-6A51-4108-AA02-DFA0A04FC94B}">
              <ma14:wrappingTextBoxFlag xmlns:ma14="http://schemas.microsoft.com/office/mac/drawingml/2011/main" xmlns="" val="1"/>
            </a:ext>
          </a:extLst>
        </p:spPr>
        <p:txBody>
          <a:bodyPr lIns="34933" tIns="34933" rIns="34933" bIns="34933">
            <a:spAutoFit/>
          </a:bodyPr>
          <a:lstStyle/>
          <a:p>
            <a:pPr marL="119332" lvl="0" indent="-119332" defTabSz="591192">
              <a:lnSpc>
                <a:spcPct val="100000"/>
              </a:lnSpc>
              <a:buClr>
                <a:srgbClr val="7FF9BB"/>
              </a:buClr>
              <a:buSzPct val="100000"/>
              <a:buFont typeface="Times Roman"/>
              <a:buChar char="•"/>
            </a:pPr>
            <a:r>
              <a:rPr sz="1400">
                <a:solidFill>
                  <a:srgbClr val="7FF9BB"/>
                </a:solidFill>
                <a:effectLst>
                  <a:outerShdw blurRad="38100" dist="38100" dir="2700000" rotWithShape="0">
                    <a:srgbClr val="000000"/>
                  </a:outerShdw>
                </a:effectLst>
                <a:latin typeface="Times New Roman Bold"/>
                <a:ea typeface="Times New Roman Bold"/>
                <a:cs typeface="Times New Roman Bold"/>
                <a:sym typeface="Times New Roman Bold"/>
              </a:rPr>
              <a:t>Pronounced antihypertensive effect</a:t>
            </a:r>
            <a:endParaRPr>
              <a:latin typeface="Arial"/>
              <a:ea typeface="Arial"/>
              <a:cs typeface="Arial"/>
              <a:sym typeface="Arial"/>
            </a:endParaRPr>
          </a:p>
          <a:p>
            <a:pPr marL="119332" lvl="0" indent="-119332" defTabSz="591192">
              <a:lnSpc>
                <a:spcPct val="100000"/>
              </a:lnSpc>
              <a:buClr>
                <a:srgbClr val="7FF9BB"/>
              </a:buClr>
              <a:buSzPct val="100000"/>
              <a:buFont typeface="Times Roman"/>
              <a:buChar char="•"/>
            </a:pPr>
            <a:r>
              <a:rPr sz="1400">
                <a:solidFill>
                  <a:srgbClr val="7FF9BB"/>
                </a:solidFill>
                <a:effectLst>
                  <a:outerShdw blurRad="38100" dist="38100" dir="2700000" rotWithShape="0">
                    <a:srgbClr val="000000"/>
                  </a:outerShdw>
                </a:effectLst>
                <a:latin typeface="Times New Roman Bold"/>
                <a:ea typeface="Times New Roman Bold"/>
                <a:cs typeface="Times New Roman Bold"/>
                <a:sym typeface="Times New Roman Bold"/>
              </a:rPr>
              <a:t>CV protection</a:t>
            </a:r>
            <a:endParaRPr>
              <a:latin typeface="Arial"/>
              <a:ea typeface="Arial"/>
              <a:cs typeface="Arial"/>
              <a:sym typeface="Arial"/>
            </a:endParaRPr>
          </a:p>
          <a:p>
            <a:pPr marL="119332" lvl="0" indent="-119332" defTabSz="591192">
              <a:lnSpc>
                <a:spcPct val="100000"/>
              </a:lnSpc>
              <a:buClr>
                <a:srgbClr val="7FF9BB"/>
              </a:buClr>
              <a:buSzPct val="100000"/>
              <a:buFont typeface="Times Roman"/>
              <a:buChar char="•"/>
            </a:pPr>
            <a:r>
              <a:rPr sz="1400">
                <a:solidFill>
                  <a:srgbClr val="7FF9BB"/>
                </a:solidFill>
                <a:effectLst>
                  <a:outerShdw blurRad="38100" dist="38100" dir="2700000" rotWithShape="0">
                    <a:srgbClr val="000000"/>
                  </a:outerShdw>
                </a:effectLst>
                <a:latin typeface="Times New Roman Bold"/>
                <a:ea typeface="Times New Roman Bold"/>
                <a:cs typeface="Times New Roman Bold"/>
                <a:sym typeface="Times New Roman Bold"/>
              </a:rPr>
              <a:t>Optimal tolerability</a:t>
            </a:r>
          </a:p>
        </p:txBody>
      </p:sp>
      <p:sp>
        <p:nvSpPr>
          <p:cNvPr id="767" name="Shape 767"/>
          <p:cNvSpPr/>
          <p:nvPr/>
        </p:nvSpPr>
        <p:spPr>
          <a:xfrm>
            <a:off x="4647031" y="2435285"/>
            <a:ext cx="916935" cy="916934"/>
          </a:xfrm>
          <a:prstGeom prst="rect">
            <a:avLst/>
          </a:prstGeom>
          <a:ln w="12700">
            <a:miter lim="400000"/>
          </a:ln>
          <a:extLst>
            <a:ext uri="{C572A759-6A51-4108-AA02-DFA0A04FC94B}">
              <ma14:wrappingTextBoxFlag xmlns:ma14="http://schemas.microsoft.com/office/mac/drawingml/2011/main" xmlns="" val="1"/>
            </a:ext>
          </a:extLst>
        </p:spPr>
        <p:txBody>
          <a:bodyPr wrap="none" lIns="34933" tIns="34933" rIns="34933" bIns="34933">
            <a:spAutoFit/>
          </a:bodyPr>
          <a:lstStyle/>
          <a:p>
            <a:pPr lvl="0" algn="ctr" defTabSz="591192">
              <a:lnSpc>
                <a:spcPct val="110000"/>
              </a:lnSpc>
            </a:pPr>
            <a:r>
              <a:rPr sz="1000">
                <a:solidFill>
                  <a:srgbClr val="7FF9BB"/>
                </a:solidFill>
                <a:effectLst>
                  <a:outerShdw blurRad="38100" dist="38100" dir="2700000" rotWithShape="0">
                    <a:srgbClr val="000000"/>
                  </a:outerShdw>
                </a:effectLst>
                <a:latin typeface="Times New Roman Bold"/>
                <a:ea typeface="Times New Roman Bold"/>
                <a:cs typeface="Times New Roman Bold"/>
                <a:sym typeface="Times New Roman Bold"/>
              </a:rPr>
              <a:t>ACCOMPLISH</a:t>
            </a:r>
            <a:endParaRPr>
              <a:latin typeface="Arial"/>
              <a:ea typeface="Arial"/>
              <a:cs typeface="Arial"/>
              <a:sym typeface="Arial"/>
            </a:endParaRPr>
          </a:p>
          <a:p>
            <a:pPr lvl="0" algn="ctr" defTabSz="591192">
              <a:lnSpc>
                <a:spcPct val="110000"/>
              </a:lnSpc>
            </a:pPr>
            <a:r>
              <a:rPr sz="1000">
                <a:solidFill>
                  <a:srgbClr val="7FF9BB"/>
                </a:solidFill>
                <a:effectLst>
                  <a:outerShdw blurRad="38100" dist="38100" dir="2700000" rotWithShape="0">
                    <a:srgbClr val="000000"/>
                  </a:outerShdw>
                </a:effectLst>
                <a:latin typeface="Times New Roman Bold"/>
                <a:ea typeface="Times New Roman Bold"/>
                <a:cs typeface="Times New Roman Bold"/>
                <a:sym typeface="Times New Roman Bold"/>
              </a:rPr>
              <a:t>ADVANCE</a:t>
            </a:r>
            <a:endParaRPr>
              <a:latin typeface="Arial"/>
              <a:ea typeface="Arial"/>
              <a:cs typeface="Arial"/>
              <a:sym typeface="Arial"/>
            </a:endParaRPr>
          </a:p>
          <a:p>
            <a:pPr lvl="0" algn="ctr" defTabSz="591192">
              <a:lnSpc>
                <a:spcPct val="110000"/>
              </a:lnSpc>
            </a:pPr>
            <a:r>
              <a:rPr sz="1000">
                <a:solidFill>
                  <a:srgbClr val="7FF9BB"/>
                </a:solidFill>
                <a:effectLst>
                  <a:outerShdw blurRad="38100" dist="38100" dir="2700000" rotWithShape="0">
                    <a:srgbClr val="000000"/>
                  </a:outerShdw>
                </a:effectLst>
                <a:latin typeface="Times New Roman Bold"/>
                <a:ea typeface="Times New Roman Bold"/>
                <a:cs typeface="Times New Roman Bold"/>
                <a:sym typeface="Times New Roman Bold"/>
              </a:rPr>
              <a:t>HYVET</a:t>
            </a:r>
            <a:endParaRPr>
              <a:latin typeface="Arial"/>
              <a:ea typeface="Arial"/>
              <a:cs typeface="Arial"/>
              <a:sym typeface="Arial"/>
            </a:endParaRPr>
          </a:p>
          <a:p>
            <a:pPr lvl="0" algn="ctr" defTabSz="591192">
              <a:lnSpc>
                <a:spcPct val="110000"/>
              </a:lnSpc>
            </a:pPr>
            <a:r>
              <a:rPr sz="1000">
                <a:solidFill>
                  <a:srgbClr val="7FF9BB"/>
                </a:solidFill>
                <a:effectLst>
                  <a:outerShdw blurRad="38100" dist="38100" dir="2700000" rotWithShape="0">
                    <a:srgbClr val="000000"/>
                  </a:outerShdw>
                </a:effectLst>
                <a:latin typeface="Times New Roman Bold"/>
                <a:ea typeface="Times New Roman Bold"/>
                <a:cs typeface="Times New Roman Bold"/>
                <a:sym typeface="Times New Roman Bold"/>
              </a:rPr>
              <a:t>ASCOT</a:t>
            </a:r>
            <a:endParaRPr>
              <a:latin typeface="Arial"/>
              <a:ea typeface="Arial"/>
              <a:cs typeface="Arial"/>
              <a:sym typeface="Arial"/>
            </a:endParaRPr>
          </a:p>
          <a:p>
            <a:pPr lvl="0" algn="ctr" defTabSz="591192">
              <a:lnSpc>
                <a:spcPct val="110000"/>
              </a:lnSpc>
            </a:pPr>
            <a:r>
              <a:rPr sz="1000">
                <a:solidFill>
                  <a:srgbClr val="7FF9BB"/>
                </a:solidFill>
                <a:effectLst>
                  <a:outerShdw blurRad="38100" dist="38100" dir="2700000" rotWithShape="0">
                    <a:srgbClr val="000000"/>
                  </a:outerShdw>
                </a:effectLst>
                <a:latin typeface="Times New Roman Bold"/>
                <a:ea typeface="Times New Roman Bold"/>
                <a:cs typeface="Times New Roman Bold"/>
                <a:sym typeface="Times New Roman Bold"/>
              </a:rPr>
              <a:t>ONTARGET</a:t>
            </a: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Shape 1116"/>
          <p:cNvSpPr/>
          <p:nvPr/>
        </p:nvSpPr>
        <p:spPr>
          <a:xfrm>
            <a:off x="-2" y="2588419"/>
            <a:ext cx="9144004" cy="135421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sz="4400" b="1" i="1">
                <a:solidFill>
                  <a:srgbClr val="F900E3"/>
                </a:solidFill>
                <a:latin typeface="Candara"/>
                <a:ea typeface="Candara"/>
                <a:cs typeface="Candara"/>
                <a:sym typeface="Candara"/>
              </a:rPr>
              <a:t>Perchè preferire un’associazione fissa</a:t>
            </a:r>
          </a:p>
          <a:p>
            <a:pPr lvl="0">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sz="4400" b="1" i="1">
                <a:solidFill>
                  <a:srgbClr val="F900E3"/>
                </a:solidFill>
                <a:latin typeface="Candara"/>
                <a:ea typeface="Candara"/>
                <a:cs typeface="Candara"/>
                <a:sym typeface="Candara"/>
              </a:rPr>
              <a:t>ad una estemporanea?</a:t>
            </a:r>
          </a:p>
        </p:txBody>
      </p:sp>
      <p:sp>
        <p:nvSpPr>
          <p:cNvPr id="3" name="Titolo 2"/>
          <p:cNvSpPr>
            <a:spLocks noGrp="1"/>
          </p:cNvSpPr>
          <p:nvPr>
            <p:ph type="title"/>
          </p:nvPr>
        </p:nvSpPr>
        <p:spPr/>
        <p:txBody>
          <a:bodyPr/>
          <a:lstStyle/>
          <a:p>
            <a:endParaRPr lang="it-IT"/>
          </a:p>
        </p:txBody>
      </p:sp>
      <p:sp>
        <p:nvSpPr>
          <p:cNvPr id="4" name="Segnaposto testo 3"/>
          <p:cNvSpPr>
            <a:spLocks noGrp="1"/>
          </p:cNvSpPr>
          <p:nvPr>
            <p:ph type="body" idx="1"/>
          </p:nvPr>
        </p:nvSpPr>
        <p:spPr/>
        <p:txBody>
          <a:bodyPr/>
          <a:lstStyle/>
          <a:p>
            <a:endParaRPr lang="it-IT"/>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p:cNvSpPr>
          <p:nvPr>
            <p:ph type="sldNum" sz="quarter" idx="2"/>
          </p:nvPr>
        </p:nvSpPr>
        <p:spPr>
          <a:xfrm>
            <a:off x="6553200" y="6356352"/>
            <a:ext cx="2132016" cy="356699"/>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35784">
              <a:tabLst>
                <a:tab pos="698500" algn="l"/>
                <a:tab pos="1397000" algn="l"/>
              </a:tabLst>
              <a:defRPr sz="1700"/>
            </a:lvl1pPr>
          </a:lstStyle>
          <a:p>
            <a:pPr lvl="0">
              <a:defRPr sz="1800"/>
            </a:pPr>
            <a:fld id="{86CB4B4D-7CA3-9044-876B-883B54F8677D}" type="slidenum">
              <a:rPr sz="1700"/>
              <a:pPr lvl="0">
                <a:defRPr sz="1800"/>
              </a:pPr>
              <a:t>56</a:t>
            </a:fld>
            <a:endParaRPr sz="1700"/>
          </a:p>
        </p:txBody>
      </p:sp>
      <p:pic>
        <p:nvPicPr>
          <p:cNvPr id="562" name="image97.png"/>
          <p:cNvPicPr/>
          <p:nvPr/>
        </p:nvPicPr>
        <p:blipFill>
          <a:blip r:embed="rId2">
            <a:extLst/>
          </a:blip>
          <a:stretch>
            <a:fillRect/>
          </a:stretch>
        </p:blipFill>
        <p:spPr>
          <a:xfrm>
            <a:off x="2609088" y="569976"/>
            <a:ext cx="3925824" cy="5718048"/>
          </a:xfrm>
          <a:prstGeom prst="rect">
            <a:avLst/>
          </a:prstGeom>
          <a:ln w="12700">
            <a:miter lim="400000"/>
          </a:ln>
        </p:spPr>
      </p:pic>
      <p:sp>
        <p:nvSpPr>
          <p:cNvPr id="563" name="Shape 563"/>
          <p:cNvSpPr/>
          <p:nvPr/>
        </p:nvSpPr>
        <p:spPr>
          <a:xfrm>
            <a:off x="691047" y="-9119"/>
            <a:ext cx="6818531" cy="34996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latin typeface="Times New Roman"/>
                <a:ea typeface="Times New Roman"/>
                <a:cs typeface="Times New Roman"/>
                <a:sym typeface="Times New Roman"/>
              </a:defRPr>
            </a:lvl1pPr>
          </a:lstStyle>
          <a:p>
            <a:pPr lvl="0"/>
            <a:r>
              <a:t> Giornale Italiano di Cardiologia Pratica  2003--Forum Virtuale: Polypill</a:t>
            </a:r>
          </a:p>
        </p:txBody>
      </p:sp>
      <p:pic>
        <p:nvPicPr>
          <p:cNvPr id="564" name="image98.jpg"/>
          <p:cNvPicPr/>
          <p:nvPr/>
        </p:nvPicPr>
        <p:blipFill>
          <a:blip r:embed="rId3">
            <a:extLst/>
          </a:blip>
          <a:stretch>
            <a:fillRect/>
          </a:stretch>
        </p:blipFill>
        <p:spPr>
          <a:xfrm>
            <a:off x="185793" y="450689"/>
            <a:ext cx="1672472" cy="184073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p:nvPr/>
        </p:nvSpPr>
        <p:spPr>
          <a:xfrm>
            <a:off x="574039" y="1143001"/>
            <a:ext cx="8183882" cy="515623"/>
          </a:xfrm>
          <a:prstGeom prst="rect">
            <a:avLst/>
          </a:prstGeom>
          <a:blipFill>
            <a:blip r:embed="rId2"/>
            <a:stretch>
              <a:fillRect/>
            </a:stretch>
          </a:blipFill>
          <a:ln w="12700">
            <a:miter lim="400000"/>
          </a:ln>
        </p:spPr>
        <p:txBody>
          <a:bodyPr lIns="0" tIns="0" rIns="0" bIns="0"/>
          <a:lstStyle/>
          <a:p>
            <a:pPr lvl="0" defTabSz="914400">
              <a:lnSpc>
                <a:spcPct val="100000"/>
              </a:lnSpc>
            </a:pPr>
            <a:endParaRPr/>
          </a:p>
        </p:txBody>
      </p:sp>
      <p:sp>
        <p:nvSpPr>
          <p:cNvPr id="567" name="Shape 567"/>
          <p:cNvSpPr/>
          <p:nvPr/>
        </p:nvSpPr>
        <p:spPr>
          <a:xfrm>
            <a:off x="574034" y="1417319"/>
            <a:ext cx="5712473" cy="515620"/>
          </a:xfrm>
          <a:prstGeom prst="rect">
            <a:avLst/>
          </a:prstGeom>
          <a:blipFill>
            <a:blip r:embed="rId3"/>
            <a:stretch>
              <a:fillRect/>
            </a:stretch>
          </a:blipFill>
          <a:ln w="12700">
            <a:miter lim="400000"/>
          </a:ln>
        </p:spPr>
        <p:txBody>
          <a:bodyPr lIns="0" tIns="0" rIns="0" bIns="0"/>
          <a:lstStyle/>
          <a:p>
            <a:pPr lvl="0" defTabSz="914400">
              <a:lnSpc>
                <a:spcPct val="100000"/>
              </a:lnSpc>
            </a:pPr>
            <a:endParaRPr/>
          </a:p>
        </p:txBody>
      </p:sp>
      <p:sp>
        <p:nvSpPr>
          <p:cNvPr id="568" name="Shape 568"/>
          <p:cNvSpPr/>
          <p:nvPr/>
        </p:nvSpPr>
        <p:spPr>
          <a:xfrm>
            <a:off x="2360429" y="5786438"/>
            <a:ext cx="4104167"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defTabSz="914400">
              <a:lnSpc>
                <a:spcPct val="100000"/>
              </a:lnSpc>
            </a:pPr>
            <a:r>
              <a:rPr spc="-5">
                <a:solidFill>
                  <a:srgbClr val="002060"/>
                </a:solidFill>
                <a:latin typeface="Arial"/>
                <a:ea typeface="Arial"/>
                <a:cs typeface="Arial"/>
                <a:sym typeface="Arial"/>
              </a:rPr>
              <a:t>Anthony</a:t>
            </a:r>
            <a:r>
              <a:rPr spc="-50">
                <a:solidFill>
                  <a:srgbClr val="002060"/>
                </a:solidFill>
                <a:latin typeface="Arial"/>
                <a:ea typeface="Arial"/>
                <a:cs typeface="Arial"/>
                <a:sym typeface="Arial"/>
              </a:rPr>
              <a:t> </a:t>
            </a:r>
            <a:r>
              <a:rPr spc="-5">
                <a:solidFill>
                  <a:srgbClr val="002060"/>
                </a:solidFill>
                <a:latin typeface="Arial"/>
                <a:ea typeface="Arial"/>
                <a:cs typeface="Arial"/>
                <a:sym typeface="Arial"/>
              </a:rPr>
              <a:t>Rodgers I</a:t>
            </a:r>
            <a:r>
              <a:rPr spc="-10">
                <a:solidFill>
                  <a:srgbClr val="002060"/>
                </a:solidFill>
                <a:latin typeface="Arial"/>
                <a:ea typeface="Arial"/>
                <a:cs typeface="Arial"/>
                <a:sym typeface="Arial"/>
              </a:rPr>
              <a:t>SH2004</a:t>
            </a:r>
          </a:p>
        </p:txBody>
      </p:sp>
      <p:sp>
        <p:nvSpPr>
          <p:cNvPr id="569" name="Shape 569"/>
          <p:cNvSpPr/>
          <p:nvPr/>
        </p:nvSpPr>
        <p:spPr>
          <a:xfrm>
            <a:off x="2598418" y="0"/>
            <a:ext cx="3492504" cy="914400"/>
          </a:xfrm>
          <a:prstGeom prst="rect">
            <a:avLst/>
          </a:prstGeom>
          <a:solidFill>
            <a:srgbClr val="FF3300"/>
          </a:solidFill>
          <a:ln w="12700">
            <a:miter lim="400000"/>
          </a:ln>
        </p:spPr>
        <p:txBody>
          <a:bodyPr lIns="0" tIns="0" rIns="0" bIns="0"/>
          <a:lstStyle/>
          <a:p>
            <a:pPr lvl="0" defTabSz="914400">
              <a:lnSpc>
                <a:spcPct val="100000"/>
              </a:lnSpc>
            </a:pPr>
            <a:endParaRPr/>
          </a:p>
        </p:txBody>
      </p:sp>
      <p:sp>
        <p:nvSpPr>
          <p:cNvPr id="570" name="Shape 570"/>
          <p:cNvSpPr/>
          <p:nvPr/>
        </p:nvSpPr>
        <p:spPr>
          <a:xfrm>
            <a:off x="2697476" y="2"/>
            <a:ext cx="3332489" cy="1338579"/>
          </a:xfrm>
          <a:prstGeom prst="rect">
            <a:avLst/>
          </a:prstGeom>
          <a:blipFill>
            <a:blip r:embed="rId4"/>
            <a:stretch>
              <a:fillRect/>
            </a:stretch>
          </a:blipFill>
          <a:ln w="12700">
            <a:miter lim="400000"/>
          </a:ln>
        </p:spPr>
        <p:txBody>
          <a:bodyPr lIns="0" tIns="0" rIns="0" bIns="0"/>
          <a:lstStyle/>
          <a:p>
            <a:pPr lvl="0" defTabSz="914400">
              <a:lnSpc>
                <a:spcPct val="100000"/>
              </a:lnSpc>
            </a:pPr>
            <a:endParaRPr/>
          </a:p>
        </p:txBody>
      </p:sp>
      <p:sp>
        <p:nvSpPr>
          <p:cNvPr id="571" name="Shape 571"/>
          <p:cNvSpPr/>
          <p:nvPr/>
        </p:nvSpPr>
        <p:spPr>
          <a:xfrm>
            <a:off x="1206493" y="2392677"/>
            <a:ext cx="5374652" cy="515620"/>
          </a:xfrm>
          <a:prstGeom prst="rect">
            <a:avLst/>
          </a:prstGeom>
          <a:blipFill>
            <a:blip r:embed="rId5"/>
            <a:stretch>
              <a:fillRect/>
            </a:stretch>
          </a:blipFill>
          <a:ln w="12700">
            <a:miter lim="400000"/>
          </a:ln>
        </p:spPr>
        <p:txBody>
          <a:bodyPr lIns="0" tIns="0" rIns="0" bIns="0"/>
          <a:lstStyle/>
          <a:p>
            <a:pPr lvl="0" defTabSz="914400">
              <a:lnSpc>
                <a:spcPct val="100000"/>
              </a:lnSpc>
            </a:pPr>
            <a:endParaRPr/>
          </a:p>
        </p:txBody>
      </p:sp>
      <p:sp>
        <p:nvSpPr>
          <p:cNvPr id="572" name="Shape 572"/>
          <p:cNvSpPr/>
          <p:nvPr/>
        </p:nvSpPr>
        <p:spPr>
          <a:xfrm>
            <a:off x="329564" y="4408170"/>
            <a:ext cx="7404735"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lvl="0" indent="12700" defTabSz="914400">
              <a:lnSpc>
                <a:spcPct val="100000"/>
              </a:lnSpc>
            </a:pPr>
            <a:r>
              <a:rPr b="1" i="1" spc="-5">
                <a:solidFill>
                  <a:srgbClr val="002060"/>
                </a:solidFill>
                <a:latin typeface="Arial"/>
                <a:ea typeface="Arial"/>
                <a:cs typeface="Arial"/>
                <a:sym typeface="Arial"/>
              </a:rPr>
              <a:t>Statina(atorvastatina 10mg </a:t>
            </a:r>
            <a:r>
              <a:rPr b="1" i="1">
                <a:solidFill>
                  <a:srgbClr val="002060"/>
                </a:solidFill>
                <a:latin typeface="Arial"/>
                <a:ea typeface="Arial"/>
                <a:cs typeface="Arial"/>
                <a:sym typeface="Arial"/>
              </a:rPr>
              <a:t>o </a:t>
            </a:r>
            <a:r>
              <a:rPr b="1" i="1" spc="-5">
                <a:solidFill>
                  <a:srgbClr val="002060"/>
                </a:solidFill>
                <a:latin typeface="Arial"/>
                <a:ea typeface="Arial"/>
                <a:cs typeface="Arial"/>
                <a:sym typeface="Arial"/>
              </a:rPr>
              <a:t>sinvastatina </a:t>
            </a:r>
            <a:r>
              <a:rPr b="1" i="1" spc="-10">
                <a:solidFill>
                  <a:srgbClr val="002060"/>
                </a:solidFill>
                <a:latin typeface="Arial"/>
                <a:ea typeface="Arial"/>
                <a:cs typeface="Arial"/>
                <a:sym typeface="Arial"/>
              </a:rPr>
              <a:t>40 </a:t>
            </a:r>
            <a:r>
              <a:rPr b="1" i="1">
                <a:solidFill>
                  <a:srgbClr val="002060"/>
                </a:solidFill>
                <a:latin typeface="Arial"/>
                <a:ea typeface="Arial"/>
                <a:cs typeface="Arial"/>
                <a:sym typeface="Arial"/>
              </a:rPr>
              <a:t>mg) </a:t>
            </a:r>
            <a:r>
              <a:rPr b="1" i="1" spc="-5">
                <a:solidFill>
                  <a:srgbClr val="002060"/>
                </a:solidFill>
                <a:latin typeface="Arial"/>
                <a:ea typeface="Arial"/>
                <a:cs typeface="Arial"/>
                <a:sym typeface="Arial"/>
              </a:rPr>
              <a:t>,antipertensivi(ace  i,tiazidico,bblocco),acido </a:t>
            </a:r>
            <a:r>
              <a:rPr b="1" i="1">
                <a:solidFill>
                  <a:srgbClr val="002060"/>
                </a:solidFill>
                <a:latin typeface="Arial"/>
                <a:ea typeface="Arial"/>
                <a:cs typeface="Arial"/>
                <a:sym typeface="Arial"/>
              </a:rPr>
              <a:t>folico </a:t>
            </a:r>
            <a:r>
              <a:rPr b="1" i="1" spc="-5">
                <a:solidFill>
                  <a:srgbClr val="002060"/>
                </a:solidFill>
                <a:latin typeface="Arial"/>
                <a:ea typeface="Arial"/>
                <a:cs typeface="Arial"/>
                <a:sym typeface="Arial"/>
              </a:rPr>
              <a:t>0,8 mg ,asa 75</a:t>
            </a:r>
            <a:r>
              <a:rPr b="1" i="1" spc="95">
                <a:solidFill>
                  <a:srgbClr val="002060"/>
                </a:solidFill>
                <a:latin typeface="Arial"/>
                <a:ea typeface="Arial"/>
                <a:cs typeface="Arial"/>
                <a:sym typeface="Arial"/>
              </a:rPr>
              <a:t> </a:t>
            </a:r>
            <a:r>
              <a:rPr b="1" i="1" spc="-5">
                <a:solidFill>
                  <a:srgbClr val="002060"/>
                </a:solidFill>
                <a:latin typeface="Arial"/>
                <a:ea typeface="Arial"/>
                <a:cs typeface="Arial"/>
                <a:sym typeface="Arial"/>
              </a:rPr>
              <a:t>mg</a:t>
            </a:r>
          </a:p>
        </p:txBody>
      </p:sp>
      <p:sp>
        <p:nvSpPr>
          <p:cNvPr id="9" name="Titolo 8"/>
          <p:cNvSpPr>
            <a:spLocks noGrp="1"/>
          </p:cNvSpPr>
          <p:nvPr>
            <p:ph type="title"/>
          </p:nvPr>
        </p:nvSpPr>
        <p:spPr/>
        <p:txBody>
          <a:bodyPr/>
          <a:lstStyle/>
          <a:p>
            <a:endParaRPr lang="it-IT"/>
          </a:p>
        </p:txBody>
      </p:sp>
      <p:sp>
        <p:nvSpPr>
          <p:cNvPr id="10" name="Segnaposto testo 9"/>
          <p:cNvSpPr>
            <a:spLocks noGrp="1"/>
          </p:cNvSpPr>
          <p:nvPr>
            <p:ph type="body" idx="1"/>
          </p:nvPr>
        </p:nvSpPr>
        <p:spPr/>
        <p:txBody>
          <a:bodyPr/>
          <a:lstStyle/>
          <a:p>
            <a:endParaRPr lang="it-IT"/>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 name="image13.png"/>
          <p:cNvPicPr/>
          <p:nvPr/>
        </p:nvPicPr>
        <p:blipFill>
          <a:blip r:embed="rId2">
            <a:extLst/>
          </a:blip>
          <a:stretch>
            <a:fillRect/>
          </a:stretch>
        </p:blipFill>
        <p:spPr>
          <a:xfrm>
            <a:off x="11613" y="4"/>
            <a:ext cx="11533982" cy="694509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p:nvPr/>
        </p:nvSpPr>
        <p:spPr>
          <a:xfrm>
            <a:off x="2403762" y="1403086"/>
            <a:ext cx="4572005" cy="43523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r>
              <a:rPr sz="900">
                <a:solidFill>
                  <a:srgbClr val="FFFFFF"/>
                </a:solidFill>
                <a:latin typeface="Arial Bold"/>
                <a:ea typeface="Arial Bold"/>
                <a:cs typeface="Arial Bold"/>
                <a:sym typeface="Arial Bold"/>
              </a:rPr>
              <a:t>(</a:t>
            </a:r>
            <a:r>
              <a:rPr sz="900">
                <a:solidFill>
                  <a:srgbClr val="002060"/>
                </a:solidFill>
                <a:latin typeface="Arial Bold"/>
                <a:ea typeface="Arial Bold"/>
                <a:cs typeface="Arial Bold"/>
                <a:sym typeface="Arial Bold"/>
              </a:rPr>
              <a:t>Reuters Health) – Secondo quanto riportano su </a:t>
            </a:r>
            <a:r>
              <a:rPr sz="900" b="1" i="1">
                <a:solidFill>
                  <a:srgbClr val="002060"/>
                </a:solidFill>
                <a:latin typeface="Arial"/>
                <a:ea typeface="Arial"/>
                <a:cs typeface="Arial"/>
                <a:sym typeface="Arial"/>
              </a:rPr>
              <a:t>Lancet</a:t>
            </a:r>
            <a:r>
              <a:rPr sz="900">
                <a:solidFill>
                  <a:srgbClr val="002060"/>
                </a:solidFill>
                <a:latin typeface="Arial Bold"/>
                <a:ea typeface="Arial Bold"/>
                <a:cs typeface="Arial Bold"/>
                <a:sym typeface="Arial Bold"/>
              </a:rPr>
              <a:t> alcuni ricercatori dell’Università di Sydney in Australia, la combinazione in una sola capsula – “quadpill” – di quattro farmaci antipertensivi, ciascuno a un quarto della sua dose usuale, appare efficace come trattamento iniziale per l’ipertensione.</a:t>
            </a:r>
            <a:endParaRPr sz="1000">
              <a:solidFill>
                <a:srgbClr val="002060"/>
              </a:solidFill>
              <a:latin typeface="Times New Roman Bold"/>
              <a:ea typeface="Times New Roman Bold"/>
              <a:cs typeface="Times New Roman Bold"/>
              <a:sym typeface="Times New Roman Bold"/>
            </a:endParaRPr>
          </a:p>
          <a:p>
            <a:pPr lvl="0"/>
            <a:r>
              <a:rPr sz="900">
                <a:solidFill>
                  <a:srgbClr val="002060"/>
                </a:solidFill>
                <a:latin typeface="Arial Bold"/>
                <a:ea typeface="Arial Bold"/>
                <a:cs typeface="Arial Bold"/>
                <a:sym typeface="Arial Bold"/>
              </a:rPr>
              <a:t>Lo studio</a:t>
            </a:r>
            <a:br>
              <a:rPr sz="900">
                <a:solidFill>
                  <a:srgbClr val="002060"/>
                </a:solidFill>
                <a:latin typeface="Arial Bold"/>
                <a:ea typeface="Arial Bold"/>
                <a:cs typeface="Arial Bold"/>
                <a:sym typeface="Arial Bold"/>
              </a:rPr>
            </a:br>
            <a:r>
              <a:rPr sz="900">
                <a:solidFill>
                  <a:srgbClr val="002060"/>
                </a:solidFill>
                <a:latin typeface="Arial Bold"/>
                <a:ea typeface="Arial Bold"/>
                <a:cs typeface="Arial Bold"/>
                <a:sym typeface="Arial Bold"/>
              </a:rPr>
              <a:t>La maggior parte dei pazienti con ipertensione ricevono un trattamento in monodose, ma spesso con scarso controllo della pressione arteriosa, rendendo così necessaria una polisomministrazione di farmaci nell’arco delle giornata. Per questo Clara K. Chow dell’Università di Sydney e colleghi hanno valutato l’efficacia e la tollerabilità della terapia combinata con irbesartan 37,5 mg, amlodipina 1,25 mg, idroclorotiazide 6,25 mg e 12,5 mg atenololo – che sono stati inclusi in una sola capsula (“quadpill”) per il trattamento iniziale della pressione sanguigna in uno studio caso-controllo crossover contro placebo che ha coinvolto 21 soggetti. Si è così evidenziato che la pressione sanguigna sistolica nell’arco di 24 ore era più bassa di 18,7 mm Hg e la pressione diastolica era più bassa di 14,2 millimetri Hg durante il periodo in cui veniva assunta la ‘quadpill’ rispetto a quanto avveniva durante il periodo di assunzione di un placebo. Le differenze erano simili per la sistolica e la diastolica (22,4 e 13,1 Hg), anche quando venivano misurate in ambulatorio. Tutti i pazienti trattati con la quadpill hanno raggiunto in ambulatorio valori della pressione arteriosa al di sotto di 140/90 mm Hg, rispetto a solo un terzo dei pazienti trattati con placebo. Non ci sono stati eventi avversi gravi, e nessun paziente ha presentato uno degli eventi avversi pre-specificati. I partecipanti hanno riferito che la pillola era molto semplice da assumere e che l’avrebbero senz’altro utilizzata quando disponibile.</a:t>
            </a:r>
            <a:endParaRPr sz="1000">
              <a:solidFill>
                <a:srgbClr val="002060"/>
              </a:solidFill>
              <a:latin typeface="Times New Roman Bold"/>
              <a:ea typeface="Times New Roman Bold"/>
              <a:cs typeface="Times New Roman Bold"/>
              <a:sym typeface="Times New Roman Bold"/>
            </a:endParaRPr>
          </a:p>
          <a:p>
            <a:pPr lvl="0">
              <a:spcBef>
                <a:spcPts val="1000"/>
              </a:spcBef>
            </a:pPr>
            <a:r>
              <a:rPr sz="900">
                <a:solidFill>
                  <a:srgbClr val="002060"/>
                </a:solidFill>
                <a:latin typeface="Arial Bold"/>
                <a:ea typeface="Arial Bold"/>
                <a:cs typeface="Arial Bold"/>
                <a:sym typeface="Arial Bold"/>
              </a:rPr>
              <a:t>“Per quanto ne sappiamo, i nostri risultati sono i primi vs placebo, che mostrano gli effetti completi di quattro farmaci a un quarto di dosaggio”, osservano i ricercatori. Tuttavia sono necessari ulteriori studi su un campione di più ampie dimensioni anche per verificare la presenza di eventuali effetti collaterali e l’efficacia di un tale trattamento nel lungo termine.</a:t>
            </a:r>
            <a:endParaRPr sz="1000">
              <a:solidFill>
                <a:srgbClr val="002060"/>
              </a:solidFill>
              <a:latin typeface="Times New Roman Bold"/>
              <a:ea typeface="Times New Roman Bold"/>
              <a:cs typeface="Times New Roman Bold"/>
              <a:sym typeface="Times New Roman Bold"/>
            </a:endParaRPr>
          </a:p>
          <a:p>
            <a:pPr lvl="0"/>
            <a:r>
              <a:rPr sz="900">
                <a:solidFill>
                  <a:srgbClr val="002060"/>
                </a:solidFill>
                <a:latin typeface="Arial Bold"/>
                <a:ea typeface="Arial Bold"/>
                <a:cs typeface="Arial Bold"/>
                <a:sym typeface="Arial Bold"/>
              </a:rPr>
              <a:t>Lancet 2017</a:t>
            </a:r>
            <a:br>
              <a:rPr sz="900">
                <a:solidFill>
                  <a:srgbClr val="002060"/>
                </a:solidFill>
                <a:latin typeface="Arial Bold"/>
                <a:ea typeface="Arial Bold"/>
                <a:cs typeface="Arial Bold"/>
                <a:sym typeface="Arial Bold"/>
              </a:rPr>
            </a:br>
            <a:r>
              <a:rPr sz="900">
                <a:solidFill>
                  <a:srgbClr val="002060"/>
                </a:solidFill>
                <a:latin typeface="Arial Bold"/>
                <a:ea typeface="Arial Bold"/>
                <a:cs typeface="Arial Bold"/>
                <a:sym typeface="Arial Bold"/>
              </a:rPr>
              <a:t>By Will Boggs MD</a:t>
            </a:r>
            <a:endParaRPr sz="1000">
              <a:solidFill>
                <a:srgbClr val="002060"/>
              </a:solidFill>
              <a:latin typeface="Times New Roman Bold"/>
              <a:ea typeface="Times New Roman Bold"/>
              <a:cs typeface="Times New Roman Bold"/>
              <a:sym typeface="Times New Roman Bold"/>
            </a:endParaRPr>
          </a:p>
          <a:p>
            <a:pPr lvl="0">
              <a:lnSpc>
                <a:spcPct val="107000"/>
              </a:lnSpc>
              <a:spcBef>
                <a:spcPts val="800"/>
              </a:spcBef>
            </a:pPr>
            <a:r>
              <a:rPr sz="1000" b="1">
                <a:solidFill>
                  <a:srgbClr val="002060"/>
                </a:solidFill>
              </a:rPr>
              <a:t> </a:t>
            </a:r>
          </a:p>
        </p:txBody>
      </p:sp>
      <p:sp>
        <p:nvSpPr>
          <p:cNvPr id="575" name="Shape 575"/>
          <p:cNvSpPr/>
          <p:nvPr/>
        </p:nvSpPr>
        <p:spPr>
          <a:xfrm>
            <a:off x="2951016" y="318655"/>
            <a:ext cx="3200404" cy="688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000" b="1">
                <a:solidFill>
                  <a:srgbClr val="002060"/>
                </a:solidFill>
              </a:defRPr>
            </a:lvl1pPr>
          </a:lstStyle>
          <a:p>
            <a:pPr lvl="0">
              <a:defRPr sz="1800" b="0">
                <a:solidFill>
                  <a:srgbClr val="000000"/>
                </a:solidFill>
              </a:defRPr>
            </a:pPr>
            <a:r>
              <a:rPr sz="4000" b="1">
                <a:solidFill>
                  <a:srgbClr val="002060"/>
                </a:solidFill>
              </a:rPr>
              <a:t>QUADPILL</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p:nvPr/>
        </p:nvSpPr>
        <p:spPr>
          <a:xfrm>
            <a:off x="2858262" y="499490"/>
            <a:ext cx="3428366" cy="685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defTabSz="914400">
              <a:lnSpc>
                <a:spcPct val="100000"/>
              </a:lnSpc>
            </a:pPr>
            <a:r>
              <a:rPr sz="4400">
                <a:solidFill>
                  <a:srgbClr val="002060"/>
                </a:solidFill>
                <a:latin typeface="Century Gothic"/>
                <a:ea typeface="Century Gothic"/>
                <a:cs typeface="Century Gothic"/>
                <a:sym typeface="Century Gothic"/>
              </a:rPr>
              <a:t>A</a:t>
            </a:r>
            <a:r>
              <a:rPr sz="4400" spc="-9">
                <a:solidFill>
                  <a:srgbClr val="002060"/>
                </a:solidFill>
                <a:latin typeface="Century Gothic"/>
                <a:ea typeface="Century Gothic"/>
                <a:cs typeface="Century Gothic"/>
                <a:sym typeface="Century Gothic"/>
              </a:rPr>
              <a:t>C</a:t>
            </a:r>
            <a:r>
              <a:rPr sz="4400">
                <a:solidFill>
                  <a:srgbClr val="002060"/>
                </a:solidFill>
                <a:latin typeface="Century Gothic"/>
                <a:ea typeface="Century Gothic"/>
                <a:cs typeface="Century Gothic"/>
                <a:sym typeface="Century Gothic"/>
              </a:rPr>
              <a:t>COR</a:t>
            </a:r>
            <a:r>
              <a:rPr sz="4400" spc="-9">
                <a:solidFill>
                  <a:srgbClr val="002060"/>
                </a:solidFill>
                <a:latin typeface="Century Gothic"/>
                <a:ea typeface="Century Gothic"/>
                <a:cs typeface="Century Gothic"/>
                <a:sym typeface="Century Gothic"/>
              </a:rPr>
              <a:t>D</a:t>
            </a:r>
            <a:r>
              <a:rPr sz="4400">
                <a:solidFill>
                  <a:srgbClr val="002060"/>
                </a:solidFill>
                <a:latin typeface="Century Gothic"/>
                <a:ea typeface="Century Gothic"/>
                <a:cs typeface="Century Gothic"/>
                <a:sym typeface="Century Gothic"/>
              </a:rPr>
              <a:t>-BP</a:t>
            </a:r>
          </a:p>
        </p:txBody>
      </p:sp>
      <p:sp>
        <p:nvSpPr>
          <p:cNvPr id="334" name="Shape 334"/>
          <p:cNvSpPr/>
          <p:nvPr/>
        </p:nvSpPr>
        <p:spPr>
          <a:xfrm>
            <a:off x="1948557" y="1544699"/>
            <a:ext cx="5246885" cy="4525903"/>
          </a:xfrm>
          <a:prstGeom prst="rect">
            <a:avLst/>
          </a:prstGeom>
          <a:blipFill>
            <a:blip r:embed="rId2"/>
            <a:stretch>
              <a:fillRect/>
            </a:stretch>
          </a:blipFill>
          <a:ln w="12700">
            <a:miter lim="400000"/>
          </a:ln>
        </p:spPr>
        <p:txBody>
          <a:bodyPr lIns="0" tIns="0" rIns="0" bIns="0"/>
          <a:lstStyle/>
          <a:p>
            <a:pPr lvl="0" defTabSz="914400">
              <a:lnSpc>
                <a:spcPct val="100000"/>
              </a:lnSpc>
            </a:pPr>
            <a:endParaRPr/>
          </a:p>
        </p:txBody>
      </p:sp>
      <p:sp>
        <p:nvSpPr>
          <p:cNvPr id="335" name="Shape 335"/>
          <p:cNvSpPr/>
          <p:nvPr/>
        </p:nvSpPr>
        <p:spPr>
          <a:xfrm>
            <a:off x="556666" y="6205222"/>
            <a:ext cx="8145144" cy="2462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defTabSz="914400">
              <a:lnSpc>
                <a:spcPct val="100000"/>
              </a:lnSpc>
            </a:pPr>
            <a:r>
              <a:rPr sz="1600" spc="-15">
                <a:solidFill>
                  <a:srgbClr val="002060"/>
                </a:solidFill>
              </a:rPr>
              <a:t>Eventi avversi </a:t>
            </a:r>
            <a:r>
              <a:rPr sz="1600" spc="-10">
                <a:solidFill>
                  <a:srgbClr val="002060"/>
                </a:solidFill>
              </a:rPr>
              <a:t>severi sono presenti </a:t>
            </a:r>
            <a:r>
              <a:rPr sz="1600" spc="-5">
                <a:solidFill>
                  <a:srgbClr val="002060"/>
                </a:solidFill>
              </a:rPr>
              <a:t>nel 3.3% del gruppo </a:t>
            </a:r>
            <a:r>
              <a:rPr sz="1600" spc="-10">
                <a:solidFill>
                  <a:srgbClr val="002060"/>
                </a:solidFill>
              </a:rPr>
              <a:t>intensivo </a:t>
            </a:r>
            <a:r>
              <a:rPr sz="1600" spc="-5">
                <a:solidFill>
                  <a:srgbClr val="002060"/>
                </a:solidFill>
              </a:rPr>
              <a:t>e 1.3% nel gruppo</a:t>
            </a:r>
            <a:r>
              <a:rPr sz="1600" spc="254">
                <a:solidFill>
                  <a:srgbClr val="002060"/>
                </a:solidFill>
              </a:rPr>
              <a:t> </a:t>
            </a:r>
            <a:r>
              <a:rPr sz="1600" spc="-10">
                <a:solidFill>
                  <a:srgbClr val="002060"/>
                </a:solidFill>
              </a:rPr>
              <a:t>convenzionale.</a:t>
            </a:r>
          </a:p>
        </p:txBody>
      </p:sp>
      <p:sp>
        <p:nvSpPr>
          <p:cNvPr id="336" name="Shape 336"/>
          <p:cNvSpPr/>
          <p:nvPr/>
        </p:nvSpPr>
        <p:spPr>
          <a:xfrm>
            <a:off x="5349240" y="2386583"/>
            <a:ext cx="478540" cy="263656"/>
          </a:xfrm>
          <a:prstGeom prst="rect">
            <a:avLst/>
          </a:prstGeom>
          <a:blipFill>
            <a:blip r:embed="rId3"/>
            <a:stretch>
              <a:fillRect/>
            </a:stretch>
          </a:blipFill>
          <a:ln w="12700">
            <a:miter lim="400000"/>
          </a:ln>
        </p:spPr>
        <p:txBody>
          <a:bodyPr lIns="0" tIns="0" rIns="0" bIns="0"/>
          <a:lstStyle/>
          <a:p>
            <a:pPr lvl="0" defTabSz="914400">
              <a:lnSpc>
                <a:spcPct val="100000"/>
              </a:lnSpc>
            </a:pPr>
            <a:endParaRPr/>
          </a:p>
        </p:txBody>
      </p:sp>
      <p:sp>
        <p:nvSpPr>
          <p:cNvPr id="337" name="Shape 337"/>
          <p:cNvSpPr/>
          <p:nvPr/>
        </p:nvSpPr>
        <p:spPr>
          <a:xfrm>
            <a:off x="5545836" y="2476499"/>
            <a:ext cx="85349" cy="85350"/>
          </a:xfrm>
          <a:prstGeom prst="rect">
            <a:avLst/>
          </a:prstGeom>
          <a:blipFill>
            <a:blip r:embed="rId4"/>
            <a:stretch>
              <a:fillRect/>
            </a:stretch>
          </a:blipFill>
          <a:ln w="12700">
            <a:miter lim="400000"/>
          </a:ln>
        </p:spPr>
        <p:txBody>
          <a:bodyPr lIns="0" tIns="0" rIns="0" bIns="0"/>
          <a:lstStyle/>
          <a:p>
            <a:pPr lvl="0" defTabSz="914400">
              <a:lnSpc>
                <a:spcPct val="100000"/>
              </a:lnSpc>
            </a:pPr>
            <a:endParaRPr/>
          </a:p>
        </p:txBody>
      </p:sp>
      <p:sp>
        <p:nvSpPr>
          <p:cNvPr id="338" name="Shape 338"/>
          <p:cNvSpPr/>
          <p:nvPr/>
        </p:nvSpPr>
        <p:spPr>
          <a:xfrm>
            <a:off x="5397500" y="2413000"/>
            <a:ext cx="381000" cy="165100"/>
          </a:xfrm>
          <a:prstGeom prst="rect">
            <a:avLst/>
          </a:prstGeom>
          <a:ln w="12700">
            <a:solidFill>
              <a:srgbClr val="FF0000"/>
            </a:solidFill>
          </a:ln>
        </p:spPr>
        <p:txBody>
          <a:bodyPr lIns="0" tIns="0" rIns="0" bIns="0"/>
          <a:lstStyle/>
          <a:p>
            <a:pPr lvl="0" defTabSz="914400">
              <a:lnSpc>
                <a:spcPct val="100000"/>
              </a:lnSpc>
            </a:pPr>
            <a:endParaRPr/>
          </a:p>
        </p:txBody>
      </p:sp>
      <p:sp>
        <p:nvSpPr>
          <p:cNvPr id="339" name="Shape 339"/>
          <p:cNvSpPr/>
          <p:nvPr/>
        </p:nvSpPr>
        <p:spPr>
          <a:xfrm>
            <a:off x="424987" y="6632876"/>
            <a:ext cx="5079374" cy="1915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defTabSz="914400">
              <a:lnSpc>
                <a:spcPts val="1500"/>
              </a:lnSpc>
            </a:pPr>
            <a:r>
              <a:rPr sz="1400">
                <a:solidFill>
                  <a:srgbClr val="FFFFFF"/>
                </a:solidFill>
                <a:latin typeface="Century Gothic"/>
                <a:ea typeface="Century Gothic"/>
                <a:cs typeface="Century Gothic"/>
                <a:sym typeface="Century Gothic"/>
              </a:rPr>
              <a:t>The </a:t>
            </a:r>
            <a:r>
              <a:rPr sz="1400" spc="5">
                <a:solidFill>
                  <a:srgbClr val="FFFFFF"/>
                </a:solidFill>
                <a:latin typeface="Century Gothic"/>
                <a:ea typeface="Century Gothic"/>
                <a:cs typeface="Century Gothic"/>
                <a:sym typeface="Century Gothic"/>
              </a:rPr>
              <a:t>ACCORD </a:t>
            </a:r>
            <a:r>
              <a:rPr sz="1400" spc="-5">
                <a:solidFill>
                  <a:srgbClr val="FFFFFF"/>
                </a:solidFill>
                <a:latin typeface="Century Gothic"/>
                <a:ea typeface="Century Gothic"/>
                <a:cs typeface="Century Gothic"/>
                <a:sym typeface="Century Gothic"/>
              </a:rPr>
              <a:t>Study </a:t>
            </a:r>
            <a:r>
              <a:rPr sz="1400">
                <a:solidFill>
                  <a:srgbClr val="FFFFFF"/>
                </a:solidFill>
                <a:latin typeface="Century Gothic"/>
                <a:ea typeface="Century Gothic"/>
                <a:cs typeface="Century Gothic"/>
                <a:sym typeface="Century Gothic"/>
              </a:rPr>
              <a:t>Group. N </a:t>
            </a:r>
            <a:r>
              <a:rPr sz="1400" spc="-5">
                <a:solidFill>
                  <a:srgbClr val="FFFFFF"/>
                </a:solidFill>
                <a:latin typeface="Century Gothic"/>
                <a:ea typeface="Century Gothic"/>
                <a:cs typeface="Century Gothic"/>
                <a:sym typeface="Century Gothic"/>
              </a:rPr>
              <a:t>Engl </a:t>
            </a:r>
            <a:r>
              <a:rPr sz="1400">
                <a:solidFill>
                  <a:srgbClr val="FFFFFF"/>
                </a:solidFill>
                <a:latin typeface="Century Gothic"/>
                <a:ea typeface="Century Gothic"/>
                <a:cs typeface="Century Gothic"/>
                <a:sym typeface="Century Gothic"/>
              </a:rPr>
              <a:t>J </a:t>
            </a:r>
            <a:r>
              <a:rPr sz="1400" spc="5">
                <a:solidFill>
                  <a:srgbClr val="FFFFFF"/>
                </a:solidFill>
                <a:latin typeface="Century Gothic"/>
                <a:ea typeface="Century Gothic"/>
                <a:cs typeface="Century Gothic"/>
                <a:sym typeface="Century Gothic"/>
              </a:rPr>
              <a:t>Med</a:t>
            </a:r>
            <a:r>
              <a:rPr sz="1400" spc="-80">
                <a:solidFill>
                  <a:srgbClr val="FFFFFF"/>
                </a:solidFill>
                <a:latin typeface="Century Gothic"/>
                <a:ea typeface="Century Gothic"/>
                <a:cs typeface="Century Gothic"/>
                <a:sym typeface="Century Gothic"/>
              </a:rPr>
              <a:t> </a:t>
            </a:r>
            <a:r>
              <a:rPr sz="1400" spc="-5">
                <a:solidFill>
                  <a:srgbClr val="FFFFFF"/>
                </a:solidFill>
                <a:latin typeface="Century Gothic"/>
                <a:ea typeface="Century Gothic"/>
                <a:cs typeface="Century Gothic"/>
                <a:sym typeface="Century Gothic"/>
              </a:rPr>
              <a:t>2010;362:1575-85.</a:t>
            </a:r>
          </a:p>
        </p:txBody>
      </p:sp>
      <p:sp>
        <p:nvSpPr>
          <p:cNvPr id="13" name="Titolo 12"/>
          <p:cNvSpPr>
            <a:spLocks noGrp="1"/>
          </p:cNvSpPr>
          <p:nvPr>
            <p:ph type="title"/>
          </p:nvPr>
        </p:nvSpPr>
        <p:spPr/>
        <p:txBody>
          <a:bodyPr/>
          <a:lstStyle/>
          <a:p>
            <a:endParaRPr lang="it-IT"/>
          </a:p>
        </p:txBody>
      </p:sp>
      <p:sp>
        <p:nvSpPr>
          <p:cNvPr id="14" name="Segnaposto testo 13"/>
          <p:cNvSpPr>
            <a:spLocks noGrp="1"/>
          </p:cNvSpPr>
          <p:nvPr>
            <p:ph type="body" idx="1"/>
          </p:nvPr>
        </p:nvSpPr>
        <p:spPr/>
        <p:txBody>
          <a:bodyPr/>
          <a:lstStyle/>
          <a:p>
            <a:endParaRPr lang="it-IT"/>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Shape 1118"/>
          <p:cNvSpPr>
            <a:spLocks noGrp="1"/>
          </p:cNvSpPr>
          <p:nvPr>
            <p:ph type="title"/>
          </p:nvPr>
        </p:nvSpPr>
        <p:spPr>
          <a:prstGeom prst="rect">
            <a:avLst/>
          </a:prstGeom>
          <a:extLst>
            <a:ext uri="{C572A759-6A51-4108-AA02-DFA0A04FC94B}">
              <ma14:wrappingTextBoxFlag xmlns:ma14="http://schemas.microsoft.com/office/mac/drawingml/2011/main" xmlns="" val="1"/>
            </a:ext>
          </a:extLst>
        </p:spPr>
        <p:txBody>
          <a:bodyPr lIns="0" tIns="0" rIns="0" bIns="0"/>
          <a:lstStyle/>
          <a:p>
            <a:pPr lvl="0" algn="ctr" defTabSz="363900">
              <a:tabLst>
                <a:tab pos="584200" algn="l"/>
                <a:tab pos="1168400" algn="l"/>
                <a:tab pos="1752600" algn="l"/>
                <a:tab pos="2336800" algn="l"/>
                <a:tab pos="2921000" algn="l"/>
                <a:tab pos="3517900" algn="l"/>
                <a:tab pos="4102100" algn="l"/>
                <a:tab pos="4686300" algn="l"/>
                <a:tab pos="5270500" algn="l"/>
                <a:tab pos="5854700" algn="l"/>
                <a:tab pos="6438900" algn="l"/>
              </a:tabLst>
              <a:defRPr sz="1800"/>
            </a:pPr>
            <a:r>
              <a:rPr sz="3500" b="1">
                <a:solidFill>
                  <a:srgbClr val="0070C0"/>
                </a:solidFill>
              </a:rPr>
              <a:t>L’associazione migliora </a:t>
            </a:r>
            <a:br>
              <a:rPr sz="3500" b="1">
                <a:solidFill>
                  <a:srgbClr val="0070C0"/>
                </a:solidFill>
              </a:rPr>
            </a:br>
            <a:r>
              <a:rPr sz="3500" b="1">
                <a:solidFill>
                  <a:srgbClr val="0070C0"/>
                </a:solidFill>
              </a:rPr>
              <a:t>l’aderenza alla terapia</a:t>
            </a:r>
          </a:p>
        </p:txBody>
      </p:sp>
      <p:sp>
        <p:nvSpPr>
          <p:cNvPr id="1119" name="Shape 1119"/>
          <p:cNvSpPr/>
          <p:nvPr/>
        </p:nvSpPr>
        <p:spPr>
          <a:xfrm>
            <a:off x="2843208" y="5949951"/>
            <a:ext cx="6048385" cy="634698"/>
          </a:xfrm>
          <a:prstGeom prst="rect">
            <a:avLst/>
          </a:prstGeom>
          <a:ln w="12700">
            <a:miter lim="400000"/>
          </a:ln>
          <a:extLst>
            <a:ext uri="{C572A759-6A51-4108-AA02-DFA0A04FC94B}">
              <ma14:wrappingTextBoxFlag xmlns:ma14="http://schemas.microsoft.com/office/mac/drawingml/2011/main" xmlns="" val="1"/>
            </a:ext>
          </a:extLst>
        </p:spPr>
        <p:txBody>
          <a:bodyPr lIns="39960" tIns="39960" rIns="39960" bIns="39960">
            <a:spAutoFit/>
          </a:bodyPr>
          <a:lstStyle/>
          <a:p>
            <a:pPr lvl="0">
              <a:lnSpc>
                <a:spcPct val="100000"/>
              </a:lnSpc>
              <a:tabLst>
                <a:tab pos="723900" algn="l"/>
                <a:tab pos="1447800" algn="l"/>
                <a:tab pos="2171700" algn="l"/>
                <a:tab pos="2895600" algn="l"/>
                <a:tab pos="3619500" algn="l"/>
                <a:tab pos="4343400" algn="l"/>
                <a:tab pos="5067300" algn="l"/>
                <a:tab pos="5791200" algn="l"/>
              </a:tabLst>
            </a:pPr>
            <a:endParaRPr sz="1100" i="1">
              <a:latin typeface="Trebuchet MS"/>
              <a:ea typeface="Trebuchet MS"/>
              <a:cs typeface="Trebuchet MS"/>
              <a:sym typeface="Trebuchet MS"/>
            </a:endParaRPr>
          </a:p>
          <a:p>
            <a:pPr lvl="0">
              <a:lnSpc>
                <a:spcPct val="100000"/>
              </a:lnSpc>
              <a:tabLst>
                <a:tab pos="723900" algn="l"/>
                <a:tab pos="1447800" algn="l"/>
                <a:tab pos="2171700" algn="l"/>
                <a:tab pos="2895600" algn="l"/>
                <a:tab pos="3619500" algn="l"/>
                <a:tab pos="4343400" algn="l"/>
                <a:tab pos="5067300" algn="l"/>
                <a:tab pos="5791200" algn="l"/>
              </a:tabLst>
            </a:pPr>
            <a:r>
              <a:rPr sz="1100">
                <a:latin typeface="Trebuchet MS"/>
                <a:ea typeface="Trebuchet MS"/>
                <a:cs typeface="Trebuchet MS"/>
                <a:sym typeface="Trebuchet MS"/>
              </a:rPr>
              <a:t>Bangalore S et al. Fixed-Dose Combinations Improve Medication Compliance: A Meta-Analysis. </a:t>
            </a:r>
          </a:p>
          <a:p>
            <a:pPr lvl="0">
              <a:lnSpc>
                <a:spcPct val="100000"/>
              </a:lnSpc>
              <a:tabLst>
                <a:tab pos="723900" algn="l"/>
                <a:tab pos="1447800" algn="l"/>
                <a:tab pos="2171700" algn="l"/>
                <a:tab pos="2895600" algn="l"/>
                <a:tab pos="3619500" algn="l"/>
                <a:tab pos="4343400" algn="l"/>
                <a:tab pos="5067300" algn="l"/>
                <a:tab pos="5791200" algn="l"/>
              </a:tabLst>
            </a:pPr>
            <a:r>
              <a:rPr sz="1100" i="1">
                <a:latin typeface="Trebuchet MS"/>
                <a:ea typeface="Trebuchet MS"/>
                <a:cs typeface="Trebuchet MS"/>
                <a:sym typeface="Trebuchet MS"/>
              </a:rPr>
              <a:t>Am J Med. </a:t>
            </a:r>
            <a:r>
              <a:rPr sz="1100">
                <a:latin typeface="Trebuchet MS"/>
                <a:ea typeface="Trebuchet MS"/>
                <a:cs typeface="Trebuchet MS"/>
                <a:sym typeface="Trebuchet MS"/>
              </a:rPr>
              <a:t>2007;120:713-719</a:t>
            </a:r>
            <a:r>
              <a:rPr sz="1400">
                <a:latin typeface="Trebuchet MS"/>
                <a:ea typeface="Trebuchet MS"/>
                <a:cs typeface="Trebuchet MS"/>
                <a:sym typeface="Trebuchet MS"/>
              </a:rPr>
              <a:t>.</a:t>
            </a:r>
            <a:r>
              <a:rPr sz="1400" i="1">
                <a:latin typeface="Trebuchet MS"/>
                <a:ea typeface="Trebuchet MS"/>
                <a:cs typeface="Trebuchet MS"/>
                <a:sym typeface="Trebuchet MS"/>
              </a:rPr>
              <a:t> </a:t>
            </a:r>
          </a:p>
        </p:txBody>
      </p:sp>
      <p:sp>
        <p:nvSpPr>
          <p:cNvPr id="1120" name="Shape 1120"/>
          <p:cNvSpPr/>
          <p:nvPr/>
        </p:nvSpPr>
        <p:spPr>
          <a:xfrm>
            <a:off x="8448675" y="404811"/>
            <a:ext cx="137215"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sz="1000">
                <a:solidFill>
                  <a:srgbClr val="215968"/>
                </a:solidFill>
                <a:latin typeface="Candara"/>
                <a:ea typeface="Candara"/>
                <a:cs typeface="Candara"/>
                <a:sym typeface="Candara"/>
              </a:defRPr>
            </a:lvl1pPr>
          </a:lstStyle>
          <a:p>
            <a:pPr lvl="0">
              <a:defRPr sz="1800">
                <a:solidFill>
                  <a:srgbClr val="000000"/>
                </a:solidFill>
              </a:defRPr>
            </a:pPr>
            <a:r>
              <a:rPr sz="1000">
                <a:solidFill>
                  <a:srgbClr val="215968"/>
                </a:solidFill>
              </a:rPr>
              <a:t>1</a:t>
            </a:r>
          </a:p>
        </p:txBody>
      </p:sp>
      <p:sp>
        <p:nvSpPr>
          <p:cNvPr id="1121" name="Shape 1121"/>
          <p:cNvSpPr/>
          <p:nvPr/>
        </p:nvSpPr>
        <p:spPr>
          <a:xfrm>
            <a:off x="-8315333" y="2143117"/>
            <a:ext cx="16630665" cy="206210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10774967" indent="-10774967" algn="r">
              <a:lnSpc>
                <a:spcPct val="100000"/>
              </a:lnSpc>
              <a:spcBef>
                <a:spcPts val="1400"/>
              </a:spcBef>
              <a:buClr>
                <a:srgbClr val="000000"/>
              </a:buClr>
              <a:buSzPct val="45000"/>
              <a:buFont typeface="Arial"/>
              <a:buChar char="•"/>
              <a:tabLst>
                <a:tab pos="723900" algn="l"/>
                <a:tab pos="1447800" algn="l"/>
                <a:tab pos="2171700" algn="l"/>
                <a:tab pos="2895600" algn="l"/>
                <a:tab pos="3619500" algn="l"/>
                <a:tab pos="4343400" algn="l"/>
                <a:tab pos="5067300" algn="l"/>
                <a:tab pos="5791200" algn="l"/>
                <a:tab pos="6515100" algn="l"/>
                <a:tab pos="7239000" algn="l"/>
                <a:tab pos="7962900" algn="l"/>
              </a:tabLst>
              <a:defRPr b="1">
                <a:solidFill>
                  <a:srgbClr val="000090"/>
                </a:solidFill>
              </a:defRPr>
            </a:lvl1pPr>
          </a:lstStyle>
          <a:p>
            <a:pPr lvl="0" algn="ctr">
              <a:defRPr b="0">
                <a:solidFill>
                  <a:srgbClr val="000000"/>
                </a:solidFill>
              </a:defRPr>
            </a:pPr>
            <a:r>
              <a:rPr sz="3200" b="1">
                <a:solidFill>
                  <a:srgbClr val="000090"/>
                </a:solidFill>
              </a:rPr>
              <a:t>L’associazione fissa  riduce il rischio di non aderenza alla terapia del 24%  vs l’associazione libera</a:t>
            </a:r>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Shape 1130"/>
          <p:cNvSpPr/>
          <p:nvPr/>
        </p:nvSpPr>
        <p:spPr>
          <a:xfrm>
            <a:off x="5746365" y="1635126"/>
            <a:ext cx="2132545" cy="2972261"/>
          </a:xfrm>
          <a:prstGeom prst="rect">
            <a:avLst/>
          </a:prstGeom>
          <a:ln w="12700">
            <a:miter lim="400000"/>
          </a:ln>
          <a:extLst>
            <a:ext uri="{C572A759-6A51-4108-AA02-DFA0A04FC94B}">
              <ma14:wrappingTextBoxFlag xmlns:ma14="http://schemas.microsoft.com/office/mac/drawingml/2011/main" xmlns="" val="1"/>
            </a:ext>
          </a:extLst>
        </p:spPr>
        <p:txBody>
          <a:bodyPr wrap="none" lIns="39960" tIns="39960" rIns="39960" bIns="39960">
            <a:spAutoFit/>
          </a:bodyPr>
          <a:lstStyle/>
          <a:p>
            <a:pPr lvl="0" algn="ctr">
              <a:lnSpc>
                <a:spcPct val="87000"/>
              </a:lnSpc>
              <a:tabLst>
                <a:tab pos="723900" algn="l"/>
                <a:tab pos="1447800" algn="l"/>
              </a:tabLst>
            </a:pPr>
            <a:r>
              <a:rPr>
                <a:solidFill>
                  <a:srgbClr val="D7482A"/>
                </a:solidFill>
                <a:latin typeface="Arial Bold"/>
                <a:ea typeface="Arial Bold"/>
                <a:cs typeface="Arial Bold"/>
                <a:sym typeface="Arial Bold"/>
              </a:rPr>
              <a:t>Rapporto del rischio</a:t>
            </a:r>
          </a:p>
          <a:p>
            <a:pPr lvl="0" algn="ctr">
              <a:lnSpc>
                <a:spcPct val="87000"/>
              </a:lnSpc>
              <a:tabLst>
                <a:tab pos="723900" algn="l"/>
                <a:tab pos="1447800" algn="l"/>
              </a:tabLst>
            </a:pPr>
            <a:r>
              <a:rPr>
                <a:solidFill>
                  <a:srgbClr val="D7482A"/>
                </a:solidFill>
                <a:latin typeface="Arial Bold"/>
                <a:ea typeface="Arial Bold"/>
                <a:cs typeface="Arial Bold"/>
                <a:sym typeface="Arial Bold"/>
              </a:rPr>
              <a:t>(IC 95%)</a:t>
            </a:r>
          </a:p>
          <a:p>
            <a:pPr lvl="0" algn="ctr">
              <a:lnSpc>
                <a:spcPct val="87000"/>
              </a:lnSpc>
              <a:tabLst>
                <a:tab pos="723900" algn="l"/>
                <a:tab pos="1447800" algn="l"/>
              </a:tabLst>
            </a:pPr>
            <a:endParaRPr>
              <a:solidFill>
                <a:srgbClr val="FFFFFF"/>
              </a:solidFill>
              <a:latin typeface="Arial Bold"/>
              <a:ea typeface="Arial Bold"/>
              <a:cs typeface="Arial Bold"/>
              <a:sym typeface="Arial Bold"/>
            </a:endParaRPr>
          </a:p>
          <a:p>
            <a:pPr lvl="0" algn="ctr">
              <a:lnSpc>
                <a:spcPct val="87000"/>
              </a:lnSpc>
              <a:tabLst>
                <a:tab pos="723900" algn="l"/>
                <a:tab pos="1447800" algn="l"/>
              </a:tabLst>
            </a:pPr>
            <a:r>
              <a:rPr>
                <a:solidFill>
                  <a:srgbClr val="4F5150"/>
                </a:solidFill>
                <a:latin typeface="Arial Bold"/>
                <a:ea typeface="Arial Bold"/>
                <a:cs typeface="Arial Bold"/>
                <a:sym typeface="Arial Bold"/>
              </a:rPr>
              <a:t>0.74 (0.65, 0.84)</a:t>
            </a:r>
          </a:p>
          <a:p>
            <a:pPr lvl="0" algn="ctr">
              <a:lnSpc>
                <a:spcPct val="87000"/>
              </a:lnSpc>
              <a:tabLst>
                <a:tab pos="723900" algn="l"/>
                <a:tab pos="1447800" algn="l"/>
              </a:tabLst>
            </a:pPr>
            <a:endParaRPr>
              <a:solidFill>
                <a:srgbClr val="4F5150"/>
              </a:solidFill>
              <a:latin typeface="Arial Bold"/>
              <a:ea typeface="Arial Bold"/>
              <a:cs typeface="Arial Bold"/>
              <a:sym typeface="Arial Bold"/>
            </a:endParaRPr>
          </a:p>
          <a:p>
            <a:pPr lvl="0" algn="ctr">
              <a:lnSpc>
                <a:spcPct val="87000"/>
              </a:lnSpc>
              <a:tabLst>
                <a:tab pos="723900" algn="l"/>
                <a:tab pos="1447800" algn="l"/>
              </a:tabLst>
            </a:pPr>
            <a:r>
              <a:rPr>
                <a:solidFill>
                  <a:srgbClr val="4F5150"/>
                </a:solidFill>
                <a:latin typeface="Arial Bold"/>
                <a:ea typeface="Arial Bold"/>
                <a:cs typeface="Arial Bold"/>
                <a:sym typeface="Arial Bold"/>
              </a:rPr>
              <a:t>0.71 (0.62, 0.80)</a:t>
            </a:r>
          </a:p>
          <a:p>
            <a:pPr lvl="0" algn="ctr">
              <a:lnSpc>
                <a:spcPct val="87000"/>
              </a:lnSpc>
              <a:tabLst>
                <a:tab pos="723900" algn="l"/>
                <a:tab pos="1447800" algn="l"/>
              </a:tabLst>
            </a:pPr>
            <a:endParaRPr>
              <a:solidFill>
                <a:srgbClr val="4F5150"/>
              </a:solidFill>
              <a:latin typeface="Arial Bold"/>
              <a:ea typeface="Arial Bold"/>
              <a:cs typeface="Arial Bold"/>
              <a:sym typeface="Arial Bold"/>
            </a:endParaRPr>
          </a:p>
          <a:p>
            <a:pPr lvl="0" algn="ctr">
              <a:lnSpc>
                <a:spcPct val="87000"/>
              </a:lnSpc>
              <a:tabLst>
                <a:tab pos="723900" algn="l"/>
                <a:tab pos="1447800" algn="l"/>
              </a:tabLst>
            </a:pPr>
            <a:r>
              <a:rPr>
                <a:solidFill>
                  <a:srgbClr val="4F5150"/>
                </a:solidFill>
                <a:latin typeface="Arial Bold"/>
                <a:ea typeface="Arial Bold"/>
                <a:cs typeface="Arial Bold"/>
                <a:sym typeface="Arial Bold"/>
              </a:rPr>
              <a:t>0.81 (0.77, 0.86)</a:t>
            </a:r>
          </a:p>
          <a:p>
            <a:pPr lvl="0" algn="ctr">
              <a:lnSpc>
                <a:spcPct val="87000"/>
              </a:lnSpc>
              <a:tabLst>
                <a:tab pos="723900" algn="l"/>
                <a:tab pos="1447800" algn="l"/>
              </a:tabLst>
            </a:pPr>
            <a:endParaRPr>
              <a:solidFill>
                <a:srgbClr val="4F5150"/>
              </a:solidFill>
              <a:latin typeface="Arial Bold"/>
              <a:ea typeface="Arial Bold"/>
              <a:cs typeface="Arial Bold"/>
              <a:sym typeface="Arial Bold"/>
            </a:endParaRPr>
          </a:p>
          <a:p>
            <a:pPr lvl="0" algn="ctr">
              <a:lnSpc>
                <a:spcPct val="87000"/>
              </a:lnSpc>
              <a:tabLst>
                <a:tab pos="723900" algn="l"/>
                <a:tab pos="1447800" algn="l"/>
              </a:tabLst>
            </a:pPr>
            <a:r>
              <a:rPr>
                <a:solidFill>
                  <a:srgbClr val="4F5150"/>
                </a:solidFill>
                <a:latin typeface="Arial Bold"/>
                <a:ea typeface="Arial Bold"/>
                <a:cs typeface="Arial Bold"/>
                <a:sym typeface="Arial Bold"/>
              </a:rPr>
              <a:t>0.74 (0.67, 0.81)</a:t>
            </a:r>
          </a:p>
          <a:p>
            <a:pPr lvl="0" algn="ctr">
              <a:lnSpc>
                <a:spcPct val="87000"/>
              </a:lnSpc>
              <a:tabLst>
                <a:tab pos="723900" algn="l"/>
                <a:tab pos="1447800" algn="l"/>
              </a:tabLst>
            </a:pPr>
            <a:endParaRPr>
              <a:solidFill>
                <a:srgbClr val="4F5150"/>
              </a:solidFill>
              <a:latin typeface="Arial Bold"/>
              <a:ea typeface="Arial Bold"/>
              <a:cs typeface="Arial Bold"/>
              <a:sym typeface="Arial Bold"/>
            </a:endParaRPr>
          </a:p>
          <a:p>
            <a:pPr lvl="0" algn="ctr">
              <a:lnSpc>
                <a:spcPct val="87000"/>
              </a:lnSpc>
              <a:tabLst>
                <a:tab pos="723900" algn="l"/>
                <a:tab pos="1447800" algn="l"/>
              </a:tabLst>
            </a:pPr>
            <a:r>
              <a:rPr>
                <a:solidFill>
                  <a:srgbClr val="4F5150"/>
                </a:solidFill>
                <a:latin typeface="Arial Bold"/>
                <a:ea typeface="Arial Bold"/>
                <a:cs typeface="Arial Bold"/>
                <a:sym typeface="Arial Bold"/>
              </a:rPr>
              <a:t>0.76 (0.71, 0.81)</a:t>
            </a:r>
          </a:p>
        </p:txBody>
      </p:sp>
      <p:sp>
        <p:nvSpPr>
          <p:cNvPr id="1131" name="Shape 1131"/>
          <p:cNvSpPr/>
          <p:nvPr/>
        </p:nvSpPr>
        <p:spPr>
          <a:xfrm>
            <a:off x="1012820" y="1649410"/>
            <a:ext cx="2235136" cy="2972261"/>
          </a:xfrm>
          <a:prstGeom prst="rect">
            <a:avLst/>
          </a:prstGeom>
          <a:ln w="12700">
            <a:miter lim="400000"/>
          </a:ln>
          <a:extLst>
            <a:ext uri="{C572A759-6A51-4108-AA02-DFA0A04FC94B}">
              <ma14:wrappingTextBoxFlag xmlns:ma14="http://schemas.microsoft.com/office/mac/drawingml/2011/main" xmlns="" val="1"/>
            </a:ext>
          </a:extLst>
        </p:spPr>
        <p:txBody>
          <a:bodyPr wrap="none" lIns="39960" tIns="39960" rIns="39960" bIns="39960">
            <a:spAutoFit/>
          </a:bodyPr>
          <a:lstStyle/>
          <a:p>
            <a:pPr lvl="0">
              <a:lnSpc>
                <a:spcPct val="87000"/>
              </a:lnSpc>
              <a:tabLst>
                <a:tab pos="723900" algn="l"/>
                <a:tab pos="1447800" algn="l"/>
                <a:tab pos="2171700" algn="l"/>
              </a:tabLst>
            </a:pPr>
            <a:endParaRPr>
              <a:solidFill>
                <a:srgbClr val="FFFFFF"/>
              </a:solidFill>
              <a:latin typeface="Arial Bold"/>
              <a:ea typeface="Arial Bold"/>
              <a:cs typeface="Arial Bold"/>
              <a:sym typeface="Arial Bold"/>
            </a:endParaRPr>
          </a:p>
          <a:p>
            <a:pPr lvl="0">
              <a:lnSpc>
                <a:spcPct val="87000"/>
              </a:lnSpc>
              <a:tabLst>
                <a:tab pos="723900" algn="l"/>
                <a:tab pos="1447800" algn="l"/>
                <a:tab pos="2171700" algn="l"/>
              </a:tabLst>
            </a:pPr>
            <a:r>
              <a:rPr>
                <a:solidFill>
                  <a:srgbClr val="D7482A"/>
                </a:solidFill>
                <a:latin typeface="Arial Bold"/>
                <a:ea typeface="Arial Bold"/>
                <a:cs typeface="Arial Bold"/>
                <a:sym typeface="Arial Bold"/>
              </a:rPr>
              <a:t>Studio</a:t>
            </a:r>
          </a:p>
          <a:p>
            <a:pPr lvl="0">
              <a:lnSpc>
                <a:spcPct val="87000"/>
              </a:lnSpc>
              <a:tabLst>
                <a:tab pos="723900" algn="l"/>
                <a:tab pos="1447800" algn="l"/>
                <a:tab pos="2171700" algn="l"/>
              </a:tabLst>
            </a:pPr>
            <a:endParaRPr>
              <a:solidFill>
                <a:srgbClr val="FFFFFF"/>
              </a:solidFill>
              <a:latin typeface="Arial Bold"/>
              <a:ea typeface="Arial Bold"/>
              <a:cs typeface="Arial Bold"/>
              <a:sym typeface="Arial Bold"/>
            </a:endParaRPr>
          </a:p>
          <a:p>
            <a:pPr lvl="0">
              <a:lnSpc>
                <a:spcPct val="87000"/>
              </a:lnSpc>
              <a:tabLst>
                <a:tab pos="723900" algn="l"/>
                <a:tab pos="1447800" algn="l"/>
                <a:tab pos="2171700" algn="l"/>
              </a:tabLst>
            </a:pPr>
            <a:r>
              <a:rPr>
                <a:solidFill>
                  <a:srgbClr val="4F5150"/>
                </a:solidFill>
                <a:latin typeface="Arial Bold"/>
                <a:ea typeface="Arial Bold"/>
                <a:cs typeface="Arial Bold"/>
                <a:sym typeface="Arial Bold"/>
              </a:rPr>
              <a:t>Dezii CM et al, 2000</a:t>
            </a:r>
          </a:p>
          <a:p>
            <a:pPr lvl="0">
              <a:lnSpc>
                <a:spcPct val="87000"/>
              </a:lnSpc>
              <a:tabLst>
                <a:tab pos="723900" algn="l"/>
                <a:tab pos="1447800" algn="l"/>
                <a:tab pos="2171700" algn="l"/>
              </a:tabLst>
            </a:pPr>
            <a:endParaRPr>
              <a:solidFill>
                <a:srgbClr val="4F5150"/>
              </a:solidFill>
              <a:latin typeface="Arial Bold"/>
              <a:ea typeface="Arial Bold"/>
              <a:cs typeface="Arial Bold"/>
              <a:sym typeface="Arial Bold"/>
            </a:endParaRPr>
          </a:p>
          <a:p>
            <a:pPr lvl="0">
              <a:lnSpc>
                <a:spcPct val="87000"/>
              </a:lnSpc>
              <a:tabLst>
                <a:tab pos="723900" algn="l"/>
                <a:tab pos="1447800" algn="l"/>
                <a:tab pos="2171700" algn="l"/>
              </a:tabLst>
            </a:pPr>
            <a:r>
              <a:rPr>
                <a:solidFill>
                  <a:srgbClr val="4F5150"/>
                </a:solidFill>
                <a:latin typeface="Arial Bold"/>
                <a:ea typeface="Arial Bold"/>
                <a:cs typeface="Arial Bold"/>
                <a:sym typeface="Arial Bold"/>
              </a:rPr>
              <a:t>Dezii CM et al, 2000</a:t>
            </a:r>
          </a:p>
          <a:p>
            <a:pPr lvl="0">
              <a:lnSpc>
                <a:spcPct val="87000"/>
              </a:lnSpc>
              <a:tabLst>
                <a:tab pos="723900" algn="l"/>
                <a:tab pos="1447800" algn="l"/>
                <a:tab pos="2171700" algn="l"/>
              </a:tabLst>
            </a:pPr>
            <a:endParaRPr>
              <a:solidFill>
                <a:srgbClr val="4F5150"/>
              </a:solidFill>
              <a:latin typeface="Arial Bold"/>
              <a:ea typeface="Arial Bold"/>
              <a:cs typeface="Arial Bold"/>
              <a:sym typeface="Arial Bold"/>
            </a:endParaRPr>
          </a:p>
          <a:p>
            <a:pPr lvl="0">
              <a:lnSpc>
                <a:spcPct val="87000"/>
              </a:lnSpc>
              <a:tabLst>
                <a:tab pos="723900" algn="l"/>
                <a:tab pos="1447800" algn="l"/>
                <a:tab pos="2171700" algn="l"/>
              </a:tabLst>
            </a:pPr>
            <a:r>
              <a:rPr>
                <a:solidFill>
                  <a:srgbClr val="4F5150"/>
                </a:solidFill>
                <a:latin typeface="Arial Bold"/>
                <a:ea typeface="Arial Bold"/>
                <a:cs typeface="Arial Bold"/>
                <a:sym typeface="Arial Bold"/>
              </a:rPr>
              <a:t>NDC Dataset, 2003</a:t>
            </a:r>
          </a:p>
          <a:p>
            <a:pPr lvl="0">
              <a:lnSpc>
                <a:spcPct val="87000"/>
              </a:lnSpc>
              <a:tabLst>
                <a:tab pos="723900" algn="l"/>
                <a:tab pos="1447800" algn="l"/>
                <a:tab pos="2171700" algn="l"/>
              </a:tabLst>
            </a:pPr>
            <a:endParaRPr>
              <a:solidFill>
                <a:srgbClr val="4F5150"/>
              </a:solidFill>
              <a:latin typeface="Arial Bold"/>
              <a:ea typeface="Arial Bold"/>
              <a:cs typeface="Arial Bold"/>
              <a:sym typeface="Arial Bold"/>
            </a:endParaRPr>
          </a:p>
          <a:p>
            <a:pPr lvl="0">
              <a:lnSpc>
                <a:spcPct val="87000"/>
              </a:lnSpc>
              <a:tabLst>
                <a:tab pos="723900" algn="l"/>
                <a:tab pos="1447800" algn="l"/>
                <a:tab pos="2171700" algn="l"/>
              </a:tabLst>
            </a:pPr>
            <a:r>
              <a:rPr>
                <a:solidFill>
                  <a:srgbClr val="4F5150"/>
                </a:solidFill>
                <a:latin typeface="Arial Bold"/>
                <a:ea typeface="Arial Bold"/>
                <a:cs typeface="Arial Bold"/>
                <a:sym typeface="Arial Bold"/>
              </a:rPr>
              <a:t>Taylor AA et al, 2003</a:t>
            </a:r>
          </a:p>
          <a:p>
            <a:pPr lvl="0">
              <a:lnSpc>
                <a:spcPct val="87000"/>
              </a:lnSpc>
              <a:tabLst>
                <a:tab pos="723900" algn="l"/>
                <a:tab pos="1447800" algn="l"/>
                <a:tab pos="2171700" algn="l"/>
              </a:tabLst>
            </a:pPr>
            <a:endParaRPr>
              <a:solidFill>
                <a:srgbClr val="4F5150"/>
              </a:solidFill>
              <a:latin typeface="Arial Bold"/>
              <a:ea typeface="Arial Bold"/>
              <a:cs typeface="Arial Bold"/>
              <a:sym typeface="Arial Bold"/>
            </a:endParaRPr>
          </a:p>
          <a:p>
            <a:pPr lvl="0">
              <a:lnSpc>
                <a:spcPct val="87000"/>
              </a:lnSpc>
              <a:tabLst>
                <a:tab pos="723900" algn="l"/>
                <a:tab pos="1447800" algn="l"/>
                <a:tab pos="2171700" algn="l"/>
              </a:tabLst>
            </a:pPr>
            <a:r>
              <a:rPr>
                <a:solidFill>
                  <a:srgbClr val="4F5150"/>
                </a:solidFill>
                <a:latin typeface="Arial Bold"/>
                <a:ea typeface="Arial Bold"/>
                <a:cs typeface="Arial Bold"/>
                <a:sym typeface="Arial Bold"/>
              </a:rPr>
              <a:t>Dato globale</a:t>
            </a:r>
          </a:p>
        </p:txBody>
      </p:sp>
      <p:sp>
        <p:nvSpPr>
          <p:cNvPr id="1132" name="Shape 1132"/>
          <p:cNvSpPr/>
          <p:nvPr/>
        </p:nvSpPr>
        <p:spPr>
          <a:xfrm flipV="1">
            <a:off x="3068633" y="4819648"/>
            <a:ext cx="2963872" cy="1095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path>
            </a:pathLst>
          </a:custGeom>
          <a:ln w="19080">
            <a:solidFill>
              <a:srgbClr val="4F5150"/>
            </a:solidFill>
            <a:round/>
          </a:ln>
        </p:spPr>
        <p:txBody>
          <a:bodyPr lIns="0" tIns="0" rIns="0" bIns="0" anchor="ctr"/>
          <a:lstStyle/>
          <a:p>
            <a:pPr lvl="0">
              <a:defRPr>
                <a:latin typeface="Arial"/>
                <a:ea typeface="Arial"/>
                <a:cs typeface="Arial"/>
                <a:sym typeface="Arial"/>
              </a:defRPr>
            </a:pPr>
            <a:endParaRPr/>
          </a:p>
        </p:txBody>
      </p:sp>
      <p:sp>
        <p:nvSpPr>
          <p:cNvPr id="1133" name="Shape 1133"/>
          <p:cNvSpPr/>
          <p:nvPr/>
        </p:nvSpPr>
        <p:spPr>
          <a:xfrm flipV="1">
            <a:off x="4541837" y="1984372"/>
            <a:ext cx="1590" cy="2946410"/>
          </a:xfrm>
          <a:prstGeom prst="line">
            <a:avLst/>
          </a:prstGeom>
          <a:ln w="19080">
            <a:solidFill>
              <a:srgbClr val="4F5150"/>
            </a:solidFill>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1134" name="Shape 1134"/>
          <p:cNvSpPr/>
          <p:nvPr/>
        </p:nvSpPr>
        <p:spPr>
          <a:xfrm>
            <a:off x="3367499" y="5221288"/>
            <a:ext cx="2132545" cy="357699"/>
          </a:xfrm>
          <a:prstGeom prst="rect">
            <a:avLst/>
          </a:prstGeom>
          <a:ln w="12700">
            <a:miter lim="400000"/>
          </a:ln>
          <a:extLst>
            <a:ext uri="{C572A759-6A51-4108-AA02-DFA0A04FC94B}">
              <ma14:wrappingTextBoxFlag xmlns:ma14="http://schemas.microsoft.com/office/mac/drawingml/2011/main" xmlns="" val="1"/>
            </a:ext>
          </a:extLst>
        </p:spPr>
        <p:txBody>
          <a:bodyPr wrap="none" lIns="39960" tIns="39960" rIns="39960" bIns="39960">
            <a:spAutoFit/>
          </a:bodyPr>
          <a:lstStyle>
            <a:lvl1pPr algn="ctr">
              <a:lnSpc>
                <a:spcPct val="100000"/>
              </a:lnSpc>
              <a:tabLst>
                <a:tab pos="723900" algn="l"/>
                <a:tab pos="1447800" algn="l"/>
                <a:tab pos="2171700" algn="l"/>
              </a:tabLst>
              <a:defRPr>
                <a:solidFill>
                  <a:srgbClr val="4F5150"/>
                </a:solidFill>
                <a:latin typeface="Arial Bold"/>
                <a:ea typeface="Arial Bold"/>
                <a:cs typeface="Arial Bold"/>
                <a:sym typeface="Arial Bold"/>
              </a:defRPr>
            </a:lvl1pPr>
          </a:lstStyle>
          <a:p>
            <a:pPr lvl="0">
              <a:defRPr>
                <a:solidFill>
                  <a:srgbClr val="000000"/>
                </a:solidFill>
              </a:defRPr>
            </a:pPr>
            <a:r>
              <a:rPr>
                <a:solidFill>
                  <a:srgbClr val="4F5150"/>
                </a:solidFill>
              </a:rPr>
              <a:t>Rapporto del rischio</a:t>
            </a:r>
          </a:p>
        </p:txBody>
      </p:sp>
      <p:sp>
        <p:nvSpPr>
          <p:cNvPr id="1135" name="Shape 1135"/>
          <p:cNvSpPr/>
          <p:nvPr/>
        </p:nvSpPr>
        <p:spPr>
          <a:xfrm>
            <a:off x="4670425" y="5616576"/>
            <a:ext cx="3875009" cy="326922"/>
          </a:xfrm>
          <a:prstGeom prst="rect">
            <a:avLst/>
          </a:prstGeom>
          <a:ln w="12700">
            <a:miter lim="400000"/>
          </a:ln>
          <a:extLst>
            <a:ext uri="{C572A759-6A51-4108-AA02-DFA0A04FC94B}">
              <ma14:wrappingTextBoxFlag xmlns:ma14="http://schemas.microsoft.com/office/mac/drawingml/2011/main" xmlns="" val="1"/>
            </a:ext>
          </a:extLst>
        </p:spPr>
        <p:txBody>
          <a:bodyPr wrap="none" lIns="39960" tIns="39960" rIns="39960" bIns="39960">
            <a:spAutoFit/>
          </a:bodyPr>
          <a:lstStyle>
            <a:lvl1pPr>
              <a:lnSpc>
                <a:spcPct val="100000"/>
              </a:lnSpc>
              <a:tabLst>
                <a:tab pos="723900" algn="l"/>
                <a:tab pos="1447800" algn="l"/>
                <a:tab pos="2171700" algn="l"/>
                <a:tab pos="2895600" algn="l"/>
                <a:tab pos="3619500" algn="l"/>
              </a:tabLst>
              <a:defRPr sz="1600">
                <a:solidFill>
                  <a:srgbClr val="4F5150"/>
                </a:solidFill>
                <a:latin typeface="Arial Bold"/>
                <a:ea typeface="Arial Bold"/>
                <a:cs typeface="Arial Bold"/>
                <a:sym typeface="Arial Bold"/>
              </a:defRPr>
            </a:lvl1pPr>
          </a:lstStyle>
          <a:p>
            <a:pPr lvl="0">
              <a:defRPr sz="1800">
                <a:solidFill>
                  <a:srgbClr val="000000"/>
                </a:solidFill>
              </a:defRPr>
            </a:pPr>
            <a:r>
              <a:rPr sz="1600">
                <a:solidFill>
                  <a:srgbClr val="4F5150"/>
                </a:solidFill>
              </a:rPr>
              <a:t>A favore delle associazioni estemporanee</a:t>
            </a:r>
          </a:p>
        </p:txBody>
      </p:sp>
      <p:sp>
        <p:nvSpPr>
          <p:cNvPr id="1136" name="Shape 1136"/>
          <p:cNvSpPr/>
          <p:nvPr/>
        </p:nvSpPr>
        <p:spPr>
          <a:xfrm>
            <a:off x="2898743" y="4916487"/>
            <a:ext cx="329166" cy="296144"/>
          </a:xfrm>
          <a:prstGeom prst="rect">
            <a:avLst/>
          </a:prstGeom>
          <a:ln w="12700">
            <a:miter lim="400000"/>
          </a:ln>
          <a:extLst>
            <a:ext uri="{C572A759-6A51-4108-AA02-DFA0A04FC94B}">
              <ma14:wrappingTextBoxFlag xmlns:ma14="http://schemas.microsoft.com/office/mac/drawingml/2011/main" xmlns="" val="1"/>
            </a:ext>
          </a:extLst>
        </p:spPr>
        <p:txBody>
          <a:bodyPr wrap="none" lIns="39960" tIns="39960" rIns="39960" bIns="39960">
            <a:spAutoFit/>
          </a:bodyPr>
          <a:lstStyle>
            <a:lvl1pPr algn="ctr">
              <a:lnSpc>
                <a:spcPct val="100000"/>
              </a:lnSpc>
              <a:defRPr sz="1400">
                <a:solidFill>
                  <a:srgbClr val="4F5150"/>
                </a:solidFill>
                <a:latin typeface="Arial Bold"/>
                <a:ea typeface="Arial Bold"/>
                <a:cs typeface="Arial Bold"/>
                <a:sym typeface="Arial Bold"/>
              </a:defRPr>
            </a:lvl1pPr>
          </a:lstStyle>
          <a:p>
            <a:pPr lvl="0">
              <a:defRPr sz="1800">
                <a:solidFill>
                  <a:srgbClr val="000000"/>
                </a:solidFill>
              </a:defRPr>
            </a:pPr>
            <a:r>
              <a:rPr sz="1400">
                <a:solidFill>
                  <a:srgbClr val="4F5150"/>
                </a:solidFill>
              </a:rPr>
              <a:t>0.1</a:t>
            </a:r>
          </a:p>
        </p:txBody>
      </p:sp>
      <p:sp>
        <p:nvSpPr>
          <p:cNvPr id="1137" name="Shape 1137"/>
          <p:cNvSpPr/>
          <p:nvPr/>
        </p:nvSpPr>
        <p:spPr>
          <a:xfrm>
            <a:off x="4447674" y="4916487"/>
            <a:ext cx="180087" cy="296144"/>
          </a:xfrm>
          <a:prstGeom prst="rect">
            <a:avLst/>
          </a:prstGeom>
          <a:ln w="12700">
            <a:miter lim="400000"/>
          </a:ln>
          <a:extLst>
            <a:ext uri="{C572A759-6A51-4108-AA02-DFA0A04FC94B}">
              <ma14:wrappingTextBoxFlag xmlns:ma14="http://schemas.microsoft.com/office/mac/drawingml/2011/main" xmlns="" val="1"/>
            </a:ext>
          </a:extLst>
        </p:spPr>
        <p:txBody>
          <a:bodyPr wrap="none" lIns="39960" tIns="39960" rIns="39960" bIns="39960">
            <a:spAutoFit/>
          </a:bodyPr>
          <a:lstStyle>
            <a:lvl1pPr algn="ctr">
              <a:lnSpc>
                <a:spcPct val="100000"/>
              </a:lnSpc>
              <a:defRPr sz="1400">
                <a:solidFill>
                  <a:srgbClr val="4F5150"/>
                </a:solidFill>
                <a:latin typeface="Arial Bold"/>
                <a:ea typeface="Arial Bold"/>
                <a:cs typeface="Arial Bold"/>
                <a:sym typeface="Arial Bold"/>
              </a:defRPr>
            </a:lvl1pPr>
          </a:lstStyle>
          <a:p>
            <a:pPr lvl="0">
              <a:defRPr sz="1800">
                <a:solidFill>
                  <a:srgbClr val="000000"/>
                </a:solidFill>
              </a:defRPr>
            </a:pPr>
            <a:r>
              <a:rPr sz="1400">
                <a:solidFill>
                  <a:srgbClr val="4F5150"/>
                </a:solidFill>
              </a:rPr>
              <a:t>1</a:t>
            </a:r>
          </a:p>
        </p:txBody>
      </p:sp>
      <p:sp>
        <p:nvSpPr>
          <p:cNvPr id="1138" name="Shape 1138"/>
          <p:cNvSpPr/>
          <p:nvPr/>
        </p:nvSpPr>
        <p:spPr>
          <a:xfrm>
            <a:off x="5960331" y="4916487"/>
            <a:ext cx="279474" cy="296144"/>
          </a:xfrm>
          <a:prstGeom prst="rect">
            <a:avLst/>
          </a:prstGeom>
          <a:ln w="12700">
            <a:miter lim="400000"/>
          </a:ln>
          <a:extLst>
            <a:ext uri="{C572A759-6A51-4108-AA02-DFA0A04FC94B}">
              <ma14:wrappingTextBoxFlag xmlns:ma14="http://schemas.microsoft.com/office/mac/drawingml/2011/main" xmlns="" val="1"/>
            </a:ext>
          </a:extLst>
        </p:spPr>
        <p:txBody>
          <a:bodyPr wrap="none" lIns="39960" tIns="39960" rIns="39960" bIns="39960">
            <a:spAutoFit/>
          </a:bodyPr>
          <a:lstStyle>
            <a:lvl1pPr algn="ctr">
              <a:lnSpc>
                <a:spcPct val="100000"/>
              </a:lnSpc>
              <a:defRPr sz="1400">
                <a:solidFill>
                  <a:srgbClr val="4F5150"/>
                </a:solidFill>
                <a:latin typeface="Arial Bold"/>
                <a:ea typeface="Arial Bold"/>
                <a:cs typeface="Arial Bold"/>
                <a:sym typeface="Arial Bold"/>
              </a:defRPr>
            </a:lvl1pPr>
          </a:lstStyle>
          <a:p>
            <a:pPr lvl="0">
              <a:defRPr sz="1800">
                <a:solidFill>
                  <a:srgbClr val="000000"/>
                </a:solidFill>
              </a:defRPr>
            </a:pPr>
            <a:r>
              <a:rPr sz="1400">
                <a:solidFill>
                  <a:srgbClr val="4F5150"/>
                </a:solidFill>
              </a:rPr>
              <a:t>10</a:t>
            </a:r>
          </a:p>
        </p:txBody>
      </p:sp>
      <p:sp>
        <p:nvSpPr>
          <p:cNvPr id="1139" name="Shape 1139"/>
          <p:cNvSpPr/>
          <p:nvPr/>
        </p:nvSpPr>
        <p:spPr>
          <a:xfrm flipV="1">
            <a:off x="4364037" y="2495548"/>
            <a:ext cx="1590" cy="2125668"/>
          </a:xfrm>
          <a:prstGeom prst="line">
            <a:avLst/>
          </a:prstGeom>
          <a:ln w="19080" cap="rnd">
            <a:solidFill>
              <a:srgbClr val="4F5150"/>
            </a:solidFill>
            <a:prstDash val="dash"/>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1140" name="Shape 1140"/>
          <p:cNvSpPr/>
          <p:nvPr/>
        </p:nvSpPr>
        <p:spPr>
          <a:xfrm>
            <a:off x="1446955" y="5616576"/>
            <a:ext cx="2985342" cy="326922"/>
          </a:xfrm>
          <a:prstGeom prst="rect">
            <a:avLst/>
          </a:prstGeom>
          <a:ln w="12700">
            <a:miter lim="400000"/>
          </a:ln>
          <a:extLst>
            <a:ext uri="{C572A759-6A51-4108-AA02-DFA0A04FC94B}">
              <ma14:wrappingTextBoxFlag xmlns:ma14="http://schemas.microsoft.com/office/mac/drawingml/2011/main" xmlns="" val="1"/>
            </a:ext>
          </a:extLst>
        </p:spPr>
        <p:txBody>
          <a:bodyPr wrap="none" lIns="39960" tIns="39960" rIns="39960" bIns="39960">
            <a:spAutoFit/>
          </a:bodyPr>
          <a:lstStyle>
            <a:lvl1pPr algn="r">
              <a:lnSpc>
                <a:spcPct val="100000"/>
              </a:lnSpc>
              <a:tabLst>
                <a:tab pos="723900" algn="l"/>
                <a:tab pos="1447800" algn="l"/>
                <a:tab pos="2171700" algn="l"/>
                <a:tab pos="2895600" algn="l"/>
              </a:tabLst>
              <a:defRPr sz="1600">
                <a:solidFill>
                  <a:srgbClr val="4F5150"/>
                </a:solidFill>
                <a:latin typeface="Arial Bold"/>
                <a:ea typeface="Arial Bold"/>
                <a:cs typeface="Arial Bold"/>
                <a:sym typeface="Arial Bold"/>
              </a:defRPr>
            </a:lvl1pPr>
          </a:lstStyle>
          <a:p>
            <a:pPr lvl="0">
              <a:defRPr sz="1800">
                <a:solidFill>
                  <a:srgbClr val="000000"/>
                </a:solidFill>
              </a:defRPr>
            </a:pPr>
            <a:r>
              <a:rPr sz="1600">
                <a:solidFill>
                  <a:srgbClr val="4F5150"/>
                </a:solidFill>
              </a:rPr>
              <a:t>A favore delle associazioni fisse</a:t>
            </a:r>
          </a:p>
        </p:txBody>
      </p:sp>
      <p:sp>
        <p:nvSpPr>
          <p:cNvPr id="1141" name="Shape 1141"/>
          <p:cNvSpPr/>
          <p:nvPr/>
        </p:nvSpPr>
        <p:spPr>
          <a:xfrm>
            <a:off x="4181474" y="2417761"/>
            <a:ext cx="350845" cy="344495"/>
          </a:xfrm>
          <a:prstGeom prst="rect">
            <a:avLst/>
          </a:prstGeom>
          <a:solidFill>
            <a:srgbClr val="FF8000"/>
          </a:solidFill>
          <a:ln w="19080">
            <a:solidFill>
              <a:srgbClr val="4F5150"/>
            </a:solidFill>
            <a:miter/>
          </a:ln>
        </p:spPr>
        <p:txBody>
          <a:bodyPr lIns="0" tIns="0" rIns="0" bIns="0" anchor="ctr"/>
          <a:lstStyle/>
          <a:p>
            <a:pPr lvl="0">
              <a:defRPr>
                <a:latin typeface="Arial"/>
                <a:ea typeface="Arial"/>
                <a:cs typeface="Arial"/>
                <a:sym typeface="Arial"/>
              </a:defRPr>
            </a:pPr>
            <a:endParaRPr/>
          </a:p>
        </p:txBody>
      </p:sp>
      <p:sp>
        <p:nvSpPr>
          <p:cNvPr id="1142" name="Shape 1142"/>
          <p:cNvSpPr/>
          <p:nvPr/>
        </p:nvSpPr>
        <p:spPr>
          <a:xfrm>
            <a:off x="4156075" y="2917826"/>
            <a:ext cx="349250" cy="344495"/>
          </a:xfrm>
          <a:prstGeom prst="rect">
            <a:avLst/>
          </a:prstGeom>
          <a:solidFill>
            <a:srgbClr val="FF8000"/>
          </a:solidFill>
          <a:ln w="19080">
            <a:solidFill>
              <a:srgbClr val="4F5150"/>
            </a:solidFill>
            <a:miter/>
          </a:ln>
        </p:spPr>
        <p:txBody>
          <a:bodyPr lIns="0" tIns="0" rIns="0" bIns="0" anchor="ctr"/>
          <a:lstStyle/>
          <a:p>
            <a:pPr lvl="0">
              <a:defRPr>
                <a:latin typeface="Arial"/>
                <a:ea typeface="Arial"/>
                <a:cs typeface="Arial"/>
                <a:sym typeface="Arial"/>
              </a:defRPr>
            </a:pPr>
            <a:endParaRPr/>
          </a:p>
        </p:txBody>
      </p:sp>
      <p:sp>
        <p:nvSpPr>
          <p:cNvPr id="1143" name="Shape 1143"/>
          <p:cNvSpPr/>
          <p:nvPr/>
        </p:nvSpPr>
        <p:spPr>
          <a:xfrm>
            <a:off x="4192588" y="3362325"/>
            <a:ext cx="461969" cy="457200"/>
          </a:xfrm>
          <a:prstGeom prst="rect">
            <a:avLst/>
          </a:prstGeom>
          <a:solidFill>
            <a:srgbClr val="FF8000"/>
          </a:solidFill>
          <a:ln w="19080">
            <a:solidFill>
              <a:srgbClr val="4F5150"/>
            </a:solidFill>
            <a:miter/>
          </a:ln>
        </p:spPr>
        <p:txBody>
          <a:bodyPr lIns="0" tIns="0" rIns="0" bIns="0" anchor="ctr"/>
          <a:lstStyle/>
          <a:p>
            <a:pPr lvl="0">
              <a:defRPr>
                <a:latin typeface="Arial"/>
                <a:ea typeface="Arial"/>
                <a:cs typeface="Arial"/>
                <a:sym typeface="Arial"/>
              </a:defRPr>
            </a:pPr>
            <a:endParaRPr/>
          </a:p>
        </p:txBody>
      </p:sp>
      <p:sp>
        <p:nvSpPr>
          <p:cNvPr id="1144" name="Shape 1144"/>
          <p:cNvSpPr/>
          <p:nvPr/>
        </p:nvSpPr>
        <p:spPr>
          <a:xfrm>
            <a:off x="4165598" y="3922714"/>
            <a:ext cx="366720" cy="361957"/>
          </a:xfrm>
          <a:prstGeom prst="rect">
            <a:avLst/>
          </a:prstGeom>
          <a:solidFill>
            <a:srgbClr val="FF8000"/>
          </a:solidFill>
          <a:ln w="19080">
            <a:solidFill>
              <a:srgbClr val="4F5150"/>
            </a:solidFill>
            <a:miter/>
          </a:ln>
        </p:spPr>
        <p:txBody>
          <a:bodyPr lIns="0" tIns="0" rIns="0" bIns="0" anchor="ctr"/>
          <a:lstStyle/>
          <a:p>
            <a:pPr lvl="0">
              <a:defRPr>
                <a:latin typeface="Arial"/>
                <a:ea typeface="Arial"/>
                <a:cs typeface="Arial"/>
                <a:sym typeface="Arial"/>
              </a:defRPr>
            </a:pPr>
            <a:endParaRPr/>
          </a:p>
        </p:txBody>
      </p:sp>
      <p:sp>
        <p:nvSpPr>
          <p:cNvPr id="1145" name="Shape 1145"/>
          <p:cNvSpPr/>
          <p:nvPr/>
        </p:nvSpPr>
        <p:spPr>
          <a:xfrm>
            <a:off x="5417603" y="6453189"/>
            <a:ext cx="3610513" cy="280755"/>
          </a:xfrm>
          <a:prstGeom prst="rect">
            <a:avLst/>
          </a:prstGeom>
          <a:ln w="12700">
            <a:miter lim="400000"/>
          </a:ln>
          <a:extLst>
            <a:ext uri="{C572A759-6A51-4108-AA02-DFA0A04FC94B}">
              <ma14:wrappingTextBoxFlag xmlns:ma14="http://schemas.microsoft.com/office/mac/drawingml/2011/main" xmlns="" val="1"/>
            </a:ext>
          </a:extLst>
        </p:spPr>
        <p:txBody>
          <a:bodyPr wrap="none" lIns="39960" tIns="39960" rIns="39960" bIns="39960">
            <a:spAutoFit/>
          </a:bodyPr>
          <a:lstStyle>
            <a:lvl1pPr algn="r">
              <a:lnSpc>
                <a:spcPct val="100000"/>
              </a:lnSpc>
              <a:tabLst>
                <a:tab pos="723900" algn="l"/>
                <a:tab pos="1447800" algn="l"/>
                <a:tab pos="2171700" algn="l"/>
              </a:tabLst>
              <a:defRPr sz="1300" i="1">
                <a:solidFill>
                  <a:srgbClr val="3E3E5C"/>
                </a:solidFill>
                <a:latin typeface="Arial"/>
                <a:ea typeface="Arial"/>
                <a:cs typeface="Arial"/>
                <a:sym typeface="Arial"/>
              </a:defRPr>
            </a:lvl1pPr>
          </a:lstStyle>
          <a:p>
            <a:pPr lvl="0">
              <a:defRPr sz="1800" i="0">
                <a:solidFill>
                  <a:srgbClr val="000000"/>
                </a:solidFill>
              </a:defRPr>
            </a:pPr>
            <a:r>
              <a:rPr sz="1300" i="1">
                <a:solidFill>
                  <a:srgbClr val="3E3E5C"/>
                </a:solidFill>
              </a:rPr>
              <a:t>Bangalore S et al. Am J Med 2007; 120: 713-19</a:t>
            </a:r>
          </a:p>
        </p:txBody>
      </p:sp>
      <p:sp>
        <p:nvSpPr>
          <p:cNvPr id="1146" name="Shape 1146"/>
          <p:cNvSpPr/>
          <p:nvPr/>
        </p:nvSpPr>
        <p:spPr>
          <a:xfrm>
            <a:off x="4314826" y="4518025"/>
            <a:ext cx="104775" cy="196850"/>
          </a:xfrm>
          <a:prstGeom prst="diamond">
            <a:avLst/>
          </a:prstGeom>
          <a:solidFill>
            <a:srgbClr val="FF8000"/>
          </a:solidFill>
          <a:ln w="19080">
            <a:solidFill>
              <a:srgbClr val="4F5150"/>
            </a:solidFill>
            <a:miter/>
          </a:ln>
        </p:spPr>
        <p:txBody>
          <a:bodyPr lIns="0" tIns="0" rIns="0" bIns="0" anchor="ctr"/>
          <a:lstStyle/>
          <a:p>
            <a:pPr lvl="0">
              <a:defRPr>
                <a:latin typeface="Arial"/>
                <a:ea typeface="Arial"/>
                <a:cs typeface="Arial"/>
                <a:sym typeface="Arial"/>
              </a:defRPr>
            </a:pPr>
            <a:endParaRPr/>
          </a:p>
        </p:txBody>
      </p:sp>
      <p:sp>
        <p:nvSpPr>
          <p:cNvPr id="1147" name="Shape 1147"/>
          <p:cNvSpPr/>
          <p:nvPr/>
        </p:nvSpPr>
        <p:spPr>
          <a:xfrm>
            <a:off x="582607" y="530225"/>
            <a:ext cx="7487132" cy="460209"/>
          </a:xfrm>
          <a:prstGeom prst="rect">
            <a:avLst/>
          </a:prstGeom>
          <a:solidFill>
            <a:srgbClr val="FFFF00"/>
          </a:solidFill>
          <a:ln w="12700">
            <a:miter lim="400000"/>
          </a:ln>
          <a:extLst>
            <a:ext uri="{C572A759-6A51-4108-AA02-DFA0A04FC94B}">
              <ma14:wrappingTextBoxFlag xmlns:ma14="http://schemas.microsoft.com/office/mac/drawingml/2011/main" xmlns="" val="1"/>
            </a:ext>
          </a:extLst>
        </p:spPr>
        <p:txBody>
          <a:bodyPr wrap="none" lIns="44999" tIns="44999" rIns="44999" bIns="44999">
            <a:spAutoFit/>
          </a:bodyPr>
          <a:lstStyle>
            <a:lvl1pPr>
              <a:lnSpc>
                <a:spcPct val="100000"/>
              </a:lnSpc>
              <a:tabLst>
                <a:tab pos="723900" algn="l"/>
                <a:tab pos="1447800" algn="l"/>
                <a:tab pos="2171700" algn="l"/>
                <a:tab pos="2895600" algn="l"/>
                <a:tab pos="3619500" algn="l"/>
                <a:tab pos="4343400" algn="l"/>
                <a:tab pos="5067300" algn="l"/>
                <a:tab pos="5791200" algn="l"/>
                <a:tab pos="6515100" algn="l"/>
                <a:tab pos="7239000" algn="l"/>
              </a:tabLst>
              <a:defRPr sz="2400">
                <a:solidFill>
                  <a:srgbClr val="3E3E5C"/>
                </a:solidFill>
                <a:latin typeface="Arial"/>
                <a:ea typeface="Arial"/>
                <a:cs typeface="Arial"/>
                <a:sym typeface="Arial"/>
              </a:defRPr>
            </a:lvl1pPr>
          </a:lstStyle>
          <a:p>
            <a:pPr lvl="0">
              <a:defRPr sz="1800">
                <a:solidFill>
                  <a:srgbClr val="000000"/>
                </a:solidFill>
              </a:defRPr>
            </a:pPr>
            <a:r>
              <a:rPr sz="2400">
                <a:solidFill>
                  <a:srgbClr val="3E3E5C"/>
                </a:solidFill>
              </a:rPr>
              <a:t>Associazioni fisse vs estemporanee: Dati di metanalisi</a:t>
            </a:r>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Shape 1155"/>
          <p:cNvSpPr/>
          <p:nvPr/>
        </p:nvSpPr>
        <p:spPr>
          <a:xfrm>
            <a:off x="-2" y="2264569"/>
            <a:ext cx="9144004" cy="20313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4400" b="1" i="1">
                <a:solidFill>
                  <a:srgbClr val="F900E3"/>
                </a:solidFill>
                <a:latin typeface="Candara"/>
                <a:ea typeface="Candara"/>
                <a:cs typeface="Candara"/>
                <a:sym typeface="Candara"/>
              </a:defRPr>
            </a:lvl1pPr>
          </a:lstStyle>
          <a:p>
            <a:pPr lvl="0">
              <a:defRPr sz="1800" b="0" i="0">
                <a:solidFill>
                  <a:srgbClr val="000000"/>
                </a:solidFill>
              </a:defRPr>
            </a:pPr>
            <a:r>
              <a:rPr sz="4400" b="1" i="1">
                <a:solidFill>
                  <a:srgbClr val="F900E3"/>
                </a:solidFill>
              </a:rPr>
              <a:t>Tutte le associazioni sono uguali in termini di raggiungimento del target pressorio e riduzione del rischio CV?</a:t>
            </a:r>
          </a:p>
        </p:txBody>
      </p:sp>
      <p:sp>
        <p:nvSpPr>
          <p:cNvPr id="3" name="Titolo 2"/>
          <p:cNvSpPr>
            <a:spLocks noGrp="1"/>
          </p:cNvSpPr>
          <p:nvPr>
            <p:ph type="title"/>
          </p:nvPr>
        </p:nvSpPr>
        <p:spPr/>
        <p:txBody>
          <a:bodyPr/>
          <a:lstStyle/>
          <a:p>
            <a:endParaRPr lang="it-IT"/>
          </a:p>
        </p:txBody>
      </p:sp>
      <p:sp>
        <p:nvSpPr>
          <p:cNvPr id="4" name="Segnaposto testo 3"/>
          <p:cNvSpPr>
            <a:spLocks noGrp="1"/>
          </p:cNvSpPr>
          <p:nvPr>
            <p:ph type="body" idx="1"/>
          </p:nvPr>
        </p:nvSpPr>
        <p:spPr/>
        <p:txBody>
          <a:bodyPr/>
          <a:lstStyle/>
          <a:p>
            <a:endParaRPr lang="it-IT"/>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p:nvPr/>
        </p:nvSpPr>
        <p:spPr>
          <a:xfrm>
            <a:off x="1116013" y="260346"/>
            <a:ext cx="7543801" cy="1445094"/>
          </a:xfrm>
          <a:prstGeom prst="rect">
            <a:avLst/>
          </a:prstGeom>
          <a:ln w="12700">
            <a:miter lim="400000"/>
          </a:ln>
          <a:extLst>
            <a:ext uri="{C572A759-6A51-4108-AA02-DFA0A04FC94B}">
              <ma14:wrappingTextBoxFlag xmlns:ma14="http://schemas.microsoft.com/office/mac/drawingml/2011/main" xmlns="" val="1"/>
            </a:ext>
          </a:extLst>
        </p:spPr>
        <p:txBody>
          <a:bodyPr lIns="44999" tIns="44999" rIns="44999" bIns="44999">
            <a:spAutoFit/>
          </a:bodyPr>
          <a:lstStyle>
            <a:lvl1pPr algn="ctr">
              <a:lnSpc>
                <a:spcPct val="100000"/>
              </a:lnSpc>
              <a:tabLst>
                <a:tab pos="723900" algn="l"/>
                <a:tab pos="1447800" algn="l"/>
                <a:tab pos="2171700" algn="l"/>
                <a:tab pos="2895600" algn="l"/>
                <a:tab pos="3619500" algn="l"/>
                <a:tab pos="4343400" algn="l"/>
                <a:tab pos="5067300" algn="l"/>
                <a:tab pos="5791200" algn="l"/>
                <a:tab pos="6515100" algn="l"/>
                <a:tab pos="7239000" algn="l"/>
              </a:tabLst>
              <a:defRPr sz="4400">
                <a:solidFill>
                  <a:srgbClr val="002060"/>
                </a:solidFill>
                <a:latin typeface="FranklinGothic-Demi"/>
                <a:ea typeface="FranklinGothic-Demi"/>
                <a:cs typeface="FranklinGothic-Demi"/>
                <a:sym typeface="FranklinGothic-Demi"/>
              </a:defRPr>
            </a:lvl1pPr>
          </a:lstStyle>
          <a:p>
            <a:pPr lvl="0">
              <a:defRPr sz="1800">
                <a:solidFill>
                  <a:srgbClr val="000000"/>
                </a:solidFill>
              </a:defRPr>
            </a:pPr>
            <a:r>
              <a:rPr sz="4400">
                <a:solidFill>
                  <a:srgbClr val="002060"/>
                </a:solidFill>
              </a:rPr>
              <a:t>Percent of Patients Reaching BP Goals</a:t>
            </a:r>
          </a:p>
        </p:txBody>
      </p:sp>
      <p:pic>
        <p:nvPicPr>
          <p:cNvPr id="1158" name="image118.png"/>
          <p:cNvPicPr/>
          <p:nvPr/>
        </p:nvPicPr>
        <p:blipFill>
          <a:blip r:embed="rId2">
            <a:extLst/>
          </a:blip>
          <a:stretch>
            <a:fillRect/>
          </a:stretch>
        </p:blipFill>
        <p:spPr>
          <a:xfrm>
            <a:off x="1476375" y="2276477"/>
            <a:ext cx="6307138" cy="402272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 name="Shape 1318"/>
          <p:cNvSpPr/>
          <p:nvPr/>
        </p:nvSpPr>
        <p:spPr>
          <a:xfrm>
            <a:off x="-2" y="3236116"/>
            <a:ext cx="9144004" cy="6771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4400" b="1" i="1">
                <a:solidFill>
                  <a:srgbClr val="F900E3"/>
                </a:solidFill>
                <a:latin typeface="Candara"/>
                <a:ea typeface="Candara"/>
                <a:cs typeface="Candara"/>
                <a:sym typeface="Candara"/>
              </a:defRPr>
            </a:lvl1pPr>
          </a:lstStyle>
          <a:p>
            <a:pPr lvl="0">
              <a:defRPr sz="1800" b="0" i="0">
                <a:solidFill>
                  <a:srgbClr val="000000"/>
                </a:solidFill>
              </a:defRPr>
            </a:pPr>
            <a:r>
              <a:rPr sz="4400" b="1" i="1">
                <a:solidFill>
                  <a:srgbClr val="F900E3"/>
                </a:solidFill>
              </a:rPr>
              <a:t>Perché una triplice associazione?</a:t>
            </a:r>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 name="Shape 1324"/>
          <p:cNvSpPr>
            <a:spLocks noGrp="1"/>
          </p:cNvSpPr>
          <p:nvPr>
            <p:ph type="title"/>
          </p:nvPr>
        </p:nvSpPr>
        <p:spPr>
          <a:xfrm>
            <a:off x="457200" y="274639"/>
            <a:ext cx="8229600" cy="1143001"/>
          </a:xfrm>
          <a:prstGeom prst="rect">
            <a:avLst/>
          </a:prstGeom>
          <a:extLst>
            <a:ext uri="{C572A759-6A51-4108-AA02-DFA0A04FC94B}">
              <ma14:wrappingTextBoxFlag xmlns:ma14="http://schemas.microsoft.com/office/mac/drawingml/2011/main" xmlns="" val="1"/>
            </a:ext>
          </a:extLst>
        </p:spPr>
        <p:txBody>
          <a:bodyPr lIns="0" tIns="0" rIns="0" bIns="0"/>
          <a:lstStyle>
            <a:lvl1pPr defTabSz="435784">
              <a:tabLst>
                <a:tab pos="698500" algn="l"/>
                <a:tab pos="1397000" algn="l"/>
                <a:tab pos="2095500" algn="l"/>
                <a:tab pos="2806700" algn="l"/>
                <a:tab pos="3505200" algn="l"/>
                <a:tab pos="4203700" algn="l"/>
                <a:tab pos="4914900" algn="l"/>
                <a:tab pos="5613400" algn="l"/>
                <a:tab pos="6311900" algn="l"/>
                <a:tab pos="7010400" algn="l"/>
                <a:tab pos="7721600" algn="l"/>
              </a:tabLst>
              <a:defRPr sz="4200" b="1">
                <a:solidFill>
                  <a:srgbClr val="F900E3"/>
                </a:solidFill>
              </a:defRPr>
            </a:lvl1pPr>
          </a:lstStyle>
          <a:p>
            <a:pPr lvl="0">
              <a:defRPr sz="1800" b="0">
                <a:solidFill>
                  <a:srgbClr val="000000"/>
                </a:solidFill>
              </a:defRPr>
            </a:pPr>
            <a:r>
              <a:rPr sz="4200" b="1">
                <a:solidFill>
                  <a:srgbClr val="F900E3"/>
                </a:solidFill>
              </a:rPr>
              <a:t>Effetto sulla riduzione pressoria</a:t>
            </a:r>
          </a:p>
        </p:txBody>
      </p:sp>
      <p:sp>
        <p:nvSpPr>
          <p:cNvPr id="1325" name="Shape 1325"/>
          <p:cNvSpPr/>
          <p:nvPr/>
        </p:nvSpPr>
        <p:spPr>
          <a:xfrm>
            <a:off x="3403597" y="1557338"/>
            <a:ext cx="4272963"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tabLst>
                <a:tab pos="723900" algn="l"/>
                <a:tab pos="1447800" algn="l"/>
                <a:tab pos="2171700" algn="l"/>
                <a:tab pos="2895600" algn="l"/>
                <a:tab pos="3619500" algn="l"/>
                <a:tab pos="4343400" algn="l"/>
              </a:tabLst>
              <a:defRPr b="1">
                <a:solidFill>
                  <a:srgbClr val="215968"/>
                </a:solidFill>
              </a:defRPr>
            </a:lvl1pPr>
          </a:lstStyle>
          <a:p>
            <a:pPr lvl="0">
              <a:defRPr b="0">
                <a:solidFill>
                  <a:srgbClr val="000000"/>
                </a:solidFill>
              </a:defRPr>
            </a:pPr>
            <a:r>
              <a:rPr b="1">
                <a:solidFill>
                  <a:srgbClr val="215968"/>
                </a:solidFill>
              </a:rPr>
              <a:t>Riduzione della pressione arteriosa (95% CI)</a:t>
            </a:r>
          </a:p>
        </p:txBody>
      </p:sp>
      <p:sp>
        <p:nvSpPr>
          <p:cNvPr id="1326" name="Shape 1326"/>
          <p:cNvSpPr/>
          <p:nvPr/>
        </p:nvSpPr>
        <p:spPr>
          <a:xfrm>
            <a:off x="3635370" y="1925634"/>
            <a:ext cx="5122872" cy="1590"/>
          </a:xfrm>
          <a:prstGeom prst="line">
            <a:avLst/>
          </a:prstGeom>
          <a:ln w="38160">
            <a:solidFill>
              <a:srgbClr val="4A7EBB"/>
            </a:solidFill>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1327" name="Shape 1327"/>
          <p:cNvSpPr/>
          <p:nvPr/>
        </p:nvSpPr>
        <p:spPr>
          <a:xfrm>
            <a:off x="3846513" y="2276476"/>
            <a:ext cx="992259" cy="276999"/>
          </a:xfrm>
          <a:prstGeom prst="rect">
            <a:avLst/>
          </a:prstGeom>
          <a:solidFill>
            <a:srgbClr val="376092"/>
          </a:solidFill>
          <a:ln w="9360">
            <a:solidFill>
              <a:srgbClr val="4A7EBB"/>
            </a:solidFill>
            <a:round/>
          </a:ln>
          <a:extLst>
            <a:ext uri="{C572A759-6A51-4108-AA02-DFA0A04FC94B}">
              <ma14:wrappingTextBoxFlag xmlns:ma14="http://schemas.microsoft.com/office/mac/drawingml/2011/main" xmlns="" val="1"/>
            </a:ext>
          </a:extLst>
        </p:spPr>
        <p:txBody>
          <a:bodyPr wrap="none" lIns="0" tIns="0" rIns="0" bIns="0">
            <a:spAutoFit/>
          </a:bodyPr>
          <a:lstStyle>
            <a:lvl1pPr>
              <a:lnSpc>
                <a:spcPct val="100000"/>
              </a:lnSpc>
              <a:tabLst>
                <a:tab pos="723900" algn="l"/>
              </a:tabLst>
              <a:defRPr b="1">
                <a:solidFill>
                  <a:srgbClr val="FFFFFF"/>
                </a:solidFill>
              </a:defRPr>
            </a:lvl1pPr>
          </a:lstStyle>
          <a:p>
            <a:pPr lvl="0">
              <a:defRPr b="0">
                <a:solidFill>
                  <a:srgbClr val="000000"/>
                </a:solidFill>
              </a:defRPr>
            </a:pPr>
            <a:r>
              <a:rPr b="1">
                <a:solidFill>
                  <a:srgbClr val="FFFFFF"/>
                </a:solidFill>
              </a:rPr>
              <a:t>1 Farmaco</a:t>
            </a:r>
          </a:p>
        </p:txBody>
      </p:sp>
      <p:sp>
        <p:nvSpPr>
          <p:cNvPr id="1328" name="Shape 1328"/>
          <p:cNvSpPr/>
          <p:nvPr/>
        </p:nvSpPr>
        <p:spPr>
          <a:xfrm>
            <a:off x="5627688" y="2276476"/>
            <a:ext cx="924933" cy="276999"/>
          </a:xfrm>
          <a:prstGeom prst="rect">
            <a:avLst/>
          </a:prstGeom>
          <a:gradFill>
            <a:gsLst>
              <a:gs pos="0">
                <a:srgbClr val="D9FFA4"/>
              </a:gs>
              <a:gs pos="100000">
                <a:srgbClr val="9FC949"/>
              </a:gs>
            </a:gsLst>
            <a:lin ang="5400000"/>
          </a:gradFill>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nSpc>
                <a:spcPct val="100000"/>
              </a:lnSpc>
              <a:tabLst>
                <a:tab pos="723900" algn="l"/>
              </a:tabLst>
              <a:defRPr b="1">
                <a:solidFill>
                  <a:srgbClr val="FFFFFF"/>
                </a:solidFill>
              </a:defRPr>
            </a:lvl1pPr>
          </a:lstStyle>
          <a:p>
            <a:pPr lvl="0">
              <a:defRPr b="0">
                <a:solidFill>
                  <a:srgbClr val="000000"/>
                </a:solidFill>
              </a:defRPr>
            </a:pPr>
            <a:r>
              <a:rPr b="1">
                <a:solidFill>
                  <a:srgbClr val="FFFFFF"/>
                </a:solidFill>
              </a:rPr>
              <a:t>2 Farmaci</a:t>
            </a:r>
          </a:p>
        </p:txBody>
      </p:sp>
      <p:sp>
        <p:nvSpPr>
          <p:cNvPr id="1329" name="Shape 1329"/>
          <p:cNvSpPr/>
          <p:nvPr/>
        </p:nvSpPr>
        <p:spPr>
          <a:xfrm>
            <a:off x="7500936" y="2266951"/>
            <a:ext cx="924933" cy="276999"/>
          </a:xfrm>
          <a:prstGeom prst="rect">
            <a:avLst/>
          </a:prstGeom>
          <a:solidFill>
            <a:srgbClr val="632523"/>
          </a:solidFill>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nSpc>
                <a:spcPct val="100000"/>
              </a:lnSpc>
              <a:tabLst>
                <a:tab pos="723900" algn="l"/>
              </a:tabLst>
              <a:defRPr b="1">
                <a:solidFill>
                  <a:srgbClr val="FFFFFF"/>
                </a:solidFill>
              </a:defRPr>
            </a:lvl1pPr>
          </a:lstStyle>
          <a:p>
            <a:pPr lvl="0">
              <a:defRPr b="0">
                <a:solidFill>
                  <a:srgbClr val="000000"/>
                </a:solidFill>
              </a:defRPr>
            </a:pPr>
            <a:r>
              <a:rPr b="1">
                <a:solidFill>
                  <a:srgbClr val="FFFFFF"/>
                </a:solidFill>
              </a:rPr>
              <a:t>3 Farmaci</a:t>
            </a:r>
          </a:p>
        </p:txBody>
      </p:sp>
      <p:sp>
        <p:nvSpPr>
          <p:cNvPr id="1330" name="Shape 1330"/>
          <p:cNvSpPr/>
          <p:nvPr/>
        </p:nvSpPr>
        <p:spPr>
          <a:xfrm>
            <a:off x="-58743" y="2997201"/>
            <a:ext cx="3513139" cy="3539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tabLst>
                <a:tab pos="723900" algn="l"/>
                <a:tab pos="1447800" algn="l"/>
                <a:tab pos="2171700" algn="l"/>
                <a:tab pos="2895600" algn="l"/>
                <a:tab pos="3619500" algn="l"/>
              </a:tabLst>
              <a:defRPr sz="1700" b="1">
                <a:solidFill>
                  <a:srgbClr val="953735"/>
                </a:solidFill>
                <a:latin typeface="Candara"/>
                <a:ea typeface="Candara"/>
                <a:cs typeface="Candara"/>
                <a:sym typeface="Candara"/>
              </a:defRPr>
            </a:lvl1pPr>
          </a:lstStyle>
          <a:p>
            <a:pPr lvl="0">
              <a:defRPr sz="1800" b="0">
                <a:solidFill>
                  <a:srgbClr val="000000"/>
                </a:solidFill>
              </a:defRPr>
            </a:pPr>
            <a:r>
              <a:rPr sz="1700" b="1">
                <a:solidFill>
                  <a:srgbClr val="953735"/>
                </a:solidFill>
              </a:rPr>
              <a:t>Pressione arteriosa sistolica (mmHg)</a:t>
            </a:r>
          </a:p>
        </p:txBody>
      </p:sp>
      <p:sp>
        <p:nvSpPr>
          <p:cNvPr id="1331" name="Shape 1331"/>
          <p:cNvSpPr/>
          <p:nvPr/>
        </p:nvSpPr>
        <p:spPr>
          <a:xfrm>
            <a:off x="107947" y="2781300"/>
            <a:ext cx="8929694" cy="1590"/>
          </a:xfrm>
          <a:prstGeom prst="line">
            <a:avLst/>
          </a:prstGeom>
          <a:ln w="38160">
            <a:solidFill>
              <a:srgbClr val="4A7EBB"/>
            </a:solidFill>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1332" name="Shape 1332"/>
          <p:cNvSpPr/>
          <p:nvPr/>
        </p:nvSpPr>
        <p:spPr>
          <a:xfrm>
            <a:off x="107947" y="3573462"/>
            <a:ext cx="8929694" cy="1590"/>
          </a:xfrm>
          <a:prstGeom prst="line">
            <a:avLst/>
          </a:prstGeom>
          <a:ln w="38160">
            <a:solidFill>
              <a:srgbClr val="4A7EBB"/>
            </a:solidFill>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1333" name="Shape 1333"/>
          <p:cNvSpPr/>
          <p:nvPr/>
        </p:nvSpPr>
        <p:spPr>
          <a:xfrm>
            <a:off x="4010023" y="2997200"/>
            <a:ext cx="387283"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b="1">
                <a:solidFill>
                  <a:srgbClr val="953735"/>
                </a:solidFill>
              </a:defRPr>
            </a:lvl1pPr>
          </a:lstStyle>
          <a:p>
            <a:pPr lvl="0">
              <a:defRPr b="0">
                <a:solidFill>
                  <a:srgbClr val="000000"/>
                </a:solidFill>
              </a:defRPr>
            </a:pPr>
            <a:r>
              <a:rPr b="1">
                <a:solidFill>
                  <a:srgbClr val="953735"/>
                </a:solidFill>
              </a:rPr>
              <a:t>6.7</a:t>
            </a:r>
          </a:p>
        </p:txBody>
      </p:sp>
      <p:sp>
        <p:nvSpPr>
          <p:cNvPr id="1334" name="Shape 1334"/>
          <p:cNvSpPr/>
          <p:nvPr/>
        </p:nvSpPr>
        <p:spPr>
          <a:xfrm>
            <a:off x="5714998" y="2997200"/>
            <a:ext cx="544378"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pPr>
            <a:r>
              <a:rPr b="1">
                <a:solidFill>
                  <a:srgbClr val="953735"/>
                </a:solidFill>
              </a:rPr>
              <a:t>13.3</a:t>
            </a:r>
            <a:r>
              <a:rPr sz="1400" b="1">
                <a:solidFill>
                  <a:srgbClr val="953735"/>
                </a:solidFill>
              </a:rPr>
              <a:t> </a:t>
            </a:r>
          </a:p>
        </p:txBody>
      </p:sp>
      <p:sp>
        <p:nvSpPr>
          <p:cNvPr id="1335" name="Shape 1335"/>
          <p:cNvSpPr/>
          <p:nvPr/>
        </p:nvSpPr>
        <p:spPr>
          <a:xfrm>
            <a:off x="7488235" y="2997200"/>
            <a:ext cx="504303"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b="1">
                <a:solidFill>
                  <a:srgbClr val="953735"/>
                </a:solidFill>
              </a:defRPr>
            </a:lvl1pPr>
          </a:lstStyle>
          <a:p>
            <a:pPr lvl="0">
              <a:defRPr b="0">
                <a:solidFill>
                  <a:srgbClr val="000000"/>
                </a:solidFill>
              </a:defRPr>
            </a:pPr>
            <a:r>
              <a:rPr b="1">
                <a:solidFill>
                  <a:srgbClr val="953735"/>
                </a:solidFill>
              </a:rPr>
              <a:t>19.9</a:t>
            </a:r>
          </a:p>
        </p:txBody>
      </p:sp>
      <p:sp>
        <p:nvSpPr>
          <p:cNvPr id="1336" name="Shape 1336"/>
          <p:cNvSpPr/>
          <p:nvPr/>
        </p:nvSpPr>
        <p:spPr>
          <a:xfrm>
            <a:off x="-103188" y="3867150"/>
            <a:ext cx="3649395" cy="3539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tabLst>
                <a:tab pos="723900" algn="l"/>
                <a:tab pos="1447800" algn="l"/>
                <a:tab pos="2171700" algn="l"/>
                <a:tab pos="2895600" algn="l"/>
                <a:tab pos="3619500" algn="l"/>
              </a:tabLst>
              <a:defRPr sz="1700" b="1">
                <a:solidFill>
                  <a:srgbClr val="953735"/>
                </a:solidFill>
                <a:latin typeface="Candara"/>
                <a:ea typeface="Candara"/>
                <a:cs typeface="Candara"/>
                <a:sym typeface="Candara"/>
              </a:defRPr>
            </a:lvl1pPr>
          </a:lstStyle>
          <a:p>
            <a:pPr lvl="0">
              <a:defRPr sz="1800" b="0">
                <a:solidFill>
                  <a:srgbClr val="000000"/>
                </a:solidFill>
              </a:defRPr>
            </a:pPr>
            <a:r>
              <a:rPr sz="1700" b="1">
                <a:solidFill>
                  <a:srgbClr val="953735"/>
                </a:solidFill>
              </a:rPr>
              <a:t>Pressione arteriosa diastolica (mmHg)</a:t>
            </a:r>
          </a:p>
        </p:txBody>
      </p:sp>
      <p:sp>
        <p:nvSpPr>
          <p:cNvPr id="1337" name="Shape 1337"/>
          <p:cNvSpPr/>
          <p:nvPr/>
        </p:nvSpPr>
        <p:spPr>
          <a:xfrm>
            <a:off x="4052888" y="3860799"/>
            <a:ext cx="427359"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pPr>
            <a:r>
              <a:rPr b="1">
                <a:solidFill>
                  <a:srgbClr val="953735"/>
                </a:solidFill>
              </a:rPr>
              <a:t>3.7</a:t>
            </a:r>
            <a:r>
              <a:rPr sz="1400" b="1">
                <a:solidFill>
                  <a:srgbClr val="953735"/>
                </a:solidFill>
              </a:rPr>
              <a:t> </a:t>
            </a:r>
          </a:p>
        </p:txBody>
      </p:sp>
      <p:sp>
        <p:nvSpPr>
          <p:cNvPr id="1338" name="Shape 1338"/>
          <p:cNvSpPr/>
          <p:nvPr/>
        </p:nvSpPr>
        <p:spPr>
          <a:xfrm>
            <a:off x="5708649" y="3860799"/>
            <a:ext cx="427359"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pPr>
            <a:r>
              <a:rPr b="1">
                <a:solidFill>
                  <a:srgbClr val="953735"/>
                </a:solidFill>
              </a:rPr>
              <a:t>7.3</a:t>
            </a:r>
            <a:r>
              <a:rPr sz="1400" b="1">
                <a:solidFill>
                  <a:srgbClr val="953735"/>
                </a:solidFill>
              </a:rPr>
              <a:t> </a:t>
            </a:r>
          </a:p>
        </p:txBody>
      </p:sp>
      <p:sp>
        <p:nvSpPr>
          <p:cNvPr id="1339" name="Shape 1339"/>
          <p:cNvSpPr/>
          <p:nvPr/>
        </p:nvSpPr>
        <p:spPr>
          <a:xfrm>
            <a:off x="7586660" y="3860799"/>
            <a:ext cx="544378"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pPr>
            <a:r>
              <a:rPr b="1">
                <a:solidFill>
                  <a:srgbClr val="953735"/>
                </a:solidFill>
              </a:rPr>
              <a:t>10.7</a:t>
            </a:r>
            <a:r>
              <a:rPr sz="1400" b="1">
                <a:solidFill>
                  <a:srgbClr val="953735"/>
                </a:solidFill>
              </a:rPr>
              <a:t> </a:t>
            </a:r>
          </a:p>
        </p:txBody>
      </p:sp>
      <p:sp>
        <p:nvSpPr>
          <p:cNvPr id="1340" name="Shape 1340"/>
          <p:cNvSpPr/>
          <p:nvPr/>
        </p:nvSpPr>
        <p:spPr>
          <a:xfrm>
            <a:off x="4289423" y="3059110"/>
            <a:ext cx="919480"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6.1 a 7.2)</a:t>
            </a:r>
          </a:p>
        </p:txBody>
      </p:sp>
      <p:sp>
        <p:nvSpPr>
          <p:cNvPr id="1341" name="Shape 1341"/>
          <p:cNvSpPr/>
          <p:nvPr/>
        </p:nvSpPr>
        <p:spPr>
          <a:xfrm>
            <a:off x="6099174" y="3068635"/>
            <a:ext cx="1063751"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12.4 a 14.1)</a:t>
            </a:r>
          </a:p>
        </p:txBody>
      </p:sp>
      <p:sp>
        <p:nvSpPr>
          <p:cNvPr id="1342" name="Shape 1342"/>
          <p:cNvSpPr/>
          <p:nvPr/>
        </p:nvSpPr>
        <p:spPr>
          <a:xfrm>
            <a:off x="7826375" y="3059110"/>
            <a:ext cx="1063751"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18.5 a 21.3)</a:t>
            </a:r>
          </a:p>
        </p:txBody>
      </p:sp>
      <p:sp>
        <p:nvSpPr>
          <p:cNvPr id="1343" name="Shape 1343"/>
          <p:cNvSpPr/>
          <p:nvPr/>
        </p:nvSpPr>
        <p:spPr>
          <a:xfrm>
            <a:off x="4308473" y="3932238"/>
            <a:ext cx="919480"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3.1 a 4.3)</a:t>
            </a:r>
          </a:p>
        </p:txBody>
      </p:sp>
      <p:sp>
        <p:nvSpPr>
          <p:cNvPr id="1344" name="Shape 1344"/>
          <p:cNvSpPr/>
          <p:nvPr/>
        </p:nvSpPr>
        <p:spPr>
          <a:xfrm>
            <a:off x="5961062" y="3932238"/>
            <a:ext cx="919480"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6.2 a 8.3)</a:t>
            </a:r>
          </a:p>
        </p:txBody>
      </p:sp>
      <p:sp>
        <p:nvSpPr>
          <p:cNvPr id="1345" name="Shape 1345"/>
          <p:cNvSpPr/>
          <p:nvPr/>
        </p:nvSpPr>
        <p:spPr>
          <a:xfrm>
            <a:off x="7905750" y="3932238"/>
            <a:ext cx="991616"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9.1 a 12.4)</a:t>
            </a:r>
          </a:p>
        </p:txBody>
      </p:sp>
      <p:sp>
        <p:nvSpPr>
          <p:cNvPr id="1346" name="Shape 1346"/>
          <p:cNvSpPr/>
          <p:nvPr/>
        </p:nvSpPr>
        <p:spPr>
          <a:xfrm>
            <a:off x="7100887" y="1557338"/>
            <a:ext cx="162863" cy="2616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sz="1100">
                <a:solidFill>
                  <a:srgbClr val="953735"/>
                </a:solidFill>
              </a:defRPr>
            </a:lvl1pPr>
          </a:lstStyle>
          <a:p>
            <a:pPr lvl="0">
              <a:defRPr sz="1800">
                <a:solidFill>
                  <a:srgbClr val="000000"/>
                </a:solidFill>
              </a:defRPr>
            </a:pPr>
            <a:r>
              <a:rPr sz="1100">
                <a:solidFill>
                  <a:srgbClr val="953735"/>
                </a:solidFill>
              </a:rPr>
              <a:t>*</a:t>
            </a:r>
          </a:p>
        </p:txBody>
      </p:sp>
      <p:sp>
        <p:nvSpPr>
          <p:cNvPr id="1347" name="Shape 1347"/>
          <p:cNvSpPr/>
          <p:nvPr/>
        </p:nvSpPr>
        <p:spPr>
          <a:xfrm>
            <a:off x="115888" y="4967288"/>
            <a:ext cx="162863" cy="2616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sz="1100">
                <a:solidFill>
                  <a:srgbClr val="953735"/>
                </a:solidFill>
              </a:defRPr>
            </a:lvl1pPr>
          </a:lstStyle>
          <a:p>
            <a:pPr lvl="0">
              <a:defRPr sz="1800">
                <a:solidFill>
                  <a:srgbClr val="000000"/>
                </a:solidFill>
              </a:defRPr>
            </a:pPr>
            <a:r>
              <a:rPr sz="1100">
                <a:solidFill>
                  <a:srgbClr val="953735"/>
                </a:solidFill>
              </a:rPr>
              <a:t>*</a:t>
            </a:r>
          </a:p>
        </p:txBody>
      </p:sp>
      <p:sp>
        <p:nvSpPr>
          <p:cNvPr id="1348" name="Shape 1348"/>
          <p:cNvSpPr/>
          <p:nvPr/>
        </p:nvSpPr>
        <p:spPr>
          <a:xfrm>
            <a:off x="-52391" y="5013327"/>
            <a:ext cx="8496876" cy="83099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sz="1600">
                <a:solidFill>
                  <a:srgbClr val="808080"/>
                </a:solidFill>
              </a:rPr>
              <a:t>Riduzioni della pressione arteriosa regolata a un usuale pretrattamento  del valore di 150/90 mm Hg,</a:t>
            </a:r>
          </a:p>
          <a:p>
            <a:pPr lvl="0">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sz="1600">
                <a:solidFill>
                  <a:srgbClr val="808080"/>
                </a:solidFill>
              </a:rPr>
              <a:t> la media della pressione arteriosa in persone di 50-69 anni  che hanno avuto eventi di ictus o</a:t>
            </a:r>
          </a:p>
          <a:p>
            <a:pPr lvl="0">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sz="1600">
                <a:solidFill>
                  <a:srgbClr val="808080"/>
                </a:solidFill>
              </a:rPr>
              <a:t> cardiopatia ischemica .</a:t>
            </a:r>
          </a:p>
        </p:txBody>
      </p:sp>
      <p:sp>
        <p:nvSpPr>
          <p:cNvPr id="1349" name="Shape 1349"/>
          <p:cNvSpPr/>
          <p:nvPr/>
        </p:nvSpPr>
        <p:spPr>
          <a:xfrm>
            <a:off x="7019925" y="6510336"/>
            <a:ext cx="2133600" cy="367876"/>
          </a:xfrm>
          <a:prstGeom prst="rect">
            <a:avLst/>
          </a:prstGeom>
          <a:ln w="12700">
            <a:miter lim="400000"/>
          </a:ln>
          <a:extLst>
            <a:ext uri="{C572A759-6A51-4108-AA02-DFA0A04FC94B}">
              <ma14:wrappingTextBoxFlag xmlns:ma14="http://schemas.microsoft.com/office/mac/drawingml/2011/main" xmlns="" val="1"/>
            </a:ext>
          </a:extLst>
        </p:spPr>
        <p:txBody>
          <a:bodyPr lIns="44999" tIns="44999" rIns="44999" bIns="44999">
            <a:spAutoFit/>
          </a:bodyPr>
          <a:lstStyle>
            <a:lvl1pPr>
              <a:lnSpc>
                <a:spcPct val="100000"/>
              </a:lnSpc>
              <a:tabLst>
                <a:tab pos="723900" algn="l"/>
                <a:tab pos="1447800" algn="l"/>
              </a:tabLst>
              <a:defRPr>
                <a:solidFill>
                  <a:srgbClr val="808080"/>
                </a:solidFill>
              </a:defRPr>
            </a:lvl1pPr>
          </a:lstStyle>
          <a:p>
            <a:pPr lvl="0">
              <a:defRPr>
                <a:solidFill>
                  <a:srgbClr val="000000"/>
                </a:solidFill>
              </a:defRPr>
            </a:pPr>
            <a:r>
              <a:rPr>
                <a:solidFill>
                  <a:srgbClr val="808080"/>
                </a:solidFill>
              </a:rPr>
              <a:t>43</a:t>
            </a:r>
          </a:p>
        </p:txBody>
      </p:sp>
      <p:sp>
        <p:nvSpPr>
          <p:cNvPr id="1350" name="Shape 1350"/>
          <p:cNvSpPr/>
          <p:nvPr/>
        </p:nvSpPr>
        <p:spPr>
          <a:xfrm>
            <a:off x="149225" y="5961063"/>
            <a:ext cx="8958265"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808080"/>
                </a:solidFill>
                <a:latin typeface="Trebuchet MS"/>
                <a:ea typeface="Trebuchet MS"/>
                <a:cs typeface="Trebuchet MS"/>
                <a:sym typeface="Trebuchet MS"/>
              </a:defRPr>
            </a:lvl1pPr>
          </a:lstStyle>
          <a:p>
            <a:pPr lvl="0">
              <a:defRPr sz="1800">
                <a:solidFill>
                  <a:srgbClr val="000000"/>
                </a:solidFill>
              </a:defRPr>
            </a:pPr>
            <a:r>
              <a:rPr sz="2000">
                <a:solidFill>
                  <a:srgbClr val="808080"/>
                </a:solidFill>
              </a:rPr>
              <a:t>Law M R et al. Value of low dose combination treatment with blood pressure lowering drugs: analysis of 354 randomised trials. BMJ. 2003;326:1427-1434</a:t>
            </a:r>
          </a:p>
        </p:txBody>
      </p:sp>
      <p:sp>
        <p:nvSpPr>
          <p:cNvPr id="1351" name="Shape 1351"/>
          <p:cNvSpPr/>
          <p:nvPr/>
        </p:nvSpPr>
        <p:spPr>
          <a:xfrm>
            <a:off x="7297736" y="446089"/>
            <a:ext cx="137215"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sz="1000">
                <a:solidFill>
                  <a:srgbClr val="215968"/>
                </a:solidFill>
                <a:latin typeface="Candara"/>
                <a:ea typeface="Candara"/>
                <a:cs typeface="Candara"/>
                <a:sym typeface="Candara"/>
              </a:defRPr>
            </a:lvl1pPr>
          </a:lstStyle>
          <a:p>
            <a:pPr lvl="0">
              <a:defRPr sz="1800">
                <a:solidFill>
                  <a:srgbClr val="000000"/>
                </a:solidFill>
              </a:defRPr>
            </a:pPr>
            <a:r>
              <a:rPr sz="1000">
                <a:solidFill>
                  <a:srgbClr val="215968"/>
                </a:solidFill>
              </a:rPr>
              <a:t>1</a:t>
            </a: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Shape 1353"/>
          <p:cNvSpPr>
            <a:spLocks noGrp="1"/>
          </p:cNvSpPr>
          <p:nvPr>
            <p:ph type="title"/>
          </p:nvPr>
        </p:nvSpPr>
        <p:spPr>
          <a:xfrm>
            <a:off x="457200" y="274639"/>
            <a:ext cx="8229600" cy="1143001"/>
          </a:xfrm>
          <a:prstGeom prst="rect">
            <a:avLst/>
          </a:prstGeom>
          <a:extLst>
            <a:ext uri="{C572A759-6A51-4108-AA02-DFA0A04FC94B}">
              <ma14:wrappingTextBoxFlag xmlns:ma14="http://schemas.microsoft.com/office/mac/drawingml/2011/main" xmlns="" val="1"/>
            </a:ext>
          </a:extLst>
        </p:spPr>
        <p:txBody>
          <a:bodyPr lIns="0" tIns="0" rIns="0" bIns="0"/>
          <a:lstStyle>
            <a:lvl1pPr defTabSz="363900">
              <a:tabLst>
                <a:tab pos="584200" algn="l"/>
                <a:tab pos="1168400" algn="l"/>
                <a:tab pos="1752600" algn="l"/>
                <a:tab pos="2336800" algn="l"/>
                <a:tab pos="2921000" algn="l"/>
                <a:tab pos="3517900" algn="l"/>
                <a:tab pos="4102100" algn="l"/>
                <a:tab pos="4686300" algn="l"/>
                <a:tab pos="5270500" algn="l"/>
                <a:tab pos="5854700" algn="l"/>
                <a:tab pos="6438900" algn="l"/>
              </a:tabLst>
              <a:defRPr sz="3500" b="1">
                <a:solidFill>
                  <a:srgbClr val="F900E3"/>
                </a:solidFill>
              </a:defRPr>
            </a:lvl1pPr>
          </a:lstStyle>
          <a:p>
            <a:pPr lvl="0">
              <a:defRPr sz="1800" b="0">
                <a:solidFill>
                  <a:srgbClr val="000000"/>
                </a:solidFill>
              </a:defRPr>
            </a:pPr>
            <a:r>
              <a:rPr sz="3500" b="1">
                <a:solidFill>
                  <a:srgbClr val="F900E3"/>
                </a:solidFill>
              </a:rPr>
              <a:t>Effetto sulla riduzione dell’incidenza di ictus e CAD</a:t>
            </a:r>
          </a:p>
        </p:txBody>
      </p:sp>
      <p:sp>
        <p:nvSpPr>
          <p:cNvPr id="1354" name="Shape 1354"/>
          <p:cNvSpPr/>
          <p:nvPr/>
        </p:nvSpPr>
        <p:spPr>
          <a:xfrm>
            <a:off x="3452812" y="1557338"/>
            <a:ext cx="4207240"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tabLst>
                <a:tab pos="723900" algn="l"/>
                <a:tab pos="1447800" algn="l"/>
                <a:tab pos="2171700" algn="l"/>
                <a:tab pos="2895600" algn="l"/>
                <a:tab pos="3619500" algn="l"/>
                <a:tab pos="4343400" algn="l"/>
              </a:tabLst>
              <a:defRPr b="1">
                <a:solidFill>
                  <a:srgbClr val="215968"/>
                </a:solidFill>
              </a:defRPr>
            </a:lvl1pPr>
          </a:lstStyle>
          <a:p>
            <a:pPr lvl="0">
              <a:defRPr b="0">
                <a:solidFill>
                  <a:srgbClr val="000000"/>
                </a:solidFill>
              </a:defRPr>
            </a:pPr>
            <a:r>
              <a:rPr b="1">
                <a:solidFill>
                  <a:srgbClr val="215968"/>
                </a:solidFill>
              </a:rPr>
              <a:t>Percentuale (95% CI) riduzione d’incidenza </a:t>
            </a:r>
          </a:p>
        </p:txBody>
      </p:sp>
      <p:sp>
        <p:nvSpPr>
          <p:cNvPr id="1355" name="Shape 1355"/>
          <p:cNvSpPr/>
          <p:nvPr/>
        </p:nvSpPr>
        <p:spPr>
          <a:xfrm>
            <a:off x="3635370" y="1925634"/>
            <a:ext cx="5122872" cy="1590"/>
          </a:xfrm>
          <a:prstGeom prst="line">
            <a:avLst/>
          </a:prstGeom>
          <a:ln w="38160">
            <a:solidFill>
              <a:srgbClr val="4A7EBB"/>
            </a:solidFill>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1356" name="Shape 1356"/>
          <p:cNvSpPr/>
          <p:nvPr/>
        </p:nvSpPr>
        <p:spPr>
          <a:xfrm>
            <a:off x="3846513" y="2276476"/>
            <a:ext cx="992259" cy="276999"/>
          </a:xfrm>
          <a:prstGeom prst="rect">
            <a:avLst/>
          </a:prstGeom>
          <a:solidFill>
            <a:srgbClr val="376092"/>
          </a:solidFill>
          <a:ln w="9360">
            <a:solidFill>
              <a:srgbClr val="4A7EBB"/>
            </a:solidFill>
            <a:round/>
          </a:ln>
          <a:extLst>
            <a:ext uri="{C572A759-6A51-4108-AA02-DFA0A04FC94B}">
              <ma14:wrappingTextBoxFlag xmlns:ma14="http://schemas.microsoft.com/office/mac/drawingml/2011/main" xmlns="" val="1"/>
            </a:ext>
          </a:extLst>
        </p:spPr>
        <p:txBody>
          <a:bodyPr wrap="none" lIns="0" tIns="0" rIns="0" bIns="0">
            <a:spAutoFit/>
          </a:bodyPr>
          <a:lstStyle>
            <a:lvl1pPr>
              <a:lnSpc>
                <a:spcPct val="100000"/>
              </a:lnSpc>
              <a:tabLst>
                <a:tab pos="723900" algn="l"/>
              </a:tabLst>
              <a:defRPr b="1">
                <a:solidFill>
                  <a:srgbClr val="FFFFFF"/>
                </a:solidFill>
              </a:defRPr>
            </a:lvl1pPr>
          </a:lstStyle>
          <a:p>
            <a:pPr lvl="0">
              <a:defRPr b="0">
                <a:solidFill>
                  <a:srgbClr val="000000"/>
                </a:solidFill>
              </a:defRPr>
            </a:pPr>
            <a:r>
              <a:rPr b="1">
                <a:solidFill>
                  <a:srgbClr val="FFFFFF"/>
                </a:solidFill>
              </a:rPr>
              <a:t>1 Farmaco</a:t>
            </a:r>
          </a:p>
        </p:txBody>
      </p:sp>
      <p:sp>
        <p:nvSpPr>
          <p:cNvPr id="1357" name="Shape 1357"/>
          <p:cNvSpPr/>
          <p:nvPr/>
        </p:nvSpPr>
        <p:spPr>
          <a:xfrm>
            <a:off x="5627688" y="2276476"/>
            <a:ext cx="924933" cy="276999"/>
          </a:xfrm>
          <a:prstGeom prst="rect">
            <a:avLst/>
          </a:prstGeom>
          <a:gradFill>
            <a:gsLst>
              <a:gs pos="0">
                <a:srgbClr val="D9FFA4"/>
              </a:gs>
              <a:gs pos="100000">
                <a:srgbClr val="9FC949"/>
              </a:gs>
            </a:gsLst>
            <a:lin ang="5400000"/>
          </a:gradFill>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nSpc>
                <a:spcPct val="100000"/>
              </a:lnSpc>
              <a:tabLst>
                <a:tab pos="723900" algn="l"/>
              </a:tabLst>
              <a:defRPr b="1">
                <a:solidFill>
                  <a:srgbClr val="FFFFFF"/>
                </a:solidFill>
              </a:defRPr>
            </a:lvl1pPr>
          </a:lstStyle>
          <a:p>
            <a:pPr lvl="0">
              <a:defRPr b="0">
                <a:solidFill>
                  <a:srgbClr val="000000"/>
                </a:solidFill>
              </a:defRPr>
            </a:pPr>
            <a:r>
              <a:rPr b="1">
                <a:solidFill>
                  <a:srgbClr val="FFFFFF"/>
                </a:solidFill>
              </a:rPr>
              <a:t>2 Farmaci</a:t>
            </a:r>
          </a:p>
        </p:txBody>
      </p:sp>
      <p:sp>
        <p:nvSpPr>
          <p:cNvPr id="1358" name="Shape 1358"/>
          <p:cNvSpPr/>
          <p:nvPr/>
        </p:nvSpPr>
        <p:spPr>
          <a:xfrm>
            <a:off x="7500936" y="2266951"/>
            <a:ext cx="924933" cy="276999"/>
          </a:xfrm>
          <a:prstGeom prst="rect">
            <a:avLst/>
          </a:prstGeom>
          <a:solidFill>
            <a:srgbClr val="632523"/>
          </a:solidFill>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nSpc>
                <a:spcPct val="100000"/>
              </a:lnSpc>
              <a:tabLst>
                <a:tab pos="723900" algn="l"/>
              </a:tabLst>
              <a:defRPr b="1">
                <a:solidFill>
                  <a:srgbClr val="FFFFFF"/>
                </a:solidFill>
              </a:defRPr>
            </a:lvl1pPr>
          </a:lstStyle>
          <a:p>
            <a:pPr lvl="0">
              <a:defRPr b="0">
                <a:solidFill>
                  <a:srgbClr val="000000"/>
                </a:solidFill>
              </a:defRPr>
            </a:pPr>
            <a:r>
              <a:rPr b="1">
                <a:solidFill>
                  <a:srgbClr val="FFFFFF"/>
                </a:solidFill>
              </a:rPr>
              <a:t>3 Farmaci</a:t>
            </a:r>
          </a:p>
        </p:txBody>
      </p:sp>
      <p:sp>
        <p:nvSpPr>
          <p:cNvPr id="1359" name="Shape 1359"/>
          <p:cNvSpPr/>
          <p:nvPr/>
        </p:nvSpPr>
        <p:spPr>
          <a:xfrm>
            <a:off x="1131887" y="2997200"/>
            <a:ext cx="743150"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tabLst>
                <a:tab pos="723900" algn="l"/>
              </a:tabLst>
              <a:defRPr sz="2000" b="1">
                <a:solidFill>
                  <a:srgbClr val="953735"/>
                </a:solidFill>
                <a:latin typeface="Candara"/>
                <a:ea typeface="Candara"/>
                <a:cs typeface="Candara"/>
                <a:sym typeface="Candara"/>
              </a:defRPr>
            </a:lvl1pPr>
          </a:lstStyle>
          <a:p>
            <a:pPr lvl="0">
              <a:defRPr sz="1800" b="0">
                <a:solidFill>
                  <a:srgbClr val="000000"/>
                </a:solidFill>
              </a:defRPr>
            </a:pPr>
            <a:r>
              <a:rPr sz="2000" b="1">
                <a:solidFill>
                  <a:srgbClr val="953735"/>
                </a:solidFill>
              </a:rPr>
              <a:t>ICTUS</a:t>
            </a:r>
          </a:p>
        </p:txBody>
      </p:sp>
      <p:sp>
        <p:nvSpPr>
          <p:cNvPr id="1360" name="Shape 1360"/>
          <p:cNvSpPr/>
          <p:nvPr/>
        </p:nvSpPr>
        <p:spPr>
          <a:xfrm>
            <a:off x="107947" y="2781300"/>
            <a:ext cx="8929694" cy="1590"/>
          </a:xfrm>
          <a:prstGeom prst="line">
            <a:avLst/>
          </a:prstGeom>
          <a:ln w="38160">
            <a:solidFill>
              <a:srgbClr val="4A7EBB"/>
            </a:solidFill>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1361" name="Shape 1361"/>
          <p:cNvSpPr/>
          <p:nvPr/>
        </p:nvSpPr>
        <p:spPr>
          <a:xfrm>
            <a:off x="107947" y="3573462"/>
            <a:ext cx="8929694" cy="1590"/>
          </a:xfrm>
          <a:prstGeom prst="line">
            <a:avLst/>
          </a:prstGeom>
          <a:ln w="38160">
            <a:solidFill>
              <a:srgbClr val="4A7EBB"/>
            </a:solidFill>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1362" name="Shape 1362"/>
          <p:cNvSpPr/>
          <p:nvPr/>
        </p:nvSpPr>
        <p:spPr>
          <a:xfrm>
            <a:off x="4011613" y="2997200"/>
            <a:ext cx="326369"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b="1">
                <a:solidFill>
                  <a:srgbClr val="953735"/>
                </a:solidFill>
              </a:defRPr>
            </a:lvl1pPr>
          </a:lstStyle>
          <a:p>
            <a:pPr lvl="0">
              <a:defRPr b="0">
                <a:solidFill>
                  <a:srgbClr val="000000"/>
                </a:solidFill>
              </a:defRPr>
            </a:pPr>
            <a:r>
              <a:rPr b="1">
                <a:solidFill>
                  <a:srgbClr val="953735"/>
                </a:solidFill>
              </a:rPr>
              <a:t>29</a:t>
            </a:r>
          </a:p>
        </p:txBody>
      </p:sp>
      <p:sp>
        <p:nvSpPr>
          <p:cNvPr id="1363" name="Shape 1363"/>
          <p:cNvSpPr/>
          <p:nvPr/>
        </p:nvSpPr>
        <p:spPr>
          <a:xfrm>
            <a:off x="5721349" y="2997200"/>
            <a:ext cx="366445"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pPr>
            <a:r>
              <a:rPr b="1">
                <a:solidFill>
                  <a:srgbClr val="953735"/>
                </a:solidFill>
              </a:rPr>
              <a:t>49</a:t>
            </a:r>
            <a:r>
              <a:rPr sz="1400" b="1">
                <a:solidFill>
                  <a:srgbClr val="953735"/>
                </a:solidFill>
              </a:rPr>
              <a:t> </a:t>
            </a:r>
          </a:p>
        </p:txBody>
      </p:sp>
      <p:sp>
        <p:nvSpPr>
          <p:cNvPr id="1364" name="Shape 1364"/>
          <p:cNvSpPr/>
          <p:nvPr/>
        </p:nvSpPr>
        <p:spPr>
          <a:xfrm>
            <a:off x="7494586" y="2997200"/>
            <a:ext cx="326369"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b="1">
                <a:solidFill>
                  <a:srgbClr val="953735"/>
                </a:solidFill>
              </a:defRPr>
            </a:lvl1pPr>
          </a:lstStyle>
          <a:p>
            <a:pPr lvl="0">
              <a:defRPr b="0">
                <a:solidFill>
                  <a:srgbClr val="000000"/>
                </a:solidFill>
              </a:defRPr>
            </a:pPr>
            <a:r>
              <a:rPr b="1">
                <a:solidFill>
                  <a:srgbClr val="953735"/>
                </a:solidFill>
              </a:rPr>
              <a:t>63</a:t>
            </a:r>
          </a:p>
        </p:txBody>
      </p:sp>
      <p:sp>
        <p:nvSpPr>
          <p:cNvPr id="1365" name="Shape 1365"/>
          <p:cNvSpPr/>
          <p:nvPr/>
        </p:nvSpPr>
        <p:spPr>
          <a:xfrm>
            <a:off x="312736" y="3867150"/>
            <a:ext cx="2514469" cy="3539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tabLst>
                <a:tab pos="723900" algn="l"/>
                <a:tab pos="1447800" algn="l"/>
                <a:tab pos="2171700" algn="l"/>
                <a:tab pos="2895600" algn="l"/>
              </a:tabLst>
              <a:defRPr sz="1700" b="1">
                <a:solidFill>
                  <a:srgbClr val="953735"/>
                </a:solidFill>
                <a:latin typeface="Candara"/>
                <a:ea typeface="Candara"/>
                <a:cs typeface="Candara"/>
                <a:sym typeface="Candara"/>
              </a:defRPr>
            </a:lvl1pPr>
          </a:lstStyle>
          <a:p>
            <a:pPr lvl="0">
              <a:defRPr sz="1800" b="0">
                <a:solidFill>
                  <a:srgbClr val="000000"/>
                </a:solidFill>
              </a:defRPr>
            </a:pPr>
            <a:r>
              <a:rPr sz="1700" b="1">
                <a:solidFill>
                  <a:srgbClr val="953735"/>
                </a:solidFill>
              </a:rPr>
              <a:t>CARDIOPATIA ISCHEMICA</a:t>
            </a:r>
          </a:p>
        </p:txBody>
      </p:sp>
      <p:sp>
        <p:nvSpPr>
          <p:cNvPr id="1366" name="Shape 1366"/>
          <p:cNvSpPr/>
          <p:nvPr/>
        </p:nvSpPr>
        <p:spPr>
          <a:xfrm>
            <a:off x="4052888" y="3860799"/>
            <a:ext cx="366445"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pPr>
            <a:r>
              <a:rPr b="1">
                <a:solidFill>
                  <a:srgbClr val="953735"/>
                </a:solidFill>
              </a:rPr>
              <a:t>19</a:t>
            </a:r>
            <a:r>
              <a:rPr sz="1400" b="1">
                <a:solidFill>
                  <a:srgbClr val="953735"/>
                </a:solidFill>
              </a:rPr>
              <a:t> </a:t>
            </a:r>
          </a:p>
        </p:txBody>
      </p:sp>
      <p:sp>
        <p:nvSpPr>
          <p:cNvPr id="1367" name="Shape 1367"/>
          <p:cNvSpPr/>
          <p:nvPr/>
        </p:nvSpPr>
        <p:spPr>
          <a:xfrm>
            <a:off x="5710238" y="3860799"/>
            <a:ext cx="366445"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pPr>
            <a:r>
              <a:rPr b="1">
                <a:solidFill>
                  <a:srgbClr val="953735"/>
                </a:solidFill>
              </a:rPr>
              <a:t>34</a:t>
            </a:r>
            <a:r>
              <a:rPr sz="1400" b="1">
                <a:solidFill>
                  <a:srgbClr val="953735"/>
                </a:solidFill>
              </a:rPr>
              <a:t> </a:t>
            </a:r>
          </a:p>
        </p:txBody>
      </p:sp>
      <p:sp>
        <p:nvSpPr>
          <p:cNvPr id="1368" name="Shape 1368"/>
          <p:cNvSpPr/>
          <p:nvPr/>
        </p:nvSpPr>
        <p:spPr>
          <a:xfrm>
            <a:off x="7593011" y="3860799"/>
            <a:ext cx="366445"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pPr>
            <a:r>
              <a:rPr b="1">
                <a:solidFill>
                  <a:srgbClr val="953735"/>
                </a:solidFill>
              </a:rPr>
              <a:t>46</a:t>
            </a:r>
            <a:r>
              <a:rPr sz="1400" b="1">
                <a:solidFill>
                  <a:srgbClr val="953735"/>
                </a:solidFill>
              </a:rPr>
              <a:t> </a:t>
            </a:r>
          </a:p>
        </p:txBody>
      </p:sp>
      <p:sp>
        <p:nvSpPr>
          <p:cNvPr id="1369" name="Shape 1369"/>
          <p:cNvSpPr/>
          <p:nvPr/>
        </p:nvSpPr>
        <p:spPr>
          <a:xfrm>
            <a:off x="4165598" y="3059110"/>
            <a:ext cx="842536"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26 a 31)</a:t>
            </a:r>
          </a:p>
        </p:txBody>
      </p:sp>
      <p:sp>
        <p:nvSpPr>
          <p:cNvPr id="1370" name="Shape 1370"/>
          <p:cNvSpPr/>
          <p:nvPr/>
        </p:nvSpPr>
        <p:spPr>
          <a:xfrm>
            <a:off x="5892798" y="3068635"/>
            <a:ext cx="842536"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42 a 55)</a:t>
            </a:r>
          </a:p>
        </p:txBody>
      </p:sp>
      <p:sp>
        <p:nvSpPr>
          <p:cNvPr id="1371" name="Shape 1371"/>
          <p:cNvSpPr/>
          <p:nvPr/>
        </p:nvSpPr>
        <p:spPr>
          <a:xfrm>
            <a:off x="7694610" y="3059110"/>
            <a:ext cx="842536"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55 a 70)</a:t>
            </a:r>
          </a:p>
        </p:txBody>
      </p:sp>
      <p:sp>
        <p:nvSpPr>
          <p:cNvPr id="1372" name="Shape 1372"/>
          <p:cNvSpPr/>
          <p:nvPr/>
        </p:nvSpPr>
        <p:spPr>
          <a:xfrm>
            <a:off x="4238623" y="3932238"/>
            <a:ext cx="842536"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17 a 21)</a:t>
            </a:r>
          </a:p>
        </p:txBody>
      </p:sp>
      <p:sp>
        <p:nvSpPr>
          <p:cNvPr id="1373" name="Shape 1373"/>
          <p:cNvSpPr/>
          <p:nvPr/>
        </p:nvSpPr>
        <p:spPr>
          <a:xfrm>
            <a:off x="5894387" y="3932238"/>
            <a:ext cx="842536"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29 a 40)</a:t>
            </a:r>
          </a:p>
        </p:txBody>
      </p:sp>
      <p:sp>
        <p:nvSpPr>
          <p:cNvPr id="1374" name="Shape 1374"/>
          <p:cNvSpPr/>
          <p:nvPr/>
        </p:nvSpPr>
        <p:spPr>
          <a:xfrm>
            <a:off x="7766049" y="3932238"/>
            <a:ext cx="842536"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nSpc>
                <a:spcPct val="100000"/>
              </a:lnSpc>
              <a:tabLst>
                <a:tab pos="723900" algn="l"/>
              </a:tabLst>
            </a:pPr>
            <a:r>
              <a:rPr b="1">
                <a:solidFill>
                  <a:srgbClr val="953735"/>
                </a:solidFill>
              </a:rPr>
              <a:t> </a:t>
            </a:r>
            <a:r>
              <a:rPr sz="1100" b="1">
                <a:solidFill>
                  <a:srgbClr val="953735"/>
                </a:solidFill>
              </a:rPr>
              <a:t>(Da 39 a 53)</a:t>
            </a:r>
          </a:p>
        </p:txBody>
      </p:sp>
      <p:sp>
        <p:nvSpPr>
          <p:cNvPr id="1375" name="Shape 1375"/>
          <p:cNvSpPr/>
          <p:nvPr/>
        </p:nvSpPr>
        <p:spPr>
          <a:xfrm>
            <a:off x="71437" y="5065714"/>
            <a:ext cx="8893176"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b="1">
                <a:solidFill>
                  <a:srgbClr val="953735"/>
                </a:solidFill>
              </a:defRPr>
            </a:lvl1pPr>
          </a:lstStyle>
          <a:p>
            <a:pPr lvl="0">
              <a:defRPr b="0">
                <a:solidFill>
                  <a:srgbClr val="000000"/>
                </a:solidFill>
              </a:defRPr>
            </a:pPr>
            <a:r>
              <a:rPr b="1">
                <a:solidFill>
                  <a:srgbClr val="953735"/>
                </a:solidFill>
              </a:rPr>
              <a:t>Effetti di farmaci antiipertensivi sulla riduzione nell’incidenza di ictus ed eventi ischemici quando utilizzati separatamente e in combinazione a metà dose standard</a:t>
            </a:r>
          </a:p>
        </p:txBody>
      </p:sp>
      <p:sp>
        <p:nvSpPr>
          <p:cNvPr id="1376" name="Shape 1376"/>
          <p:cNvSpPr/>
          <p:nvPr/>
        </p:nvSpPr>
        <p:spPr>
          <a:xfrm>
            <a:off x="7019925" y="6510336"/>
            <a:ext cx="2133600" cy="367876"/>
          </a:xfrm>
          <a:prstGeom prst="rect">
            <a:avLst/>
          </a:prstGeom>
          <a:ln w="12700">
            <a:miter lim="400000"/>
          </a:ln>
          <a:extLst>
            <a:ext uri="{C572A759-6A51-4108-AA02-DFA0A04FC94B}">
              <ma14:wrappingTextBoxFlag xmlns:ma14="http://schemas.microsoft.com/office/mac/drawingml/2011/main" xmlns="" val="1"/>
            </a:ext>
          </a:extLst>
        </p:spPr>
        <p:txBody>
          <a:bodyPr lIns="44999" tIns="44999" rIns="44999" bIns="44999">
            <a:spAutoFit/>
          </a:bodyPr>
          <a:lstStyle>
            <a:lvl1pPr>
              <a:lnSpc>
                <a:spcPct val="100000"/>
              </a:lnSpc>
              <a:tabLst>
                <a:tab pos="723900" algn="l"/>
                <a:tab pos="1447800" algn="l"/>
              </a:tabLst>
              <a:defRPr>
                <a:solidFill>
                  <a:srgbClr val="808080"/>
                </a:solidFill>
              </a:defRPr>
            </a:lvl1pPr>
          </a:lstStyle>
          <a:p>
            <a:pPr lvl="0">
              <a:defRPr>
                <a:solidFill>
                  <a:srgbClr val="000000"/>
                </a:solidFill>
              </a:defRPr>
            </a:pPr>
            <a:r>
              <a:rPr>
                <a:solidFill>
                  <a:srgbClr val="808080"/>
                </a:solidFill>
              </a:rPr>
              <a:t>44</a:t>
            </a:r>
          </a:p>
        </p:txBody>
      </p:sp>
      <p:sp>
        <p:nvSpPr>
          <p:cNvPr id="1377" name="Shape 1377"/>
          <p:cNvSpPr/>
          <p:nvPr/>
        </p:nvSpPr>
        <p:spPr>
          <a:xfrm>
            <a:off x="149225" y="5805489"/>
            <a:ext cx="8958265" cy="9233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808080"/>
                </a:solidFill>
                <a:latin typeface="Trebuchet MS"/>
                <a:ea typeface="Trebuchet MS"/>
                <a:cs typeface="Trebuchet MS"/>
                <a:sym typeface="Trebuchet MS"/>
              </a:defRPr>
            </a:lvl1pPr>
          </a:lstStyle>
          <a:p>
            <a:pPr lvl="0">
              <a:defRPr>
                <a:solidFill>
                  <a:srgbClr val="000000"/>
                </a:solidFill>
              </a:defRPr>
            </a:pPr>
            <a:r>
              <a:rPr>
                <a:solidFill>
                  <a:srgbClr val="808080"/>
                </a:solidFill>
              </a:rPr>
              <a:t>Rielaborazione grafica  della tabella da Law M R et al. Value of low dose combination treatment with blood pressure lowering drugs: analysis of 354 randomised trials. BMJ. 2003;326:1427-1434</a:t>
            </a:r>
          </a:p>
        </p:txBody>
      </p:sp>
      <p:sp>
        <p:nvSpPr>
          <p:cNvPr id="1378" name="Shape 1378"/>
          <p:cNvSpPr/>
          <p:nvPr/>
        </p:nvSpPr>
        <p:spPr>
          <a:xfrm>
            <a:off x="8847136" y="333376"/>
            <a:ext cx="137215"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sz="1000">
                <a:solidFill>
                  <a:srgbClr val="215968"/>
                </a:solidFill>
                <a:latin typeface="Candara"/>
                <a:ea typeface="Candara"/>
                <a:cs typeface="Candara"/>
                <a:sym typeface="Candara"/>
              </a:defRPr>
            </a:lvl1pPr>
          </a:lstStyle>
          <a:p>
            <a:pPr lvl="0">
              <a:defRPr sz="1800">
                <a:solidFill>
                  <a:srgbClr val="000000"/>
                </a:solidFill>
              </a:defRPr>
            </a:pPr>
            <a:r>
              <a:rPr sz="1000">
                <a:solidFill>
                  <a:srgbClr val="215968"/>
                </a:solidFill>
              </a:rPr>
              <a:t>1</a:t>
            </a:r>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 name="Shape 1465"/>
          <p:cNvSpPr/>
          <p:nvPr/>
        </p:nvSpPr>
        <p:spPr>
          <a:xfrm>
            <a:off x="419100" y="134939"/>
            <a:ext cx="8229600" cy="952651"/>
          </a:xfrm>
          <a:prstGeom prst="rect">
            <a:avLst/>
          </a:prstGeom>
          <a:ln w="12700">
            <a:miter lim="400000"/>
          </a:ln>
          <a:extLst>
            <a:ext uri="{C572A759-6A51-4108-AA02-DFA0A04FC94B}">
              <ma14:wrappingTextBoxFlag xmlns:ma14="http://schemas.microsoft.com/office/mac/drawingml/2011/main" xmlns="" val="1"/>
            </a:ext>
          </a:extLst>
        </p:spPr>
        <p:txBody>
          <a:bodyPr lIns="44999" tIns="44999" rIns="44999" bIns="44999">
            <a:spAutoFit/>
          </a:bodyPr>
          <a:lstStyle>
            <a:lvl1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defRPr sz="2800" b="1">
                <a:solidFill>
                  <a:srgbClr val="F900E3"/>
                </a:solidFill>
              </a:defRPr>
            </a:lvl1pPr>
          </a:lstStyle>
          <a:p>
            <a:pPr lvl="0">
              <a:defRPr sz="1800" b="0">
                <a:solidFill>
                  <a:srgbClr val="000000"/>
                </a:solidFill>
              </a:defRPr>
            </a:pPr>
            <a:r>
              <a:rPr sz="2800" b="1">
                <a:solidFill>
                  <a:srgbClr val="F900E3"/>
                </a:solidFill>
              </a:rPr>
              <a:t>TRINITY: significantly better BP goal† achievement with triple combination therapy</a:t>
            </a:r>
          </a:p>
        </p:txBody>
      </p:sp>
      <p:sp>
        <p:nvSpPr>
          <p:cNvPr id="1466" name="Shape 1466"/>
          <p:cNvSpPr/>
          <p:nvPr/>
        </p:nvSpPr>
        <p:spPr>
          <a:xfrm>
            <a:off x="1476374" y="5857873"/>
            <a:ext cx="5746752"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nSpc>
                <a:spcPct val="100000"/>
              </a:lnSpc>
              <a:tabLst>
                <a:tab pos="723900" algn="l"/>
                <a:tab pos="1447800" algn="l"/>
                <a:tab pos="2171700" algn="l"/>
                <a:tab pos="2895600" algn="l"/>
                <a:tab pos="3619500" algn="l"/>
                <a:tab pos="4343400" algn="l"/>
                <a:tab pos="5067300" algn="l"/>
              </a:tabLst>
            </a:pPr>
            <a:r>
              <a:rPr sz="1400">
                <a:solidFill>
                  <a:srgbClr val="1F497D"/>
                </a:solidFill>
                <a:latin typeface="Arial"/>
                <a:ea typeface="Arial"/>
                <a:cs typeface="Arial"/>
                <a:sym typeface="Arial"/>
              </a:rPr>
              <a:t>*p&lt;0.001 vs. dual combination</a:t>
            </a:r>
          </a:p>
          <a:p>
            <a:pPr lvl="0">
              <a:lnSpc>
                <a:spcPct val="100000"/>
              </a:lnSpc>
              <a:tabLst>
                <a:tab pos="723900" algn="l"/>
                <a:tab pos="1447800" algn="l"/>
                <a:tab pos="2171700" algn="l"/>
                <a:tab pos="2895600" algn="l"/>
                <a:tab pos="3619500" algn="l"/>
                <a:tab pos="4343400" algn="l"/>
                <a:tab pos="5067300" algn="l"/>
              </a:tabLst>
            </a:pPr>
            <a:r>
              <a:rPr sz="1400">
                <a:solidFill>
                  <a:srgbClr val="1F497D"/>
                </a:solidFill>
                <a:latin typeface="Arial"/>
                <a:ea typeface="Arial"/>
                <a:cs typeface="Arial"/>
                <a:sym typeface="Arial"/>
              </a:rPr>
              <a:t>†BP goal defined as &lt;140/90 mmHg</a:t>
            </a:r>
          </a:p>
        </p:txBody>
      </p:sp>
      <p:sp>
        <p:nvSpPr>
          <p:cNvPr id="1467" name="Shape 1467"/>
          <p:cNvSpPr/>
          <p:nvPr/>
        </p:nvSpPr>
        <p:spPr>
          <a:xfrm>
            <a:off x="1873020" y="5459413"/>
            <a:ext cx="948335"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00000"/>
              </a:lnSpc>
              <a:tabLst>
                <a:tab pos="723900" algn="l"/>
              </a:tabLst>
              <a:defRPr sz="1600">
                <a:solidFill>
                  <a:srgbClr val="1F497D"/>
                </a:solidFill>
                <a:latin typeface="Arial"/>
                <a:ea typeface="Arial"/>
                <a:cs typeface="Arial"/>
                <a:sym typeface="Arial"/>
              </a:defRPr>
            </a:lvl1pPr>
          </a:lstStyle>
          <a:p>
            <a:pPr lvl="0">
              <a:defRPr sz="1800">
                <a:solidFill>
                  <a:srgbClr val="000000"/>
                </a:solidFill>
              </a:defRPr>
            </a:pPr>
            <a:r>
              <a:rPr sz="1600">
                <a:solidFill>
                  <a:srgbClr val="1F497D"/>
                </a:solidFill>
              </a:rPr>
              <a:t>10/25 mg</a:t>
            </a:r>
          </a:p>
        </p:txBody>
      </p:sp>
      <p:sp>
        <p:nvSpPr>
          <p:cNvPr id="1468" name="Shape 1468"/>
          <p:cNvSpPr/>
          <p:nvPr/>
        </p:nvSpPr>
        <p:spPr>
          <a:xfrm>
            <a:off x="3636734" y="5459413"/>
            <a:ext cx="948335"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00000"/>
              </a:lnSpc>
              <a:tabLst>
                <a:tab pos="723900" algn="l"/>
              </a:tabLst>
              <a:defRPr sz="1600">
                <a:solidFill>
                  <a:srgbClr val="1F497D"/>
                </a:solidFill>
                <a:latin typeface="Arial"/>
                <a:ea typeface="Arial"/>
                <a:cs typeface="Arial"/>
                <a:sym typeface="Arial"/>
              </a:defRPr>
            </a:lvl1pPr>
          </a:lstStyle>
          <a:p>
            <a:pPr lvl="0">
              <a:defRPr sz="1800">
                <a:solidFill>
                  <a:srgbClr val="000000"/>
                </a:solidFill>
              </a:defRPr>
            </a:pPr>
            <a:r>
              <a:rPr sz="1600">
                <a:solidFill>
                  <a:srgbClr val="1F497D"/>
                </a:solidFill>
              </a:rPr>
              <a:t>40/25 mg</a:t>
            </a:r>
          </a:p>
        </p:txBody>
      </p:sp>
      <p:sp>
        <p:nvSpPr>
          <p:cNvPr id="1469" name="Shape 1469"/>
          <p:cNvSpPr/>
          <p:nvPr/>
        </p:nvSpPr>
        <p:spPr>
          <a:xfrm>
            <a:off x="5332184" y="5459413"/>
            <a:ext cx="948335"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00000"/>
              </a:lnSpc>
              <a:tabLst>
                <a:tab pos="723900" algn="l"/>
              </a:tabLst>
              <a:defRPr sz="1600">
                <a:solidFill>
                  <a:srgbClr val="1F497D"/>
                </a:solidFill>
                <a:latin typeface="Arial"/>
                <a:ea typeface="Arial"/>
                <a:cs typeface="Arial"/>
                <a:sym typeface="Arial"/>
              </a:defRPr>
            </a:lvl1pPr>
          </a:lstStyle>
          <a:p>
            <a:pPr lvl="0">
              <a:defRPr sz="1800">
                <a:solidFill>
                  <a:srgbClr val="000000"/>
                </a:solidFill>
              </a:defRPr>
            </a:pPr>
            <a:r>
              <a:rPr sz="1600">
                <a:solidFill>
                  <a:srgbClr val="1F497D"/>
                </a:solidFill>
              </a:rPr>
              <a:t>40/10 mg</a:t>
            </a:r>
          </a:p>
        </p:txBody>
      </p:sp>
      <p:sp>
        <p:nvSpPr>
          <p:cNvPr id="1470" name="Shape 1470"/>
          <p:cNvSpPr/>
          <p:nvPr/>
        </p:nvSpPr>
        <p:spPr>
          <a:xfrm>
            <a:off x="6950689" y="5459413"/>
            <a:ext cx="1233670"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lnSpc>
                <a:spcPct val="100000"/>
              </a:lnSpc>
              <a:tabLst>
                <a:tab pos="723900" algn="l"/>
              </a:tabLst>
              <a:defRPr sz="1600">
                <a:solidFill>
                  <a:srgbClr val="1F497D"/>
                </a:solidFill>
                <a:latin typeface="Arial"/>
                <a:ea typeface="Arial"/>
                <a:cs typeface="Arial"/>
                <a:sym typeface="Arial"/>
              </a:defRPr>
            </a:lvl1pPr>
          </a:lstStyle>
          <a:p>
            <a:pPr lvl="0">
              <a:defRPr sz="1800">
                <a:solidFill>
                  <a:srgbClr val="000000"/>
                </a:solidFill>
              </a:defRPr>
            </a:pPr>
            <a:r>
              <a:rPr sz="1600">
                <a:solidFill>
                  <a:srgbClr val="1F497D"/>
                </a:solidFill>
              </a:rPr>
              <a:t>40/10/25 mg</a:t>
            </a:r>
          </a:p>
        </p:txBody>
      </p:sp>
      <p:sp>
        <p:nvSpPr>
          <p:cNvPr id="1471" name="Shape 1471"/>
          <p:cNvSpPr/>
          <p:nvPr/>
        </p:nvSpPr>
        <p:spPr>
          <a:xfrm>
            <a:off x="7618411" y="1420812"/>
            <a:ext cx="182099"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a:solidFill>
                  <a:srgbClr val="1F497D"/>
                </a:solidFill>
                <a:latin typeface="Arial"/>
                <a:ea typeface="Arial"/>
                <a:cs typeface="Arial"/>
                <a:sym typeface="Arial"/>
              </a:defRPr>
            </a:lvl1pPr>
          </a:lstStyle>
          <a:p>
            <a:pPr lvl="0">
              <a:defRPr>
                <a:solidFill>
                  <a:srgbClr val="000000"/>
                </a:solidFill>
              </a:defRPr>
            </a:pPr>
            <a:r>
              <a:rPr>
                <a:solidFill>
                  <a:srgbClr val="1F497D"/>
                </a:solidFill>
              </a:rPr>
              <a:t>*</a:t>
            </a:r>
          </a:p>
        </p:txBody>
      </p:sp>
      <p:sp>
        <p:nvSpPr>
          <p:cNvPr id="1472" name="Shape 1472"/>
          <p:cNvSpPr/>
          <p:nvPr/>
        </p:nvSpPr>
        <p:spPr>
          <a:xfrm>
            <a:off x="-6354" y="6527801"/>
            <a:ext cx="2261194"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tabLst>
                <a:tab pos="723900" algn="l"/>
                <a:tab pos="1447800" algn="l"/>
                <a:tab pos="2171700" algn="l"/>
              </a:tabLst>
              <a:defRPr sz="1000">
                <a:solidFill>
                  <a:srgbClr val="1F497D"/>
                </a:solidFill>
              </a:defRPr>
            </a:lvl1pPr>
          </a:lstStyle>
          <a:p>
            <a:pPr lvl="0">
              <a:defRPr sz="1800">
                <a:solidFill>
                  <a:srgbClr val="000000"/>
                </a:solidFill>
              </a:defRPr>
            </a:pPr>
            <a:r>
              <a:rPr sz="1000">
                <a:solidFill>
                  <a:srgbClr val="1F497D"/>
                </a:solidFill>
              </a:rPr>
              <a:t>Oparil S, et al. Clin Ther 2010;32:1252-69.</a:t>
            </a:r>
          </a:p>
        </p:txBody>
      </p:sp>
      <p:sp>
        <p:nvSpPr>
          <p:cNvPr id="1473" name="Shape 1473"/>
          <p:cNvSpPr/>
          <p:nvPr/>
        </p:nvSpPr>
        <p:spPr>
          <a:xfrm>
            <a:off x="6372224" y="1412875"/>
            <a:ext cx="2160595" cy="4608513"/>
          </a:xfrm>
          <a:prstGeom prst="rect">
            <a:avLst/>
          </a:prstGeom>
          <a:ln w="38160">
            <a:solidFill>
              <a:srgbClr val="0000FF"/>
            </a:solidFill>
            <a:miter/>
          </a:ln>
        </p:spPr>
        <p:txBody>
          <a:bodyPr lIns="0" tIns="0" rIns="0" bIns="0" anchor="ctr"/>
          <a:lstStyle/>
          <a:p>
            <a:pPr lvl="0">
              <a:defRPr>
                <a:latin typeface="Arial"/>
                <a:ea typeface="Arial"/>
                <a:cs typeface="Arial"/>
                <a:sym typeface="Arial"/>
              </a:defRPr>
            </a:pPr>
            <a:endParaRPr/>
          </a:p>
        </p:txBody>
      </p:sp>
      <p:pic>
        <p:nvPicPr>
          <p:cNvPr id="1474" name="image131.png"/>
          <p:cNvPicPr/>
          <p:nvPr/>
        </p:nvPicPr>
        <p:blipFill>
          <a:blip r:embed="rId2">
            <a:extLst/>
          </a:blip>
          <a:stretch>
            <a:fillRect/>
          </a:stretch>
        </p:blipFill>
        <p:spPr>
          <a:xfrm>
            <a:off x="571500" y="990600"/>
            <a:ext cx="7810500" cy="45593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8" name="image136.png"/>
          <p:cNvPicPr/>
          <p:nvPr/>
        </p:nvPicPr>
        <p:blipFill>
          <a:blip r:embed="rId2">
            <a:extLst/>
          </a:blip>
          <a:srcRect t="9750" b="5871"/>
          <a:stretch>
            <a:fillRect/>
          </a:stretch>
        </p:blipFill>
        <p:spPr>
          <a:xfrm>
            <a:off x="1060451" y="836612"/>
            <a:ext cx="7134225" cy="4521202"/>
          </a:xfrm>
          <a:prstGeom prst="rect">
            <a:avLst/>
          </a:prstGeom>
          <a:ln w="12700">
            <a:miter lim="400000"/>
          </a:ln>
        </p:spPr>
      </p:pic>
      <p:sp>
        <p:nvSpPr>
          <p:cNvPr id="1489" name="Shape 1489"/>
          <p:cNvSpPr>
            <a:spLocks noGrp="1"/>
          </p:cNvSpPr>
          <p:nvPr>
            <p:ph type="title"/>
          </p:nvPr>
        </p:nvSpPr>
        <p:spPr>
          <a:xfrm>
            <a:off x="457200" y="-171452"/>
            <a:ext cx="8229600" cy="1143004"/>
          </a:xfrm>
          <a:prstGeom prst="rect">
            <a:avLst/>
          </a:prstGeom>
          <a:extLst>
            <a:ext uri="{C572A759-6A51-4108-AA02-DFA0A04FC94B}">
              <ma14:wrappingTextBoxFlag xmlns:ma14="http://schemas.microsoft.com/office/mac/drawingml/2011/main" xmlns="" val="1"/>
            </a:ext>
          </a:extLst>
        </p:spPr>
        <p:txBody>
          <a:bodyPr lIns="0" tIns="0" rIns="0" bIns="0"/>
          <a:lstStyle/>
          <a:p>
            <a:pPr lvl="0" defTabSz="684086">
              <a:tabLst>
                <a:tab pos="723900" algn="l"/>
                <a:tab pos="1447800" algn="l"/>
                <a:tab pos="2171700" algn="l"/>
                <a:tab pos="2895600" algn="l"/>
                <a:tab pos="3619500" algn="l"/>
                <a:tab pos="4343400" algn="l"/>
                <a:tab pos="5067300" algn="l"/>
                <a:tab pos="5791200" algn="l"/>
                <a:tab pos="6515100" algn="l"/>
                <a:tab pos="7239000" algn="l"/>
                <a:tab pos="7962900" algn="l"/>
              </a:tabLst>
              <a:defRPr sz="1800"/>
            </a:pPr>
            <a:r>
              <a:rPr sz="2800" b="1">
                <a:solidFill>
                  <a:srgbClr val="F900E3"/>
                </a:solidFill>
              </a:rPr>
              <a:t>Riduzione della pressione arteriosa con</a:t>
            </a:r>
            <a:br>
              <a:rPr sz="2800" b="1">
                <a:solidFill>
                  <a:srgbClr val="F900E3"/>
                </a:solidFill>
              </a:rPr>
            </a:br>
            <a:r>
              <a:rPr sz="2800" b="1">
                <a:solidFill>
                  <a:srgbClr val="F900E3"/>
                </a:solidFill>
              </a:rPr>
              <a:t>Perindopril/Amlodipina/Indapamide dopo 4 mesi</a:t>
            </a:r>
          </a:p>
        </p:txBody>
      </p:sp>
      <p:sp>
        <p:nvSpPr>
          <p:cNvPr id="1490" name="Shape 1490"/>
          <p:cNvSpPr/>
          <p:nvPr/>
        </p:nvSpPr>
        <p:spPr>
          <a:xfrm>
            <a:off x="1182687" y="5661027"/>
            <a:ext cx="8048626" cy="107721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defRPr sz="1600"/>
            </a:lvl1pPr>
          </a:lstStyle>
          <a:p>
            <a:pPr lvl="0">
              <a:defRPr sz="1800"/>
            </a:pPr>
            <a:r>
              <a:rPr sz="1600"/>
              <a:t>Tòth K, on behalf of PIANIST Investigators.Anthypertensive Efficacy of Triple Combination Perindopril/Indapamide Plus Amlodipine in High-Risk Hypertensives: Results of the PIANIST Study ( Perindopril-Indapamide plus Amlodipine in High risk hypertensive patients ). 2014 Am J Cardiovasc Drugs </a:t>
            </a:r>
          </a:p>
        </p:txBody>
      </p:sp>
      <p:sp>
        <p:nvSpPr>
          <p:cNvPr id="1491" name="Shape 1491"/>
          <p:cNvSpPr/>
          <p:nvPr/>
        </p:nvSpPr>
        <p:spPr>
          <a:xfrm>
            <a:off x="6553200" y="6356349"/>
            <a:ext cx="2133600" cy="367876"/>
          </a:xfrm>
          <a:prstGeom prst="rect">
            <a:avLst/>
          </a:prstGeom>
          <a:ln w="12700">
            <a:miter lim="400000"/>
          </a:ln>
          <a:extLst>
            <a:ext uri="{C572A759-6A51-4108-AA02-DFA0A04FC94B}">
              <ma14:wrappingTextBoxFlag xmlns:ma14="http://schemas.microsoft.com/office/mac/drawingml/2011/main" xmlns="" val="1"/>
            </a:ext>
          </a:extLst>
        </p:spPr>
        <p:txBody>
          <a:bodyPr lIns="44999" tIns="44999" rIns="44999" bIns="44999">
            <a:spAutoFit/>
          </a:bodyPr>
          <a:lstStyle>
            <a:lvl1pPr>
              <a:lnSpc>
                <a:spcPct val="100000"/>
              </a:lnSpc>
              <a:tabLst>
                <a:tab pos="723900" algn="l"/>
                <a:tab pos="1447800" algn="l"/>
              </a:tabLst>
              <a:defRPr>
                <a:solidFill>
                  <a:srgbClr val="808080"/>
                </a:solidFill>
              </a:defRPr>
            </a:lvl1pPr>
          </a:lstStyle>
          <a:p>
            <a:pPr lvl="0">
              <a:defRPr>
                <a:solidFill>
                  <a:srgbClr val="000000"/>
                </a:solidFill>
              </a:defRPr>
            </a:pPr>
            <a:r>
              <a:rPr>
                <a:solidFill>
                  <a:srgbClr val="808080"/>
                </a:solidFill>
              </a:rPr>
              <a:t>53</a:t>
            </a:r>
          </a:p>
        </p:txBody>
      </p:sp>
      <p:pic>
        <p:nvPicPr>
          <p:cNvPr id="1492" name="image137.png"/>
          <p:cNvPicPr/>
          <p:nvPr/>
        </p:nvPicPr>
        <p:blipFill>
          <a:blip r:embed="rId3">
            <a:extLst/>
          </a:blip>
          <a:stretch>
            <a:fillRect/>
          </a:stretch>
        </p:blipFill>
        <p:spPr>
          <a:xfrm>
            <a:off x="6605586" y="908052"/>
            <a:ext cx="1887544" cy="663575"/>
          </a:xfrm>
          <a:prstGeom prst="rect">
            <a:avLst/>
          </a:prstGeom>
          <a:ln w="12700">
            <a:miter lim="400000"/>
          </a:ln>
        </p:spPr>
      </p:pic>
      <p:grpSp>
        <p:nvGrpSpPr>
          <p:cNvPr id="1495" name="Group 1495"/>
          <p:cNvGrpSpPr/>
          <p:nvPr/>
        </p:nvGrpSpPr>
        <p:grpSpPr>
          <a:xfrm>
            <a:off x="5867392" y="5373682"/>
            <a:ext cx="1495440" cy="224707"/>
            <a:chOff x="-1" y="-2"/>
            <a:chExt cx="1495439" cy="224706"/>
          </a:xfrm>
        </p:grpSpPr>
        <p:sp>
          <p:nvSpPr>
            <p:cNvPr id="1493" name="Shape 1493"/>
            <p:cNvSpPr/>
            <p:nvPr/>
          </p:nvSpPr>
          <p:spPr>
            <a:xfrm>
              <a:off x="-1" y="-2"/>
              <a:ext cx="1495439" cy="215915"/>
            </a:xfrm>
            <a:prstGeom prst="rect">
              <a:avLst/>
            </a:prstGeom>
            <a:solidFill>
              <a:srgbClr val="FFFFFF"/>
            </a:solidFill>
            <a:ln w="12700" cap="flat">
              <a:noFill/>
              <a:miter lim="400000"/>
            </a:ln>
            <a:effectLst/>
          </p:spPr>
          <p:txBody>
            <a:bodyPr wrap="square" lIns="0" tIns="0" rIns="0" bIns="0" numCol="1" anchor="ctr">
              <a:noAutofit/>
            </a:bodyPr>
            <a:lstStyle/>
            <a:p>
              <a:pPr lvl="0" algn="ctr">
                <a:lnSpc>
                  <a:spcPct val="100000"/>
                </a:lnSpc>
                <a:tabLst>
                  <a:tab pos="723900" algn="l"/>
                  <a:tab pos="1447800" algn="l"/>
                </a:tabLst>
                <a:defRPr sz="1400">
                  <a:solidFill>
                    <a:srgbClr val="215968"/>
                  </a:solidFill>
                  <a:latin typeface="Arial Bold"/>
                  <a:ea typeface="Arial Bold"/>
                  <a:cs typeface="Arial Bold"/>
                  <a:sym typeface="Arial Bold"/>
                </a:defRPr>
              </a:pPr>
              <a:endParaRPr/>
            </a:p>
          </p:txBody>
        </p:sp>
        <p:sp>
          <p:nvSpPr>
            <p:cNvPr id="1494" name="Shape 1494"/>
            <p:cNvSpPr/>
            <p:nvPr/>
          </p:nvSpPr>
          <p:spPr>
            <a:xfrm>
              <a:off x="-1" y="9261"/>
              <a:ext cx="1495439" cy="215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100000"/>
                </a:lnSpc>
                <a:tabLst>
                  <a:tab pos="723900" algn="l"/>
                  <a:tab pos="1447800" algn="l"/>
                </a:tabLst>
                <a:defRPr sz="1400">
                  <a:solidFill>
                    <a:srgbClr val="215968"/>
                  </a:solidFill>
                  <a:latin typeface="Arial Bold"/>
                  <a:ea typeface="Arial Bold"/>
                  <a:cs typeface="Arial Bold"/>
                  <a:sym typeface="Arial Bold"/>
                </a:defRPr>
              </a:lvl1pPr>
            </a:lstStyle>
            <a:p>
              <a:pPr lvl="0">
                <a:defRPr sz="1800">
                  <a:solidFill>
                    <a:srgbClr val="000000"/>
                  </a:solidFill>
                </a:defRPr>
              </a:pPr>
              <a:r>
                <a:rPr sz="1400">
                  <a:solidFill>
                    <a:srgbClr val="215968"/>
                  </a:solidFill>
                </a:rPr>
                <a:t>Dopo 4 Mesi</a:t>
              </a:r>
            </a:p>
          </p:txBody>
        </p:sp>
      </p:grpSp>
      <p:grpSp>
        <p:nvGrpSpPr>
          <p:cNvPr id="1498" name="Group 1498"/>
          <p:cNvGrpSpPr/>
          <p:nvPr/>
        </p:nvGrpSpPr>
        <p:grpSpPr>
          <a:xfrm>
            <a:off x="2266944" y="5373682"/>
            <a:ext cx="1495442" cy="224707"/>
            <a:chOff x="-1" y="-2"/>
            <a:chExt cx="1495439" cy="224706"/>
          </a:xfrm>
        </p:grpSpPr>
        <p:sp>
          <p:nvSpPr>
            <p:cNvPr id="1496" name="Shape 1496"/>
            <p:cNvSpPr/>
            <p:nvPr/>
          </p:nvSpPr>
          <p:spPr>
            <a:xfrm>
              <a:off x="-1" y="-2"/>
              <a:ext cx="1495439" cy="215915"/>
            </a:xfrm>
            <a:prstGeom prst="rect">
              <a:avLst/>
            </a:prstGeom>
            <a:solidFill>
              <a:srgbClr val="FFFFFF"/>
            </a:solidFill>
            <a:ln w="12700" cap="flat">
              <a:noFill/>
              <a:miter lim="400000"/>
            </a:ln>
            <a:effectLst/>
          </p:spPr>
          <p:txBody>
            <a:bodyPr wrap="square" lIns="0" tIns="0" rIns="0" bIns="0" numCol="1" anchor="ctr">
              <a:noAutofit/>
            </a:bodyPr>
            <a:lstStyle/>
            <a:p>
              <a:pPr lvl="0" algn="ctr">
                <a:lnSpc>
                  <a:spcPct val="100000"/>
                </a:lnSpc>
                <a:tabLst>
                  <a:tab pos="723900" algn="l"/>
                  <a:tab pos="1447800" algn="l"/>
                </a:tabLst>
                <a:defRPr sz="1400">
                  <a:solidFill>
                    <a:srgbClr val="215968"/>
                  </a:solidFill>
                  <a:latin typeface="Arial Bold"/>
                  <a:ea typeface="Arial Bold"/>
                  <a:cs typeface="Arial Bold"/>
                  <a:sym typeface="Arial Bold"/>
                </a:defRPr>
              </a:pPr>
              <a:endParaRPr/>
            </a:p>
          </p:txBody>
        </p:sp>
        <p:sp>
          <p:nvSpPr>
            <p:cNvPr id="1497" name="Shape 1497"/>
            <p:cNvSpPr/>
            <p:nvPr/>
          </p:nvSpPr>
          <p:spPr>
            <a:xfrm>
              <a:off x="-1" y="9261"/>
              <a:ext cx="1495439" cy="215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100000"/>
                </a:lnSpc>
                <a:tabLst>
                  <a:tab pos="723900" algn="l"/>
                  <a:tab pos="1447800" algn="l"/>
                </a:tabLst>
                <a:defRPr sz="1400">
                  <a:solidFill>
                    <a:srgbClr val="215968"/>
                  </a:solidFill>
                  <a:latin typeface="Arial Bold"/>
                  <a:ea typeface="Arial Bold"/>
                  <a:cs typeface="Arial Bold"/>
                  <a:sym typeface="Arial Bold"/>
                </a:defRPr>
              </a:lvl1pPr>
            </a:lstStyle>
            <a:p>
              <a:pPr lvl="0">
                <a:defRPr sz="1800">
                  <a:solidFill>
                    <a:srgbClr val="000000"/>
                  </a:solidFill>
                </a:defRPr>
              </a:pPr>
              <a:r>
                <a:rPr sz="1400">
                  <a:solidFill>
                    <a:srgbClr val="215968"/>
                  </a:solidFill>
                </a:rPr>
                <a:t>Baseline</a:t>
              </a:r>
            </a:p>
          </p:txBody>
        </p:sp>
      </p:grpSp>
      <p:sp>
        <p:nvSpPr>
          <p:cNvPr id="1499" name="Shape 1499"/>
          <p:cNvSpPr/>
          <p:nvPr/>
        </p:nvSpPr>
        <p:spPr>
          <a:xfrm rot="16200000">
            <a:off x="1064813" y="3723743"/>
            <a:ext cx="574835"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sz="1600">
                <a:solidFill>
                  <a:srgbClr val="31859C"/>
                </a:solidFill>
              </a:defRPr>
            </a:lvl1pPr>
          </a:lstStyle>
          <a:p>
            <a:pPr lvl="0">
              <a:defRPr sz="1800">
                <a:solidFill>
                  <a:srgbClr val="000000"/>
                </a:solidFill>
              </a:defRPr>
            </a:pPr>
            <a:r>
              <a:rPr sz="1600">
                <a:solidFill>
                  <a:srgbClr val="31859C"/>
                </a:solidFill>
              </a:rPr>
              <a:t>Mean</a:t>
            </a:r>
          </a:p>
        </p:txBody>
      </p:sp>
      <p:sp>
        <p:nvSpPr>
          <p:cNvPr id="1500" name="Shape 1500"/>
          <p:cNvSpPr/>
          <p:nvPr/>
        </p:nvSpPr>
        <p:spPr>
          <a:xfrm>
            <a:off x="8199436" y="620714"/>
            <a:ext cx="137215"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100000"/>
              </a:lnSpc>
              <a:defRPr sz="1000">
                <a:solidFill>
                  <a:srgbClr val="215968"/>
                </a:solidFill>
                <a:latin typeface="Candara"/>
                <a:ea typeface="Candara"/>
                <a:cs typeface="Candara"/>
                <a:sym typeface="Candara"/>
              </a:defRPr>
            </a:lvl1pPr>
          </a:lstStyle>
          <a:p>
            <a:pPr lvl="0">
              <a:defRPr sz="1800">
                <a:solidFill>
                  <a:srgbClr val="000000"/>
                </a:solidFill>
              </a:defRPr>
            </a:pPr>
            <a:r>
              <a:rPr sz="1000">
                <a:solidFill>
                  <a:srgbClr val="215968"/>
                </a:solidFill>
              </a:rPr>
              <a:t>1</a:t>
            </a:r>
          </a:p>
        </p:txBody>
      </p: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596" y="1443841"/>
            <a:ext cx="8501122" cy="4154984"/>
          </a:xfrm>
          <a:prstGeom prst="rect">
            <a:avLst/>
          </a:prstGeom>
        </p:spPr>
        <p:txBody>
          <a:bodyPr wrap="square">
            <a:spAutoFit/>
          </a:bodyPr>
          <a:lstStyle/>
          <a:p>
            <a:pPr lvl="0">
              <a:lnSpc>
                <a:spcPct val="100000"/>
              </a:lnSpc>
              <a:tabLst>
                <a:tab pos="723900" algn="l"/>
                <a:tab pos="1447800" algn="l"/>
                <a:tab pos="2171700" algn="l"/>
                <a:tab pos="2895600" algn="l"/>
                <a:tab pos="3619500" algn="l"/>
                <a:tab pos="4343400" algn="l"/>
                <a:tab pos="5067300" algn="l"/>
                <a:tab pos="5791200" algn="l"/>
                <a:tab pos="6515100" algn="l"/>
              </a:tabLst>
            </a:pPr>
            <a:r>
              <a:rPr lang="en-US" sz="2400" b="1" dirty="0" smtClean="0"/>
              <a:t>Limits</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lang="en-US" sz="2400" dirty="0" smtClean="0"/>
              <a:t>• Reduction of the prescription flexibility</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lang="en-US" sz="2400" dirty="0" smtClean="0"/>
              <a:t>• Difficulty to identify the precise cause of an unexpected side effect</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lang="en-US" sz="2400" dirty="0" smtClean="0"/>
              <a:t>• Difficulty to memorize the exact content of the single-pill combinations</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lang="en-US" sz="2400" dirty="0" smtClean="0"/>
              <a:t>• Risk of a more pronounced rebound hypertension in case of</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lang="en-US" sz="2400" dirty="0" smtClean="0"/>
              <a:t>repeated omissions</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lang="en-US" sz="2400" dirty="0" smtClean="0"/>
              <a:t>• Risk of acute hypotension when restarting a triple combination</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lang="en-US" sz="2400" dirty="0" smtClean="0"/>
              <a:t>after interruptions</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lang="en-US" sz="2400" dirty="0" smtClean="0"/>
              <a:t>• Increased cost versus free combinations of generics</a:t>
            </a:r>
            <a:endParaRPr lang="en-US" sz="2400" dirty="0"/>
          </a:p>
        </p:txBody>
      </p:sp>
      <p:sp>
        <p:nvSpPr>
          <p:cNvPr id="6" name="Shape 1515"/>
          <p:cNvSpPr/>
          <p:nvPr/>
        </p:nvSpPr>
        <p:spPr>
          <a:xfrm>
            <a:off x="928663" y="2"/>
            <a:ext cx="7200901" cy="276999"/>
          </a:xfrm>
          <a:prstGeom prst="rect">
            <a:avLst/>
          </a:prstGeom>
          <a:solidFill>
            <a:srgbClr val="FFFF00"/>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0000"/>
              </a:lnSpc>
              <a:tabLst>
                <a:tab pos="723900" algn="l"/>
                <a:tab pos="1447800" algn="l"/>
                <a:tab pos="2171700" algn="l"/>
                <a:tab pos="2895600" algn="l"/>
                <a:tab pos="3619500" algn="l"/>
                <a:tab pos="4343400" algn="l"/>
                <a:tab pos="5067300" algn="l"/>
                <a:tab pos="5791200" algn="l"/>
                <a:tab pos="6515100" algn="l"/>
              </a:tabLst>
              <a:defRPr sz="2400"/>
            </a:lvl1pPr>
          </a:lstStyle>
          <a:p>
            <a:pPr lvl="0">
              <a:defRPr sz="1800"/>
            </a:pPr>
            <a:r>
              <a:rPr sz="1800"/>
              <a:t>Advantages and limits of the use of single-pill combinations in hypertension</a:t>
            </a:r>
          </a:p>
        </p:txBody>
      </p:sp>
      <p:pic>
        <p:nvPicPr>
          <p:cNvPr id="7" name="image142.png"/>
          <p:cNvPicPr/>
          <p:nvPr/>
        </p:nvPicPr>
        <p:blipFill>
          <a:blip r:embed="rId2">
            <a:extLst/>
          </a:blip>
          <a:stretch>
            <a:fillRect/>
          </a:stretch>
        </p:blipFill>
        <p:spPr>
          <a:xfrm>
            <a:off x="6286513" y="6072206"/>
            <a:ext cx="2500298" cy="50004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image90.png"/>
          <p:cNvPicPr/>
          <p:nvPr/>
        </p:nvPicPr>
        <p:blipFill>
          <a:blip r:embed="rId2">
            <a:extLst/>
          </a:blip>
          <a:stretch>
            <a:fillRect/>
          </a:stretch>
        </p:blipFill>
        <p:spPr>
          <a:xfrm>
            <a:off x="438150" y="981075"/>
            <a:ext cx="8267700" cy="1238250"/>
          </a:xfrm>
          <a:prstGeom prst="rect">
            <a:avLst/>
          </a:prstGeom>
          <a:ln w="12700">
            <a:miter lim="400000"/>
          </a:ln>
        </p:spPr>
      </p:pic>
      <p:pic>
        <p:nvPicPr>
          <p:cNvPr id="407" name="image91.png"/>
          <p:cNvPicPr/>
          <p:nvPr/>
        </p:nvPicPr>
        <p:blipFill>
          <a:blip r:embed="rId3">
            <a:extLst/>
          </a:blip>
          <a:stretch>
            <a:fillRect/>
          </a:stretch>
        </p:blipFill>
        <p:spPr>
          <a:xfrm>
            <a:off x="3563937" y="6092825"/>
            <a:ext cx="5048254" cy="266700"/>
          </a:xfrm>
          <a:prstGeom prst="rect">
            <a:avLst/>
          </a:prstGeom>
          <a:ln w="12700">
            <a:miter lim="400000"/>
          </a:ln>
        </p:spPr>
      </p:pic>
      <p:pic>
        <p:nvPicPr>
          <p:cNvPr id="408" name="image92.png"/>
          <p:cNvPicPr/>
          <p:nvPr/>
        </p:nvPicPr>
        <p:blipFill>
          <a:blip r:embed="rId4">
            <a:extLst/>
          </a:blip>
          <a:stretch>
            <a:fillRect/>
          </a:stretch>
        </p:blipFill>
        <p:spPr>
          <a:xfrm>
            <a:off x="827088" y="2708275"/>
            <a:ext cx="6867526" cy="1466850"/>
          </a:xfrm>
          <a:prstGeom prst="rect">
            <a:avLst/>
          </a:prstGeom>
          <a:ln w="12700">
            <a:miter lim="400000"/>
          </a:ln>
        </p:spPr>
      </p:pic>
      <p:sp>
        <p:nvSpPr>
          <p:cNvPr id="5" name="Titolo 4"/>
          <p:cNvSpPr>
            <a:spLocks noGrp="1"/>
          </p:cNvSpPr>
          <p:nvPr>
            <p:ph type="title"/>
          </p:nvPr>
        </p:nvSpPr>
        <p:spPr/>
        <p:txBody>
          <a:bodyPr/>
          <a:lstStyle/>
          <a:p>
            <a:endParaRPr lang="it-IT"/>
          </a:p>
        </p:txBody>
      </p:sp>
      <p:sp>
        <p:nvSpPr>
          <p:cNvPr id="6" name="Segnaposto testo 5"/>
          <p:cNvSpPr>
            <a:spLocks noGrp="1"/>
          </p:cNvSpPr>
          <p:nvPr>
            <p:ph type="body" idx="1"/>
          </p:nvPr>
        </p:nvSpPr>
        <p:spPr/>
        <p:txBody>
          <a:bodyPr/>
          <a:lstStyle/>
          <a:p>
            <a:endParaRPr lang="it-IT"/>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 name="Shape 1514"/>
          <p:cNvSpPr/>
          <p:nvPr/>
        </p:nvSpPr>
        <p:spPr>
          <a:xfrm>
            <a:off x="1071538" y="-5417"/>
            <a:ext cx="6750051" cy="686341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nSpc>
                <a:spcPct val="100000"/>
              </a:lnSpc>
              <a:tabLst>
                <a:tab pos="723900" algn="l"/>
                <a:tab pos="1447800" algn="l"/>
                <a:tab pos="2171700" algn="l"/>
                <a:tab pos="2895600" algn="l"/>
                <a:tab pos="3619500" algn="l"/>
                <a:tab pos="4343400" algn="l"/>
                <a:tab pos="5067300" algn="l"/>
                <a:tab pos="5791200" algn="l"/>
                <a:tab pos="6515100" algn="l"/>
              </a:tabLst>
            </a:pPr>
            <a:r>
              <a:rPr sz="2000" b="1"/>
              <a:t>Advantages</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sz="2000"/>
              <a:t>• </a:t>
            </a:r>
            <a:r>
              <a:rPr sz="2000">
                <a:solidFill>
                  <a:schemeClr val="tx1"/>
                </a:solidFill>
              </a:rPr>
              <a:t>Reduction of the pill </a:t>
            </a:r>
            <a:r>
              <a:rPr sz="2000" smtClean="0">
                <a:solidFill>
                  <a:schemeClr val="tx1"/>
                </a:solidFill>
              </a:rPr>
              <a:t>burden</a:t>
            </a:r>
            <a:r>
              <a:rPr lang="it-IT" sz="2800" b="1" dirty="0" smtClean="0">
                <a:solidFill>
                  <a:srgbClr val="FF0000"/>
                </a:solidFill>
              </a:rPr>
              <a:t>(</a:t>
            </a:r>
            <a:r>
              <a:rPr lang="it-IT" sz="2800" b="1" dirty="0" err="1" smtClean="0">
                <a:solidFill>
                  <a:srgbClr val="FF0000"/>
                </a:solidFill>
              </a:rPr>
              <a:t>Polipyll</a:t>
            </a:r>
            <a:r>
              <a:rPr lang="it-IT" sz="2800" b="1" dirty="0" smtClean="0">
                <a:solidFill>
                  <a:srgbClr val="FF0000"/>
                </a:solidFill>
              </a:rPr>
              <a:t>)</a:t>
            </a:r>
            <a:endParaRPr sz="2000" b="1">
              <a:solidFill>
                <a:srgbClr val="FF0000"/>
              </a:solidFill>
            </a:endParaRPr>
          </a:p>
          <a:p>
            <a:pPr lvl="0">
              <a:lnSpc>
                <a:spcPct val="100000"/>
              </a:lnSpc>
              <a:tabLst>
                <a:tab pos="723900" algn="l"/>
                <a:tab pos="1447800" algn="l"/>
                <a:tab pos="2171700" algn="l"/>
                <a:tab pos="2895600" algn="l"/>
                <a:tab pos="3619500" algn="l"/>
                <a:tab pos="4343400" algn="l"/>
                <a:tab pos="5067300" algn="l"/>
                <a:tab pos="5791200" algn="l"/>
                <a:tab pos="6515100" algn="l"/>
              </a:tabLst>
            </a:pPr>
            <a:r>
              <a:rPr sz="2000">
                <a:solidFill>
                  <a:schemeClr val="tx1"/>
                </a:solidFill>
              </a:rPr>
              <a:t>• Simplification of the treatment schedule</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sz="4000">
                <a:solidFill>
                  <a:schemeClr val="tx1"/>
                </a:solidFill>
              </a:rPr>
              <a:t>• Increased adherence to therapy (better long-term persistence)</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sz="2000">
                <a:solidFill>
                  <a:schemeClr val="tx1"/>
                </a:solidFill>
              </a:rPr>
              <a:t>• Improved efficacy with reduced incidence of side effects</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sz="2000">
                <a:solidFill>
                  <a:schemeClr val="tx1"/>
                </a:solidFill>
              </a:rPr>
              <a:t>• Better prevention of cardiovascular events</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sz="2000">
                <a:solidFill>
                  <a:schemeClr val="tx1"/>
                </a:solidFill>
              </a:rPr>
              <a:t>(to be demonstrated prospectively</a:t>
            </a:r>
            <a:r>
              <a:rPr sz="2000"/>
              <a:t>)</a:t>
            </a:r>
          </a:p>
          <a:p>
            <a:pPr lvl="0">
              <a:lnSpc>
                <a:spcPct val="100000"/>
              </a:lnSpc>
              <a:tabLst>
                <a:tab pos="723900" algn="l"/>
                <a:tab pos="1447800" algn="l"/>
                <a:tab pos="2171700" algn="l"/>
                <a:tab pos="2895600" algn="l"/>
                <a:tab pos="3619500" algn="l"/>
                <a:tab pos="4343400" algn="l"/>
                <a:tab pos="5067300" algn="l"/>
                <a:tab pos="5791200" algn="l"/>
                <a:tab pos="6515100" algn="l"/>
              </a:tabLst>
            </a:pPr>
            <a:r>
              <a:rPr lang="it-IT" sz="2000" b="1" dirty="0" err="1" smtClean="0">
                <a:solidFill>
                  <a:srgbClr val="FF0000"/>
                </a:solidFill>
              </a:rPr>
              <a:t>°</a:t>
            </a:r>
            <a:r>
              <a:rPr lang="it-IT" sz="3200" b="1" dirty="0" err="1" smtClean="0">
                <a:solidFill>
                  <a:srgbClr val="FF0000"/>
                </a:solidFill>
              </a:rPr>
              <a:t>Multiple</a:t>
            </a:r>
            <a:r>
              <a:rPr lang="it-IT" sz="3200" b="1" dirty="0" smtClean="0">
                <a:solidFill>
                  <a:srgbClr val="FF0000"/>
                </a:solidFill>
              </a:rPr>
              <a:t> treatment </a:t>
            </a:r>
            <a:r>
              <a:rPr lang="it-IT" sz="3200" b="1" dirty="0" err="1" smtClean="0">
                <a:solidFill>
                  <a:srgbClr val="FF0000"/>
                </a:solidFill>
              </a:rPr>
              <a:t>sites-action</a:t>
            </a:r>
            <a:r>
              <a:rPr lang="it-IT" sz="3200" b="1" dirty="0" smtClean="0">
                <a:solidFill>
                  <a:srgbClr val="FF0000"/>
                </a:solidFill>
              </a:rPr>
              <a:t> on </a:t>
            </a:r>
            <a:r>
              <a:rPr lang="it-IT" sz="3200" b="1" dirty="0" err="1" smtClean="0">
                <a:solidFill>
                  <a:srgbClr val="FF0000"/>
                </a:solidFill>
              </a:rPr>
              <a:t>preclinic</a:t>
            </a:r>
            <a:r>
              <a:rPr lang="it-IT" sz="3200" b="1" dirty="0" smtClean="0">
                <a:solidFill>
                  <a:srgbClr val="FF0000"/>
                </a:solidFill>
              </a:rPr>
              <a:t> </a:t>
            </a:r>
            <a:r>
              <a:rPr lang="it-IT" sz="3200" b="1" dirty="0" err="1" smtClean="0">
                <a:solidFill>
                  <a:srgbClr val="FF0000"/>
                </a:solidFill>
              </a:rPr>
              <a:t>progression</a:t>
            </a:r>
            <a:endParaRPr lang="it-IT" sz="3200" b="1" dirty="0" smtClean="0">
              <a:solidFill>
                <a:srgbClr val="FF0000"/>
              </a:solidFill>
            </a:endParaRPr>
          </a:p>
          <a:p>
            <a:pPr lvl="0">
              <a:lnSpc>
                <a:spcPct val="100000"/>
              </a:lnSpc>
              <a:tabLst>
                <a:tab pos="723900" algn="l"/>
                <a:tab pos="1447800" algn="l"/>
                <a:tab pos="2171700" algn="l"/>
                <a:tab pos="2895600" algn="l"/>
                <a:tab pos="3619500" algn="l"/>
                <a:tab pos="4343400" algn="l"/>
                <a:tab pos="5067300" algn="l"/>
                <a:tab pos="5791200" algn="l"/>
                <a:tab pos="6515100" algn="l"/>
              </a:tabLst>
            </a:pPr>
            <a:r>
              <a:rPr lang="it-IT" sz="3200" b="1" dirty="0" err="1" smtClean="0">
                <a:solidFill>
                  <a:srgbClr val="FF0000"/>
                </a:solidFill>
              </a:rPr>
              <a:t>°prematurely</a:t>
            </a:r>
            <a:r>
              <a:rPr lang="it-IT" sz="3200" b="1" dirty="0" smtClean="0">
                <a:solidFill>
                  <a:srgbClr val="FF0000"/>
                </a:solidFill>
              </a:rPr>
              <a:t> </a:t>
            </a:r>
            <a:r>
              <a:rPr lang="it-IT" sz="3200" b="1" dirty="0" err="1" smtClean="0">
                <a:solidFill>
                  <a:srgbClr val="FF0000"/>
                </a:solidFill>
              </a:rPr>
              <a:t>attack</a:t>
            </a:r>
            <a:r>
              <a:rPr lang="it-IT" sz="3200" b="1" dirty="0" smtClean="0">
                <a:solidFill>
                  <a:srgbClr val="FF0000"/>
                </a:solidFill>
              </a:rPr>
              <a:t> multiple </a:t>
            </a:r>
            <a:r>
              <a:rPr lang="it-IT" sz="3200" b="1" dirty="0" err="1" smtClean="0">
                <a:solidFill>
                  <a:srgbClr val="FF0000"/>
                </a:solidFill>
              </a:rPr>
              <a:t>vascular</a:t>
            </a:r>
            <a:r>
              <a:rPr lang="it-IT" sz="3200" b="1" dirty="0" smtClean="0">
                <a:solidFill>
                  <a:srgbClr val="FF0000"/>
                </a:solidFill>
              </a:rPr>
              <a:t> </a:t>
            </a:r>
            <a:r>
              <a:rPr lang="it-IT" sz="3200" b="1" dirty="0" err="1" smtClean="0">
                <a:solidFill>
                  <a:srgbClr val="FF0000"/>
                </a:solidFill>
              </a:rPr>
              <a:t>components</a:t>
            </a:r>
            <a:r>
              <a:rPr lang="it-IT" sz="3200" b="1" dirty="0" smtClean="0">
                <a:solidFill>
                  <a:srgbClr val="FF0000"/>
                </a:solidFill>
              </a:rPr>
              <a:t> </a:t>
            </a:r>
            <a:r>
              <a:rPr lang="it-IT" sz="3200" b="1" dirty="0" err="1" smtClean="0">
                <a:solidFill>
                  <a:srgbClr val="FF0000"/>
                </a:solidFill>
              </a:rPr>
              <a:t>simultaneously</a:t>
            </a:r>
            <a:r>
              <a:rPr lang="it-IT" sz="3200" b="1" dirty="0" smtClean="0">
                <a:solidFill>
                  <a:srgbClr val="FF0000"/>
                </a:solidFill>
              </a:rPr>
              <a:t> in the </a:t>
            </a:r>
            <a:r>
              <a:rPr lang="it-IT" sz="3200" b="1" dirty="0" err="1" smtClean="0">
                <a:solidFill>
                  <a:srgbClr val="FF0000"/>
                </a:solidFill>
              </a:rPr>
              <a:t>individual</a:t>
            </a:r>
            <a:endParaRPr lang="it-IT" sz="3200" b="1" dirty="0" smtClean="0">
              <a:solidFill>
                <a:srgbClr val="FF0000"/>
              </a:solidFill>
            </a:endParaRPr>
          </a:p>
          <a:p>
            <a:pPr lvl="0">
              <a:lnSpc>
                <a:spcPct val="100000"/>
              </a:lnSpc>
              <a:tabLst>
                <a:tab pos="723900" algn="l"/>
                <a:tab pos="1447800" algn="l"/>
                <a:tab pos="2171700" algn="l"/>
                <a:tab pos="2895600" algn="l"/>
                <a:tab pos="3619500" algn="l"/>
                <a:tab pos="4343400" algn="l"/>
                <a:tab pos="5067300" algn="l"/>
                <a:tab pos="5791200" algn="l"/>
                <a:tab pos="6515100" algn="l"/>
              </a:tabLst>
            </a:pPr>
            <a:r>
              <a:rPr lang="it-IT" sz="3200" b="1" dirty="0" err="1" smtClean="0">
                <a:solidFill>
                  <a:srgbClr val="FF0000"/>
                </a:solidFill>
              </a:rPr>
              <a:t>°Overcoming</a:t>
            </a:r>
            <a:r>
              <a:rPr lang="it-IT" sz="3200" b="1" dirty="0" smtClean="0">
                <a:solidFill>
                  <a:srgbClr val="FF0000"/>
                </a:solidFill>
              </a:rPr>
              <a:t> the </a:t>
            </a:r>
            <a:r>
              <a:rPr lang="it-IT" sz="3200" b="1" dirty="0" err="1" smtClean="0">
                <a:solidFill>
                  <a:srgbClr val="FF0000"/>
                </a:solidFill>
              </a:rPr>
              <a:t>prescriptive</a:t>
            </a:r>
            <a:r>
              <a:rPr lang="it-IT" sz="3200" b="1" dirty="0" smtClean="0">
                <a:solidFill>
                  <a:srgbClr val="FF0000"/>
                </a:solidFill>
              </a:rPr>
              <a:t> </a:t>
            </a:r>
            <a:r>
              <a:rPr lang="it-IT" sz="3200" b="1" dirty="0" err="1" smtClean="0">
                <a:solidFill>
                  <a:srgbClr val="FF0000"/>
                </a:solidFill>
              </a:rPr>
              <a:t>inertia</a:t>
            </a:r>
            <a:endParaRPr lang="it-IT" sz="2400" b="1" dirty="0" smtClean="0">
              <a:solidFill>
                <a:srgbClr val="FF0000"/>
              </a:solidFill>
            </a:endParaRPr>
          </a:p>
        </p:txBody>
      </p:sp>
      <p:sp>
        <p:nvSpPr>
          <p:cNvPr id="1515" name="Shape 1515"/>
          <p:cNvSpPr/>
          <p:nvPr/>
        </p:nvSpPr>
        <p:spPr>
          <a:xfrm>
            <a:off x="928663" y="2"/>
            <a:ext cx="7200901" cy="276999"/>
          </a:xfrm>
          <a:prstGeom prst="rect">
            <a:avLst/>
          </a:prstGeom>
          <a:solidFill>
            <a:srgbClr val="FFFF00"/>
          </a:solidFill>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00000"/>
              </a:lnSpc>
              <a:tabLst>
                <a:tab pos="723900" algn="l"/>
                <a:tab pos="1447800" algn="l"/>
                <a:tab pos="2171700" algn="l"/>
                <a:tab pos="2895600" algn="l"/>
                <a:tab pos="3619500" algn="l"/>
                <a:tab pos="4343400" algn="l"/>
                <a:tab pos="5067300" algn="l"/>
                <a:tab pos="5791200" algn="l"/>
                <a:tab pos="6515100" algn="l"/>
              </a:tabLst>
              <a:defRPr sz="2400"/>
            </a:lvl1pPr>
          </a:lstStyle>
          <a:p>
            <a:pPr lvl="0">
              <a:defRPr sz="1800"/>
            </a:pPr>
            <a:r>
              <a:rPr sz="1800"/>
              <a:t>Advantages and limits of the use of single-pill combinations in hypertension</a:t>
            </a:r>
          </a:p>
        </p:txBody>
      </p:sp>
      <p:pic>
        <p:nvPicPr>
          <p:cNvPr id="1516" name="image142.png"/>
          <p:cNvPicPr/>
          <p:nvPr/>
        </p:nvPicPr>
        <p:blipFill>
          <a:blip r:embed="rId2">
            <a:extLst/>
          </a:blip>
          <a:stretch>
            <a:fillRect/>
          </a:stretch>
        </p:blipFill>
        <p:spPr>
          <a:xfrm>
            <a:off x="6215074" y="6357958"/>
            <a:ext cx="2500298" cy="50004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p:nvPr/>
        </p:nvSpPr>
        <p:spPr>
          <a:xfrm>
            <a:off x="354011" y="471483"/>
            <a:ext cx="8450265" cy="5900749"/>
          </a:xfrm>
          <a:prstGeom prst="rect">
            <a:avLst/>
          </a:prstGeom>
          <a:gradFill>
            <a:gsLst>
              <a:gs pos="0">
                <a:srgbClr val="1C6B80"/>
              </a:gs>
              <a:gs pos="100000">
                <a:srgbClr val="0A2B33"/>
              </a:gs>
            </a:gsLst>
            <a:lin ang="16200000"/>
          </a:gradFill>
          <a:ln w="12600">
            <a:solidFill>
              <a:srgbClr val="FFFFFF"/>
            </a:solidFill>
            <a:miter/>
          </a:ln>
        </p:spPr>
        <p:txBody>
          <a:bodyPr lIns="0" tIns="0" rIns="0" bIns="0" anchor="ctr"/>
          <a:lstStyle/>
          <a:p>
            <a:pPr lvl="0">
              <a:defRPr>
                <a:latin typeface="Arial"/>
                <a:ea typeface="Arial"/>
                <a:cs typeface="Arial"/>
                <a:sym typeface="Arial"/>
              </a:defRPr>
            </a:pPr>
            <a:endParaRPr/>
          </a:p>
        </p:txBody>
      </p:sp>
      <p:sp>
        <p:nvSpPr>
          <p:cNvPr id="352" name="Shape 352"/>
          <p:cNvSpPr/>
          <p:nvPr/>
        </p:nvSpPr>
        <p:spPr>
          <a:xfrm>
            <a:off x="4587875" y="471484"/>
            <a:ext cx="1590" cy="5889637"/>
          </a:xfrm>
          <a:prstGeom prst="line">
            <a:avLst/>
          </a:prstGeom>
          <a:ln w="12600">
            <a:solidFill>
              <a:srgbClr val="FFFFFF"/>
            </a:solidFill>
            <a:custDash>
              <a:ds d="300000" sp="400000"/>
            </a:custDash>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353" name="Shape 353"/>
          <p:cNvSpPr/>
          <p:nvPr/>
        </p:nvSpPr>
        <p:spPr>
          <a:xfrm flipH="1">
            <a:off x="350836" y="3422650"/>
            <a:ext cx="8450269" cy="1590"/>
          </a:xfrm>
          <a:prstGeom prst="line">
            <a:avLst/>
          </a:prstGeom>
          <a:ln w="12600">
            <a:solidFill>
              <a:srgbClr val="FFFFFF"/>
            </a:solidFill>
            <a:custDash>
              <a:ds d="300000" sp="400000"/>
            </a:custDash>
            <a:round/>
          </a:ln>
        </p:spPr>
        <p:txBody>
          <a:bodyPr lIns="0" tIns="0" rIns="0" bIns="0"/>
          <a:lstStyle/>
          <a:p>
            <a:pPr lvl="0" defTabSz="457200">
              <a:lnSpc>
                <a:spcPct val="100000"/>
              </a:lnSpc>
              <a:defRPr sz="1200">
                <a:latin typeface="+mn-lt"/>
                <a:ea typeface="+mn-ea"/>
                <a:cs typeface="+mn-cs"/>
                <a:sym typeface="Helvetica"/>
              </a:defRPr>
            </a:pPr>
            <a:endParaRPr/>
          </a:p>
        </p:txBody>
      </p:sp>
      <p:sp>
        <p:nvSpPr>
          <p:cNvPr id="354" name="Shape 354"/>
          <p:cNvSpPr/>
          <p:nvPr/>
        </p:nvSpPr>
        <p:spPr>
          <a:xfrm>
            <a:off x="6354341" y="3481389"/>
            <a:ext cx="754836" cy="480081"/>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100000"/>
              </a:lnSpc>
              <a:tabLst>
                <a:tab pos="723900" algn="l"/>
              </a:tabLst>
            </a:pPr>
            <a:r>
              <a:rPr sz="1400">
                <a:solidFill>
                  <a:srgbClr val="FFFB00"/>
                </a:solidFill>
                <a:latin typeface="Times New Roman Bold"/>
                <a:ea typeface="Times New Roman Bold"/>
                <a:cs typeface="Times New Roman Bold"/>
                <a:sym typeface="Times New Roman Bold"/>
              </a:rPr>
              <a:t>TNT</a:t>
            </a:r>
          </a:p>
          <a:p>
            <a:pPr lvl="0" algn="ctr">
              <a:lnSpc>
                <a:spcPct val="100000"/>
              </a:lnSpc>
              <a:tabLst>
                <a:tab pos="723900" algn="l"/>
              </a:tabLst>
            </a:pPr>
            <a:r>
              <a:rPr sz="1200">
                <a:solidFill>
                  <a:srgbClr val="FFFB00"/>
                </a:solidFill>
                <a:latin typeface="Times New Roman Bold"/>
                <a:ea typeface="Times New Roman Bold"/>
                <a:cs typeface="Times New Roman Bold"/>
                <a:sym typeface="Times New Roman Bold"/>
              </a:rPr>
              <a:t>(CAD pts)</a:t>
            </a:r>
          </a:p>
        </p:txBody>
      </p:sp>
      <p:pic>
        <p:nvPicPr>
          <p:cNvPr id="355" name="image82.png"/>
          <p:cNvPicPr/>
          <p:nvPr/>
        </p:nvPicPr>
        <p:blipFill>
          <a:blip r:embed="rId2">
            <a:extLst/>
          </a:blip>
          <a:stretch>
            <a:fillRect/>
          </a:stretch>
        </p:blipFill>
        <p:spPr>
          <a:xfrm>
            <a:off x="4983163" y="3644900"/>
            <a:ext cx="3441704" cy="2273300"/>
          </a:xfrm>
          <a:prstGeom prst="rect">
            <a:avLst/>
          </a:prstGeom>
          <a:ln w="12700">
            <a:miter lim="400000"/>
          </a:ln>
        </p:spPr>
      </p:pic>
      <p:sp>
        <p:nvSpPr>
          <p:cNvPr id="356" name="Shape 356"/>
          <p:cNvSpPr/>
          <p:nvPr/>
        </p:nvSpPr>
        <p:spPr>
          <a:xfrm>
            <a:off x="5301307" y="5805488"/>
            <a:ext cx="352483" cy="249249"/>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defRPr sz="11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100">
                <a:solidFill>
                  <a:srgbClr val="FFFFFF"/>
                </a:solidFill>
              </a:rPr>
              <a:t>≤ 60</a:t>
            </a:r>
          </a:p>
        </p:txBody>
      </p:sp>
      <p:sp>
        <p:nvSpPr>
          <p:cNvPr id="357" name="Shape 357"/>
          <p:cNvSpPr/>
          <p:nvPr/>
        </p:nvSpPr>
        <p:spPr>
          <a:xfrm>
            <a:off x="5768818" y="5805488"/>
            <a:ext cx="440648" cy="249249"/>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defRPr sz="11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100">
                <a:solidFill>
                  <a:srgbClr val="FFFFFF"/>
                </a:solidFill>
              </a:rPr>
              <a:t>61-70</a:t>
            </a:r>
          </a:p>
        </p:txBody>
      </p:sp>
      <p:sp>
        <p:nvSpPr>
          <p:cNvPr id="358" name="Shape 358"/>
          <p:cNvSpPr/>
          <p:nvPr/>
        </p:nvSpPr>
        <p:spPr>
          <a:xfrm>
            <a:off x="6273644" y="5805488"/>
            <a:ext cx="440648" cy="249249"/>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defRPr sz="11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100">
                <a:solidFill>
                  <a:srgbClr val="FFFFFF"/>
                </a:solidFill>
              </a:rPr>
              <a:t>71-80</a:t>
            </a:r>
          </a:p>
        </p:txBody>
      </p:sp>
      <p:sp>
        <p:nvSpPr>
          <p:cNvPr id="359" name="Shape 359"/>
          <p:cNvSpPr/>
          <p:nvPr/>
        </p:nvSpPr>
        <p:spPr>
          <a:xfrm>
            <a:off x="6778469" y="5805488"/>
            <a:ext cx="440648" cy="249249"/>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defRPr sz="11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100">
                <a:solidFill>
                  <a:srgbClr val="FFFFFF"/>
                </a:solidFill>
              </a:rPr>
              <a:t>81-90</a:t>
            </a:r>
          </a:p>
        </p:txBody>
      </p:sp>
      <p:sp>
        <p:nvSpPr>
          <p:cNvPr id="360" name="Shape 360"/>
          <p:cNvSpPr/>
          <p:nvPr/>
        </p:nvSpPr>
        <p:spPr>
          <a:xfrm>
            <a:off x="7248369" y="5805488"/>
            <a:ext cx="519195" cy="249249"/>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defRPr sz="11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100">
                <a:solidFill>
                  <a:srgbClr val="FFFFFF"/>
                </a:solidFill>
              </a:rPr>
              <a:t>91-100</a:t>
            </a:r>
          </a:p>
        </p:txBody>
      </p:sp>
      <p:sp>
        <p:nvSpPr>
          <p:cNvPr id="361" name="Shape 361"/>
          <p:cNvSpPr/>
          <p:nvPr/>
        </p:nvSpPr>
        <p:spPr>
          <a:xfrm>
            <a:off x="7792215" y="5805488"/>
            <a:ext cx="435839" cy="249249"/>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defRPr sz="11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100">
                <a:solidFill>
                  <a:srgbClr val="FFFFFF"/>
                </a:solidFill>
              </a:rPr>
              <a:t>&gt; 100</a:t>
            </a:r>
          </a:p>
        </p:txBody>
      </p:sp>
      <p:sp>
        <p:nvSpPr>
          <p:cNvPr id="362" name="Shape 362"/>
          <p:cNvSpPr/>
          <p:nvPr/>
        </p:nvSpPr>
        <p:spPr>
          <a:xfrm>
            <a:off x="5778079" y="6057900"/>
            <a:ext cx="1942662" cy="264637"/>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tabLst>
                <a:tab pos="723900" algn="l"/>
                <a:tab pos="1447800" algn="l"/>
              </a:tabLst>
              <a:defRPr sz="12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200">
                <a:solidFill>
                  <a:srgbClr val="FFFFFF"/>
                </a:solidFill>
              </a:rPr>
              <a:t>On-treatment DBP (mmHg)</a:t>
            </a:r>
          </a:p>
        </p:txBody>
      </p:sp>
      <p:pic>
        <p:nvPicPr>
          <p:cNvPr id="363" name="image83.png"/>
          <p:cNvPicPr/>
          <p:nvPr/>
        </p:nvPicPr>
        <p:blipFill>
          <a:blip r:embed="rId3">
            <a:extLst/>
          </a:blip>
          <a:stretch>
            <a:fillRect/>
          </a:stretch>
        </p:blipFill>
        <p:spPr>
          <a:xfrm>
            <a:off x="8531226" y="4117975"/>
            <a:ext cx="84142" cy="95250"/>
          </a:xfrm>
          <a:prstGeom prst="rect">
            <a:avLst/>
          </a:prstGeom>
          <a:ln w="12700">
            <a:miter lim="400000"/>
          </a:ln>
        </p:spPr>
      </p:pic>
      <p:pic>
        <p:nvPicPr>
          <p:cNvPr id="364" name="image84.png"/>
          <p:cNvPicPr/>
          <p:nvPr/>
        </p:nvPicPr>
        <p:blipFill>
          <a:blip r:embed="rId4">
            <a:extLst/>
          </a:blip>
          <a:stretch>
            <a:fillRect/>
          </a:stretch>
        </p:blipFill>
        <p:spPr>
          <a:xfrm>
            <a:off x="4784725" y="4000500"/>
            <a:ext cx="109538" cy="120650"/>
          </a:xfrm>
          <a:prstGeom prst="rect">
            <a:avLst/>
          </a:prstGeom>
          <a:ln w="12700">
            <a:miter lim="400000"/>
          </a:ln>
        </p:spPr>
      </p:pic>
      <p:sp>
        <p:nvSpPr>
          <p:cNvPr id="365" name="Shape 365"/>
          <p:cNvSpPr/>
          <p:nvPr/>
        </p:nvSpPr>
        <p:spPr>
          <a:xfrm rot="16200000">
            <a:off x="4303235" y="4615898"/>
            <a:ext cx="1070627" cy="264637"/>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tabLst>
                <a:tab pos="723900" algn="l"/>
              </a:tabLst>
              <a:defRPr sz="12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200">
                <a:solidFill>
                  <a:srgbClr val="FFFFFF"/>
                </a:solidFill>
              </a:rPr>
              <a:t>CV events (%)</a:t>
            </a:r>
          </a:p>
        </p:txBody>
      </p:sp>
      <p:sp>
        <p:nvSpPr>
          <p:cNvPr id="366" name="Shape 366"/>
          <p:cNvSpPr/>
          <p:nvPr/>
        </p:nvSpPr>
        <p:spPr>
          <a:xfrm rot="16200000">
            <a:off x="8101958" y="4612722"/>
            <a:ext cx="940784" cy="264637"/>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tabLst>
                <a:tab pos="723900" algn="l"/>
              </a:tabLst>
              <a:defRPr sz="12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200">
                <a:solidFill>
                  <a:srgbClr val="FFFFFF"/>
                </a:solidFill>
              </a:rPr>
              <a:t>Adjusted HR</a:t>
            </a:r>
          </a:p>
        </p:txBody>
      </p:sp>
      <p:sp>
        <p:nvSpPr>
          <p:cNvPr id="367" name="Shape 367"/>
          <p:cNvSpPr/>
          <p:nvPr/>
        </p:nvSpPr>
        <p:spPr>
          <a:xfrm>
            <a:off x="5620482" y="519113"/>
            <a:ext cx="2213569" cy="480081"/>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100000"/>
              </a:lnSpc>
              <a:tabLst>
                <a:tab pos="723900" algn="l"/>
                <a:tab pos="1447800" algn="l"/>
                <a:tab pos="2171700" algn="l"/>
              </a:tabLst>
            </a:pPr>
            <a:r>
              <a:rPr sz="1400">
                <a:solidFill>
                  <a:srgbClr val="FFFB00"/>
                </a:solidFill>
                <a:latin typeface="Times New Roman Bold"/>
                <a:ea typeface="Times New Roman Bold"/>
                <a:cs typeface="Times New Roman Bold"/>
                <a:sym typeface="Times New Roman Bold"/>
              </a:rPr>
              <a:t>ONTARGET </a:t>
            </a:r>
          </a:p>
          <a:p>
            <a:pPr lvl="0" algn="ctr">
              <a:lnSpc>
                <a:spcPct val="100000"/>
              </a:lnSpc>
              <a:tabLst>
                <a:tab pos="723900" algn="l"/>
                <a:tab pos="1447800" algn="l"/>
                <a:tab pos="2171700" algn="l"/>
              </a:tabLst>
            </a:pPr>
            <a:r>
              <a:rPr sz="1200">
                <a:solidFill>
                  <a:srgbClr val="FFFB00"/>
                </a:solidFill>
                <a:latin typeface="Times New Roman Bold"/>
                <a:ea typeface="Times New Roman Bold"/>
                <a:cs typeface="Times New Roman Bold"/>
                <a:sym typeface="Times New Roman Bold"/>
              </a:rPr>
              <a:t>(high risk pts, mainly with CAD)</a:t>
            </a:r>
          </a:p>
        </p:txBody>
      </p:sp>
      <p:sp>
        <p:nvSpPr>
          <p:cNvPr id="368" name="Shape 368"/>
          <p:cNvSpPr/>
          <p:nvPr/>
        </p:nvSpPr>
        <p:spPr>
          <a:xfrm>
            <a:off x="5789935" y="3095626"/>
            <a:ext cx="1934646" cy="264637"/>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tabLst>
                <a:tab pos="723900" algn="l"/>
                <a:tab pos="1447800" algn="l"/>
              </a:tabLst>
              <a:defRPr sz="12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200">
                <a:solidFill>
                  <a:srgbClr val="FFFFFF"/>
                </a:solidFill>
              </a:rPr>
              <a:t>On-treatment SBP (mmHg)</a:t>
            </a:r>
          </a:p>
        </p:txBody>
      </p:sp>
      <p:pic>
        <p:nvPicPr>
          <p:cNvPr id="369" name="image85.png"/>
          <p:cNvPicPr/>
          <p:nvPr/>
        </p:nvPicPr>
        <p:blipFill>
          <a:blip r:embed="rId5">
            <a:extLst/>
          </a:blip>
          <a:stretch>
            <a:fillRect/>
          </a:stretch>
        </p:blipFill>
        <p:spPr>
          <a:xfrm>
            <a:off x="4979987" y="593725"/>
            <a:ext cx="3473454" cy="2601916"/>
          </a:xfrm>
          <a:prstGeom prst="rect">
            <a:avLst/>
          </a:prstGeom>
          <a:ln w="12700">
            <a:miter lim="400000"/>
          </a:ln>
        </p:spPr>
      </p:pic>
      <p:pic>
        <p:nvPicPr>
          <p:cNvPr id="370" name="image83.png"/>
          <p:cNvPicPr/>
          <p:nvPr/>
        </p:nvPicPr>
        <p:blipFill>
          <a:blip r:embed="rId3">
            <a:extLst/>
          </a:blip>
          <a:stretch>
            <a:fillRect/>
          </a:stretch>
        </p:blipFill>
        <p:spPr>
          <a:xfrm>
            <a:off x="8531226" y="1206500"/>
            <a:ext cx="84142" cy="95250"/>
          </a:xfrm>
          <a:prstGeom prst="rect">
            <a:avLst/>
          </a:prstGeom>
          <a:ln w="12700">
            <a:miter lim="400000"/>
          </a:ln>
        </p:spPr>
      </p:pic>
      <p:pic>
        <p:nvPicPr>
          <p:cNvPr id="371" name="image84.png"/>
          <p:cNvPicPr/>
          <p:nvPr/>
        </p:nvPicPr>
        <p:blipFill>
          <a:blip r:embed="rId4">
            <a:extLst/>
          </a:blip>
          <a:stretch>
            <a:fillRect/>
          </a:stretch>
        </p:blipFill>
        <p:spPr>
          <a:xfrm>
            <a:off x="4786313" y="1089025"/>
            <a:ext cx="107957" cy="120650"/>
          </a:xfrm>
          <a:prstGeom prst="rect">
            <a:avLst/>
          </a:prstGeom>
          <a:ln w="12700">
            <a:miter lim="400000"/>
          </a:ln>
        </p:spPr>
      </p:pic>
      <p:sp>
        <p:nvSpPr>
          <p:cNvPr id="372" name="Shape 372"/>
          <p:cNvSpPr/>
          <p:nvPr/>
        </p:nvSpPr>
        <p:spPr>
          <a:xfrm rot="16200000">
            <a:off x="4304823" y="1706011"/>
            <a:ext cx="1070627" cy="264637"/>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tabLst>
                <a:tab pos="723900" algn="l"/>
              </a:tabLst>
              <a:defRPr sz="12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200">
                <a:solidFill>
                  <a:srgbClr val="FFFFFF"/>
                </a:solidFill>
              </a:rPr>
              <a:t>CV events (%)</a:t>
            </a:r>
          </a:p>
        </p:txBody>
      </p:sp>
      <p:sp>
        <p:nvSpPr>
          <p:cNvPr id="373" name="Shape 373"/>
          <p:cNvSpPr/>
          <p:nvPr/>
        </p:nvSpPr>
        <p:spPr>
          <a:xfrm rot="16200000">
            <a:off x="8103542" y="1701251"/>
            <a:ext cx="940784" cy="264637"/>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tabLst>
                <a:tab pos="723900" algn="l"/>
              </a:tabLst>
              <a:defRPr sz="12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200">
                <a:solidFill>
                  <a:srgbClr val="FFFFFF"/>
                </a:solidFill>
              </a:rPr>
              <a:t>Adjusted HR</a:t>
            </a:r>
          </a:p>
        </p:txBody>
      </p:sp>
      <p:sp>
        <p:nvSpPr>
          <p:cNvPr id="374" name="Shape 374"/>
          <p:cNvSpPr/>
          <p:nvPr/>
        </p:nvSpPr>
        <p:spPr>
          <a:xfrm>
            <a:off x="1973809" y="3481389"/>
            <a:ext cx="1027347" cy="480081"/>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100000"/>
              </a:lnSpc>
              <a:tabLst>
                <a:tab pos="723900" algn="l"/>
              </a:tabLst>
            </a:pPr>
            <a:r>
              <a:rPr sz="1400">
                <a:solidFill>
                  <a:srgbClr val="FFFB00"/>
                </a:solidFill>
                <a:latin typeface="Times New Roman Bold"/>
                <a:ea typeface="Times New Roman Bold"/>
                <a:cs typeface="Times New Roman Bold"/>
                <a:sym typeface="Times New Roman Bold"/>
              </a:rPr>
              <a:t>VALUE</a:t>
            </a:r>
          </a:p>
          <a:p>
            <a:pPr lvl="0" algn="ctr">
              <a:lnSpc>
                <a:spcPct val="100000"/>
              </a:lnSpc>
              <a:tabLst>
                <a:tab pos="723900" algn="l"/>
              </a:tabLst>
            </a:pPr>
            <a:r>
              <a:rPr sz="1200">
                <a:solidFill>
                  <a:srgbClr val="FFFB00"/>
                </a:solidFill>
                <a:latin typeface="Times New Roman Bold"/>
                <a:ea typeface="Times New Roman Bold"/>
                <a:cs typeface="Times New Roman Bold"/>
                <a:sym typeface="Times New Roman Bold"/>
              </a:rPr>
              <a:t>(High risk pts)</a:t>
            </a:r>
          </a:p>
        </p:txBody>
      </p:sp>
      <p:sp>
        <p:nvSpPr>
          <p:cNvPr id="375" name="Shape 375"/>
          <p:cNvSpPr/>
          <p:nvPr/>
        </p:nvSpPr>
        <p:spPr>
          <a:xfrm>
            <a:off x="1551306" y="6057900"/>
            <a:ext cx="1934646" cy="264637"/>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tabLst>
                <a:tab pos="723900" algn="l"/>
                <a:tab pos="1447800" algn="l"/>
              </a:tabLst>
              <a:defRPr sz="12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200">
                <a:solidFill>
                  <a:srgbClr val="FFFFFF"/>
                </a:solidFill>
              </a:rPr>
              <a:t>On-treatment SBP (mmHg)</a:t>
            </a:r>
          </a:p>
        </p:txBody>
      </p:sp>
      <p:sp>
        <p:nvSpPr>
          <p:cNvPr id="376" name="Shape 376"/>
          <p:cNvSpPr/>
          <p:nvPr/>
        </p:nvSpPr>
        <p:spPr>
          <a:xfrm>
            <a:off x="2096360" y="519113"/>
            <a:ext cx="754836" cy="480081"/>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100000"/>
              </a:lnSpc>
              <a:tabLst>
                <a:tab pos="723900" algn="l"/>
              </a:tabLst>
            </a:pPr>
            <a:r>
              <a:rPr sz="1400">
                <a:solidFill>
                  <a:srgbClr val="FFFB00"/>
                </a:solidFill>
                <a:latin typeface="Times New Roman Bold"/>
                <a:ea typeface="Times New Roman Bold"/>
                <a:cs typeface="Times New Roman Bold"/>
                <a:sym typeface="Times New Roman Bold"/>
              </a:rPr>
              <a:t>INVEST</a:t>
            </a:r>
          </a:p>
          <a:p>
            <a:pPr lvl="0" algn="ctr">
              <a:lnSpc>
                <a:spcPct val="100000"/>
              </a:lnSpc>
              <a:tabLst>
                <a:tab pos="723900" algn="l"/>
              </a:tabLst>
            </a:pPr>
            <a:r>
              <a:rPr sz="1200">
                <a:solidFill>
                  <a:srgbClr val="FFFB00"/>
                </a:solidFill>
                <a:latin typeface="Times New Roman Bold"/>
                <a:ea typeface="Times New Roman Bold"/>
                <a:cs typeface="Times New Roman Bold"/>
                <a:sym typeface="Times New Roman Bold"/>
              </a:rPr>
              <a:t>(CAD pts)</a:t>
            </a:r>
          </a:p>
        </p:txBody>
      </p:sp>
      <p:sp>
        <p:nvSpPr>
          <p:cNvPr id="377" name="Shape 377"/>
          <p:cNvSpPr/>
          <p:nvPr/>
        </p:nvSpPr>
        <p:spPr>
          <a:xfrm>
            <a:off x="1551306" y="3095626"/>
            <a:ext cx="1934646" cy="264637"/>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tabLst>
                <a:tab pos="723900" algn="l"/>
                <a:tab pos="1447800" algn="l"/>
              </a:tabLst>
              <a:defRPr sz="12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200">
                <a:solidFill>
                  <a:srgbClr val="FFFFFF"/>
                </a:solidFill>
              </a:rPr>
              <a:t>On-treatment SBP (mmHg)</a:t>
            </a:r>
          </a:p>
        </p:txBody>
      </p:sp>
      <p:sp>
        <p:nvSpPr>
          <p:cNvPr id="378" name="Shape 378"/>
          <p:cNvSpPr/>
          <p:nvPr/>
        </p:nvSpPr>
        <p:spPr>
          <a:xfrm>
            <a:off x="1132655" y="2846385"/>
            <a:ext cx="315613" cy="215393"/>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80000"/>
              </a:lnSpc>
              <a:defRPr sz="11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100">
                <a:solidFill>
                  <a:srgbClr val="FFFFFF"/>
                </a:solidFill>
              </a:rPr>
              <a:t>110</a:t>
            </a:r>
          </a:p>
        </p:txBody>
      </p:sp>
      <p:sp>
        <p:nvSpPr>
          <p:cNvPr id="379" name="Shape 379"/>
          <p:cNvSpPr/>
          <p:nvPr/>
        </p:nvSpPr>
        <p:spPr>
          <a:xfrm>
            <a:off x="1480982" y="2846386"/>
            <a:ext cx="471104" cy="350815"/>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80000"/>
              </a:lnSpc>
            </a:pPr>
            <a:r>
              <a:rPr sz="1100">
                <a:solidFill>
                  <a:srgbClr val="FFFFFF"/>
                </a:solidFill>
                <a:latin typeface="Times New Roman Bold"/>
                <a:ea typeface="Times New Roman Bold"/>
                <a:cs typeface="Times New Roman Bold"/>
                <a:sym typeface="Times New Roman Bold"/>
              </a:rPr>
              <a:t>&gt;110</a:t>
            </a:r>
          </a:p>
          <a:p>
            <a:pPr lvl="0" algn="ctr">
              <a:lnSpc>
                <a:spcPct val="80000"/>
              </a:lnSpc>
            </a:pPr>
            <a:r>
              <a:rPr sz="1100">
                <a:solidFill>
                  <a:srgbClr val="FFFFFF"/>
                </a:solidFill>
                <a:latin typeface="Times New Roman Bold"/>
                <a:ea typeface="Times New Roman Bold"/>
                <a:cs typeface="Times New Roman Bold"/>
                <a:sym typeface="Times New Roman Bold"/>
              </a:rPr>
              <a:t>to 120</a:t>
            </a:r>
          </a:p>
        </p:txBody>
      </p:sp>
      <p:sp>
        <p:nvSpPr>
          <p:cNvPr id="380" name="Shape 380"/>
          <p:cNvSpPr/>
          <p:nvPr/>
        </p:nvSpPr>
        <p:spPr>
          <a:xfrm>
            <a:off x="1931834" y="2846386"/>
            <a:ext cx="471104" cy="350815"/>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80000"/>
              </a:lnSpc>
            </a:pPr>
            <a:r>
              <a:rPr sz="1100">
                <a:solidFill>
                  <a:srgbClr val="FFFFFF"/>
                </a:solidFill>
                <a:latin typeface="Times New Roman Bold"/>
                <a:ea typeface="Times New Roman Bold"/>
                <a:cs typeface="Times New Roman Bold"/>
                <a:sym typeface="Times New Roman Bold"/>
              </a:rPr>
              <a:t>&gt;120</a:t>
            </a:r>
          </a:p>
          <a:p>
            <a:pPr lvl="0" algn="ctr">
              <a:lnSpc>
                <a:spcPct val="80000"/>
              </a:lnSpc>
            </a:pPr>
            <a:r>
              <a:rPr sz="1100">
                <a:solidFill>
                  <a:srgbClr val="FFFFFF"/>
                </a:solidFill>
                <a:latin typeface="Times New Roman Bold"/>
                <a:ea typeface="Times New Roman Bold"/>
                <a:cs typeface="Times New Roman Bold"/>
                <a:sym typeface="Times New Roman Bold"/>
              </a:rPr>
              <a:t>to 130</a:t>
            </a:r>
          </a:p>
        </p:txBody>
      </p:sp>
      <p:sp>
        <p:nvSpPr>
          <p:cNvPr id="381" name="Shape 381"/>
          <p:cNvSpPr/>
          <p:nvPr/>
        </p:nvSpPr>
        <p:spPr>
          <a:xfrm>
            <a:off x="2355694" y="2846386"/>
            <a:ext cx="471104" cy="350815"/>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80000"/>
              </a:lnSpc>
            </a:pPr>
            <a:r>
              <a:rPr sz="1100">
                <a:solidFill>
                  <a:srgbClr val="FFFFFF"/>
                </a:solidFill>
                <a:latin typeface="Times New Roman Bold"/>
                <a:ea typeface="Times New Roman Bold"/>
                <a:cs typeface="Times New Roman Bold"/>
                <a:sym typeface="Times New Roman Bold"/>
              </a:rPr>
              <a:t>&gt;130</a:t>
            </a:r>
          </a:p>
          <a:p>
            <a:pPr lvl="0" algn="ctr">
              <a:lnSpc>
                <a:spcPct val="80000"/>
              </a:lnSpc>
            </a:pPr>
            <a:r>
              <a:rPr sz="1100">
                <a:solidFill>
                  <a:srgbClr val="FFFFFF"/>
                </a:solidFill>
                <a:latin typeface="Times New Roman Bold"/>
                <a:ea typeface="Times New Roman Bold"/>
                <a:cs typeface="Times New Roman Bold"/>
                <a:sym typeface="Times New Roman Bold"/>
              </a:rPr>
              <a:t>to 140</a:t>
            </a:r>
          </a:p>
        </p:txBody>
      </p:sp>
      <p:sp>
        <p:nvSpPr>
          <p:cNvPr id="382" name="Shape 382"/>
          <p:cNvSpPr/>
          <p:nvPr/>
        </p:nvSpPr>
        <p:spPr>
          <a:xfrm>
            <a:off x="2797019" y="2846386"/>
            <a:ext cx="471104" cy="350815"/>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80000"/>
              </a:lnSpc>
            </a:pPr>
            <a:r>
              <a:rPr sz="1100">
                <a:solidFill>
                  <a:srgbClr val="FFFFFF"/>
                </a:solidFill>
                <a:latin typeface="Times New Roman Bold"/>
                <a:ea typeface="Times New Roman Bold"/>
                <a:cs typeface="Times New Roman Bold"/>
                <a:sym typeface="Times New Roman Bold"/>
              </a:rPr>
              <a:t>&gt;140</a:t>
            </a:r>
          </a:p>
          <a:p>
            <a:pPr lvl="0" algn="ctr">
              <a:lnSpc>
                <a:spcPct val="80000"/>
              </a:lnSpc>
            </a:pPr>
            <a:r>
              <a:rPr sz="1100">
                <a:solidFill>
                  <a:srgbClr val="FFFFFF"/>
                </a:solidFill>
                <a:latin typeface="Times New Roman Bold"/>
                <a:ea typeface="Times New Roman Bold"/>
                <a:cs typeface="Times New Roman Bold"/>
                <a:sym typeface="Times New Roman Bold"/>
              </a:rPr>
              <a:t>to 150</a:t>
            </a:r>
          </a:p>
        </p:txBody>
      </p:sp>
      <p:sp>
        <p:nvSpPr>
          <p:cNvPr id="383" name="Shape 383"/>
          <p:cNvSpPr/>
          <p:nvPr/>
        </p:nvSpPr>
        <p:spPr>
          <a:xfrm>
            <a:off x="3220883" y="2846386"/>
            <a:ext cx="471104" cy="350815"/>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80000"/>
              </a:lnSpc>
            </a:pPr>
            <a:r>
              <a:rPr sz="1100">
                <a:solidFill>
                  <a:srgbClr val="FFFFFF"/>
                </a:solidFill>
                <a:latin typeface="Times New Roman Bold"/>
                <a:ea typeface="Times New Roman Bold"/>
                <a:cs typeface="Times New Roman Bold"/>
                <a:sym typeface="Times New Roman Bold"/>
              </a:rPr>
              <a:t>&gt;150</a:t>
            </a:r>
          </a:p>
          <a:p>
            <a:pPr lvl="0" algn="ctr">
              <a:lnSpc>
                <a:spcPct val="80000"/>
              </a:lnSpc>
            </a:pPr>
            <a:r>
              <a:rPr sz="1100">
                <a:solidFill>
                  <a:srgbClr val="FFFFFF"/>
                </a:solidFill>
                <a:latin typeface="Times New Roman Bold"/>
                <a:ea typeface="Times New Roman Bold"/>
                <a:cs typeface="Times New Roman Bold"/>
                <a:sym typeface="Times New Roman Bold"/>
              </a:rPr>
              <a:t>to 160</a:t>
            </a:r>
          </a:p>
        </p:txBody>
      </p:sp>
      <p:sp>
        <p:nvSpPr>
          <p:cNvPr id="384" name="Shape 384"/>
          <p:cNvSpPr/>
          <p:nvPr/>
        </p:nvSpPr>
        <p:spPr>
          <a:xfrm>
            <a:off x="3699640" y="2846385"/>
            <a:ext cx="397366" cy="215393"/>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80000"/>
              </a:lnSpc>
              <a:defRPr sz="11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100">
                <a:solidFill>
                  <a:srgbClr val="FFFFFF"/>
                </a:solidFill>
              </a:rPr>
              <a:t>&gt;160</a:t>
            </a:r>
          </a:p>
        </p:txBody>
      </p:sp>
      <p:pic>
        <p:nvPicPr>
          <p:cNvPr id="385" name="image86.png"/>
          <p:cNvPicPr/>
          <p:nvPr/>
        </p:nvPicPr>
        <p:blipFill>
          <a:blip r:embed="rId6">
            <a:extLst/>
          </a:blip>
          <a:stretch>
            <a:fillRect/>
          </a:stretch>
        </p:blipFill>
        <p:spPr>
          <a:xfrm>
            <a:off x="803275" y="492127"/>
            <a:ext cx="3303588" cy="2484441"/>
          </a:xfrm>
          <a:prstGeom prst="rect">
            <a:avLst/>
          </a:prstGeom>
          <a:ln w="12700">
            <a:miter lim="400000"/>
          </a:ln>
        </p:spPr>
      </p:pic>
      <p:sp>
        <p:nvSpPr>
          <p:cNvPr id="386" name="Shape 386"/>
          <p:cNvSpPr/>
          <p:nvPr/>
        </p:nvSpPr>
        <p:spPr>
          <a:xfrm rot="16200000">
            <a:off x="64609" y="1706012"/>
            <a:ext cx="1070627" cy="264637"/>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tabLst>
                <a:tab pos="723900" algn="l"/>
              </a:tabLst>
              <a:defRPr sz="12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200">
                <a:solidFill>
                  <a:srgbClr val="FFFFFF"/>
                </a:solidFill>
              </a:rPr>
              <a:t>CV events (%)</a:t>
            </a:r>
          </a:p>
        </p:txBody>
      </p:sp>
      <p:sp>
        <p:nvSpPr>
          <p:cNvPr id="387" name="Shape 387"/>
          <p:cNvSpPr/>
          <p:nvPr/>
        </p:nvSpPr>
        <p:spPr>
          <a:xfrm rot="16200000">
            <a:off x="-94074" y="4609548"/>
            <a:ext cx="1384816" cy="264637"/>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100000"/>
              </a:lnSpc>
              <a:tabLst>
                <a:tab pos="723900" algn="l"/>
              </a:tabLst>
              <a:defRPr sz="12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200">
                <a:solidFill>
                  <a:srgbClr val="FFFFFF"/>
                </a:solidFill>
              </a:rPr>
              <a:t>Cardiac events (%)</a:t>
            </a:r>
          </a:p>
        </p:txBody>
      </p:sp>
      <p:pic>
        <p:nvPicPr>
          <p:cNvPr id="388" name="image87.png"/>
          <p:cNvPicPr/>
          <p:nvPr/>
        </p:nvPicPr>
        <p:blipFill>
          <a:blip r:embed="rId7">
            <a:extLst/>
          </a:blip>
          <a:stretch>
            <a:fillRect/>
          </a:stretch>
        </p:blipFill>
        <p:spPr>
          <a:xfrm>
            <a:off x="712788" y="3532187"/>
            <a:ext cx="3800477" cy="2338394"/>
          </a:xfrm>
          <a:prstGeom prst="rect">
            <a:avLst/>
          </a:prstGeom>
          <a:ln w="12700">
            <a:miter lim="400000"/>
          </a:ln>
        </p:spPr>
      </p:pic>
      <p:sp>
        <p:nvSpPr>
          <p:cNvPr id="389" name="Shape 389"/>
          <p:cNvSpPr/>
          <p:nvPr/>
        </p:nvSpPr>
        <p:spPr>
          <a:xfrm>
            <a:off x="961204" y="5746749"/>
            <a:ext cx="435839" cy="215393"/>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80000"/>
              </a:lnSpc>
              <a:defRPr sz="11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100">
                <a:solidFill>
                  <a:srgbClr val="FFFFFF"/>
                </a:solidFill>
              </a:rPr>
              <a:t>&lt; 120</a:t>
            </a:r>
          </a:p>
        </p:txBody>
      </p:sp>
      <p:sp>
        <p:nvSpPr>
          <p:cNvPr id="390" name="Shape 390"/>
          <p:cNvSpPr/>
          <p:nvPr/>
        </p:nvSpPr>
        <p:spPr>
          <a:xfrm>
            <a:off x="1393669" y="5746750"/>
            <a:ext cx="471104" cy="350815"/>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80000"/>
              </a:lnSpc>
            </a:pPr>
            <a:r>
              <a:rPr sz="1100">
                <a:solidFill>
                  <a:srgbClr val="FFFFFF"/>
                </a:solidFill>
                <a:latin typeface="Times New Roman Bold"/>
                <a:ea typeface="Times New Roman Bold"/>
                <a:cs typeface="Times New Roman Bold"/>
                <a:sym typeface="Times New Roman Bold"/>
              </a:rPr>
              <a:t>&gt;120</a:t>
            </a:r>
          </a:p>
          <a:p>
            <a:pPr lvl="0" algn="ctr">
              <a:lnSpc>
                <a:spcPct val="80000"/>
              </a:lnSpc>
            </a:pPr>
            <a:r>
              <a:rPr sz="1100">
                <a:solidFill>
                  <a:srgbClr val="FFFFFF"/>
                </a:solidFill>
                <a:latin typeface="Times New Roman Bold"/>
                <a:ea typeface="Times New Roman Bold"/>
                <a:cs typeface="Times New Roman Bold"/>
                <a:sym typeface="Times New Roman Bold"/>
              </a:rPr>
              <a:t>to 130</a:t>
            </a:r>
          </a:p>
        </p:txBody>
      </p:sp>
      <p:sp>
        <p:nvSpPr>
          <p:cNvPr id="391" name="Shape 391"/>
          <p:cNvSpPr/>
          <p:nvPr/>
        </p:nvSpPr>
        <p:spPr>
          <a:xfrm>
            <a:off x="1825469" y="5746750"/>
            <a:ext cx="471104" cy="350815"/>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80000"/>
              </a:lnSpc>
            </a:pPr>
            <a:r>
              <a:rPr sz="1100">
                <a:solidFill>
                  <a:srgbClr val="FFFFFF"/>
                </a:solidFill>
                <a:latin typeface="Times New Roman Bold"/>
                <a:ea typeface="Times New Roman Bold"/>
                <a:cs typeface="Times New Roman Bold"/>
                <a:sym typeface="Times New Roman Bold"/>
              </a:rPr>
              <a:t>&gt;130</a:t>
            </a:r>
          </a:p>
          <a:p>
            <a:pPr lvl="0" algn="ctr">
              <a:lnSpc>
                <a:spcPct val="80000"/>
              </a:lnSpc>
            </a:pPr>
            <a:r>
              <a:rPr sz="1100">
                <a:solidFill>
                  <a:srgbClr val="FFFFFF"/>
                </a:solidFill>
                <a:latin typeface="Times New Roman Bold"/>
                <a:ea typeface="Times New Roman Bold"/>
                <a:cs typeface="Times New Roman Bold"/>
                <a:sym typeface="Times New Roman Bold"/>
              </a:rPr>
              <a:t>to 140</a:t>
            </a:r>
          </a:p>
        </p:txBody>
      </p:sp>
      <p:sp>
        <p:nvSpPr>
          <p:cNvPr id="392" name="Shape 392"/>
          <p:cNvSpPr/>
          <p:nvPr/>
        </p:nvSpPr>
        <p:spPr>
          <a:xfrm>
            <a:off x="2277908" y="5746750"/>
            <a:ext cx="471104" cy="350815"/>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80000"/>
              </a:lnSpc>
            </a:pPr>
            <a:r>
              <a:rPr sz="1100">
                <a:solidFill>
                  <a:srgbClr val="FFFFFF"/>
                </a:solidFill>
                <a:latin typeface="Times New Roman Bold"/>
                <a:ea typeface="Times New Roman Bold"/>
                <a:cs typeface="Times New Roman Bold"/>
                <a:sym typeface="Times New Roman Bold"/>
              </a:rPr>
              <a:t>&gt;140</a:t>
            </a:r>
          </a:p>
          <a:p>
            <a:pPr lvl="0" algn="ctr">
              <a:lnSpc>
                <a:spcPct val="80000"/>
              </a:lnSpc>
            </a:pPr>
            <a:r>
              <a:rPr sz="1100">
                <a:solidFill>
                  <a:srgbClr val="FFFFFF"/>
                </a:solidFill>
                <a:latin typeface="Times New Roman Bold"/>
                <a:ea typeface="Times New Roman Bold"/>
                <a:cs typeface="Times New Roman Bold"/>
                <a:sym typeface="Times New Roman Bold"/>
              </a:rPr>
              <a:t>to 150</a:t>
            </a:r>
          </a:p>
        </p:txBody>
      </p:sp>
      <p:sp>
        <p:nvSpPr>
          <p:cNvPr id="393" name="Shape 393"/>
          <p:cNvSpPr/>
          <p:nvPr/>
        </p:nvSpPr>
        <p:spPr>
          <a:xfrm>
            <a:off x="2709709" y="5746750"/>
            <a:ext cx="471104" cy="350815"/>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80000"/>
              </a:lnSpc>
            </a:pPr>
            <a:r>
              <a:rPr sz="1100">
                <a:solidFill>
                  <a:srgbClr val="FFFFFF"/>
                </a:solidFill>
                <a:latin typeface="Times New Roman Bold"/>
                <a:ea typeface="Times New Roman Bold"/>
                <a:cs typeface="Times New Roman Bold"/>
                <a:sym typeface="Times New Roman Bold"/>
              </a:rPr>
              <a:t>&gt;150</a:t>
            </a:r>
          </a:p>
          <a:p>
            <a:pPr lvl="0" algn="ctr">
              <a:lnSpc>
                <a:spcPct val="80000"/>
              </a:lnSpc>
            </a:pPr>
            <a:r>
              <a:rPr sz="1100">
                <a:solidFill>
                  <a:srgbClr val="FFFFFF"/>
                </a:solidFill>
                <a:latin typeface="Times New Roman Bold"/>
                <a:ea typeface="Times New Roman Bold"/>
                <a:cs typeface="Times New Roman Bold"/>
                <a:sym typeface="Times New Roman Bold"/>
              </a:rPr>
              <a:t>to 160</a:t>
            </a:r>
          </a:p>
        </p:txBody>
      </p:sp>
      <p:sp>
        <p:nvSpPr>
          <p:cNvPr id="394" name="Shape 394"/>
          <p:cNvSpPr/>
          <p:nvPr/>
        </p:nvSpPr>
        <p:spPr>
          <a:xfrm>
            <a:off x="3166909" y="5740400"/>
            <a:ext cx="471104" cy="350815"/>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80000"/>
              </a:lnSpc>
            </a:pPr>
            <a:r>
              <a:rPr sz="1100">
                <a:solidFill>
                  <a:srgbClr val="FFFFFF"/>
                </a:solidFill>
                <a:latin typeface="Times New Roman Bold"/>
                <a:ea typeface="Times New Roman Bold"/>
                <a:cs typeface="Times New Roman Bold"/>
                <a:sym typeface="Times New Roman Bold"/>
              </a:rPr>
              <a:t>&gt;160</a:t>
            </a:r>
          </a:p>
          <a:p>
            <a:pPr lvl="0" algn="ctr">
              <a:lnSpc>
                <a:spcPct val="80000"/>
              </a:lnSpc>
            </a:pPr>
            <a:r>
              <a:rPr sz="1100">
                <a:solidFill>
                  <a:srgbClr val="FFFFFF"/>
                </a:solidFill>
                <a:latin typeface="Times New Roman Bold"/>
                <a:ea typeface="Times New Roman Bold"/>
                <a:cs typeface="Times New Roman Bold"/>
                <a:sym typeface="Times New Roman Bold"/>
              </a:rPr>
              <a:t>to 170</a:t>
            </a:r>
          </a:p>
        </p:txBody>
      </p:sp>
      <p:sp>
        <p:nvSpPr>
          <p:cNvPr id="395" name="Shape 395"/>
          <p:cNvSpPr/>
          <p:nvPr/>
        </p:nvSpPr>
        <p:spPr>
          <a:xfrm>
            <a:off x="3600293" y="5740400"/>
            <a:ext cx="471104" cy="350815"/>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p>
            <a:pPr lvl="0" algn="ctr">
              <a:lnSpc>
                <a:spcPct val="80000"/>
              </a:lnSpc>
            </a:pPr>
            <a:r>
              <a:rPr sz="1100">
                <a:solidFill>
                  <a:srgbClr val="FFFFFF"/>
                </a:solidFill>
                <a:latin typeface="Times New Roman Bold"/>
                <a:ea typeface="Times New Roman Bold"/>
                <a:cs typeface="Times New Roman Bold"/>
                <a:sym typeface="Times New Roman Bold"/>
              </a:rPr>
              <a:t>&gt;170</a:t>
            </a:r>
          </a:p>
          <a:p>
            <a:pPr lvl="0" algn="ctr">
              <a:lnSpc>
                <a:spcPct val="80000"/>
              </a:lnSpc>
            </a:pPr>
            <a:r>
              <a:rPr sz="1100">
                <a:solidFill>
                  <a:srgbClr val="FFFFFF"/>
                </a:solidFill>
                <a:latin typeface="Times New Roman Bold"/>
                <a:ea typeface="Times New Roman Bold"/>
                <a:cs typeface="Times New Roman Bold"/>
                <a:sym typeface="Times New Roman Bold"/>
              </a:rPr>
              <a:t>to 180</a:t>
            </a:r>
          </a:p>
        </p:txBody>
      </p:sp>
      <p:sp>
        <p:nvSpPr>
          <p:cNvPr id="396" name="Shape 396"/>
          <p:cNvSpPr/>
          <p:nvPr/>
        </p:nvSpPr>
        <p:spPr>
          <a:xfrm>
            <a:off x="4086077" y="5740399"/>
            <a:ext cx="431030" cy="215393"/>
          </a:xfrm>
          <a:prstGeom prst="rect">
            <a:avLst/>
          </a:prstGeom>
          <a:ln w="12700">
            <a:miter lim="400000"/>
          </a:ln>
          <a:extLst>
            <a:ext uri="{C572A759-6A51-4108-AA02-DFA0A04FC94B}">
              <ma14:wrappingTextBoxFlag xmlns:ma14="http://schemas.microsoft.com/office/mac/drawingml/2011/main" xmlns="" val="1"/>
            </a:ext>
          </a:extLst>
        </p:spPr>
        <p:txBody>
          <a:bodyPr wrap="none" lIns="39599" tIns="39599" rIns="39599" bIns="39599">
            <a:spAutoFit/>
          </a:bodyPr>
          <a:lstStyle>
            <a:lvl1pPr algn="ctr">
              <a:lnSpc>
                <a:spcPct val="80000"/>
              </a:lnSpc>
              <a:defRPr sz="11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100">
                <a:solidFill>
                  <a:srgbClr val="FFFFFF"/>
                </a:solidFill>
              </a:rPr>
              <a:t>≥ 180</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4809" y="939899"/>
            <a:ext cx="665629" cy="0"/>
          </a:xfrm>
          <a:custGeom>
            <a:avLst/>
            <a:gdLst/>
            <a:ahLst/>
            <a:cxnLst/>
            <a:rect l="l" t="t" r="r" b="b"/>
            <a:pathLst>
              <a:path w="754380">
                <a:moveTo>
                  <a:pt x="0" y="0"/>
                </a:moveTo>
                <a:lnTo>
                  <a:pt x="753999" y="0"/>
                </a:lnTo>
              </a:path>
            </a:pathLst>
          </a:custGeom>
          <a:ln w="3175">
            <a:solidFill>
              <a:srgbClr val="FBFFFF"/>
            </a:solidFill>
          </a:ln>
        </p:spPr>
        <p:txBody>
          <a:bodyPr wrap="square" lIns="0" tIns="0" rIns="0" bIns="0" rtlCol="0"/>
          <a:lstStyle/>
          <a:p>
            <a:endParaRPr>
              <a:solidFill>
                <a:prstClr val="black"/>
              </a:solidFill>
              <a:cs typeface="Arial" charset="0"/>
            </a:endParaRPr>
          </a:p>
        </p:txBody>
      </p:sp>
      <p:sp>
        <p:nvSpPr>
          <p:cNvPr id="3" name="object 3"/>
          <p:cNvSpPr txBox="1">
            <a:spLocks noGrp="1"/>
          </p:cNvSpPr>
          <p:nvPr>
            <p:ph type="title"/>
          </p:nvPr>
        </p:nvSpPr>
        <p:spPr>
          <a:xfrm>
            <a:off x="714348" y="285728"/>
            <a:ext cx="7258558" cy="527854"/>
          </a:xfrm>
          <a:prstGeom prst="rect">
            <a:avLst/>
          </a:prstGeom>
        </p:spPr>
        <p:txBody>
          <a:bodyPr vert="horz" wrap="square" lIns="0" tIns="39892" rIns="0" bIns="0" rtlCol="0">
            <a:spAutoFit/>
          </a:bodyPr>
          <a:lstStyle/>
          <a:p>
            <a:pPr marL="1617095"/>
            <a:r>
              <a:rPr sz="3177" spc="9" dirty="0">
                <a:solidFill>
                  <a:schemeClr val="tx1"/>
                </a:solidFill>
              </a:rPr>
              <a:t>SPRINT </a:t>
            </a:r>
            <a:r>
              <a:rPr sz="3177" dirty="0">
                <a:solidFill>
                  <a:schemeClr val="tx1"/>
                </a:solidFill>
              </a:rPr>
              <a:t>Research</a:t>
            </a:r>
            <a:r>
              <a:rPr sz="3177" spc="-26" dirty="0">
                <a:solidFill>
                  <a:schemeClr val="tx1"/>
                </a:solidFill>
              </a:rPr>
              <a:t> </a:t>
            </a:r>
            <a:r>
              <a:rPr sz="3177" spc="4" dirty="0">
                <a:solidFill>
                  <a:schemeClr val="tx1"/>
                </a:solidFill>
              </a:rPr>
              <a:t>Question</a:t>
            </a:r>
            <a:endParaRPr sz="3177">
              <a:solidFill>
                <a:schemeClr val="tx1"/>
              </a:solidFill>
            </a:endParaRPr>
          </a:p>
        </p:txBody>
      </p:sp>
      <p:sp>
        <p:nvSpPr>
          <p:cNvPr id="4" name="object 4"/>
          <p:cNvSpPr txBox="1"/>
          <p:nvPr/>
        </p:nvSpPr>
        <p:spPr>
          <a:xfrm>
            <a:off x="1164744" y="1716061"/>
            <a:ext cx="6849035" cy="1584989"/>
          </a:xfrm>
          <a:prstGeom prst="rect">
            <a:avLst/>
          </a:prstGeom>
        </p:spPr>
        <p:txBody>
          <a:bodyPr vert="horz" wrap="square" lIns="0" tIns="0" rIns="0" bIns="0" rtlCol="0">
            <a:spAutoFit/>
          </a:bodyPr>
          <a:lstStyle/>
          <a:p>
            <a:pPr marL="1602527" marR="4483" indent="-1591880">
              <a:lnSpc>
                <a:spcPct val="100400"/>
              </a:lnSpc>
            </a:pPr>
            <a:r>
              <a:rPr sz="2030" b="1" i="1" spc="-4" dirty="0">
                <a:solidFill>
                  <a:srgbClr val="FFFFFF"/>
                </a:solidFill>
                <a:cs typeface="Calibri"/>
              </a:rPr>
              <a:t>Examine effect </a:t>
            </a:r>
            <a:r>
              <a:rPr sz="2030" b="1" i="1" dirty="0">
                <a:solidFill>
                  <a:srgbClr val="FFFFFF"/>
                </a:solidFill>
                <a:cs typeface="Calibri"/>
              </a:rPr>
              <a:t>of </a:t>
            </a:r>
            <a:r>
              <a:rPr sz="2030" b="1" i="1" spc="4" dirty="0">
                <a:solidFill>
                  <a:srgbClr val="FFFFFF"/>
                </a:solidFill>
                <a:cs typeface="Calibri"/>
              </a:rPr>
              <a:t>more </a:t>
            </a:r>
            <a:r>
              <a:rPr sz="2030" b="1" i="1" spc="-4" dirty="0">
                <a:solidFill>
                  <a:srgbClr val="FFFFFF"/>
                </a:solidFill>
                <a:cs typeface="Calibri"/>
              </a:rPr>
              <a:t>intensive </a:t>
            </a:r>
            <a:r>
              <a:rPr sz="2030" b="1" i="1" dirty="0">
                <a:solidFill>
                  <a:srgbClr val="FFFFFF"/>
                </a:solidFill>
                <a:cs typeface="Calibri"/>
              </a:rPr>
              <a:t>high blood pressure </a:t>
            </a:r>
            <a:r>
              <a:rPr sz="2030" b="1" i="1" spc="-4" dirty="0">
                <a:solidFill>
                  <a:srgbClr val="FFFFFF"/>
                </a:solidFill>
                <a:cs typeface="Calibri"/>
              </a:rPr>
              <a:t>treatment  </a:t>
            </a:r>
            <a:r>
              <a:rPr sz="2030" b="1" i="1" dirty="0">
                <a:solidFill>
                  <a:srgbClr val="FFFFFF"/>
                </a:solidFill>
                <a:cs typeface="Calibri"/>
              </a:rPr>
              <a:t>than is </a:t>
            </a:r>
            <a:r>
              <a:rPr sz="2030" b="1" i="1" spc="-4" dirty="0">
                <a:solidFill>
                  <a:srgbClr val="FFFFFF"/>
                </a:solidFill>
                <a:cs typeface="Calibri"/>
              </a:rPr>
              <a:t>currently</a:t>
            </a:r>
            <a:r>
              <a:rPr sz="2030" b="1" i="1" spc="-9" dirty="0">
                <a:solidFill>
                  <a:srgbClr val="FFFFFF"/>
                </a:solidFill>
                <a:cs typeface="Calibri"/>
              </a:rPr>
              <a:t> </a:t>
            </a:r>
            <a:r>
              <a:rPr sz="2030" b="1" i="1" spc="-4" dirty="0">
                <a:solidFill>
                  <a:srgbClr val="FFFFFF"/>
                </a:solidFill>
                <a:cs typeface="Calibri"/>
              </a:rPr>
              <a:t>recommended</a:t>
            </a:r>
            <a:endParaRPr sz="2030">
              <a:solidFill>
                <a:prstClr val="black"/>
              </a:solidFill>
              <a:cs typeface="Calibri"/>
            </a:endParaRPr>
          </a:p>
          <a:p>
            <a:pPr>
              <a:spcBef>
                <a:spcPts val="42"/>
              </a:spcBef>
            </a:pPr>
            <a:endParaRPr sz="2206">
              <a:solidFill>
                <a:prstClr val="black"/>
              </a:solidFill>
              <a:latin typeface="Times New Roman"/>
              <a:cs typeface="Times New Roman"/>
            </a:endParaRPr>
          </a:p>
          <a:p>
            <a:pPr marL="2179100" marR="1714030" indent="-573211">
              <a:lnSpc>
                <a:spcPct val="100400"/>
              </a:lnSpc>
            </a:pPr>
            <a:r>
              <a:rPr sz="2030" b="1" i="1" dirty="0">
                <a:solidFill>
                  <a:srgbClr val="FFFFFF"/>
                </a:solidFill>
                <a:latin typeface="Arial"/>
                <a:cs typeface="Arial"/>
              </a:rPr>
              <a:t>Randomized Controlled </a:t>
            </a:r>
            <a:r>
              <a:rPr sz="2030" b="1" i="1" spc="-4" dirty="0">
                <a:solidFill>
                  <a:srgbClr val="FFFFFF"/>
                </a:solidFill>
                <a:latin typeface="Arial"/>
                <a:cs typeface="Arial"/>
              </a:rPr>
              <a:t>Trial  </a:t>
            </a:r>
            <a:r>
              <a:rPr sz="2030" b="1" i="1" spc="-13" dirty="0">
                <a:solidFill>
                  <a:srgbClr val="FFFFFF"/>
                </a:solidFill>
                <a:latin typeface="Arial"/>
                <a:cs typeface="Arial"/>
              </a:rPr>
              <a:t>Target </a:t>
            </a:r>
            <a:r>
              <a:rPr sz="2030" b="1" i="1" dirty="0">
                <a:solidFill>
                  <a:srgbClr val="FFFFFF"/>
                </a:solidFill>
                <a:latin typeface="Arial"/>
                <a:cs typeface="Arial"/>
              </a:rPr>
              <a:t>Systolic</a:t>
            </a:r>
            <a:r>
              <a:rPr sz="2030" b="1" i="1" spc="-4" dirty="0">
                <a:solidFill>
                  <a:srgbClr val="FFFFFF"/>
                </a:solidFill>
                <a:latin typeface="Arial"/>
                <a:cs typeface="Arial"/>
              </a:rPr>
              <a:t> </a:t>
            </a:r>
            <a:r>
              <a:rPr sz="2030" b="1" i="1" dirty="0">
                <a:solidFill>
                  <a:srgbClr val="FFFFFF"/>
                </a:solidFill>
                <a:latin typeface="Arial"/>
                <a:cs typeface="Arial"/>
              </a:rPr>
              <a:t>BP</a:t>
            </a:r>
            <a:endParaRPr sz="2030">
              <a:solidFill>
                <a:prstClr val="black"/>
              </a:solidFill>
              <a:latin typeface="Arial"/>
              <a:cs typeface="Arial"/>
            </a:endParaRPr>
          </a:p>
        </p:txBody>
      </p:sp>
      <p:sp>
        <p:nvSpPr>
          <p:cNvPr id="5" name="object 5"/>
          <p:cNvSpPr/>
          <p:nvPr/>
        </p:nvSpPr>
        <p:spPr>
          <a:xfrm>
            <a:off x="443754" y="3979600"/>
            <a:ext cx="2616574" cy="728768"/>
          </a:xfrm>
          <a:custGeom>
            <a:avLst/>
            <a:gdLst/>
            <a:ahLst/>
            <a:cxnLst/>
            <a:rect l="l" t="t" r="r" b="b"/>
            <a:pathLst>
              <a:path w="2965450" h="828039">
                <a:moveTo>
                  <a:pt x="2964941" y="827532"/>
                </a:moveTo>
                <a:lnTo>
                  <a:pt x="2964941" y="0"/>
                </a:lnTo>
                <a:lnTo>
                  <a:pt x="0" y="0"/>
                </a:lnTo>
                <a:lnTo>
                  <a:pt x="0" y="827532"/>
                </a:lnTo>
                <a:lnTo>
                  <a:pt x="5334" y="827532"/>
                </a:lnTo>
                <a:lnTo>
                  <a:pt x="5333" y="10668"/>
                </a:lnTo>
                <a:lnTo>
                  <a:pt x="10667" y="5334"/>
                </a:lnTo>
                <a:lnTo>
                  <a:pt x="10667" y="10668"/>
                </a:lnTo>
                <a:lnTo>
                  <a:pt x="2954273" y="10668"/>
                </a:lnTo>
                <a:lnTo>
                  <a:pt x="2954274" y="5334"/>
                </a:lnTo>
                <a:lnTo>
                  <a:pt x="2959607" y="10668"/>
                </a:lnTo>
                <a:lnTo>
                  <a:pt x="2959607" y="827532"/>
                </a:lnTo>
                <a:lnTo>
                  <a:pt x="2964941" y="827532"/>
                </a:lnTo>
                <a:close/>
              </a:path>
              <a:path w="2965450" h="828039">
                <a:moveTo>
                  <a:pt x="10667" y="10668"/>
                </a:moveTo>
                <a:lnTo>
                  <a:pt x="10667" y="5334"/>
                </a:lnTo>
                <a:lnTo>
                  <a:pt x="5333" y="10668"/>
                </a:lnTo>
                <a:lnTo>
                  <a:pt x="10667" y="10668"/>
                </a:lnTo>
                <a:close/>
              </a:path>
              <a:path w="2965450" h="828039">
                <a:moveTo>
                  <a:pt x="10667" y="817626"/>
                </a:moveTo>
                <a:lnTo>
                  <a:pt x="10667" y="10668"/>
                </a:lnTo>
                <a:lnTo>
                  <a:pt x="5333" y="10668"/>
                </a:lnTo>
                <a:lnTo>
                  <a:pt x="5334" y="817626"/>
                </a:lnTo>
                <a:lnTo>
                  <a:pt x="10667" y="817626"/>
                </a:lnTo>
                <a:close/>
              </a:path>
              <a:path w="2965450" h="828039">
                <a:moveTo>
                  <a:pt x="2959607" y="817626"/>
                </a:moveTo>
                <a:lnTo>
                  <a:pt x="5334" y="817626"/>
                </a:lnTo>
                <a:lnTo>
                  <a:pt x="10668" y="822198"/>
                </a:lnTo>
                <a:lnTo>
                  <a:pt x="10667" y="827532"/>
                </a:lnTo>
                <a:lnTo>
                  <a:pt x="2954273" y="827532"/>
                </a:lnTo>
                <a:lnTo>
                  <a:pt x="2954274" y="822198"/>
                </a:lnTo>
                <a:lnTo>
                  <a:pt x="2959607" y="817626"/>
                </a:lnTo>
                <a:close/>
              </a:path>
              <a:path w="2965450" h="828039">
                <a:moveTo>
                  <a:pt x="10667" y="827532"/>
                </a:moveTo>
                <a:lnTo>
                  <a:pt x="10668" y="822198"/>
                </a:lnTo>
                <a:lnTo>
                  <a:pt x="5334" y="817626"/>
                </a:lnTo>
                <a:lnTo>
                  <a:pt x="5334" y="827532"/>
                </a:lnTo>
                <a:lnTo>
                  <a:pt x="10667" y="827532"/>
                </a:lnTo>
                <a:close/>
              </a:path>
              <a:path w="2965450" h="828039">
                <a:moveTo>
                  <a:pt x="2959607" y="10668"/>
                </a:moveTo>
                <a:lnTo>
                  <a:pt x="2954274" y="5334"/>
                </a:lnTo>
                <a:lnTo>
                  <a:pt x="2954273" y="10668"/>
                </a:lnTo>
                <a:lnTo>
                  <a:pt x="2959607" y="10668"/>
                </a:lnTo>
                <a:close/>
              </a:path>
              <a:path w="2965450" h="828039">
                <a:moveTo>
                  <a:pt x="2959607" y="817626"/>
                </a:moveTo>
                <a:lnTo>
                  <a:pt x="2959607" y="10668"/>
                </a:lnTo>
                <a:lnTo>
                  <a:pt x="2954273" y="10668"/>
                </a:lnTo>
                <a:lnTo>
                  <a:pt x="2954273" y="817626"/>
                </a:lnTo>
                <a:lnTo>
                  <a:pt x="2959607" y="817626"/>
                </a:lnTo>
                <a:close/>
              </a:path>
              <a:path w="2965450" h="828039">
                <a:moveTo>
                  <a:pt x="2959607" y="827532"/>
                </a:moveTo>
                <a:lnTo>
                  <a:pt x="2959607" y="817626"/>
                </a:lnTo>
                <a:lnTo>
                  <a:pt x="2954274" y="822198"/>
                </a:lnTo>
                <a:lnTo>
                  <a:pt x="2954273" y="827532"/>
                </a:lnTo>
                <a:lnTo>
                  <a:pt x="2959607" y="827532"/>
                </a:lnTo>
                <a:close/>
              </a:path>
            </a:pathLst>
          </a:custGeom>
          <a:solidFill>
            <a:srgbClr val="41719C"/>
          </a:solidFill>
        </p:spPr>
        <p:txBody>
          <a:bodyPr wrap="square" lIns="0" tIns="0" rIns="0" bIns="0" rtlCol="0"/>
          <a:lstStyle/>
          <a:p>
            <a:endParaRPr>
              <a:solidFill>
                <a:prstClr val="black"/>
              </a:solidFill>
              <a:cs typeface="Arial" charset="0"/>
            </a:endParaRPr>
          </a:p>
        </p:txBody>
      </p:sp>
      <p:sp>
        <p:nvSpPr>
          <p:cNvPr id="6" name="object 6"/>
          <p:cNvSpPr txBox="1"/>
          <p:nvPr/>
        </p:nvSpPr>
        <p:spPr>
          <a:xfrm>
            <a:off x="448462" y="3984297"/>
            <a:ext cx="2607049" cy="613102"/>
          </a:xfrm>
          <a:prstGeom prst="rect">
            <a:avLst/>
          </a:prstGeom>
          <a:solidFill>
            <a:srgbClr val="5B9BD5"/>
          </a:solidFill>
        </p:spPr>
        <p:txBody>
          <a:bodyPr vert="horz" wrap="square" lIns="0" tIns="79001" rIns="0" bIns="0" rtlCol="0">
            <a:spAutoFit/>
          </a:bodyPr>
          <a:lstStyle/>
          <a:p>
            <a:pPr marL="261111" marR="254947" indent="121030">
              <a:lnSpc>
                <a:spcPct val="101499"/>
              </a:lnSpc>
              <a:spcBef>
                <a:spcPts val="622"/>
              </a:spcBef>
            </a:pPr>
            <a:r>
              <a:rPr sz="1721" b="1" i="1" spc="4" dirty="0">
                <a:solidFill>
                  <a:srgbClr val="FFFFFF"/>
                </a:solidFill>
                <a:cs typeface="Calibri"/>
              </a:rPr>
              <a:t>Intensive </a:t>
            </a:r>
            <a:r>
              <a:rPr sz="1721" b="1" i="1" dirty="0">
                <a:solidFill>
                  <a:srgbClr val="FFFFFF"/>
                </a:solidFill>
                <a:cs typeface="Calibri"/>
              </a:rPr>
              <a:t>Treatment  </a:t>
            </a:r>
            <a:r>
              <a:rPr sz="1721" b="1" i="1" spc="9" dirty="0">
                <a:solidFill>
                  <a:srgbClr val="FFFFFF"/>
                </a:solidFill>
                <a:cs typeface="Calibri"/>
              </a:rPr>
              <a:t>Goal </a:t>
            </a:r>
            <a:r>
              <a:rPr sz="1721" b="1" i="1" spc="13" dirty="0">
                <a:solidFill>
                  <a:srgbClr val="FFFFFF"/>
                </a:solidFill>
                <a:cs typeface="Calibri"/>
              </a:rPr>
              <a:t>SBP &lt; </a:t>
            </a:r>
            <a:r>
              <a:rPr sz="1721" b="1" i="1" spc="9" dirty="0">
                <a:solidFill>
                  <a:srgbClr val="FFFFFF"/>
                </a:solidFill>
                <a:cs typeface="Calibri"/>
              </a:rPr>
              <a:t>120 </a:t>
            </a:r>
            <a:r>
              <a:rPr sz="1721" b="1" i="1" spc="18" dirty="0">
                <a:solidFill>
                  <a:srgbClr val="FFFFFF"/>
                </a:solidFill>
                <a:cs typeface="Calibri"/>
              </a:rPr>
              <a:t>mm</a:t>
            </a:r>
            <a:r>
              <a:rPr sz="1721" b="1" i="1" spc="-132" dirty="0">
                <a:solidFill>
                  <a:srgbClr val="FFFFFF"/>
                </a:solidFill>
                <a:cs typeface="Calibri"/>
              </a:rPr>
              <a:t> </a:t>
            </a:r>
            <a:r>
              <a:rPr sz="1721" b="1" i="1" spc="9" dirty="0">
                <a:solidFill>
                  <a:srgbClr val="FFFFFF"/>
                </a:solidFill>
                <a:cs typeface="Calibri"/>
              </a:rPr>
              <a:t>Hg</a:t>
            </a:r>
            <a:endParaRPr sz="1721">
              <a:solidFill>
                <a:prstClr val="black"/>
              </a:solidFill>
              <a:cs typeface="Calibri"/>
            </a:endParaRPr>
          </a:p>
        </p:txBody>
      </p:sp>
      <p:sp>
        <p:nvSpPr>
          <p:cNvPr id="7" name="object 7"/>
          <p:cNvSpPr/>
          <p:nvPr/>
        </p:nvSpPr>
        <p:spPr>
          <a:xfrm>
            <a:off x="5990665" y="3972893"/>
            <a:ext cx="2644028" cy="728768"/>
          </a:xfrm>
          <a:custGeom>
            <a:avLst/>
            <a:gdLst/>
            <a:ahLst/>
            <a:cxnLst/>
            <a:rect l="l" t="t" r="r" b="b"/>
            <a:pathLst>
              <a:path w="2996565" h="828039">
                <a:moveTo>
                  <a:pt x="2996183" y="827531"/>
                </a:moveTo>
                <a:lnTo>
                  <a:pt x="2996183" y="0"/>
                </a:lnTo>
                <a:lnTo>
                  <a:pt x="0" y="0"/>
                </a:lnTo>
                <a:lnTo>
                  <a:pt x="0" y="827531"/>
                </a:lnTo>
                <a:lnTo>
                  <a:pt x="5333" y="827531"/>
                </a:lnTo>
                <a:lnTo>
                  <a:pt x="5333" y="10667"/>
                </a:lnTo>
                <a:lnTo>
                  <a:pt x="10668" y="5333"/>
                </a:lnTo>
                <a:lnTo>
                  <a:pt x="10668" y="10667"/>
                </a:lnTo>
                <a:lnTo>
                  <a:pt x="2986278" y="10667"/>
                </a:lnTo>
                <a:lnTo>
                  <a:pt x="2986278" y="5333"/>
                </a:lnTo>
                <a:lnTo>
                  <a:pt x="2991611" y="10667"/>
                </a:lnTo>
                <a:lnTo>
                  <a:pt x="2991611" y="827531"/>
                </a:lnTo>
                <a:lnTo>
                  <a:pt x="2996183" y="827531"/>
                </a:lnTo>
                <a:close/>
              </a:path>
              <a:path w="2996565" h="828039">
                <a:moveTo>
                  <a:pt x="10668" y="10667"/>
                </a:moveTo>
                <a:lnTo>
                  <a:pt x="10668" y="5333"/>
                </a:lnTo>
                <a:lnTo>
                  <a:pt x="5333" y="10667"/>
                </a:lnTo>
                <a:lnTo>
                  <a:pt x="10668" y="10667"/>
                </a:lnTo>
                <a:close/>
              </a:path>
              <a:path w="2996565" h="828039">
                <a:moveTo>
                  <a:pt x="10668" y="816863"/>
                </a:moveTo>
                <a:lnTo>
                  <a:pt x="10668" y="10667"/>
                </a:lnTo>
                <a:lnTo>
                  <a:pt x="5333" y="10667"/>
                </a:lnTo>
                <a:lnTo>
                  <a:pt x="5333" y="816863"/>
                </a:lnTo>
                <a:lnTo>
                  <a:pt x="10668" y="816863"/>
                </a:lnTo>
                <a:close/>
              </a:path>
              <a:path w="2996565" h="828039">
                <a:moveTo>
                  <a:pt x="2991611" y="816863"/>
                </a:moveTo>
                <a:lnTo>
                  <a:pt x="5333" y="816863"/>
                </a:lnTo>
                <a:lnTo>
                  <a:pt x="10668" y="822197"/>
                </a:lnTo>
                <a:lnTo>
                  <a:pt x="10668" y="827531"/>
                </a:lnTo>
                <a:lnTo>
                  <a:pt x="2986278" y="827531"/>
                </a:lnTo>
                <a:lnTo>
                  <a:pt x="2986278" y="822197"/>
                </a:lnTo>
                <a:lnTo>
                  <a:pt x="2991611" y="816863"/>
                </a:lnTo>
                <a:close/>
              </a:path>
              <a:path w="2996565" h="828039">
                <a:moveTo>
                  <a:pt x="10668" y="827531"/>
                </a:moveTo>
                <a:lnTo>
                  <a:pt x="10668" y="822197"/>
                </a:lnTo>
                <a:lnTo>
                  <a:pt x="5333" y="816863"/>
                </a:lnTo>
                <a:lnTo>
                  <a:pt x="5333" y="827531"/>
                </a:lnTo>
                <a:lnTo>
                  <a:pt x="10668" y="827531"/>
                </a:lnTo>
                <a:close/>
              </a:path>
              <a:path w="2996565" h="828039">
                <a:moveTo>
                  <a:pt x="2991611" y="10667"/>
                </a:moveTo>
                <a:lnTo>
                  <a:pt x="2986278" y="5333"/>
                </a:lnTo>
                <a:lnTo>
                  <a:pt x="2986278" y="10667"/>
                </a:lnTo>
                <a:lnTo>
                  <a:pt x="2991611" y="10667"/>
                </a:lnTo>
                <a:close/>
              </a:path>
              <a:path w="2996565" h="828039">
                <a:moveTo>
                  <a:pt x="2991611" y="816863"/>
                </a:moveTo>
                <a:lnTo>
                  <a:pt x="2991611" y="10667"/>
                </a:lnTo>
                <a:lnTo>
                  <a:pt x="2986278" y="10667"/>
                </a:lnTo>
                <a:lnTo>
                  <a:pt x="2986278" y="816863"/>
                </a:lnTo>
                <a:lnTo>
                  <a:pt x="2991611" y="816863"/>
                </a:lnTo>
                <a:close/>
              </a:path>
              <a:path w="2996565" h="828039">
                <a:moveTo>
                  <a:pt x="2991611" y="827531"/>
                </a:moveTo>
                <a:lnTo>
                  <a:pt x="2991611" y="816863"/>
                </a:lnTo>
                <a:lnTo>
                  <a:pt x="2986278" y="822197"/>
                </a:lnTo>
                <a:lnTo>
                  <a:pt x="2986278" y="827531"/>
                </a:lnTo>
                <a:lnTo>
                  <a:pt x="2991611" y="827531"/>
                </a:lnTo>
                <a:close/>
              </a:path>
            </a:pathLst>
          </a:custGeom>
          <a:solidFill>
            <a:srgbClr val="41719C"/>
          </a:solidFill>
        </p:spPr>
        <p:txBody>
          <a:bodyPr wrap="square" lIns="0" tIns="0" rIns="0" bIns="0" rtlCol="0"/>
          <a:lstStyle/>
          <a:p>
            <a:endParaRPr>
              <a:solidFill>
                <a:prstClr val="black"/>
              </a:solidFill>
              <a:cs typeface="Arial" charset="0"/>
            </a:endParaRPr>
          </a:p>
        </p:txBody>
      </p:sp>
      <p:sp>
        <p:nvSpPr>
          <p:cNvPr id="8" name="object 8"/>
          <p:cNvSpPr txBox="1"/>
          <p:nvPr/>
        </p:nvSpPr>
        <p:spPr>
          <a:xfrm>
            <a:off x="5995378" y="3977592"/>
            <a:ext cx="2635063" cy="612537"/>
          </a:xfrm>
          <a:prstGeom prst="rect">
            <a:avLst/>
          </a:prstGeom>
          <a:solidFill>
            <a:srgbClr val="5B9BD5"/>
          </a:solidFill>
        </p:spPr>
        <p:txBody>
          <a:bodyPr vert="horz" wrap="square" lIns="0" tIns="78441" rIns="0" bIns="0" rtlCol="0">
            <a:spAutoFit/>
          </a:bodyPr>
          <a:lstStyle/>
          <a:p>
            <a:pPr marL="274559" marR="270076" indent="115987">
              <a:lnSpc>
                <a:spcPct val="101499"/>
              </a:lnSpc>
              <a:spcBef>
                <a:spcPts val="618"/>
              </a:spcBef>
            </a:pPr>
            <a:r>
              <a:rPr sz="1721" b="1" i="1" spc="4" dirty="0">
                <a:solidFill>
                  <a:srgbClr val="FFFFFF"/>
                </a:solidFill>
                <a:cs typeface="Calibri"/>
              </a:rPr>
              <a:t>Standard </a:t>
            </a:r>
            <a:r>
              <a:rPr sz="1721" b="1" i="1" dirty="0">
                <a:solidFill>
                  <a:srgbClr val="FFFFFF"/>
                </a:solidFill>
                <a:cs typeface="Calibri"/>
              </a:rPr>
              <a:t>Treatment  </a:t>
            </a:r>
            <a:r>
              <a:rPr sz="1721" b="1" i="1" spc="9" dirty="0">
                <a:solidFill>
                  <a:srgbClr val="FFFFFF"/>
                </a:solidFill>
                <a:cs typeface="Calibri"/>
              </a:rPr>
              <a:t>Goal </a:t>
            </a:r>
            <a:r>
              <a:rPr sz="1721" b="1" i="1" spc="13" dirty="0">
                <a:solidFill>
                  <a:srgbClr val="FFFFFF"/>
                </a:solidFill>
                <a:cs typeface="Calibri"/>
              </a:rPr>
              <a:t>SBP &lt; </a:t>
            </a:r>
            <a:r>
              <a:rPr sz="1721" b="1" i="1" spc="9" dirty="0">
                <a:solidFill>
                  <a:srgbClr val="FFFFFF"/>
                </a:solidFill>
                <a:cs typeface="Calibri"/>
              </a:rPr>
              <a:t>140 </a:t>
            </a:r>
            <a:r>
              <a:rPr sz="1721" b="1" i="1" spc="18" dirty="0">
                <a:solidFill>
                  <a:srgbClr val="FFFFFF"/>
                </a:solidFill>
                <a:cs typeface="Calibri"/>
              </a:rPr>
              <a:t>mm</a:t>
            </a:r>
            <a:r>
              <a:rPr sz="1721" b="1" i="1" spc="-132" dirty="0">
                <a:solidFill>
                  <a:srgbClr val="FFFFFF"/>
                </a:solidFill>
                <a:cs typeface="Calibri"/>
              </a:rPr>
              <a:t> </a:t>
            </a:r>
            <a:r>
              <a:rPr sz="1721" b="1" i="1" spc="9" dirty="0">
                <a:solidFill>
                  <a:srgbClr val="FFFFFF"/>
                </a:solidFill>
                <a:cs typeface="Calibri"/>
              </a:rPr>
              <a:t>Hg</a:t>
            </a:r>
            <a:endParaRPr sz="1721">
              <a:solidFill>
                <a:prstClr val="black"/>
              </a:solidFill>
              <a:cs typeface="Calibri"/>
            </a:endParaRPr>
          </a:p>
        </p:txBody>
      </p:sp>
      <p:sp>
        <p:nvSpPr>
          <p:cNvPr id="9" name="object 9"/>
          <p:cNvSpPr/>
          <p:nvPr/>
        </p:nvSpPr>
        <p:spPr>
          <a:xfrm>
            <a:off x="1752157" y="3281459"/>
            <a:ext cx="1565461" cy="665615"/>
          </a:xfrm>
          <a:custGeom>
            <a:avLst/>
            <a:gdLst/>
            <a:ahLst/>
            <a:cxnLst/>
            <a:rect l="l" t="t" r="r" b="b"/>
            <a:pathLst>
              <a:path w="1774189" h="756285">
                <a:moveTo>
                  <a:pt x="80801" y="698063"/>
                </a:moveTo>
                <a:lnTo>
                  <a:pt x="68579" y="669036"/>
                </a:lnTo>
                <a:lnTo>
                  <a:pt x="0" y="749045"/>
                </a:lnTo>
                <a:lnTo>
                  <a:pt x="66293" y="753369"/>
                </a:lnTo>
                <a:lnTo>
                  <a:pt x="66293" y="704088"/>
                </a:lnTo>
                <a:lnTo>
                  <a:pt x="80801" y="698063"/>
                </a:lnTo>
                <a:close/>
              </a:path>
              <a:path w="1774189" h="756285">
                <a:moveTo>
                  <a:pt x="92996" y="727024"/>
                </a:moveTo>
                <a:lnTo>
                  <a:pt x="80801" y="698063"/>
                </a:lnTo>
                <a:lnTo>
                  <a:pt x="66293" y="704088"/>
                </a:lnTo>
                <a:lnTo>
                  <a:pt x="78485" y="733043"/>
                </a:lnTo>
                <a:lnTo>
                  <a:pt x="92996" y="727024"/>
                </a:lnTo>
                <a:close/>
              </a:path>
              <a:path w="1774189" h="756285">
                <a:moveTo>
                  <a:pt x="105155" y="755903"/>
                </a:moveTo>
                <a:lnTo>
                  <a:pt x="92996" y="727024"/>
                </a:lnTo>
                <a:lnTo>
                  <a:pt x="78485" y="733043"/>
                </a:lnTo>
                <a:lnTo>
                  <a:pt x="66293" y="704088"/>
                </a:lnTo>
                <a:lnTo>
                  <a:pt x="66293" y="753369"/>
                </a:lnTo>
                <a:lnTo>
                  <a:pt x="105155" y="755903"/>
                </a:lnTo>
                <a:close/>
              </a:path>
              <a:path w="1774189" h="756285">
                <a:moveTo>
                  <a:pt x="1773935" y="29717"/>
                </a:moveTo>
                <a:lnTo>
                  <a:pt x="1761743" y="0"/>
                </a:lnTo>
                <a:lnTo>
                  <a:pt x="80801" y="698063"/>
                </a:lnTo>
                <a:lnTo>
                  <a:pt x="92996" y="727024"/>
                </a:lnTo>
                <a:lnTo>
                  <a:pt x="1773935" y="29717"/>
                </a:lnTo>
                <a:close/>
              </a:path>
            </a:pathLst>
          </a:custGeom>
          <a:solidFill>
            <a:srgbClr val="FFFFFF"/>
          </a:solidFill>
        </p:spPr>
        <p:txBody>
          <a:bodyPr wrap="square" lIns="0" tIns="0" rIns="0" bIns="0" rtlCol="0"/>
          <a:lstStyle/>
          <a:p>
            <a:endParaRPr>
              <a:solidFill>
                <a:prstClr val="black"/>
              </a:solidFill>
              <a:cs typeface="Arial" charset="0"/>
            </a:endParaRPr>
          </a:p>
        </p:txBody>
      </p:sp>
      <p:sp>
        <p:nvSpPr>
          <p:cNvPr id="10" name="object 10"/>
          <p:cNvSpPr/>
          <p:nvPr/>
        </p:nvSpPr>
        <p:spPr>
          <a:xfrm>
            <a:off x="5495140" y="3281459"/>
            <a:ext cx="1748118" cy="669527"/>
          </a:xfrm>
          <a:custGeom>
            <a:avLst/>
            <a:gdLst/>
            <a:ahLst/>
            <a:cxnLst/>
            <a:rect l="l" t="t" r="r" b="b"/>
            <a:pathLst>
              <a:path w="1981200" h="760729">
                <a:moveTo>
                  <a:pt x="1898641" y="700901"/>
                </a:moveTo>
                <a:lnTo>
                  <a:pt x="10668" y="0"/>
                </a:lnTo>
                <a:lnTo>
                  <a:pt x="0" y="29717"/>
                </a:lnTo>
                <a:lnTo>
                  <a:pt x="1887350" y="730668"/>
                </a:lnTo>
                <a:lnTo>
                  <a:pt x="1898641" y="700901"/>
                </a:lnTo>
                <a:close/>
              </a:path>
              <a:path w="1981200" h="760729">
                <a:moveTo>
                  <a:pt x="1913381" y="756417"/>
                </a:moveTo>
                <a:lnTo>
                  <a:pt x="1913381" y="706374"/>
                </a:lnTo>
                <a:lnTo>
                  <a:pt x="1901952" y="736091"/>
                </a:lnTo>
                <a:lnTo>
                  <a:pt x="1887350" y="730668"/>
                </a:lnTo>
                <a:lnTo>
                  <a:pt x="1876044" y="760476"/>
                </a:lnTo>
                <a:lnTo>
                  <a:pt x="1913381" y="756417"/>
                </a:lnTo>
                <a:close/>
              </a:path>
              <a:path w="1981200" h="760729">
                <a:moveTo>
                  <a:pt x="1913381" y="706374"/>
                </a:moveTo>
                <a:lnTo>
                  <a:pt x="1898641" y="700901"/>
                </a:lnTo>
                <a:lnTo>
                  <a:pt x="1887350" y="730668"/>
                </a:lnTo>
                <a:lnTo>
                  <a:pt x="1901952" y="736091"/>
                </a:lnTo>
                <a:lnTo>
                  <a:pt x="1913381" y="706374"/>
                </a:lnTo>
                <a:close/>
              </a:path>
              <a:path w="1981200" h="760729">
                <a:moveTo>
                  <a:pt x="1981200" y="749045"/>
                </a:moveTo>
                <a:lnTo>
                  <a:pt x="1909572" y="672084"/>
                </a:lnTo>
                <a:lnTo>
                  <a:pt x="1898641" y="700901"/>
                </a:lnTo>
                <a:lnTo>
                  <a:pt x="1913381" y="706374"/>
                </a:lnTo>
                <a:lnTo>
                  <a:pt x="1913381" y="756417"/>
                </a:lnTo>
                <a:lnTo>
                  <a:pt x="1981200" y="749045"/>
                </a:lnTo>
                <a:close/>
              </a:path>
            </a:pathLst>
          </a:custGeom>
          <a:solidFill>
            <a:srgbClr val="FFFFFF"/>
          </a:solidFill>
        </p:spPr>
        <p:txBody>
          <a:bodyPr wrap="square" lIns="0" tIns="0" rIns="0" bIns="0" rtlCol="0"/>
          <a:lstStyle/>
          <a:p>
            <a:endParaRPr>
              <a:solidFill>
                <a:prstClr val="black"/>
              </a:solidFill>
              <a:cs typeface="Arial" charset="0"/>
            </a:endParaRPr>
          </a:p>
        </p:txBody>
      </p:sp>
      <p:sp>
        <p:nvSpPr>
          <p:cNvPr id="11" name="object 11"/>
          <p:cNvSpPr txBox="1"/>
          <p:nvPr/>
        </p:nvSpPr>
        <p:spPr>
          <a:xfrm>
            <a:off x="2818055" y="5101591"/>
            <a:ext cx="4388224" cy="662938"/>
          </a:xfrm>
          <a:prstGeom prst="rect">
            <a:avLst/>
          </a:prstGeom>
        </p:spPr>
        <p:txBody>
          <a:bodyPr vert="horz" wrap="square" lIns="0" tIns="0" rIns="0" bIns="0" rtlCol="0">
            <a:spAutoFit/>
          </a:bodyPr>
          <a:lstStyle/>
          <a:p>
            <a:pPr marL="11206"/>
            <a:r>
              <a:rPr sz="1721" b="1" i="1" spc="9" dirty="0">
                <a:solidFill>
                  <a:srgbClr val="FFFFFF"/>
                </a:solidFill>
                <a:cs typeface="Calibri"/>
              </a:rPr>
              <a:t>SPRINT </a:t>
            </a:r>
            <a:r>
              <a:rPr sz="1721" b="1" i="1" spc="4" dirty="0">
                <a:solidFill>
                  <a:srgbClr val="FFFFFF"/>
                </a:solidFill>
                <a:cs typeface="Calibri"/>
              </a:rPr>
              <a:t>design </a:t>
            </a:r>
            <a:r>
              <a:rPr sz="1721" b="1" i="1" dirty="0">
                <a:solidFill>
                  <a:srgbClr val="FFFFFF"/>
                </a:solidFill>
                <a:cs typeface="Calibri"/>
              </a:rPr>
              <a:t>details </a:t>
            </a:r>
            <a:r>
              <a:rPr sz="1721" b="1" i="1" spc="4" dirty="0">
                <a:solidFill>
                  <a:srgbClr val="FFFFFF"/>
                </a:solidFill>
                <a:cs typeface="Calibri"/>
              </a:rPr>
              <a:t>available</a:t>
            </a:r>
            <a:r>
              <a:rPr sz="1721" b="1" i="1" spc="-44" dirty="0">
                <a:solidFill>
                  <a:srgbClr val="FFFFFF"/>
                </a:solidFill>
                <a:cs typeface="Calibri"/>
              </a:rPr>
              <a:t> </a:t>
            </a:r>
            <a:r>
              <a:rPr sz="1721" b="1" i="1" spc="4" dirty="0">
                <a:solidFill>
                  <a:srgbClr val="FFFFFF"/>
                </a:solidFill>
                <a:cs typeface="Calibri"/>
              </a:rPr>
              <a:t>at:</a:t>
            </a:r>
            <a:endParaRPr sz="1721">
              <a:solidFill>
                <a:prstClr val="black"/>
              </a:solidFill>
              <a:cs typeface="Calibri"/>
            </a:endParaRPr>
          </a:p>
          <a:p>
            <a:pPr marL="593383" indent="-249344">
              <a:spcBef>
                <a:spcPts val="18"/>
              </a:spcBef>
              <a:buFont typeface="Arial"/>
              <a:buChar char="•"/>
              <a:tabLst>
                <a:tab pos="593943" algn="l"/>
              </a:tabLst>
            </a:pPr>
            <a:r>
              <a:rPr sz="1456" b="1" i="1" spc="-9" dirty="0">
                <a:solidFill>
                  <a:srgbClr val="FFFFFF"/>
                </a:solidFill>
                <a:cs typeface="Calibri"/>
              </a:rPr>
              <a:t>ClinicalTrials.gov</a:t>
            </a:r>
            <a:r>
              <a:rPr sz="1456" b="1" i="1" spc="-84" dirty="0">
                <a:solidFill>
                  <a:srgbClr val="FFFFFF"/>
                </a:solidFill>
                <a:cs typeface="Calibri"/>
              </a:rPr>
              <a:t> </a:t>
            </a:r>
            <a:r>
              <a:rPr sz="1456" b="1" i="1" spc="-4" dirty="0">
                <a:solidFill>
                  <a:srgbClr val="FFFFFF"/>
                </a:solidFill>
                <a:cs typeface="Calibri"/>
              </a:rPr>
              <a:t>(NCT01206062)</a:t>
            </a:r>
            <a:endParaRPr sz="1456">
              <a:solidFill>
                <a:prstClr val="black"/>
              </a:solidFill>
              <a:cs typeface="Calibri"/>
            </a:endParaRPr>
          </a:p>
          <a:p>
            <a:pPr marL="593383" indent="-249344">
              <a:buFont typeface="Arial"/>
              <a:buChar char="•"/>
              <a:tabLst>
                <a:tab pos="593943" algn="l"/>
              </a:tabLst>
            </a:pPr>
            <a:r>
              <a:rPr sz="1456" b="1" i="1" dirty="0">
                <a:solidFill>
                  <a:srgbClr val="FFFFFF"/>
                </a:solidFill>
                <a:cs typeface="Calibri"/>
              </a:rPr>
              <a:t>Ambrosius </a:t>
            </a:r>
            <a:r>
              <a:rPr sz="1456" b="1" i="1" spc="-4" dirty="0">
                <a:solidFill>
                  <a:srgbClr val="FFFFFF"/>
                </a:solidFill>
                <a:cs typeface="Calibri"/>
              </a:rPr>
              <a:t>WT </a:t>
            </a:r>
            <a:r>
              <a:rPr sz="1456" b="1" i="1" spc="-9" dirty="0">
                <a:solidFill>
                  <a:srgbClr val="FFFFFF"/>
                </a:solidFill>
                <a:cs typeface="Calibri"/>
              </a:rPr>
              <a:t>et </a:t>
            </a:r>
            <a:r>
              <a:rPr sz="1456" b="1" i="1" dirty="0">
                <a:solidFill>
                  <a:srgbClr val="FFFFFF"/>
                </a:solidFill>
                <a:cs typeface="Calibri"/>
              </a:rPr>
              <a:t>al. Clin. </a:t>
            </a:r>
            <a:r>
              <a:rPr sz="1456" b="1" i="1" spc="-13" dirty="0">
                <a:solidFill>
                  <a:srgbClr val="FFFFFF"/>
                </a:solidFill>
                <a:cs typeface="Calibri"/>
              </a:rPr>
              <a:t>Trials.</a:t>
            </a:r>
            <a:r>
              <a:rPr sz="1456" b="1" i="1" spc="-110" dirty="0">
                <a:solidFill>
                  <a:srgbClr val="FFFFFF"/>
                </a:solidFill>
                <a:cs typeface="Calibri"/>
              </a:rPr>
              <a:t> </a:t>
            </a:r>
            <a:r>
              <a:rPr sz="1456" b="1" i="1" spc="-4" dirty="0">
                <a:solidFill>
                  <a:srgbClr val="FFFFFF"/>
                </a:solidFill>
                <a:cs typeface="Calibri"/>
              </a:rPr>
              <a:t>2014;11:532‐546.</a:t>
            </a:r>
            <a:endParaRPr sz="1456">
              <a:solidFill>
                <a:prstClr val="black"/>
              </a:solidFill>
              <a:cs typeface="Calibri"/>
            </a:endParaRPr>
          </a:p>
        </p:txBody>
      </p:sp>
      <p:sp>
        <p:nvSpPr>
          <p:cNvPr id="12" name="object 12"/>
          <p:cNvSpPr/>
          <p:nvPr/>
        </p:nvSpPr>
        <p:spPr>
          <a:xfrm>
            <a:off x="134811" y="5583782"/>
            <a:ext cx="773957" cy="335322"/>
          </a:xfrm>
          <a:prstGeom prst="rect">
            <a:avLst/>
          </a:prstGeom>
          <a:blipFill>
            <a:blip r:embed="rId2" cstate="print"/>
            <a:stretch>
              <a:fillRect/>
            </a:stretch>
          </a:blipFill>
        </p:spPr>
        <p:txBody>
          <a:bodyPr wrap="square" lIns="0" tIns="0" rIns="0" bIns="0" rtlCol="0"/>
          <a:lstStyle/>
          <a:p>
            <a:endParaRPr>
              <a:solidFill>
                <a:prstClr val="black"/>
              </a:solidFill>
              <a:cs typeface="Arial" charset="0"/>
            </a:endParaRPr>
          </a:p>
        </p:txBody>
      </p:sp>
      <p:sp>
        <p:nvSpPr>
          <p:cNvPr id="13" name="object 13"/>
          <p:cNvSpPr/>
          <p:nvPr/>
        </p:nvSpPr>
        <p:spPr>
          <a:xfrm>
            <a:off x="4372311" y="2398888"/>
            <a:ext cx="82924" cy="277200"/>
          </a:xfrm>
          <a:custGeom>
            <a:avLst/>
            <a:gdLst/>
            <a:ahLst/>
            <a:cxnLst/>
            <a:rect l="l" t="t" r="r" b="b"/>
            <a:pathLst>
              <a:path w="93979" h="314960">
                <a:moveTo>
                  <a:pt x="63246" y="284032"/>
                </a:moveTo>
                <a:lnTo>
                  <a:pt x="63246" y="235457"/>
                </a:lnTo>
                <a:lnTo>
                  <a:pt x="31241" y="236219"/>
                </a:lnTo>
                <a:lnTo>
                  <a:pt x="30946" y="220987"/>
                </a:lnTo>
                <a:lnTo>
                  <a:pt x="0" y="221742"/>
                </a:lnTo>
                <a:lnTo>
                  <a:pt x="48767" y="314706"/>
                </a:lnTo>
                <a:lnTo>
                  <a:pt x="63246" y="284032"/>
                </a:lnTo>
                <a:close/>
              </a:path>
              <a:path w="93979" h="314960">
                <a:moveTo>
                  <a:pt x="62900" y="220207"/>
                </a:moveTo>
                <a:lnTo>
                  <a:pt x="57912" y="0"/>
                </a:lnTo>
                <a:lnTo>
                  <a:pt x="26669" y="762"/>
                </a:lnTo>
                <a:lnTo>
                  <a:pt x="30946" y="220987"/>
                </a:lnTo>
                <a:lnTo>
                  <a:pt x="62900" y="220207"/>
                </a:lnTo>
                <a:close/>
              </a:path>
              <a:path w="93979" h="314960">
                <a:moveTo>
                  <a:pt x="63246" y="235457"/>
                </a:moveTo>
                <a:lnTo>
                  <a:pt x="62900" y="220207"/>
                </a:lnTo>
                <a:lnTo>
                  <a:pt x="30946" y="220987"/>
                </a:lnTo>
                <a:lnTo>
                  <a:pt x="31241" y="236219"/>
                </a:lnTo>
                <a:lnTo>
                  <a:pt x="63246" y="235457"/>
                </a:lnTo>
                <a:close/>
              </a:path>
              <a:path w="93979" h="314960">
                <a:moveTo>
                  <a:pt x="93725" y="219456"/>
                </a:moveTo>
                <a:lnTo>
                  <a:pt x="62900" y="220207"/>
                </a:lnTo>
                <a:lnTo>
                  <a:pt x="63246" y="235457"/>
                </a:lnTo>
                <a:lnTo>
                  <a:pt x="63246" y="284032"/>
                </a:lnTo>
                <a:lnTo>
                  <a:pt x="93725" y="219456"/>
                </a:lnTo>
                <a:close/>
              </a:path>
            </a:pathLst>
          </a:custGeom>
          <a:solidFill>
            <a:srgbClr val="FFFFFF"/>
          </a:solidFill>
        </p:spPr>
        <p:txBody>
          <a:bodyPr wrap="square" lIns="0" tIns="0" rIns="0" bIns="0" rtlCol="0"/>
          <a:lstStyle/>
          <a:p>
            <a:endParaRPr>
              <a:solidFill>
                <a:prstClr val="black"/>
              </a:solidFill>
              <a:cs typeface="Arial" charset="0"/>
            </a:endParaRPr>
          </a:p>
        </p:txBody>
      </p:sp>
      <p:sp>
        <p:nvSpPr>
          <p:cNvPr id="14" name="object 14"/>
          <p:cNvSpPr/>
          <p:nvPr/>
        </p:nvSpPr>
        <p:spPr>
          <a:xfrm>
            <a:off x="1077786" y="1685997"/>
            <a:ext cx="7009279" cy="720943"/>
          </a:xfrm>
          <a:custGeom>
            <a:avLst/>
            <a:gdLst/>
            <a:ahLst/>
            <a:cxnLst/>
            <a:rect l="l" t="t" r="r" b="b"/>
            <a:pathLst>
              <a:path w="7943850" h="819150">
                <a:moveTo>
                  <a:pt x="7943849" y="819150"/>
                </a:moveTo>
                <a:lnTo>
                  <a:pt x="7943849" y="0"/>
                </a:lnTo>
                <a:lnTo>
                  <a:pt x="0" y="0"/>
                </a:lnTo>
                <a:lnTo>
                  <a:pt x="0" y="819150"/>
                </a:lnTo>
                <a:lnTo>
                  <a:pt x="15240" y="819150"/>
                </a:lnTo>
                <a:lnTo>
                  <a:pt x="15239" y="32004"/>
                </a:lnTo>
                <a:lnTo>
                  <a:pt x="31241" y="16002"/>
                </a:lnTo>
                <a:lnTo>
                  <a:pt x="31241" y="32004"/>
                </a:lnTo>
                <a:lnTo>
                  <a:pt x="7912608" y="32004"/>
                </a:lnTo>
                <a:lnTo>
                  <a:pt x="7912608" y="16001"/>
                </a:lnTo>
                <a:lnTo>
                  <a:pt x="7928609" y="32004"/>
                </a:lnTo>
                <a:lnTo>
                  <a:pt x="7928609" y="819150"/>
                </a:lnTo>
                <a:lnTo>
                  <a:pt x="7943849" y="819150"/>
                </a:lnTo>
                <a:close/>
              </a:path>
              <a:path w="7943850" h="819150">
                <a:moveTo>
                  <a:pt x="31241" y="32004"/>
                </a:moveTo>
                <a:lnTo>
                  <a:pt x="31241" y="16002"/>
                </a:lnTo>
                <a:lnTo>
                  <a:pt x="15239" y="32004"/>
                </a:lnTo>
                <a:lnTo>
                  <a:pt x="31241" y="32004"/>
                </a:lnTo>
                <a:close/>
              </a:path>
              <a:path w="7943850" h="819150">
                <a:moveTo>
                  <a:pt x="31241" y="787146"/>
                </a:moveTo>
                <a:lnTo>
                  <a:pt x="31241" y="32004"/>
                </a:lnTo>
                <a:lnTo>
                  <a:pt x="15239" y="32004"/>
                </a:lnTo>
                <a:lnTo>
                  <a:pt x="15239" y="787146"/>
                </a:lnTo>
                <a:lnTo>
                  <a:pt x="31241" y="787146"/>
                </a:lnTo>
                <a:close/>
              </a:path>
              <a:path w="7943850" h="819150">
                <a:moveTo>
                  <a:pt x="7928609" y="787145"/>
                </a:moveTo>
                <a:lnTo>
                  <a:pt x="15239" y="787146"/>
                </a:lnTo>
                <a:lnTo>
                  <a:pt x="31241" y="803148"/>
                </a:lnTo>
                <a:lnTo>
                  <a:pt x="31241" y="819150"/>
                </a:lnTo>
                <a:lnTo>
                  <a:pt x="7912608" y="819150"/>
                </a:lnTo>
                <a:lnTo>
                  <a:pt x="7912608" y="803148"/>
                </a:lnTo>
                <a:lnTo>
                  <a:pt x="7928609" y="787145"/>
                </a:lnTo>
                <a:close/>
              </a:path>
              <a:path w="7943850" h="819150">
                <a:moveTo>
                  <a:pt x="31241" y="819150"/>
                </a:moveTo>
                <a:lnTo>
                  <a:pt x="31241" y="803148"/>
                </a:lnTo>
                <a:lnTo>
                  <a:pt x="15239" y="787146"/>
                </a:lnTo>
                <a:lnTo>
                  <a:pt x="15240" y="819150"/>
                </a:lnTo>
                <a:lnTo>
                  <a:pt x="31241" y="819150"/>
                </a:lnTo>
                <a:close/>
              </a:path>
              <a:path w="7943850" h="819150">
                <a:moveTo>
                  <a:pt x="7928609" y="32004"/>
                </a:moveTo>
                <a:lnTo>
                  <a:pt x="7912608" y="16001"/>
                </a:lnTo>
                <a:lnTo>
                  <a:pt x="7912608" y="32004"/>
                </a:lnTo>
                <a:lnTo>
                  <a:pt x="7928609" y="32004"/>
                </a:lnTo>
                <a:close/>
              </a:path>
              <a:path w="7943850" h="819150">
                <a:moveTo>
                  <a:pt x="7928609" y="787145"/>
                </a:moveTo>
                <a:lnTo>
                  <a:pt x="7928609" y="32004"/>
                </a:lnTo>
                <a:lnTo>
                  <a:pt x="7912608" y="32004"/>
                </a:lnTo>
                <a:lnTo>
                  <a:pt x="7912608" y="787145"/>
                </a:lnTo>
                <a:lnTo>
                  <a:pt x="7928609" y="787145"/>
                </a:lnTo>
                <a:close/>
              </a:path>
              <a:path w="7943850" h="819150">
                <a:moveTo>
                  <a:pt x="7928609" y="819150"/>
                </a:moveTo>
                <a:lnTo>
                  <a:pt x="7928609" y="787145"/>
                </a:lnTo>
                <a:lnTo>
                  <a:pt x="7912608" y="803148"/>
                </a:lnTo>
                <a:lnTo>
                  <a:pt x="7912608" y="819150"/>
                </a:lnTo>
                <a:lnTo>
                  <a:pt x="7928609" y="819150"/>
                </a:lnTo>
                <a:close/>
              </a:path>
            </a:pathLst>
          </a:custGeom>
          <a:solidFill>
            <a:srgbClr val="FFFFFF"/>
          </a:solidFill>
        </p:spPr>
        <p:txBody>
          <a:bodyPr wrap="square" lIns="0" tIns="0" rIns="0" bIns="0" rtlCol="0"/>
          <a:lstStyle/>
          <a:p>
            <a:endParaRPr>
              <a:solidFill>
                <a:prstClr val="black"/>
              </a:solidFill>
              <a:cs typeface="Arial" charset="0"/>
            </a:endParaRPr>
          </a:p>
        </p:txBody>
      </p:sp>
    </p:spTree>
    <p:extLst>
      <p:ext uri="{BB962C8B-B14F-4D97-AF65-F5344CB8AC3E}">
        <p14:creationId xmlns:p14="http://schemas.microsoft.com/office/powerpoint/2010/main" val="3983195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449262"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449262"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_Struttura predefinita">
  <a:themeElements>
    <a:clrScheme name="3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8" tIns="45718" rIns="45718" bIns="45718" numCol="1" spcCol="38100" rtlCol="0" anchor="t">
        <a:spAutoFit/>
      </a:bodyPr>
      <a:lstStyle>
        <a:defPPr marL="0" marR="0" indent="0" algn="l" defTabSz="449262"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49262"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Retrospettivo">
  <a:themeElements>
    <a:clrScheme name="Retrospettivo">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ttiv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8.xml><?xml version="1.0" encoding="utf-8"?>
<a:theme xmlns:a="http://schemas.openxmlformats.org/drawingml/2006/main" name="1_Retrospettivo">
  <a:themeElements>
    <a:clrScheme name="Retrospettivo">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ttiv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9.xml><?xml version="1.0" encoding="utf-8"?>
<a:theme xmlns:a="http://schemas.openxmlformats.org/drawingml/2006/main" name="Tema di Office">
  <a:themeElements>
    <a:clrScheme name="Mo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1546</TotalTime>
  <Words>2349</Words>
  <Application>Microsoft Office PowerPoint</Application>
  <PresentationFormat>Presentazione su schermo (4:3)</PresentationFormat>
  <Paragraphs>398</Paragraphs>
  <Slides>70</Slides>
  <Notes>7</Notes>
  <HiddenSlides>0</HiddenSlides>
  <MMClips>0</MMClips>
  <ScaleCrop>false</ScaleCrop>
  <HeadingPairs>
    <vt:vector size="6" baseType="variant">
      <vt:variant>
        <vt:lpstr>Caratteri utilizzati</vt:lpstr>
      </vt:variant>
      <vt:variant>
        <vt:i4>21</vt:i4>
      </vt:variant>
      <vt:variant>
        <vt:lpstr>Tema</vt:lpstr>
      </vt:variant>
      <vt:variant>
        <vt:i4>9</vt:i4>
      </vt:variant>
      <vt:variant>
        <vt:lpstr>Titoli diapositive</vt:lpstr>
      </vt:variant>
      <vt:variant>
        <vt:i4>70</vt:i4>
      </vt:variant>
    </vt:vector>
  </HeadingPairs>
  <TitlesOfParts>
    <vt:vector size="100" baseType="lpstr">
      <vt:lpstr>MS Mincho</vt:lpstr>
      <vt:lpstr>ＭＳ Ｐゴシック</vt:lpstr>
      <vt:lpstr>Arial</vt:lpstr>
      <vt:lpstr>Arial Bold</vt:lpstr>
      <vt:lpstr>Avenir Roman</vt:lpstr>
      <vt:lpstr>Calibri</vt:lpstr>
      <vt:lpstr>Calibri Light</vt:lpstr>
      <vt:lpstr>Candara</vt:lpstr>
      <vt:lpstr>Century Gothic</vt:lpstr>
      <vt:lpstr>Franklin Gothic Medium</vt:lpstr>
      <vt:lpstr>FranklinGothic-Demi</vt:lpstr>
      <vt:lpstr>Gill Sans MT</vt:lpstr>
      <vt:lpstr>Helvetica</vt:lpstr>
      <vt:lpstr>Symbol</vt:lpstr>
      <vt:lpstr>Times New Roman</vt:lpstr>
      <vt:lpstr>Times New Roman Bold</vt:lpstr>
      <vt:lpstr>Times Roman</vt:lpstr>
      <vt:lpstr>Trebuchet MS</vt:lpstr>
      <vt:lpstr>Verdana</vt:lpstr>
      <vt:lpstr>Verdana Bold</vt:lpstr>
      <vt:lpstr>Wingdings</vt:lpstr>
      <vt:lpstr>Default</vt:lpstr>
      <vt:lpstr>3_Struttura predefinita</vt:lpstr>
      <vt:lpstr>Struttura predefinita</vt:lpstr>
      <vt:lpstr>1_Office Theme</vt:lpstr>
      <vt:lpstr>1_Default</vt:lpstr>
      <vt:lpstr>Office Theme</vt:lpstr>
      <vt:lpstr>Retrospettivo</vt:lpstr>
      <vt:lpstr>1_Retrospettivo</vt:lpstr>
      <vt:lpstr>Tema di Office</vt:lpstr>
      <vt:lpstr>Presentazione standard di PowerPoint</vt:lpstr>
      <vt:lpstr>Worldwide burden of HBP </vt:lpstr>
      <vt:lpstr>Presentazione standard di PowerPoint</vt:lpstr>
      <vt:lpstr>Treatment guidelines (ESH/ESC)</vt:lpstr>
      <vt:lpstr>Presentazione standard di PowerPoint</vt:lpstr>
      <vt:lpstr>Presentazione standard di PowerPoint</vt:lpstr>
      <vt:lpstr>Presentazione standard di PowerPoint</vt:lpstr>
      <vt:lpstr>Presentazione standard di PowerPoint</vt:lpstr>
      <vt:lpstr>SPRINT Research Question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Normalizzazione della pressione arteriosa e’  un obiettivo terapeutico molto difficile da  raggiungere!</vt:lpstr>
      <vt:lpstr>Presentazione standard di PowerPoint</vt:lpstr>
      <vt:lpstr>EARLIER IS BETTER </vt:lpstr>
      <vt:lpstr>Continuum sistemico</vt:lpstr>
      <vt:lpstr>Presentazione standard di PowerPoint</vt:lpstr>
      <vt:lpstr>Medicina of the 21st Century The 4 P’s Medicine(Leroy Hood)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Fattori che influenzano la aderenza  soggettiva alla terapia anti-ipertensiva</vt:lpstr>
      <vt:lpstr>Strategie per migliorare la aderenza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L’associazione migliora  l’aderenza alla terapia</vt:lpstr>
      <vt:lpstr>Presentazione standard di PowerPoint</vt:lpstr>
      <vt:lpstr>Presentazione standard di PowerPoint</vt:lpstr>
      <vt:lpstr>Presentazione standard di PowerPoint</vt:lpstr>
      <vt:lpstr>Presentazione standard di PowerPoint</vt:lpstr>
      <vt:lpstr>Effetto sulla riduzione pressoria</vt:lpstr>
      <vt:lpstr>Effetto sulla riduzione dell’incidenza di ictus e CAD</vt:lpstr>
      <vt:lpstr>Presentazione standard di PowerPoint</vt:lpstr>
      <vt:lpstr>Riduzione della pressione arteriosa con Perindopril/Amlodipina/Indapamide dopo 4 mesi</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Utente</cp:lastModifiedBy>
  <cp:revision>79</cp:revision>
  <dcterms:modified xsi:type="dcterms:W3CDTF">2018-10-02T18:03:36Z</dcterms:modified>
</cp:coreProperties>
</file>