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 id="2147483674" r:id="rId2"/>
    <p:sldMasterId id="2147483687" r:id="rId3"/>
    <p:sldMasterId id="2147483699" r:id="rId4"/>
    <p:sldMasterId id="2147483711" r:id="rId5"/>
    <p:sldMasterId id="2147483723" r:id="rId6"/>
    <p:sldMasterId id="2147483736" r:id="rId7"/>
    <p:sldMasterId id="2147483748" r:id="rId8"/>
    <p:sldMasterId id="2147483761" r:id="rId9"/>
    <p:sldMasterId id="2147483774" r:id="rId10"/>
    <p:sldMasterId id="2147483799" r:id="rId11"/>
    <p:sldMasterId id="2147483812" r:id="rId12"/>
    <p:sldMasterId id="2147483827" r:id="rId13"/>
  </p:sldMasterIdLst>
  <p:notesMasterIdLst>
    <p:notesMasterId r:id="rId59"/>
  </p:notesMasterIdLst>
  <p:sldIdLst>
    <p:sldId id="933" r:id="rId14"/>
    <p:sldId id="256" r:id="rId15"/>
    <p:sldId id="263" r:id="rId16"/>
    <p:sldId id="1286" r:id="rId17"/>
    <p:sldId id="770" r:id="rId18"/>
    <p:sldId id="1449" r:id="rId19"/>
    <p:sldId id="1451" r:id="rId20"/>
    <p:sldId id="1021" r:id="rId21"/>
    <p:sldId id="1450" r:id="rId22"/>
    <p:sldId id="1378" r:id="rId23"/>
    <p:sldId id="1018" r:id="rId24"/>
    <p:sldId id="1441" r:id="rId25"/>
    <p:sldId id="1446" r:id="rId26"/>
    <p:sldId id="1461" r:id="rId27"/>
    <p:sldId id="636" r:id="rId28"/>
    <p:sldId id="259" r:id="rId29"/>
    <p:sldId id="272" r:id="rId30"/>
    <p:sldId id="452" r:id="rId31"/>
    <p:sldId id="533" r:id="rId32"/>
    <p:sldId id="265" r:id="rId33"/>
    <p:sldId id="266" r:id="rId34"/>
    <p:sldId id="301" r:id="rId35"/>
    <p:sldId id="274" r:id="rId36"/>
    <p:sldId id="300" r:id="rId37"/>
    <p:sldId id="277" r:id="rId38"/>
    <p:sldId id="1458" r:id="rId39"/>
    <p:sldId id="406" r:id="rId40"/>
    <p:sldId id="1445" r:id="rId41"/>
    <p:sldId id="1444" r:id="rId42"/>
    <p:sldId id="1443" r:id="rId43"/>
    <p:sldId id="353" r:id="rId44"/>
    <p:sldId id="356" r:id="rId45"/>
    <p:sldId id="1447" r:id="rId46"/>
    <p:sldId id="1448" r:id="rId47"/>
    <p:sldId id="554" r:id="rId48"/>
    <p:sldId id="591" r:id="rId49"/>
    <p:sldId id="293" r:id="rId50"/>
    <p:sldId id="1462" r:id="rId51"/>
    <p:sldId id="555" r:id="rId52"/>
    <p:sldId id="291" r:id="rId53"/>
    <p:sldId id="334" r:id="rId54"/>
    <p:sldId id="296" r:id="rId55"/>
    <p:sldId id="295" r:id="rId56"/>
    <p:sldId id="1442" r:id="rId57"/>
    <p:sldId id="1019" r:id="rId58"/>
  </p:sldIdLst>
  <p:sldSz cx="9144000" cy="6858000" type="screen4x3"/>
  <p:notesSz cx="68580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FBA47F-7D5B-47F8-9E19-DFA295E4046F}">
          <p14:sldIdLst>
            <p14:sldId id="933"/>
            <p14:sldId id="256"/>
          </p14:sldIdLst>
        </p14:section>
        <p14:section name="Telesio" id="{63882192-D5EE-4CB1-8485-8E99F97FA491}">
          <p14:sldIdLst/>
        </p14:section>
        <p14:section name="Sezione senza titolo" id="{2C7093BD-065B-4224-A1CB-941A1B778354}">
          <p14:sldIdLst>
            <p14:sldId id="263"/>
            <p14:sldId id="1286"/>
            <p14:sldId id="770"/>
            <p14:sldId id="1449"/>
            <p14:sldId id="1451"/>
            <p14:sldId id="1021"/>
            <p14:sldId id="1450"/>
            <p14:sldId id="1378"/>
            <p14:sldId id="1018"/>
            <p14:sldId id="1441"/>
            <p14:sldId id="1446"/>
            <p14:sldId id="1461"/>
            <p14:sldId id="636"/>
            <p14:sldId id="259"/>
            <p14:sldId id="272"/>
            <p14:sldId id="452"/>
            <p14:sldId id="533"/>
            <p14:sldId id="265"/>
            <p14:sldId id="266"/>
          </p14:sldIdLst>
        </p14:section>
        <p14:section name="Untitled Section" id="{47513380-2B31-404B-8537-3F56B382F4E8}">
          <p14:sldIdLst>
            <p14:sldId id="301"/>
            <p14:sldId id="274"/>
            <p14:sldId id="300"/>
            <p14:sldId id="277"/>
            <p14:sldId id="1458"/>
            <p14:sldId id="406"/>
            <p14:sldId id="1445"/>
            <p14:sldId id="1444"/>
            <p14:sldId id="1443"/>
            <p14:sldId id="353"/>
            <p14:sldId id="356"/>
            <p14:sldId id="1447"/>
            <p14:sldId id="1448"/>
            <p14:sldId id="554"/>
            <p14:sldId id="591"/>
            <p14:sldId id="293"/>
            <p14:sldId id="1462"/>
            <p14:sldId id="555"/>
            <p14:sldId id="291"/>
            <p14:sldId id="334"/>
            <p14:sldId id="296"/>
            <p14:sldId id="295"/>
            <p14:sldId id="1442"/>
            <p14:sldId id="101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nizzidomenico@libero.it" initials="m" lastIdx="2" clrIdx="0"/>
  <p:cmAuthor id="1" name="Domenico Monizzi" initials="DM" lastIdx="1" clrIdx="1">
    <p:extLst>
      <p:ext uri="{19B8F6BF-5375-455C-9EA6-DF929625EA0E}">
        <p15:presenceInfo xmlns:p15="http://schemas.microsoft.com/office/powerpoint/2012/main" userId="ea2333c37c75b5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647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386" autoAdjust="0"/>
    <p:restoredTop sz="94672"/>
  </p:normalViewPr>
  <p:slideViewPr>
    <p:cSldViewPr snapToGrid="0">
      <p:cViewPr varScale="1">
        <p:scale>
          <a:sx n="72" d="100"/>
          <a:sy n="72" d="100"/>
        </p:scale>
        <p:origin x="1188" y="66"/>
      </p:cViewPr>
      <p:guideLst>
        <p:guide orient="horz" pos="2160"/>
        <p:guide pos="2880"/>
      </p:guideLst>
    </p:cSldViewPr>
  </p:slideViewPr>
  <p:notesTextViewPr>
    <p:cViewPr>
      <p:scale>
        <a:sx n="1" d="1"/>
        <a:sy n="1" d="1"/>
      </p:scale>
      <p:origin x="0" y="0"/>
    </p:cViewPr>
  </p:notesTextViewPr>
  <p:sorterViewPr>
    <p:cViewPr varScale="1">
      <p:scale>
        <a:sx n="1" d="1"/>
        <a:sy n="1" d="1"/>
      </p:scale>
      <p:origin x="0" y="-426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enico Monizzi" userId="ea2333c37c75b52f" providerId="LiveId" clId="{9204725F-2F89-4D6B-944E-4F6C9684CAA9}"/>
    <pc:docChg chg="custSel addSld delSld modSld sldOrd modSection">
      <pc:chgData name="Domenico Monizzi" userId="ea2333c37c75b52f" providerId="LiveId" clId="{9204725F-2F89-4D6B-944E-4F6C9684CAA9}" dt="2024-04-27T18:16:35.736" v="717" actId="14100"/>
      <pc:docMkLst>
        <pc:docMk/>
      </pc:docMkLst>
      <pc:sldChg chg="modSp mod">
        <pc:chgData name="Domenico Monizzi" userId="ea2333c37c75b52f" providerId="LiveId" clId="{9204725F-2F89-4D6B-944E-4F6C9684CAA9}" dt="2024-04-27T17:17:54.852" v="678" actId="20577"/>
        <pc:sldMkLst>
          <pc:docMk/>
          <pc:sldMk cId="0" sldId="291"/>
        </pc:sldMkLst>
        <pc:spChg chg="mod">
          <ac:chgData name="Domenico Monizzi" userId="ea2333c37c75b52f" providerId="LiveId" clId="{9204725F-2F89-4D6B-944E-4F6C9684CAA9}" dt="2024-04-27T17:17:54.852" v="678" actId="20577"/>
          <ac:spMkLst>
            <pc:docMk/>
            <pc:sldMk cId="0" sldId="291"/>
            <ac:spMk id="1486" creationId="{00000000-0000-0000-0000-000000000000}"/>
          </ac:spMkLst>
        </pc:spChg>
        <pc:spChg chg="mod">
          <ac:chgData name="Domenico Monizzi" userId="ea2333c37c75b52f" providerId="LiveId" clId="{9204725F-2F89-4D6B-944E-4F6C9684CAA9}" dt="2024-04-27T17:15:29.513" v="655" actId="1076"/>
          <ac:spMkLst>
            <pc:docMk/>
            <pc:sldMk cId="0" sldId="291"/>
            <ac:spMk id="1489" creationId="{00000000-0000-0000-0000-000000000000}"/>
          </ac:spMkLst>
        </pc:spChg>
        <pc:picChg chg="mod">
          <ac:chgData name="Domenico Monizzi" userId="ea2333c37c75b52f" providerId="LiveId" clId="{9204725F-2F89-4D6B-944E-4F6C9684CAA9}" dt="2024-04-27T17:15:39.942" v="658" actId="1076"/>
          <ac:picMkLst>
            <pc:docMk/>
            <pc:sldMk cId="0" sldId="291"/>
            <ac:picMk id="1487" creationId="{00000000-0000-0000-0000-000000000000}"/>
          </ac:picMkLst>
        </pc:picChg>
        <pc:picChg chg="mod">
          <ac:chgData name="Domenico Monizzi" userId="ea2333c37c75b52f" providerId="LiveId" clId="{9204725F-2F89-4D6B-944E-4F6C9684CAA9}" dt="2024-04-27T17:15:23.711" v="654" actId="1076"/>
          <ac:picMkLst>
            <pc:docMk/>
            <pc:sldMk cId="0" sldId="291"/>
            <ac:picMk id="1488" creationId="{00000000-0000-0000-0000-000000000000}"/>
          </ac:picMkLst>
        </pc:picChg>
      </pc:sldChg>
      <pc:sldChg chg="addSp delSp modSp mod">
        <pc:chgData name="Domenico Monizzi" userId="ea2333c37c75b52f" providerId="LiveId" clId="{9204725F-2F89-4D6B-944E-4F6C9684CAA9}" dt="2024-04-27T18:16:35.736" v="717" actId="14100"/>
        <pc:sldMkLst>
          <pc:docMk/>
          <pc:sldMk cId="0" sldId="301"/>
        </pc:sldMkLst>
        <pc:spChg chg="mod">
          <ac:chgData name="Domenico Monizzi" userId="ea2333c37c75b52f" providerId="LiveId" clId="{9204725F-2F89-4D6B-944E-4F6C9684CAA9}" dt="2024-04-27T18:16:35.736" v="717" actId="14100"/>
          <ac:spMkLst>
            <pc:docMk/>
            <pc:sldMk cId="0" sldId="301"/>
            <ac:spMk id="1245" creationId="{00000000-0000-0000-0000-000000000000}"/>
          </ac:spMkLst>
        </pc:spChg>
        <pc:spChg chg="del mod">
          <ac:chgData name="Domenico Monizzi" userId="ea2333c37c75b52f" providerId="LiveId" clId="{9204725F-2F89-4D6B-944E-4F6C9684CAA9}" dt="2024-04-27T18:13:52.220" v="705" actId="478"/>
          <ac:spMkLst>
            <pc:docMk/>
            <pc:sldMk cId="0" sldId="301"/>
            <ac:spMk id="1249" creationId="{00000000-0000-0000-0000-000000000000}"/>
          </ac:spMkLst>
        </pc:spChg>
        <pc:picChg chg="add mod">
          <ac:chgData name="Domenico Monizzi" userId="ea2333c37c75b52f" providerId="LiveId" clId="{9204725F-2F89-4D6B-944E-4F6C9684CAA9}" dt="2024-04-27T18:15:00.875" v="711" actId="14100"/>
          <ac:picMkLst>
            <pc:docMk/>
            <pc:sldMk cId="0" sldId="301"/>
            <ac:picMk id="2" creationId="{EE0FF400-881D-4056-B3C6-1D21A1B71411}"/>
          </ac:picMkLst>
        </pc:picChg>
        <pc:picChg chg="add mod">
          <ac:chgData name="Domenico Monizzi" userId="ea2333c37c75b52f" providerId="LiveId" clId="{9204725F-2F89-4D6B-944E-4F6C9684CAA9}" dt="2024-04-27T18:15:06.027" v="712" actId="14100"/>
          <ac:picMkLst>
            <pc:docMk/>
            <pc:sldMk cId="0" sldId="301"/>
            <ac:picMk id="1026" creationId="{D83A35CB-AE27-4F62-9ABB-0DA60B0E45CB}"/>
          </ac:picMkLst>
        </pc:picChg>
        <pc:picChg chg="mod">
          <ac:chgData name="Domenico Monizzi" userId="ea2333c37c75b52f" providerId="LiveId" clId="{9204725F-2F89-4D6B-944E-4F6C9684CAA9}" dt="2024-04-27T18:13:42.937" v="704" actId="1076"/>
          <ac:picMkLst>
            <pc:docMk/>
            <pc:sldMk cId="0" sldId="301"/>
            <ac:picMk id="1247" creationId="{00000000-0000-0000-0000-000000000000}"/>
          </ac:picMkLst>
        </pc:picChg>
        <pc:picChg chg="del mod">
          <ac:chgData name="Domenico Monizzi" userId="ea2333c37c75b52f" providerId="LiveId" clId="{9204725F-2F89-4D6B-944E-4F6C9684CAA9}" dt="2024-04-27T18:04:04.112" v="688" actId="478"/>
          <ac:picMkLst>
            <pc:docMk/>
            <pc:sldMk cId="0" sldId="301"/>
            <ac:picMk id="1248" creationId="{00000000-0000-0000-0000-000000000000}"/>
          </ac:picMkLst>
        </pc:picChg>
      </pc:sldChg>
      <pc:sldChg chg="ord">
        <pc:chgData name="Domenico Monizzi" userId="ea2333c37c75b52f" providerId="LiveId" clId="{9204725F-2F89-4D6B-944E-4F6C9684CAA9}" dt="2024-04-27T17:03:11.352" v="27"/>
        <pc:sldMkLst>
          <pc:docMk/>
          <pc:sldMk cId="0" sldId="436"/>
        </pc:sldMkLst>
      </pc:sldChg>
      <pc:sldChg chg="addSp delSp modSp mod">
        <pc:chgData name="Domenico Monizzi" userId="ea2333c37c75b52f" providerId="LiveId" clId="{9204725F-2F89-4D6B-944E-4F6C9684CAA9}" dt="2024-04-27T16:59:09.347" v="13" actId="339"/>
        <pc:sldMkLst>
          <pc:docMk/>
          <pc:sldMk cId="0" sldId="1441"/>
        </pc:sldMkLst>
        <pc:spChg chg="add del">
          <ac:chgData name="Domenico Monizzi" userId="ea2333c37c75b52f" providerId="LiveId" clId="{9204725F-2F89-4D6B-944E-4F6C9684CAA9}" dt="2024-04-27T16:53:36.646" v="2" actId="478"/>
          <ac:spMkLst>
            <pc:docMk/>
            <pc:sldMk cId="0" sldId="1441"/>
            <ac:spMk id="2" creationId="{1E1EC5CA-6174-491B-9CD8-82258AD96620}"/>
          </ac:spMkLst>
        </pc:spChg>
        <pc:picChg chg="add mod">
          <ac:chgData name="Domenico Monizzi" userId="ea2333c37c75b52f" providerId="LiveId" clId="{9204725F-2F89-4D6B-944E-4F6C9684CAA9}" dt="2024-04-27T16:59:09.347" v="13" actId="339"/>
          <ac:picMkLst>
            <pc:docMk/>
            <pc:sldMk cId="0" sldId="1441"/>
            <ac:picMk id="4" creationId="{0F34DA19-AA57-4889-A94E-8C1A47451805}"/>
          </ac:picMkLst>
        </pc:picChg>
        <pc:picChg chg="add del">
          <ac:chgData name="Domenico Monizzi" userId="ea2333c37c75b52f" providerId="LiveId" clId="{9204725F-2F89-4D6B-944E-4F6C9684CAA9}" dt="2024-04-27T16:53:36.646" v="2" actId="478"/>
          <ac:picMkLst>
            <pc:docMk/>
            <pc:sldMk cId="0" sldId="1441"/>
            <ac:picMk id="103" creationId="{00000000-0000-0000-0000-000000000000}"/>
          </ac:picMkLst>
        </pc:picChg>
      </pc:sldChg>
      <pc:sldChg chg="addSp modSp mod">
        <pc:chgData name="Domenico Monizzi" userId="ea2333c37c75b52f" providerId="LiveId" clId="{9204725F-2F89-4D6B-944E-4F6C9684CAA9}" dt="2024-04-27T16:59:55.547" v="15" actId="1076"/>
        <pc:sldMkLst>
          <pc:docMk/>
          <pc:sldMk cId="0" sldId="1446"/>
        </pc:sldMkLst>
        <pc:picChg chg="add mod">
          <ac:chgData name="Domenico Monizzi" userId="ea2333c37c75b52f" providerId="LiveId" clId="{9204725F-2F89-4D6B-944E-4F6C9684CAA9}" dt="2024-04-27T16:59:55.547" v="15" actId="1076"/>
          <ac:picMkLst>
            <pc:docMk/>
            <pc:sldMk cId="0" sldId="1446"/>
            <ac:picMk id="6" creationId="{4052BEA7-9619-4F83-BF53-509C80CD8A49}"/>
          </ac:picMkLst>
        </pc:picChg>
      </pc:sldChg>
      <pc:sldChg chg="del">
        <pc:chgData name="Domenico Monizzi" userId="ea2333c37c75b52f" providerId="LiveId" clId="{9204725F-2F89-4D6B-944E-4F6C9684CAA9}" dt="2024-04-27T17:02:41.015" v="24" actId="47"/>
        <pc:sldMkLst>
          <pc:docMk/>
          <pc:sldMk cId="2136205529" sldId="1456"/>
        </pc:sldMkLst>
      </pc:sldChg>
      <pc:sldChg chg="del">
        <pc:chgData name="Domenico Monizzi" userId="ea2333c37c75b52f" providerId="LiveId" clId="{9204725F-2F89-4D6B-944E-4F6C9684CAA9}" dt="2024-04-27T17:02:45.079" v="25" actId="47"/>
        <pc:sldMkLst>
          <pc:docMk/>
          <pc:sldMk cId="3548179363" sldId="1457"/>
        </pc:sldMkLst>
      </pc:sldChg>
      <pc:sldChg chg="addSp modSp">
        <pc:chgData name="Domenico Monizzi" userId="ea2333c37c75b52f" providerId="LiveId" clId="{9204725F-2F89-4D6B-944E-4F6C9684CAA9}" dt="2024-04-27T17:00:56.852" v="23"/>
        <pc:sldMkLst>
          <pc:docMk/>
          <pc:sldMk cId="2901304345" sldId="1458"/>
        </pc:sldMkLst>
        <pc:picChg chg="add mod">
          <ac:chgData name="Domenico Monizzi" userId="ea2333c37c75b52f" providerId="LiveId" clId="{9204725F-2F89-4D6B-944E-4F6C9684CAA9}" dt="2024-04-27T17:00:56.852" v="23"/>
          <ac:picMkLst>
            <pc:docMk/>
            <pc:sldMk cId="2901304345" sldId="1458"/>
            <ac:picMk id="3" creationId="{43F3EAE2-2398-4386-882F-EBA668CB3E2A}"/>
          </ac:picMkLst>
        </pc:picChg>
      </pc:sldChg>
      <pc:sldChg chg="addSp modSp mod">
        <pc:chgData name="Domenico Monizzi" userId="ea2333c37c75b52f" providerId="LiveId" clId="{9204725F-2F89-4D6B-944E-4F6C9684CAA9}" dt="2024-04-27T17:00:28.265" v="22" actId="14100"/>
        <pc:sldMkLst>
          <pc:docMk/>
          <pc:sldMk cId="2017105783" sldId="1461"/>
        </pc:sldMkLst>
        <pc:picChg chg="add mod">
          <ac:chgData name="Domenico Monizzi" userId="ea2333c37c75b52f" providerId="LiveId" clId="{9204725F-2F89-4D6B-944E-4F6C9684CAA9}" dt="2024-04-27T17:00:28.265" v="22" actId="14100"/>
          <ac:picMkLst>
            <pc:docMk/>
            <pc:sldMk cId="2017105783" sldId="1461"/>
            <ac:picMk id="5" creationId="{7E01C82E-9D28-4F87-90AB-422CB56CB320}"/>
          </ac:picMkLst>
        </pc:picChg>
        <pc:picChg chg="mod">
          <ac:chgData name="Domenico Monizzi" userId="ea2333c37c75b52f" providerId="LiveId" clId="{9204725F-2F89-4D6B-944E-4F6C9684CAA9}" dt="2024-04-27T17:00:18.554" v="18" actId="1076"/>
          <ac:picMkLst>
            <pc:docMk/>
            <pc:sldMk cId="2017105783" sldId="1461"/>
            <ac:picMk id="103" creationId="{00000000-0000-0000-0000-000000000000}"/>
          </ac:picMkLst>
        </pc:picChg>
      </pc:sldChg>
      <pc:sldChg chg="addSp delSp modSp new mod">
        <pc:chgData name="Domenico Monizzi" userId="ea2333c37c75b52f" providerId="LiveId" clId="{9204725F-2F89-4D6B-944E-4F6C9684CAA9}" dt="2024-04-27T18:14:00.516" v="707" actId="14100"/>
        <pc:sldMkLst>
          <pc:docMk/>
          <pc:sldMk cId="1583350111" sldId="1463"/>
        </pc:sldMkLst>
        <pc:spChg chg="del mod">
          <ac:chgData name="Domenico Monizzi" userId="ea2333c37c75b52f" providerId="LiveId" clId="{9204725F-2F89-4D6B-944E-4F6C9684CAA9}" dt="2024-04-27T18:10:48.603" v="696" actId="478"/>
          <ac:spMkLst>
            <pc:docMk/>
            <pc:sldMk cId="1583350111" sldId="1463"/>
            <ac:spMk id="2" creationId="{48D919DC-2EEC-44A8-A560-FA24DF5D6ADA}"/>
          </ac:spMkLst>
        </pc:spChg>
        <pc:picChg chg="add mod">
          <ac:chgData name="Domenico Monizzi" userId="ea2333c37c75b52f" providerId="LiveId" clId="{9204725F-2F89-4D6B-944E-4F6C9684CAA9}" dt="2024-04-27T18:14:00.516" v="707" actId="14100"/>
          <ac:picMkLst>
            <pc:docMk/>
            <pc:sldMk cId="1583350111" sldId="1463"/>
            <ac:picMk id="2050" creationId="{14C7CDA5-7158-4138-9143-2286A48E3099}"/>
          </ac:picMkLst>
        </pc:picChg>
      </pc:sldChg>
      <pc:sldMasterChg chg="delSldLayout">
        <pc:chgData name="Domenico Monizzi" userId="ea2333c37c75b52f" providerId="LiveId" clId="{9204725F-2F89-4D6B-944E-4F6C9684CAA9}" dt="2024-04-27T17:02:41.015" v="24" actId="47"/>
        <pc:sldMasterMkLst>
          <pc:docMk/>
          <pc:sldMasterMk cId="0" sldId="2147483674"/>
        </pc:sldMasterMkLst>
        <pc:sldLayoutChg chg="del">
          <pc:chgData name="Domenico Monizzi" userId="ea2333c37c75b52f" providerId="LiveId" clId="{9204725F-2F89-4D6B-944E-4F6C9684CAA9}" dt="2024-04-27T17:02:41.015" v="24" actId="47"/>
          <pc:sldLayoutMkLst>
            <pc:docMk/>
            <pc:sldMasterMk cId="0" sldId="2147483674"/>
            <pc:sldLayoutMk cId="253475861" sldId="2147483825"/>
          </pc:sldLayoutMkLst>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4-04-18T13:43:13.426" idx="1">
    <p:pos x="5760" y="0"/>
    <p:text>mmm</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2-09-21T19:32:46.721" idx="2">
    <p:pos x="5758" y="108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85"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it-IT" sz="1800" b="0" strike="noStrike" spc="-1">
                <a:solidFill>
                  <a:srgbClr val="000000"/>
                </a:solidFill>
                <a:latin typeface="Arial" panose="020B0604020202020204"/>
              </a:rPr>
              <a:t>Fai clic per spostare la diapositiva</a:t>
            </a:r>
          </a:p>
        </p:txBody>
      </p:sp>
      <p:sp>
        <p:nvSpPr>
          <p:cNvPr id="786" name="PlaceHolder 2"/>
          <p:cNvSpPr>
            <a:spLocks noGrp="1"/>
          </p:cNvSpPr>
          <p:nvPr>
            <p:ph type="body"/>
          </p:nvPr>
        </p:nvSpPr>
        <p:spPr>
          <a:xfrm>
            <a:off x="756000" y="5078520"/>
            <a:ext cx="6047640" cy="4811040"/>
          </a:xfrm>
          <a:prstGeom prst="rect">
            <a:avLst/>
          </a:prstGeom>
        </p:spPr>
        <p:txBody>
          <a:bodyPr lIns="0" tIns="0" rIns="0" bIns="0">
            <a:noAutofit/>
          </a:bodyPr>
          <a:lstStyle/>
          <a:p>
            <a:r>
              <a:rPr lang="it-IT" sz="2000" b="0" strike="noStrike" spc="-1">
                <a:latin typeface="Arial" panose="020B0604020202020204"/>
              </a:rPr>
              <a:t>Fai clic per modificare il formato delle note</a:t>
            </a:r>
          </a:p>
        </p:txBody>
      </p:sp>
      <p:sp>
        <p:nvSpPr>
          <p:cNvPr id="787" name="PlaceHolder 3"/>
          <p:cNvSpPr>
            <a:spLocks noGrp="1"/>
          </p:cNvSpPr>
          <p:nvPr>
            <p:ph type="hdr"/>
          </p:nvPr>
        </p:nvSpPr>
        <p:spPr>
          <a:xfrm>
            <a:off x="0" y="0"/>
            <a:ext cx="3280680" cy="534240"/>
          </a:xfrm>
          <a:prstGeom prst="rect">
            <a:avLst/>
          </a:prstGeom>
        </p:spPr>
        <p:txBody>
          <a:bodyPr lIns="0" tIns="0" rIns="0" bIns="0">
            <a:noAutofit/>
          </a:bodyPr>
          <a:lstStyle/>
          <a:p>
            <a:r>
              <a:rPr lang="it-IT" sz="1400" b="0" strike="noStrike" spc="-1">
                <a:latin typeface="Times New Roman" panose="02020603050405020304"/>
              </a:rPr>
              <a:t>&lt;intestazione&gt;</a:t>
            </a:r>
          </a:p>
        </p:txBody>
      </p:sp>
      <p:sp>
        <p:nvSpPr>
          <p:cNvPr id="788"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it-IT" sz="1400" b="0" strike="noStrike" spc="-1">
                <a:latin typeface="Times New Roman" panose="02020603050405020304"/>
              </a:rPr>
              <a:t>&lt;data/ora&gt;</a:t>
            </a:r>
          </a:p>
        </p:txBody>
      </p:sp>
      <p:sp>
        <p:nvSpPr>
          <p:cNvPr id="789" name="PlaceHolder 5"/>
          <p:cNvSpPr>
            <a:spLocks noGrp="1"/>
          </p:cNvSpPr>
          <p:nvPr>
            <p:ph type="ftr"/>
          </p:nvPr>
        </p:nvSpPr>
        <p:spPr>
          <a:xfrm>
            <a:off x="0" y="10157400"/>
            <a:ext cx="3280680" cy="534240"/>
          </a:xfrm>
          <a:prstGeom prst="rect">
            <a:avLst/>
          </a:prstGeom>
        </p:spPr>
        <p:txBody>
          <a:bodyPr lIns="0" tIns="0" rIns="0" bIns="0" anchor="b">
            <a:noAutofit/>
          </a:bodyPr>
          <a:lstStyle/>
          <a:p>
            <a:r>
              <a:rPr lang="it-IT" sz="1400" b="0" strike="noStrike" spc="-1">
                <a:latin typeface="Times New Roman" panose="02020603050405020304"/>
              </a:rPr>
              <a:t>&lt;piè di pagina&gt;</a:t>
            </a:r>
          </a:p>
        </p:txBody>
      </p:sp>
      <p:sp>
        <p:nvSpPr>
          <p:cNvPr id="790"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9CA5D677-A47C-4EED-A432-41CF5F7B1754}" type="slidenum">
              <a:rPr lang="it-IT" sz="1400" b="0" strike="noStrike" spc="-1">
                <a:latin typeface="Times New Roman" panose="02020603050405020304"/>
              </a:rPr>
              <a:t>‹N›</a:t>
            </a:fld>
            <a:endParaRPr lang="it-IT" sz="1400" b="0" strike="noStrike" spc="-1">
              <a:latin typeface="Times New Roman" panose="02020603050405020304"/>
            </a:endParaRPr>
          </a:p>
        </p:txBody>
      </p:sp>
    </p:spTree>
  </p:cSld>
  <p:clrMap bg1="lt1" tx1="dk1" bg2="lt2" tx2="dk2" accent1="accent1" accent2="accent2" accent3="accent3" accent4="accent4" accent5="accent5" accent6="accent6" hlink="hlink" folHlink="folHlink"/>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F49A554D-B777-4C87-93C2-4E88D797A70F}"/>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t>14/03/18</a:t>
            </a:r>
          </a:p>
        </p:txBody>
      </p:sp>
      <p:sp>
        <p:nvSpPr>
          <p:cNvPr id="4099" name="Rectangle 11">
            <a:extLst>
              <a:ext uri="{FF2B5EF4-FFF2-40B4-BE49-F238E27FC236}">
                <a16:creationId xmlns:a16="http://schemas.microsoft.com/office/drawing/2014/main" id="{7CECD29A-A46D-4FED-B05A-2013951F8B8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44C3AD59-9C78-4A5D-8FE9-ADDBE466B6DC}" type="slidenum">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a:t>
            </a:fld>
            <a:endPar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4100" name="Rectangle 1">
            <a:extLst>
              <a:ext uri="{FF2B5EF4-FFF2-40B4-BE49-F238E27FC236}">
                <a16:creationId xmlns:a16="http://schemas.microsoft.com/office/drawing/2014/main" id="{EDAE0B55-0FAC-4C18-8DDC-3234E0D7A76B}"/>
              </a:ext>
            </a:extLst>
          </p:cNvPr>
          <p:cNvSpPr>
            <a:spLocks noGrp="1" noRot="1" noChangeAspect="1" noChangeArrowheads="1" noTextEdit="1"/>
          </p:cNvSpPr>
          <p:nvPr>
            <p:ph type="sldImg"/>
          </p:nvPr>
        </p:nvSpPr>
        <p:spPr>
          <a:xfrm>
            <a:off x="1143000" y="685800"/>
            <a:ext cx="4567238" cy="342423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1" name="Rectangle 2">
            <a:extLst>
              <a:ext uri="{FF2B5EF4-FFF2-40B4-BE49-F238E27FC236}">
                <a16:creationId xmlns:a16="http://schemas.microsoft.com/office/drawing/2014/main" id="{4F60F086-F6B3-4464-B6B9-EE0A355A79F3}"/>
              </a:ext>
            </a:extLst>
          </p:cNvPr>
          <p:cNvSpPr>
            <a:spLocks noGrp="1" noChangeArrowheads="1"/>
          </p:cNvSpPr>
          <p:nvPr>
            <p:ph type="body" idx="1"/>
          </p:nvPr>
        </p:nvSpPr>
        <p:spPr>
          <a:xfrm>
            <a:off x="685800" y="4343400"/>
            <a:ext cx="5481638" cy="4110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812800"/>
            <a:ext cx="5343525" cy="4008438"/>
          </a:xfrm>
        </p:spPr>
      </p:sp>
      <p:sp>
        <p:nvSpPr>
          <p:cNvPr id="3" name="Text Placeholder 2"/>
          <p:cNvSpPr>
            <a:spLocks noGrp="1"/>
          </p:cNvSpPr>
          <p:nvPr>
            <p:ph type="body"/>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4" name="PlaceHolder 1"/>
          <p:cNvSpPr>
            <a:spLocks noGrp="1" noRot="1" noChangeAspect="1"/>
          </p:cNvSpPr>
          <p:nvPr>
            <p:ph type="sldImg"/>
          </p:nvPr>
        </p:nvSpPr>
        <p:spPr>
          <a:xfrm>
            <a:off x="1143000" y="685800"/>
            <a:ext cx="4572000" cy="3429000"/>
          </a:xfrm>
          <a:prstGeom prst="rect">
            <a:avLst/>
          </a:prstGeom>
        </p:spPr>
      </p:sp>
      <p:sp>
        <p:nvSpPr>
          <p:cNvPr id="1515" name="PlaceHolder 2"/>
          <p:cNvSpPr>
            <a:spLocks noGrp="1"/>
          </p:cNvSpPr>
          <p:nvPr>
            <p:ph type="body"/>
          </p:nvPr>
        </p:nvSpPr>
        <p:spPr>
          <a:xfrm>
            <a:off x="914400" y="4343400"/>
            <a:ext cx="5028480" cy="4114080"/>
          </a:xfrm>
          <a:prstGeom prst="rect">
            <a:avLst/>
          </a:prstGeom>
        </p:spPr>
        <p:txBody>
          <a:bodyPr lIns="90000" tIns="45000" rIns="90000" bIns="45000">
            <a:noAutofit/>
          </a:bodyPr>
          <a:lstStyle/>
          <a:p>
            <a:endParaRPr lang="it-IT" sz="2000" b="0" strike="noStrike" spc="-1">
              <a:latin typeface="Arial" panose="020B0604020202020204"/>
            </a:endParaRPr>
          </a:p>
        </p:txBody>
      </p:sp>
      <p:sp>
        <p:nvSpPr>
          <p:cNvPr id="1516" name="CustomShape 3"/>
          <p:cNvSpPr/>
          <p:nvPr/>
        </p:nvSpPr>
        <p:spPr>
          <a:xfrm>
            <a:off x="0" y="0"/>
            <a:ext cx="360" cy="36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oAutofit/>
          </a:bodyPr>
          <a:lstStyle/>
          <a:p>
            <a:pPr algn="r">
              <a:lnSpc>
                <a:spcPct val="100000"/>
              </a:lnSpc>
            </a:pPr>
            <a:fld id="{1FF7B84D-6B1E-4DC5-97B2-F327A1697DD1}" type="slidenum">
              <a:rPr lang="it-IT" sz="1200" b="0" strike="noStrike" spc="-1">
                <a:solidFill>
                  <a:srgbClr val="000000"/>
                </a:solidFill>
                <a:latin typeface="Calibri" panose="020F0502020204030204"/>
                <a:ea typeface="MS PGothic" panose="020B0600070205080204" charset="-128"/>
              </a:rPr>
              <a:t>21</a:t>
            </a:fld>
            <a:endParaRPr lang="it-IT" sz="1200" b="0" strike="noStrike" spc="-1">
              <a:latin typeface="Arial" panose="020B060402020202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egnaposto immagine diapositiva 1"/>
          <p:cNvSpPr>
            <a:spLocks noGrp="1" noRot="1" noChangeAspect="1" noTextEdit="1"/>
          </p:cNvSpPr>
          <p:nvPr>
            <p:ph type="sldImg"/>
          </p:nvPr>
        </p:nvSpPr>
        <p:spPr bwMode="auto">
          <a:xfrm>
            <a:off x="1108075" y="812800"/>
            <a:ext cx="5343525"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it-IT" dirty="0"/>
          </a:p>
        </p:txBody>
      </p:sp>
      <p:sp>
        <p:nvSpPr>
          <p:cNvPr id="18330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EB0757-EB8E-4F0F-9742-6C22A77F72CD}" type="slidenum">
              <a:rPr kumimoji="0" lang="it-IT" altLang="it-IT"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23112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256860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8" name="PlaceHolder 1"/>
          <p:cNvSpPr>
            <a:spLocks noGrp="1" noRot="1" noChangeAspect="1"/>
          </p:cNvSpPr>
          <p:nvPr>
            <p:ph type="sldImg"/>
          </p:nvPr>
        </p:nvSpPr>
        <p:spPr>
          <a:xfrm>
            <a:off x="1143000" y="685800"/>
            <a:ext cx="4572000" cy="3429000"/>
          </a:xfrm>
          <a:prstGeom prst="rect">
            <a:avLst/>
          </a:prstGeom>
        </p:spPr>
      </p:sp>
      <p:sp>
        <p:nvSpPr>
          <p:cNvPr id="1529" name="PlaceHolder 2"/>
          <p:cNvSpPr>
            <a:spLocks noGrp="1"/>
          </p:cNvSpPr>
          <p:nvPr>
            <p:ph type="body"/>
          </p:nvPr>
        </p:nvSpPr>
        <p:spPr>
          <a:xfrm>
            <a:off x="914400" y="4343400"/>
            <a:ext cx="5028480" cy="4114080"/>
          </a:xfrm>
          <a:prstGeom prst="rect">
            <a:avLst/>
          </a:prstGeom>
        </p:spPr>
        <p:txBody>
          <a:bodyPr lIns="90000" tIns="45000" rIns="90000" bIns="45000">
            <a:noAutofit/>
          </a:bodyPr>
          <a:lstStyle/>
          <a:p>
            <a:pPr marL="215900" indent="-215900" algn="just">
              <a:lnSpc>
                <a:spcPct val="100000"/>
              </a:lnSpc>
            </a:pPr>
            <a:r>
              <a:rPr lang="it-IT" sz="900" b="0" i="1" strike="noStrike" spc="-1">
                <a:latin typeface="Arial" panose="020B0604020202020204"/>
                <a:ea typeface="Arial" panose="020B0604020202020204"/>
              </a:rPr>
              <a:t>The Seventh Report of the Joint National Committee on Prevention, Detection, Evaluation, and Treatment of High Blood Pressure, 2003</a:t>
            </a:r>
            <a:endParaRPr lang="it-IT" sz="900" b="0" strike="noStrike" spc="-1">
              <a:latin typeface="Arial" panose="020B0604020202020204"/>
            </a:endParaRPr>
          </a:p>
          <a:p>
            <a:pPr marL="215900" indent="-215900" algn="just">
              <a:lnSpc>
                <a:spcPct val="100000"/>
              </a:lnSpc>
            </a:pPr>
            <a:r>
              <a:rPr lang="it-IT" sz="900" b="0" i="1" strike="noStrike" spc="-1">
                <a:latin typeface="Arial" panose="020B0604020202020204"/>
                <a:ea typeface="Arial" panose="020B0604020202020204"/>
              </a:rPr>
              <a:t>NHANES Survey, 2005</a:t>
            </a:r>
            <a:endParaRPr lang="it-IT" sz="900" b="0" strike="noStrike" spc="-1">
              <a:latin typeface="Arial" panose="020B060402020202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68" name="PlaceHolder 1"/>
          <p:cNvSpPr>
            <a:spLocks noGrp="1"/>
          </p:cNvSpPr>
          <p:nvPr>
            <p:ph type="title"/>
          </p:nvPr>
        </p:nvSpPr>
        <p:spPr>
          <a:xfrm>
            <a:off x="2337480" y="1455120"/>
            <a:ext cx="4468680" cy="2681640"/>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569" name="PlaceHolder 2"/>
          <p:cNvSpPr>
            <a:spLocks noGrp="1"/>
          </p:cNvSpPr>
          <p:nvPr>
            <p:ph type="body"/>
          </p:nvPr>
        </p:nvSpPr>
        <p:spPr>
          <a:xfrm>
            <a:off x="1371600" y="3816720"/>
            <a:ext cx="6400080" cy="8830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
        <p:nvSpPr>
          <p:cNvPr id="570" name="PlaceHolder 3"/>
          <p:cNvSpPr>
            <a:spLocks noGrp="1"/>
          </p:cNvSpPr>
          <p:nvPr>
            <p:ph type="body"/>
          </p:nvPr>
        </p:nvSpPr>
        <p:spPr>
          <a:xfrm>
            <a:off x="1371600" y="4784040"/>
            <a:ext cx="6400080" cy="8830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pic>
        <p:nvPicPr>
          <p:cNvPr id="1226"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27" name="Shape 1227"/>
          <p:cNvSpPr>
            <a:spLocks noGrp="1"/>
          </p:cNvSpPr>
          <p:nvPr>
            <p:ph type="title"/>
          </p:nvPr>
        </p:nvSpPr>
        <p:spPr>
          <a:xfrm>
            <a:off x="457346" y="92075"/>
            <a:ext cx="8229308" cy="1508129"/>
          </a:xfrm>
          <a:prstGeom prst="rect">
            <a:avLst/>
          </a:prstGeom>
        </p:spPr>
        <p:txBody>
          <a:bodyPr lIns="45718" tIns="45718" rIns="45718" bIns="45718" anchor="ctr"/>
          <a:lstStyle>
            <a:lvl1pPr defTabSz="914400">
              <a:lnSpc>
                <a:spcPct val="100000"/>
              </a:lnSpc>
            </a:lvl1pPr>
          </a:lstStyle>
          <a:p>
            <a:pPr lvl="0">
              <a:defRPr sz="1800"/>
            </a:pPr>
            <a:r>
              <a:rPr sz="4400"/>
              <a:t>Titolo Testo</a:t>
            </a:r>
          </a:p>
        </p:txBody>
      </p:sp>
      <p:sp>
        <p:nvSpPr>
          <p:cNvPr id="1228" name="Shape 1228"/>
          <p:cNvSpPr>
            <a:spLocks noGrp="1"/>
          </p:cNvSpPr>
          <p:nvPr>
            <p:ph type="body" idx="1"/>
          </p:nvPr>
        </p:nvSpPr>
        <p:spPr>
          <a:xfrm>
            <a:off x="457346" y="1600200"/>
            <a:ext cx="8229308" cy="5257800"/>
          </a:xfrm>
          <a:prstGeom prst="rect">
            <a:avLst/>
          </a:prstGeom>
        </p:spPr>
        <p:txBody>
          <a:bodyPr lIns="45718" tIns="45718" rIns="45718" bIns="45718"/>
          <a:lstStyle>
            <a:lvl1pPr defTabSz="914400">
              <a:lnSpc>
                <a:spcPct val="100000"/>
              </a:lnSpc>
              <a:spcBef>
                <a:spcPts val="700"/>
              </a:spcBef>
              <a:buSzPct val="100000"/>
              <a:buFont typeface="Arial"/>
              <a:buChar char="•"/>
              <a:defRPr>
                <a:latin typeface="Arial"/>
                <a:ea typeface="Arial"/>
                <a:cs typeface="Arial"/>
                <a:sym typeface="Arial"/>
              </a:defRPr>
            </a:lvl1pPr>
            <a:lvl2pPr marL="783771" indent="-326571" defTabSz="914400">
              <a:lnSpc>
                <a:spcPct val="100000"/>
              </a:lnSpc>
              <a:spcBef>
                <a:spcPts val="700"/>
              </a:spcBef>
              <a:buSzPct val="100000"/>
              <a:buFont typeface="Arial"/>
              <a:buChar char="–"/>
              <a:defRPr>
                <a:latin typeface="Arial"/>
                <a:ea typeface="Arial"/>
                <a:cs typeface="Arial"/>
                <a:sym typeface="Arial"/>
              </a:defRPr>
            </a:lvl2pPr>
            <a:lvl3pPr marL="1219200" indent="-304800" defTabSz="914400">
              <a:lnSpc>
                <a:spcPct val="100000"/>
              </a:lnSpc>
              <a:spcBef>
                <a:spcPts val="700"/>
              </a:spcBef>
              <a:buSzPct val="100000"/>
              <a:buFont typeface="Arial"/>
              <a:buChar char="•"/>
              <a:defRPr>
                <a:latin typeface="Arial"/>
                <a:ea typeface="Arial"/>
                <a:cs typeface="Arial"/>
                <a:sym typeface="Arial"/>
              </a:defRPr>
            </a:lvl3pPr>
            <a:lvl4pPr marL="1737360" indent="-365760" defTabSz="914400">
              <a:lnSpc>
                <a:spcPct val="100000"/>
              </a:lnSpc>
              <a:spcBef>
                <a:spcPts val="700"/>
              </a:spcBef>
              <a:buSzPct val="100000"/>
              <a:buFont typeface="Arial"/>
              <a:buChar char="–"/>
              <a:defRPr>
                <a:latin typeface="Arial"/>
                <a:ea typeface="Arial"/>
                <a:cs typeface="Arial"/>
                <a:sym typeface="Arial"/>
              </a:defRPr>
            </a:lvl4pPr>
            <a:lvl5pPr marL="2194560" indent="-365760" defTabSz="914400">
              <a:lnSpc>
                <a:spcPct val="100000"/>
              </a:lnSpc>
              <a:spcBef>
                <a:spcPts val="700"/>
              </a:spcBef>
              <a:buSzPct val="100000"/>
              <a:buFont typeface="Arial"/>
              <a:buChar char="»"/>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229" name="Shape 1229"/>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4029699284"/>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2050" name="Group 2"/>
          <p:cNvGrpSpPr>
            <a:grpSpLocks noChangeAspect="1"/>
          </p:cNvGrpSpPr>
          <p:nvPr/>
        </p:nvGrpSpPr>
        <p:grpSpPr>
          <a:xfrm>
            <a:off x="1692275" y="4411663"/>
            <a:ext cx="1866900" cy="2330450"/>
            <a:chOff x="0" y="0"/>
            <a:chExt cx="1188" cy="1367"/>
          </a:xfrm>
        </p:grpSpPr>
        <p:sp>
          <p:nvSpPr>
            <p:cNvPr id="2057" name="未知"/>
            <p:cNvSpPr>
              <a:spLocks noChangeAspect="1"/>
            </p:cNvSpPr>
            <p:nvPr/>
          </p:nvSpPr>
          <p:spPr>
            <a:xfrm>
              <a:off x="698" y="345"/>
              <a:ext cx="490" cy="530"/>
            </a:xfrm>
            <a:custGeom>
              <a:avLst/>
              <a:gdLst/>
              <a:ahLst/>
              <a:cxnLst>
                <a:cxn ang="0">
                  <a:pos x="163" y="127"/>
                </a:cxn>
                <a:cxn ang="0">
                  <a:pos x="168" y="70"/>
                </a:cxn>
                <a:cxn ang="0">
                  <a:pos x="179" y="38"/>
                </a:cxn>
                <a:cxn ang="0">
                  <a:pos x="191" y="18"/>
                </a:cxn>
                <a:cxn ang="0">
                  <a:pos x="204" y="0"/>
                </a:cxn>
                <a:cxn ang="0">
                  <a:pos x="184" y="18"/>
                </a:cxn>
                <a:cxn ang="0">
                  <a:pos x="157" y="54"/>
                </a:cxn>
                <a:cxn ang="0">
                  <a:pos x="127" y="100"/>
                </a:cxn>
                <a:cxn ang="0">
                  <a:pos x="100" y="111"/>
                </a:cxn>
                <a:cxn ang="0">
                  <a:pos x="63" y="91"/>
                </a:cxn>
                <a:cxn ang="0">
                  <a:pos x="25" y="63"/>
                </a:cxn>
                <a:cxn ang="0">
                  <a:pos x="2" y="52"/>
                </a:cxn>
                <a:cxn ang="0">
                  <a:pos x="7" y="66"/>
                </a:cxn>
                <a:cxn ang="0">
                  <a:pos x="41" y="102"/>
                </a:cxn>
                <a:cxn ang="0">
                  <a:pos x="79" y="129"/>
                </a:cxn>
                <a:cxn ang="0">
                  <a:pos x="111" y="154"/>
                </a:cxn>
                <a:cxn ang="0">
                  <a:pos x="132" y="211"/>
                </a:cxn>
                <a:cxn ang="0">
                  <a:pos x="152" y="283"/>
                </a:cxn>
                <a:cxn ang="0">
                  <a:pos x="184" y="360"/>
                </a:cxn>
                <a:cxn ang="0">
                  <a:pos x="222" y="433"/>
                </a:cxn>
                <a:cxn ang="0">
                  <a:pos x="277" y="491"/>
                </a:cxn>
                <a:cxn ang="0">
                  <a:pos x="352" y="528"/>
                </a:cxn>
                <a:cxn ang="0">
                  <a:pos x="413" y="523"/>
                </a:cxn>
                <a:cxn ang="0">
                  <a:pos x="456" y="496"/>
                </a:cxn>
                <a:cxn ang="0">
                  <a:pos x="481" y="444"/>
                </a:cxn>
                <a:cxn ang="0">
                  <a:pos x="490" y="376"/>
                </a:cxn>
                <a:cxn ang="0">
                  <a:pos x="483" y="308"/>
                </a:cxn>
                <a:cxn ang="0">
                  <a:pos x="472" y="272"/>
                </a:cxn>
                <a:cxn ang="0">
                  <a:pos x="456" y="229"/>
                </a:cxn>
                <a:cxn ang="0">
                  <a:pos x="438" y="186"/>
                </a:cxn>
                <a:cxn ang="0">
                  <a:pos x="415" y="143"/>
                </a:cxn>
                <a:cxn ang="0">
                  <a:pos x="388" y="102"/>
                </a:cxn>
                <a:cxn ang="0">
                  <a:pos x="386" y="102"/>
                </a:cxn>
                <a:cxn ang="0">
                  <a:pos x="408" y="145"/>
                </a:cxn>
                <a:cxn ang="0">
                  <a:pos x="433" y="190"/>
                </a:cxn>
                <a:cxn ang="0">
                  <a:pos x="463" y="281"/>
                </a:cxn>
                <a:cxn ang="0">
                  <a:pos x="467" y="374"/>
                </a:cxn>
                <a:cxn ang="0">
                  <a:pos x="449" y="451"/>
                </a:cxn>
                <a:cxn ang="0">
                  <a:pos x="402" y="485"/>
                </a:cxn>
                <a:cxn ang="0">
                  <a:pos x="324" y="462"/>
                </a:cxn>
                <a:cxn ang="0">
                  <a:pos x="290" y="433"/>
                </a:cxn>
                <a:cxn ang="0">
                  <a:pos x="265" y="403"/>
                </a:cxn>
                <a:cxn ang="0">
                  <a:pos x="243" y="369"/>
                </a:cxn>
                <a:cxn ang="0">
                  <a:pos x="225" y="337"/>
                </a:cxn>
                <a:cxn ang="0">
                  <a:pos x="211" y="306"/>
                </a:cxn>
                <a:cxn ang="0">
                  <a:pos x="204" y="281"/>
                </a:cxn>
                <a:cxn ang="0">
                  <a:pos x="186" y="240"/>
                </a:cxn>
                <a:cxn ang="0">
                  <a:pos x="177" y="208"/>
                </a:cxn>
                <a:cxn ang="0">
                  <a:pos x="177" y="199"/>
                </a:cxn>
                <a:cxn ang="0">
                  <a:pos x="193" y="208"/>
                </a:cxn>
                <a:cxn ang="0">
                  <a:pos x="227" y="240"/>
                </a:cxn>
                <a:cxn ang="0">
                  <a:pos x="247" y="249"/>
                </a:cxn>
                <a:cxn ang="0">
                  <a:pos x="238" y="217"/>
                </a:cxn>
                <a:cxn ang="0">
                  <a:pos x="202" y="190"/>
                </a:cxn>
              </a:cxnLst>
              <a:rect l="0" t="0" r="0" b="0"/>
              <a:pathLst>
                <a:path w="21600" h="21600">
                  <a:moveTo>
                    <a:pt x="7799" y="6830"/>
                  </a:moveTo>
                  <a:lnTo>
                    <a:pt x="7499" y="6645"/>
                  </a:lnTo>
                  <a:lnTo>
                    <a:pt x="7399" y="6276"/>
                  </a:lnTo>
                  <a:lnTo>
                    <a:pt x="7299" y="5999"/>
                  </a:lnTo>
                  <a:lnTo>
                    <a:pt x="7299" y="5630"/>
                  </a:lnTo>
                  <a:lnTo>
                    <a:pt x="7199" y="5168"/>
                  </a:lnTo>
                  <a:lnTo>
                    <a:pt x="7199" y="4799"/>
                  </a:lnTo>
                  <a:lnTo>
                    <a:pt x="7199" y="4430"/>
                  </a:lnTo>
                  <a:lnTo>
                    <a:pt x="7299" y="4061"/>
                  </a:lnTo>
                  <a:lnTo>
                    <a:pt x="7399" y="3599"/>
                  </a:lnTo>
                  <a:lnTo>
                    <a:pt x="7399" y="3230"/>
                  </a:lnTo>
                  <a:lnTo>
                    <a:pt x="7399" y="2861"/>
                  </a:lnTo>
                  <a:lnTo>
                    <a:pt x="7499" y="2584"/>
                  </a:lnTo>
                  <a:lnTo>
                    <a:pt x="7599" y="2215"/>
                  </a:lnTo>
                  <a:lnTo>
                    <a:pt x="7699" y="2030"/>
                  </a:lnTo>
                  <a:lnTo>
                    <a:pt x="7799" y="1846"/>
                  </a:lnTo>
                  <a:lnTo>
                    <a:pt x="7799" y="1661"/>
                  </a:lnTo>
                  <a:lnTo>
                    <a:pt x="7899" y="1569"/>
                  </a:lnTo>
                  <a:lnTo>
                    <a:pt x="7999" y="1476"/>
                  </a:lnTo>
                  <a:lnTo>
                    <a:pt x="7999" y="1199"/>
                  </a:lnTo>
                  <a:lnTo>
                    <a:pt x="8199" y="1107"/>
                  </a:lnTo>
                  <a:lnTo>
                    <a:pt x="8299" y="1015"/>
                  </a:lnTo>
                  <a:lnTo>
                    <a:pt x="8499" y="830"/>
                  </a:lnTo>
                  <a:lnTo>
                    <a:pt x="8399" y="738"/>
                  </a:lnTo>
                  <a:lnTo>
                    <a:pt x="8599" y="553"/>
                  </a:lnTo>
                  <a:lnTo>
                    <a:pt x="8599" y="369"/>
                  </a:lnTo>
                  <a:lnTo>
                    <a:pt x="8799" y="276"/>
                  </a:lnTo>
                  <a:lnTo>
                    <a:pt x="8899" y="92"/>
                  </a:lnTo>
                  <a:lnTo>
                    <a:pt x="8999" y="0"/>
                  </a:lnTo>
                  <a:lnTo>
                    <a:pt x="8999" y="0"/>
                  </a:lnTo>
                  <a:lnTo>
                    <a:pt x="8999" y="0"/>
                  </a:lnTo>
                  <a:lnTo>
                    <a:pt x="8999" y="0"/>
                  </a:lnTo>
                  <a:lnTo>
                    <a:pt x="8899" y="0"/>
                  </a:lnTo>
                  <a:lnTo>
                    <a:pt x="8599" y="276"/>
                  </a:lnTo>
                  <a:lnTo>
                    <a:pt x="8399" y="553"/>
                  </a:lnTo>
                  <a:lnTo>
                    <a:pt x="8100" y="738"/>
                  </a:lnTo>
                  <a:lnTo>
                    <a:pt x="7899" y="1015"/>
                  </a:lnTo>
                  <a:lnTo>
                    <a:pt x="7699" y="1107"/>
                  </a:lnTo>
                  <a:lnTo>
                    <a:pt x="7399" y="1384"/>
                  </a:lnTo>
                  <a:lnTo>
                    <a:pt x="7199" y="1661"/>
                  </a:lnTo>
                  <a:lnTo>
                    <a:pt x="7099" y="1938"/>
                  </a:lnTo>
                  <a:lnTo>
                    <a:pt x="6899" y="2215"/>
                  </a:lnTo>
                  <a:lnTo>
                    <a:pt x="6699" y="2492"/>
                  </a:lnTo>
                  <a:lnTo>
                    <a:pt x="6499" y="2769"/>
                  </a:lnTo>
                  <a:lnTo>
                    <a:pt x="6299" y="3046"/>
                  </a:lnTo>
                  <a:lnTo>
                    <a:pt x="6099" y="3322"/>
                  </a:lnTo>
                  <a:lnTo>
                    <a:pt x="5699" y="3784"/>
                  </a:lnTo>
                  <a:lnTo>
                    <a:pt x="5599" y="4061"/>
                  </a:lnTo>
                  <a:lnTo>
                    <a:pt x="5299" y="4430"/>
                  </a:lnTo>
                  <a:lnTo>
                    <a:pt x="5099" y="4522"/>
                  </a:lnTo>
                  <a:lnTo>
                    <a:pt x="4999" y="4615"/>
                  </a:lnTo>
                  <a:lnTo>
                    <a:pt x="4799" y="4615"/>
                  </a:lnTo>
                  <a:lnTo>
                    <a:pt x="4699" y="4522"/>
                  </a:lnTo>
                  <a:lnTo>
                    <a:pt x="4399" y="4522"/>
                  </a:lnTo>
                  <a:lnTo>
                    <a:pt x="4099" y="4338"/>
                  </a:lnTo>
                  <a:lnTo>
                    <a:pt x="3999" y="4338"/>
                  </a:lnTo>
                  <a:lnTo>
                    <a:pt x="3699" y="4061"/>
                  </a:lnTo>
                  <a:lnTo>
                    <a:pt x="3399" y="3968"/>
                  </a:lnTo>
                  <a:lnTo>
                    <a:pt x="3099" y="3784"/>
                  </a:lnTo>
                  <a:lnTo>
                    <a:pt x="2799" y="3692"/>
                  </a:lnTo>
                  <a:lnTo>
                    <a:pt x="2399" y="3599"/>
                  </a:lnTo>
                  <a:lnTo>
                    <a:pt x="2299" y="3322"/>
                  </a:lnTo>
                  <a:lnTo>
                    <a:pt x="1899" y="3230"/>
                  </a:lnTo>
                  <a:lnTo>
                    <a:pt x="1699" y="2953"/>
                  </a:lnTo>
                  <a:lnTo>
                    <a:pt x="1299" y="2861"/>
                  </a:lnTo>
                  <a:lnTo>
                    <a:pt x="1099" y="2584"/>
                  </a:lnTo>
                  <a:lnTo>
                    <a:pt x="799" y="2492"/>
                  </a:lnTo>
                  <a:lnTo>
                    <a:pt x="499" y="2399"/>
                  </a:lnTo>
                  <a:lnTo>
                    <a:pt x="399" y="2399"/>
                  </a:lnTo>
                  <a:lnTo>
                    <a:pt x="299" y="2215"/>
                  </a:lnTo>
                  <a:lnTo>
                    <a:pt x="199" y="2122"/>
                  </a:lnTo>
                  <a:lnTo>
                    <a:pt x="99" y="2122"/>
                  </a:lnTo>
                  <a:lnTo>
                    <a:pt x="0" y="2122"/>
                  </a:lnTo>
                  <a:lnTo>
                    <a:pt x="0" y="2122"/>
                  </a:lnTo>
                  <a:lnTo>
                    <a:pt x="0" y="2215"/>
                  </a:lnTo>
                  <a:lnTo>
                    <a:pt x="0" y="2399"/>
                  </a:lnTo>
                  <a:lnTo>
                    <a:pt x="199" y="2584"/>
                  </a:lnTo>
                  <a:lnTo>
                    <a:pt x="299" y="2676"/>
                  </a:lnTo>
                  <a:lnTo>
                    <a:pt x="499" y="3046"/>
                  </a:lnTo>
                  <a:lnTo>
                    <a:pt x="699" y="3322"/>
                  </a:lnTo>
                  <a:lnTo>
                    <a:pt x="1099" y="3692"/>
                  </a:lnTo>
                  <a:lnTo>
                    <a:pt x="1299" y="3876"/>
                  </a:lnTo>
                  <a:lnTo>
                    <a:pt x="1499" y="4061"/>
                  </a:lnTo>
                  <a:lnTo>
                    <a:pt x="1799" y="4153"/>
                  </a:lnTo>
                  <a:lnTo>
                    <a:pt x="2099" y="4430"/>
                  </a:lnTo>
                  <a:lnTo>
                    <a:pt x="2299" y="4522"/>
                  </a:lnTo>
                  <a:lnTo>
                    <a:pt x="2599" y="4799"/>
                  </a:lnTo>
                  <a:lnTo>
                    <a:pt x="2899" y="4892"/>
                  </a:lnTo>
                  <a:lnTo>
                    <a:pt x="3299" y="5076"/>
                  </a:lnTo>
                  <a:lnTo>
                    <a:pt x="3499" y="5261"/>
                  </a:lnTo>
                  <a:lnTo>
                    <a:pt x="3899" y="5353"/>
                  </a:lnTo>
                  <a:lnTo>
                    <a:pt x="4099" y="5630"/>
                  </a:lnTo>
                  <a:lnTo>
                    <a:pt x="4499" y="5722"/>
                  </a:lnTo>
                  <a:lnTo>
                    <a:pt x="4599" y="5999"/>
                  </a:lnTo>
                  <a:lnTo>
                    <a:pt x="4799" y="6092"/>
                  </a:lnTo>
                  <a:lnTo>
                    <a:pt x="4899" y="6276"/>
                  </a:lnTo>
                  <a:lnTo>
                    <a:pt x="4999" y="6461"/>
                  </a:lnTo>
                  <a:lnTo>
                    <a:pt x="5199" y="6830"/>
                  </a:lnTo>
                  <a:lnTo>
                    <a:pt x="5299" y="7292"/>
                  </a:lnTo>
                  <a:lnTo>
                    <a:pt x="5499" y="7661"/>
                  </a:lnTo>
                  <a:lnTo>
                    <a:pt x="5599" y="8123"/>
                  </a:lnTo>
                  <a:lnTo>
                    <a:pt x="5799" y="8584"/>
                  </a:lnTo>
                  <a:lnTo>
                    <a:pt x="5999" y="9138"/>
                  </a:lnTo>
                  <a:lnTo>
                    <a:pt x="6199" y="9507"/>
                  </a:lnTo>
                  <a:lnTo>
                    <a:pt x="6299" y="10061"/>
                  </a:lnTo>
                  <a:lnTo>
                    <a:pt x="6499" y="10615"/>
                  </a:lnTo>
                  <a:lnTo>
                    <a:pt x="6599" y="11076"/>
                  </a:lnTo>
                  <a:lnTo>
                    <a:pt x="6699" y="11538"/>
                  </a:lnTo>
                  <a:lnTo>
                    <a:pt x="6999" y="12091"/>
                  </a:lnTo>
                  <a:lnTo>
                    <a:pt x="7199" y="12553"/>
                  </a:lnTo>
                  <a:lnTo>
                    <a:pt x="7399" y="13107"/>
                  </a:lnTo>
                  <a:lnTo>
                    <a:pt x="7599" y="13661"/>
                  </a:lnTo>
                  <a:lnTo>
                    <a:pt x="7799" y="14122"/>
                  </a:lnTo>
                  <a:lnTo>
                    <a:pt x="8100" y="14676"/>
                  </a:lnTo>
                  <a:lnTo>
                    <a:pt x="8299" y="15138"/>
                  </a:lnTo>
                  <a:lnTo>
                    <a:pt x="8499" y="15692"/>
                  </a:lnTo>
                  <a:lnTo>
                    <a:pt x="8699" y="16246"/>
                  </a:lnTo>
                  <a:lnTo>
                    <a:pt x="8999" y="16615"/>
                  </a:lnTo>
                  <a:lnTo>
                    <a:pt x="9399" y="17168"/>
                  </a:lnTo>
                  <a:lnTo>
                    <a:pt x="9799" y="17630"/>
                  </a:lnTo>
                  <a:lnTo>
                    <a:pt x="10199" y="17999"/>
                  </a:lnTo>
                  <a:lnTo>
                    <a:pt x="10599" y="18461"/>
                  </a:lnTo>
                  <a:lnTo>
                    <a:pt x="10999" y="18923"/>
                  </a:lnTo>
                  <a:lnTo>
                    <a:pt x="11299" y="19292"/>
                  </a:lnTo>
                  <a:lnTo>
                    <a:pt x="11699" y="19661"/>
                  </a:lnTo>
                  <a:lnTo>
                    <a:pt x="12199" y="20030"/>
                  </a:lnTo>
                  <a:lnTo>
                    <a:pt x="12799" y="20399"/>
                  </a:lnTo>
                  <a:lnTo>
                    <a:pt x="13199" y="20584"/>
                  </a:lnTo>
                  <a:lnTo>
                    <a:pt x="13799" y="20953"/>
                  </a:lnTo>
                  <a:lnTo>
                    <a:pt x="14499" y="21138"/>
                  </a:lnTo>
                  <a:lnTo>
                    <a:pt x="14899" y="21322"/>
                  </a:lnTo>
                  <a:lnTo>
                    <a:pt x="15499" y="21507"/>
                  </a:lnTo>
                  <a:lnTo>
                    <a:pt x="15999" y="21600"/>
                  </a:lnTo>
                  <a:lnTo>
                    <a:pt x="16499" y="21507"/>
                  </a:lnTo>
                  <a:lnTo>
                    <a:pt x="16799" y="21600"/>
                  </a:lnTo>
                  <a:lnTo>
                    <a:pt x="17299" y="21600"/>
                  </a:lnTo>
                  <a:lnTo>
                    <a:pt x="17699" y="21507"/>
                  </a:lnTo>
                  <a:lnTo>
                    <a:pt x="18199" y="21322"/>
                  </a:lnTo>
                  <a:lnTo>
                    <a:pt x="18499" y="21230"/>
                  </a:lnTo>
                  <a:lnTo>
                    <a:pt x="18900" y="21045"/>
                  </a:lnTo>
                  <a:lnTo>
                    <a:pt x="19199" y="20953"/>
                  </a:lnTo>
                  <a:lnTo>
                    <a:pt x="19599" y="20769"/>
                  </a:lnTo>
                  <a:lnTo>
                    <a:pt x="19699" y="20399"/>
                  </a:lnTo>
                  <a:lnTo>
                    <a:pt x="20099" y="20215"/>
                  </a:lnTo>
                  <a:lnTo>
                    <a:pt x="20299" y="19845"/>
                  </a:lnTo>
                  <a:lnTo>
                    <a:pt x="20499" y="19569"/>
                  </a:lnTo>
                  <a:lnTo>
                    <a:pt x="20799" y="19199"/>
                  </a:lnTo>
                  <a:lnTo>
                    <a:pt x="20999" y="18830"/>
                  </a:lnTo>
                  <a:lnTo>
                    <a:pt x="20999" y="18461"/>
                  </a:lnTo>
                  <a:lnTo>
                    <a:pt x="21199" y="18092"/>
                  </a:lnTo>
                  <a:lnTo>
                    <a:pt x="21299" y="17630"/>
                  </a:lnTo>
                  <a:lnTo>
                    <a:pt x="21499" y="17261"/>
                  </a:lnTo>
                  <a:lnTo>
                    <a:pt x="21499" y="16799"/>
                  </a:lnTo>
                  <a:lnTo>
                    <a:pt x="21499" y="16338"/>
                  </a:lnTo>
                  <a:lnTo>
                    <a:pt x="21600" y="15784"/>
                  </a:lnTo>
                  <a:lnTo>
                    <a:pt x="21600" y="15322"/>
                  </a:lnTo>
                  <a:lnTo>
                    <a:pt x="21600" y="14861"/>
                  </a:lnTo>
                  <a:lnTo>
                    <a:pt x="21600" y="14307"/>
                  </a:lnTo>
                  <a:lnTo>
                    <a:pt x="21499" y="13846"/>
                  </a:lnTo>
                  <a:lnTo>
                    <a:pt x="21399" y="13292"/>
                  </a:lnTo>
                  <a:lnTo>
                    <a:pt x="21299" y="12738"/>
                  </a:lnTo>
                  <a:lnTo>
                    <a:pt x="21299" y="12553"/>
                  </a:lnTo>
                  <a:lnTo>
                    <a:pt x="21099" y="12369"/>
                  </a:lnTo>
                  <a:lnTo>
                    <a:pt x="21099" y="12091"/>
                  </a:lnTo>
                  <a:lnTo>
                    <a:pt x="20999" y="11815"/>
                  </a:lnTo>
                  <a:lnTo>
                    <a:pt x="20899" y="11538"/>
                  </a:lnTo>
                  <a:lnTo>
                    <a:pt x="20899" y="11169"/>
                  </a:lnTo>
                  <a:lnTo>
                    <a:pt x="20799" y="11076"/>
                  </a:lnTo>
                  <a:lnTo>
                    <a:pt x="20699" y="10800"/>
                  </a:lnTo>
                  <a:lnTo>
                    <a:pt x="20599" y="10430"/>
                  </a:lnTo>
                  <a:lnTo>
                    <a:pt x="20499" y="10153"/>
                  </a:lnTo>
                  <a:lnTo>
                    <a:pt x="20399" y="9969"/>
                  </a:lnTo>
                  <a:lnTo>
                    <a:pt x="20299" y="9692"/>
                  </a:lnTo>
                  <a:lnTo>
                    <a:pt x="20099" y="9322"/>
                  </a:lnTo>
                  <a:lnTo>
                    <a:pt x="20099" y="9045"/>
                  </a:lnTo>
                  <a:lnTo>
                    <a:pt x="19899" y="8676"/>
                  </a:lnTo>
                  <a:lnTo>
                    <a:pt x="19699" y="8492"/>
                  </a:lnTo>
                  <a:lnTo>
                    <a:pt x="19599" y="8215"/>
                  </a:lnTo>
                  <a:lnTo>
                    <a:pt x="19499" y="7938"/>
                  </a:lnTo>
                  <a:lnTo>
                    <a:pt x="19299" y="7569"/>
                  </a:lnTo>
                  <a:lnTo>
                    <a:pt x="19099" y="7384"/>
                  </a:lnTo>
                  <a:lnTo>
                    <a:pt x="18999" y="7015"/>
                  </a:lnTo>
                  <a:lnTo>
                    <a:pt x="18799" y="6738"/>
                  </a:lnTo>
                  <a:lnTo>
                    <a:pt x="18599" y="6461"/>
                  </a:lnTo>
                  <a:lnTo>
                    <a:pt x="18499" y="6184"/>
                  </a:lnTo>
                  <a:lnTo>
                    <a:pt x="18299" y="5815"/>
                  </a:lnTo>
                  <a:lnTo>
                    <a:pt x="17999" y="5538"/>
                  </a:lnTo>
                  <a:lnTo>
                    <a:pt x="17899" y="5353"/>
                  </a:lnTo>
                  <a:lnTo>
                    <a:pt x="17699" y="4984"/>
                  </a:lnTo>
                  <a:lnTo>
                    <a:pt x="17499" y="4707"/>
                  </a:lnTo>
                  <a:lnTo>
                    <a:pt x="17199" y="4430"/>
                  </a:lnTo>
                  <a:lnTo>
                    <a:pt x="17099" y="4153"/>
                  </a:lnTo>
                  <a:lnTo>
                    <a:pt x="16799" y="3968"/>
                  </a:lnTo>
                  <a:lnTo>
                    <a:pt x="16699" y="3876"/>
                  </a:lnTo>
                  <a:lnTo>
                    <a:pt x="16699" y="3876"/>
                  </a:lnTo>
                  <a:lnTo>
                    <a:pt x="16699" y="3968"/>
                  </a:lnTo>
                  <a:lnTo>
                    <a:pt x="16899" y="4153"/>
                  </a:lnTo>
                  <a:lnTo>
                    <a:pt x="16999" y="4153"/>
                  </a:lnTo>
                  <a:lnTo>
                    <a:pt x="17099" y="4430"/>
                  </a:lnTo>
                  <a:lnTo>
                    <a:pt x="17299" y="4707"/>
                  </a:lnTo>
                  <a:lnTo>
                    <a:pt x="17499" y="4984"/>
                  </a:lnTo>
                  <a:lnTo>
                    <a:pt x="17599" y="5261"/>
                  </a:lnTo>
                  <a:lnTo>
                    <a:pt x="17799" y="5538"/>
                  </a:lnTo>
                  <a:lnTo>
                    <a:pt x="17999" y="5907"/>
                  </a:lnTo>
                  <a:lnTo>
                    <a:pt x="18199" y="6184"/>
                  </a:lnTo>
                  <a:lnTo>
                    <a:pt x="18399" y="6553"/>
                  </a:lnTo>
                  <a:lnTo>
                    <a:pt x="18599" y="6830"/>
                  </a:lnTo>
                  <a:lnTo>
                    <a:pt x="18699" y="7015"/>
                  </a:lnTo>
                  <a:lnTo>
                    <a:pt x="18799" y="7199"/>
                  </a:lnTo>
                  <a:lnTo>
                    <a:pt x="19099" y="7753"/>
                  </a:lnTo>
                  <a:lnTo>
                    <a:pt x="19399" y="8307"/>
                  </a:lnTo>
                  <a:lnTo>
                    <a:pt x="19699" y="8953"/>
                  </a:lnTo>
                  <a:lnTo>
                    <a:pt x="19999" y="9599"/>
                  </a:lnTo>
                  <a:lnTo>
                    <a:pt x="20099" y="10153"/>
                  </a:lnTo>
                  <a:lnTo>
                    <a:pt x="20299" y="10892"/>
                  </a:lnTo>
                  <a:lnTo>
                    <a:pt x="20399" y="11445"/>
                  </a:lnTo>
                  <a:lnTo>
                    <a:pt x="20599" y="12091"/>
                  </a:lnTo>
                  <a:lnTo>
                    <a:pt x="20599" y="12738"/>
                  </a:lnTo>
                  <a:lnTo>
                    <a:pt x="20699" y="13384"/>
                  </a:lnTo>
                  <a:lnTo>
                    <a:pt x="20699" y="14122"/>
                  </a:lnTo>
                  <a:lnTo>
                    <a:pt x="20599" y="14584"/>
                  </a:lnTo>
                  <a:lnTo>
                    <a:pt x="20599" y="15230"/>
                  </a:lnTo>
                  <a:lnTo>
                    <a:pt x="20499" y="15876"/>
                  </a:lnTo>
                  <a:lnTo>
                    <a:pt x="20399" y="16430"/>
                  </a:lnTo>
                  <a:lnTo>
                    <a:pt x="20399" y="16984"/>
                  </a:lnTo>
                  <a:lnTo>
                    <a:pt x="20199" y="17538"/>
                  </a:lnTo>
                  <a:lnTo>
                    <a:pt x="19999" y="17907"/>
                  </a:lnTo>
                  <a:lnTo>
                    <a:pt x="19799" y="18369"/>
                  </a:lnTo>
                  <a:lnTo>
                    <a:pt x="19499" y="18830"/>
                  </a:lnTo>
                  <a:lnTo>
                    <a:pt x="19199" y="19107"/>
                  </a:lnTo>
                  <a:lnTo>
                    <a:pt x="18900" y="19384"/>
                  </a:lnTo>
                  <a:lnTo>
                    <a:pt x="18499" y="19569"/>
                  </a:lnTo>
                  <a:lnTo>
                    <a:pt x="17999" y="19753"/>
                  </a:lnTo>
                  <a:lnTo>
                    <a:pt x="17699" y="19753"/>
                  </a:lnTo>
                  <a:lnTo>
                    <a:pt x="17199" y="19845"/>
                  </a:lnTo>
                  <a:lnTo>
                    <a:pt x="16699" y="19845"/>
                  </a:lnTo>
                  <a:lnTo>
                    <a:pt x="16200" y="19845"/>
                  </a:lnTo>
                  <a:lnTo>
                    <a:pt x="15599" y="19569"/>
                  </a:lnTo>
                  <a:lnTo>
                    <a:pt x="14999" y="19292"/>
                  </a:lnTo>
                  <a:lnTo>
                    <a:pt x="14299" y="18830"/>
                  </a:lnTo>
                  <a:lnTo>
                    <a:pt x="13699" y="18553"/>
                  </a:lnTo>
                  <a:lnTo>
                    <a:pt x="13500" y="18369"/>
                  </a:lnTo>
                  <a:lnTo>
                    <a:pt x="13299" y="18184"/>
                  </a:lnTo>
                  <a:lnTo>
                    <a:pt x="13099" y="18092"/>
                  </a:lnTo>
                  <a:lnTo>
                    <a:pt x="12899" y="17815"/>
                  </a:lnTo>
                  <a:lnTo>
                    <a:pt x="12799" y="17630"/>
                  </a:lnTo>
                  <a:lnTo>
                    <a:pt x="12499" y="17538"/>
                  </a:lnTo>
                  <a:lnTo>
                    <a:pt x="12399" y="17353"/>
                  </a:lnTo>
                  <a:lnTo>
                    <a:pt x="12199" y="17076"/>
                  </a:lnTo>
                  <a:lnTo>
                    <a:pt x="12099" y="16984"/>
                  </a:lnTo>
                  <a:lnTo>
                    <a:pt x="11899" y="16707"/>
                  </a:lnTo>
                  <a:lnTo>
                    <a:pt x="11699" y="16430"/>
                  </a:lnTo>
                  <a:lnTo>
                    <a:pt x="11499" y="16246"/>
                  </a:lnTo>
                  <a:lnTo>
                    <a:pt x="11499" y="16061"/>
                  </a:lnTo>
                  <a:lnTo>
                    <a:pt x="11299" y="15784"/>
                  </a:lnTo>
                  <a:lnTo>
                    <a:pt x="11099" y="15507"/>
                  </a:lnTo>
                  <a:lnTo>
                    <a:pt x="10999" y="15322"/>
                  </a:lnTo>
                  <a:lnTo>
                    <a:pt x="10699" y="15046"/>
                  </a:lnTo>
                  <a:lnTo>
                    <a:pt x="10599" y="14768"/>
                  </a:lnTo>
                  <a:lnTo>
                    <a:pt x="10399" y="14676"/>
                  </a:lnTo>
                  <a:lnTo>
                    <a:pt x="10299" y="14399"/>
                  </a:lnTo>
                  <a:lnTo>
                    <a:pt x="10199" y="14122"/>
                  </a:lnTo>
                  <a:lnTo>
                    <a:pt x="10099" y="13938"/>
                  </a:lnTo>
                  <a:lnTo>
                    <a:pt x="9899" y="13753"/>
                  </a:lnTo>
                  <a:lnTo>
                    <a:pt x="9699" y="13476"/>
                  </a:lnTo>
                  <a:lnTo>
                    <a:pt x="9699" y="13292"/>
                  </a:lnTo>
                  <a:lnTo>
                    <a:pt x="9699" y="13107"/>
                  </a:lnTo>
                  <a:lnTo>
                    <a:pt x="9499" y="12830"/>
                  </a:lnTo>
                  <a:lnTo>
                    <a:pt x="9499" y="12646"/>
                  </a:lnTo>
                  <a:lnTo>
                    <a:pt x="9299" y="12461"/>
                  </a:lnTo>
                  <a:lnTo>
                    <a:pt x="9299" y="12276"/>
                  </a:lnTo>
                  <a:lnTo>
                    <a:pt x="9199" y="12091"/>
                  </a:lnTo>
                  <a:lnTo>
                    <a:pt x="9099" y="11907"/>
                  </a:lnTo>
                  <a:lnTo>
                    <a:pt x="8999" y="11815"/>
                  </a:lnTo>
                  <a:lnTo>
                    <a:pt x="8999" y="11630"/>
                  </a:lnTo>
                  <a:lnTo>
                    <a:pt x="8999" y="11445"/>
                  </a:lnTo>
                  <a:lnTo>
                    <a:pt x="8799" y="11169"/>
                  </a:lnTo>
                  <a:lnTo>
                    <a:pt x="8599" y="10984"/>
                  </a:lnTo>
                  <a:lnTo>
                    <a:pt x="8499" y="10615"/>
                  </a:lnTo>
                  <a:lnTo>
                    <a:pt x="8399" y="10430"/>
                  </a:lnTo>
                  <a:lnTo>
                    <a:pt x="8299" y="10061"/>
                  </a:lnTo>
                  <a:lnTo>
                    <a:pt x="8199" y="9784"/>
                  </a:lnTo>
                  <a:lnTo>
                    <a:pt x="8100" y="9415"/>
                  </a:lnTo>
                  <a:lnTo>
                    <a:pt x="7999" y="9138"/>
                  </a:lnTo>
                  <a:lnTo>
                    <a:pt x="7999" y="8953"/>
                  </a:lnTo>
                  <a:lnTo>
                    <a:pt x="7899" y="8676"/>
                  </a:lnTo>
                  <a:lnTo>
                    <a:pt x="7899" y="8584"/>
                  </a:lnTo>
                  <a:lnTo>
                    <a:pt x="7799" y="8492"/>
                  </a:lnTo>
                  <a:lnTo>
                    <a:pt x="7899" y="8307"/>
                  </a:lnTo>
                  <a:lnTo>
                    <a:pt x="7899" y="8215"/>
                  </a:lnTo>
                  <a:lnTo>
                    <a:pt x="7899" y="8215"/>
                  </a:lnTo>
                  <a:lnTo>
                    <a:pt x="7899" y="8123"/>
                  </a:lnTo>
                  <a:lnTo>
                    <a:pt x="7899" y="8123"/>
                  </a:lnTo>
                  <a:lnTo>
                    <a:pt x="7799" y="8123"/>
                  </a:lnTo>
                  <a:lnTo>
                    <a:pt x="7799" y="8123"/>
                  </a:lnTo>
                  <a:lnTo>
                    <a:pt x="7799" y="8123"/>
                  </a:lnTo>
                  <a:lnTo>
                    <a:pt x="7799" y="8123"/>
                  </a:lnTo>
                  <a:lnTo>
                    <a:pt x="7999" y="8123"/>
                  </a:lnTo>
                  <a:lnTo>
                    <a:pt x="8199" y="8307"/>
                  </a:lnTo>
                  <a:lnTo>
                    <a:pt x="8499" y="8492"/>
                  </a:lnTo>
                  <a:lnTo>
                    <a:pt x="8599" y="8769"/>
                  </a:lnTo>
                  <a:lnTo>
                    <a:pt x="8999" y="8861"/>
                  </a:lnTo>
                  <a:lnTo>
                    <a:pt x="9199" y="9138"/>
                  </a:lnTo>
                  <a:lnTo>
                    <a:pt x="9499" y="9322"/>
                  </a:lnTo>
                  <a:lnTo>
                    <a:pt x="9699" y="9599"/>
                  </a:lnTo>
                  <a:lnTo>
                    <a:pt x="9999" y="9784"/>
                  </a:lnTo>
                  <a:lnTo>
                    <a:pt x="10199" y="9969"/>
                  </a:lnTo>
                  <a:lnTo>
                    <a:pt x="10499" y="10061"/>
                  </a:lnTo>
                  <a:lnTo>
                    <a:pt x="10599" y="10153"/>
                  </a:lnTo>
                  <a:lnTo>
                    <a:pt x="10699" y="10153"/>
                  </a:lnTo>
                  <a:lnTo>
                    <a:pt x="10800" y="10245"/>
                  </a:lnTo>
                  <a:lnTo>
                    <a:pt x="10899" y="10153"/>
                  </a:lnTo>
                  <a:lnTo>
                    <a:pt x="10999" y="9969"/>
                  </a:lnTo>
                  <a:lnTo>
                    <a:pt x="10999" y="9692"/>
                  </a:lnTo>
                  <a:lnTo>
                    <a:pt x="10999" y="9507"/>
                  </a:lnTo>
                  <a:lnTo>
                    <a:pt x="10800" y="9322"/>
                  </a:lnTo>
                  <a:lnTo>
                    <a:pt x="10599" y="9045"/>
                  </a:lnTo>
                  <a:lnTo>
                    <a:pt x="10499" y="8861"/>
                  </a:lnTo>
                  <a:lnTo>
                    <a:pt x="10199" y="8676"/>
                  </a:lnTo>
                  <a:lnTo>
                    <a:pt x="10099" y="8492"/>
                  </a:lnTo>
                  <a:lnTo>
                    <a:pt x="9799" y="8399"/>
                  </a:lnTo>
                  <a:lnTo>
                    <a:pt x="9499" y="8123"/>
                  </a:lnTo>
                  <a:lnTo>
                    <a:pt x="9299" y="7938"/>
                  </a:lnTo>
                  <a:lnTo>
                    <a:pt x="8899" y="7753"/>
                  </a:lnTo>
                  <a:lnTo>
                    <a:pt x="8699" y="7569"/>
                  </a:lnTo>
                  <a:lnTo>
                    <a:pt x="8299" y="7384"/>
                  </a:lnTo>
                  <a:lnTo>
                    <a:pt x="8199" y="7384"/>
                  </a:lnTo>
                  <a:lnTo>
                    <a:pt x="7899" y="7107"/>
                  </a:lnTo>
                  <a:lnTo>
                    <a:pt x="7799" y="6830"/>
                  </a:lnTo>
                </a:path>
              </a:pathLst>
            </a:custGeom>
            <a:solidFill>
              <a:schemeClr val="folHlink">
                <a:alpha val="100000"/>
              </a:schemeClr>
            </a:solidFill>
            <a:ln w="9525">
              <a:noFill/>
            </a:ln>
          </p:spPr>
          <p:txBody>
            <a:bodyPr/>
            <a:lstStyle/>
            <a:p>
              <a:endParaRPr lang="en-US"/>
            </a:p>
          </p:txBody>
        </p:sp>
        <p:sp>
          <p:nvSpPr>
            <p:cNvPr id="2058" name="未知"/>
            <p:cNvSpPr>
              <a:spLocks noChangeAspect="1"/>
            </p:cNvSpPr>
            <p:nvPr/>
          </p:nvSpPr>
          <p:spPr>
            <a:xfrm>
              <a:off x="592" y="513"/>
              <a:ext cx="163" cy="530"/>
            </a:xfrm>
            <a:custGeom>
              <a:avLst/>
              <a:gdLst/>
              <a:ahLst/>
              <a:cxnLst>
                <a:cxn ang="0">
                  <a:pos x="156" y="181"/>
                </a:cxn>
                <a:cxn ang="0">
                  <a:pos x="156" y="163"/>
                </a:cxn>
                <a:cxn ang="0">
                  <a:pos x="156" y="143"/>
                </a:cxn>
                <a:cxn ang="0">
                  <a:pos x="156" y="122"/>
                </a:cxn>
                <a:cxn ang="0">
                  <a:pos x="156" y="100"/>
                </a:cxn>
                <a:cxn ang="0">
                  <a:pos x="156" y="79"/>
                </a:cxn>
                <a:cxn ang="0">
                  <a:pos x="154" y="57"/>
                </a:cxn>
                <a:cxn ang="0">
                  <a:pos x="149" y="38"/>
                </a:cxn>
                <a:cxn ang="0">
                  <a:pos x="138" y="20"/>
                </a:cxn>
                <a:cxn ang="0">
                  <a:pos x="127" y="11"/>
                </a:cxn>
                <a:cxn ang="0">
                  <a:pos x="109" y="0"/>
                </a:cxn>
                <a:cxn ang="0">
                  <a:pos x="100" y="2"/>
                </a:cxn>
                <a:cxn ang="0">
                  <a:pos x="93" y="16"/>
                </a:cxn>
                <a:cxn ang="0">
                  <a:pos x="86" y="34"/>
                </a:cxn>
                <a:cxn ang="0">
                  <a:pos x="88" y="61"/>
                </a:cxn>
                <a:cxn ang="0">
                  <a:pos x="91" y="93"/>
                </a:cxn>
                <a:cxn ang="0">
                  <a:pos x="95" y="125"/>
                </a:cxn>
                <a:cxn ang="0">
                  <a:pos x="100" y="159"/>
                </a:cxn>
                <a:cxn ang="0">
                  <a:pos x="104" y="192"/>
                </a:cxn>
                <a:cxn ang="0">
                  <a:pos x="109" y="222"/>
                </a:cxn>
                <a:cxn ang="0">
                  <a:pos x="115" y="251"/>
                </a:cxn>
                <a:cxn ang="0">
                  <a:pos x="118" y="276"/>
                </a:cxn>
                <a:cxn ang="0">
                  <a:pos x="122" y="308"/>
                </a:cxn>
                <a:cxn ang="0">
                  <a:pos x="125" y="335"/>
                </a:cxn>
                <a:cxn ang="0">
                  <a:pos x="122" y="362"/>
                </a:cxn>
                <a:cxn ang="0">
                  <a:pos x="118" y="383"/>
                </a:cxn>
                <a:cxn ang="0">
                  <a:pos x="115" y="405"/>
                </a:cxn>
                <a:cxn ang="0">
                  <a:pos x="106" y="421"/>
                </a:cxn>
                <a:cxn ang="0">
                  <a:pos x="97" y="439"/>
                </a:cxn>
                <a:cxn ang="0">
                  <a:pos x="86" y="453"/>
                </a:cxn>
                <a:cxn ang="0">
                  <a:pos x="70" y="469"/>
                </a:cxn>
                <a:cxn ang="0">
                  <a:pos x="57" y="482"/>
                </a:cxn>
                <a:cxn ang="0">
                  <a:pos x="43" y="494"/>
                </a:cxn>
                <a:cxn ang="0">
                  <a:pos x="27" y="505"/>
                </a:cxn>
                <a:cxn ang="0">
                  <a:pos x="14" y="516"/>
                </a:cxn>
                <a:cxn ang="0">
                  <a:pos x="5" y="525"/>
                </a:cxn>
                <a:cxn ang="0">
                  <a:pos x="0" y="530"/>
                </a:cxn>
                <a:cxn ang="0">
                  <a:pos x="9" y="521"/>
                </a:cxn>
                <a:cxn ang="0">
                  <a:pos x="27" y="507"/>
                </a:cxn>
                <a:cxn ang="0">
                  <a:pos x="45" y="498"/>
                </a:cxn>
                <a:cxn ang="0">
                  <a:pos x="63" y="487"/>
                </a:cxn>
                <a:cxn ang="0">
                  <a:pos x="79" y="478"/>
                </a:cxn>
                <a:cxn ang="0">
                  <a:pos x="95" y="464"/>
                </a:cxn>
                <a:cxn ang="0">
                  <a:pos x="113" y="451"/>
                </a:cxn>
                <a:cxn ang="0">
                  <a:pos x="127" y="439"/>
                </a:cxn>
                <a:cxn ang="0">
                  <a:pos x="143" y="419"/>
                </a:cxn>
                <a:cxn ang="0">
                  <a:pos x="152" y="399"/>
                </a:cxn>
                <a:cxn ang="0">
                  <a:pos x="156" y="378"/>
                </a:cxn>
                <a:cxn ang="0">
                  <a:pos x="158" y="360"/>
                </a:cxn>
                <a:cxn ang="0">
                  <a:pos x="161" y="344"/>
                </a:cxn>
                <a:cxn ang="0">
                  <a:pos x="161" y="326"/>
                </a:cxn>
                <a:cxn ang="0">
                  <a:pos x="163" y="308"/>
                </a:cxn>
                <a:cxn ang="0">
                  <a:pos x="161" y="290"/>
                </a:cxn>
                <a:cxn ang="0">
                  <a:pos x="161" y="274"/>
                </a:cxn>
                <a:cxn ang="0">
                  <a:pos x="161" y="258"/>
                </a:cxn>
                <a:cxn ang="0">
                  <a:pos x="158" y="242"/>
                </a:cxn>
                <a:cxn ang="0">
                  <a:pos x="156" y="224"/>
                </a:cxn>
                <a:cxn ang="0">
                  <a:pos x="154" y="208"/>
                </a:cxn>
                <a:cxn ang="0">
                  <a:pos x="156" y="192"/>
                </a:cxn>
              </a:cxnLst>
              <a:rect l="0" t="0" r="0" b="0"/>
              <a:pathLst>
                <a:path w="21600" h="21600">
                  <a:moveTo>
                    <a:pt x="20699" y="7845"/>
                  </a:moveTo>
                  <a:lnTo>
                    <a:pt x="20399" y="7661"/>
                  </a:lnTo>
                  <a:lnTo>
                    <a:pt x="20699" y="7384"/>
                  </a:lnTo>
                  <a:lnTo>
                    <a:pt x="20399" y="7199"/>
                  </a:lnTo>
                  <a:lnTo>
                    <a:pt x="20699" y="6923"/>
                  </a:lnTo>
                  <a:lnTo>
                    <a:pt x="20699" y="6645"/>
                  </a:lnTo>
                  <a:lnTo>
                    <a:pt x="20699" y="6461"/>
                  </a:lnTo>
                  <a:lnTo>
                    <a:pt x="20699" y="6092"/>
                  </a:lnTo>
                  <a:lnTo>
                    <a:pt x="20699" y="5815"/>
                  </a:lnTo>
                  <a:lnTo>
                    <a:pt x="20999" y="5538"/>
                  </a:lnTo>
                  <a:lnTo>
                    <a:pt x="20999" y="5261"/>
                  </a:lnTo>
                  <a:lnTo>
                    <a:pt x="20699" y="4984"/>
                  </a:lnTo>
                  <a:lnTo>
                    <a:pt x="20999" y="4707"/>
                  </a:lnTo>
                  <a:lnTo>
                    <a:pt x="20999" y="4338"/>
                  </a:lnTo>
                  <a:lnTo>
                    <a:pt x="20699" y="4061"/>
                  </a:lnTo>
                  <a:lnTo>
                    <a:pt x="20999" y="3784"/>
                  </a:lnTo>
                  <a:lnTo>
                    <a:pt x="20999" y="3507"/>
                  </a:lnTo>
                  <a:lnTo>
                    <a:pt x="20699" y="3230"/>
                  </a:lnTo>
                  <a:lnTo>
                    <a:pt x="20399" y="2861"/>
                  </a:lnTo>
                  <a:lnTo>
                    <a:pt x="20399" y="2584"/>
                  </a:lnTo>
                  <a:lnTo>
                    <a:pt x="20399" y="2307"/>
                  </a:lnTo>
                  <a:lnTo>
                    <a:pt x="20099" y="2122"/>
                  </a:lnTo>
                  <a:lnTo>
                    <a:pt x="19799" y="1846"/>
                  </a:lnTo>
                  <a:lnTo>
                    <a:pt x="19799" y="1569"/>
                  </a:lnTo>
                  <a:lnTo>
                    <a:pt x="19199" y="1291"/>
                  </a:lnTo>
                  <a:lnTo>
                    <a:pt x="18599" y="1107"/>
                  </a:lnTo>
                  <a:lnTo>
                    <a:pt x="18299" y="830"/>
                  </a:lnTo>
                  <a:lnTo>
                    <a:pt x="17999" y="738"/>
                  </a:lnTo>
                  <a:lnTo>
                    <a:pt x="17099" y="645"/>
                  </a:lnTo>
                  <a:lnTo>
                    <a:pt x="16799" y="461"/>
                  </a:lnTo>
                  <a:lnTo>
                    <a:pt x="15899" y="276"/>
                  </a:lnTo>
                  <a:lnTo>
                    <a:pt x="15299" y="184"/>
                  </a:lnTo>
                  <a:lnTo>
                    <a:pt x="14399" y="0"/>
                  </a:lnTo>
                  <a:lnTo>
                    <a:pt x="14099" y="92"/>
                  </a:lnTo>
                  <a:lnTo>
                    <a:pt x="13799" y="92"/>
                  </a:lnTo>
                  <a:lnTo>
                    <a:pt x="13199" y="92"/>
                  </a:lnTo>
                  <a:lnTo>
                    <a:pt x="12899" y="184"/>
                  </a:lnTo>
                  <a:lnTo>
                    <a:pt x="12599" y="461"/>
                  </a:lnTo>
                  <a:lnTo>
                    <a:pt x="12299" y="645"/>
                  </a:lnTo>
                  <a:lnTo>
                    <a:pt x="11999" y="830"/>
                  </a:lnTo>
                  <a:lnTo>
                    <a:pt x="11699" y="1107"/>
                  </a:lnTo>
                  <a:lnTo>
                    <a:pt x="11399" y="1384"/>
                  </a:lnTo>
                  <a:lnTo>
                    <a:pt x="11399" y="1753"/>
                  </a:lnTo>
                  <a:lnTo>
                    <a:pt x="11399" y="2122"/>
                  </a:lnTo>
                  <a:lnTo>
                    <a:pt x="11699" y="2492"/>
                  </a:lnTo>
                  <a:lnTo>
                    <a:pt x="11699" y="2861"/>
                  </a:lnTo>
                  <a:lnTo>
                    <a:pt x="11699" y="3230"/>
                  </a:lnTo>
                  <a:lnTo>
                    <a:pt x="11999" y="3784"/>
                  </a:lnTo>
                  <a:lnTo>
                    <a:pt x="11999" y="4246"/>
                  </a:lnTo>
                  <a:lnTo>
                    <a:pt x="12299" y="4615"/>
                  </a:lnTo>
                  <a:lnTo>
                    <a:pt x="12599" y="5076"/>
                  </a:lnTo>
                  <a:lnTo>
                    <a:pt x="12899" y="5630"/>
                  </a:lnTo>
                  <a:lnTo>
                    <a:pt x="12899" y="5999"/>
                  </a:lnTo>
                  <a:lnTo>
                    <a:pt x="13199" y="6461"/>
                  </a:lnTo>
                  <a:lnTo>
                    <a:pt x="13199" y="7015"/>
                  </a:lnTo>
                  <a:lnTo>
                    <a:pt x="13500" y="7384"/>
                  </a:lnTo>
                  <a:lnTo>
                    <a:pt x="13799" y="7845"/>
                  </a:lnTo>
                  <a:lnTo>
                    <a:pt x="14099" y="8215"/>
                  </a:lnTo>
                  <a:lnTo>
                    <a:pt x="14399" y="8861"/>
                  </a:lnTo>
                  <a:lnTo>
                    <a:pt x="14399" y="9045"/>
                  </a:lnTo>
                  <a:lnTo>
                    <a:pt x="14699" y="9507"/>
                  </a:lnTo>
                  <a:lnTo>
                    <a:pt x="14999" y="9876"/>
                  </a:lnTo>
                  <a:lnTo>
                    <a:pt x="15299" y="10245"/>
                  </a:lnTo>
                  <a:lnTo>
                    <a:pt x="14999" y="10522"/>
                  </a:lnTo>
                  <a:lnTo>
                    <a:pt x="15299" y="10707"/>
                  </a:lnTo>
                  <a:lnTo>
                    <a:pt x="15599" y="11261"/>
                  </a:lnTo>
                  <a:lnTo>
                    <a:pt x="15599" y="11722"/>
                  </a:lnTo>
                  <a:lnTo>
                    <a:pt x="15899" y="12091"/>
                  </a:lnTo>
                  <a:lnTo>
                    <a:pt x="16200" y="12553"/>
                  </a:lnTo>
                  <a:lnTo>
                    <a:pt x="16200" y="12922"/>
                  </a:lnTo>
                  <a:lnTo>
                    <a:pt x="16200" y="13384"/>
                  </a:lnTo>
                  <a:lnTo>
                    <a:pt x="16499" y="13661"/>
                  </a:lnTo>
                  <a:lnTo>
                    <a:pt x="16499" y="14030"/>
                  </a:lnTo>
                  <a:lnTo>
                    <a:pt x="16499" y="14399"/>
                  </a:lnTo>
                  <a:lnTo>
                    <a:pt x="16200" y="14768"/>
                  </a:lnTo>
                  <a:lnTo>
                    <a:pt x="16200" y="15046"/>
                  </a:lnTo>
                  <a:lnTo>
                    <a:pt x="15899" y="15322"/>
                  </a:lnTo>
                  <a:lnTo>
                    <a:pt x="15599" y="15599"/>
                  </a:lnTo>
                  <a:lnTo>
                    <a:pt x="15599" y="15876"/>
                  </a:lnTo>
                  <a:lnTo>
                    <a:pt x="15299" y="16153"/>
                  </a:lnTo>
                  <a:lnTo>
                    <a:pt x="15299" y="16522"/>
                  </a:lnTo>
                  <a:lnTo>
                    <a:pt x="14699" y="16615"/>
                  </a:lnTo>
                  <a:lnTo>
                    <a:pt x="14399" y="16892"/>
                  </a:lnTo>
                  <a:lnTo>
                    <a:pt x="14099" y="17168"/>
                  </a:lnTo>
                  <a:lnTo>
                    <a:pt x="13799" y="17445"/>
                  </a:lnTo>
                  <a:lnTo>
                    <a:pt x="13500" y="17630"/>
                  </a:lnTo>
                  <a:lnTo>
                    <a:pt x="12899" y="17907"/>
                  </a:lnTo>
                  <a:lnTo>
                    <a:pt x="11999" y="18092"/>
                  </a:lnTo>
                  <a:lnTo>
                    <a:pt x="11699" y="18369"/>
                  </a:lnTo>
                  <a:lnTo>
                    <a:pt x="11399" y="18461"/>
                  </a:lnTo>
                  <a:lnTo>
                    <a:pt x="10800" y="18645"/>
                  </a:lnTo>
                  <a:lnTo>
                    <a:pt x="9899" y="18923"/>
                  </a:lnTo>
                  <a:lnTo>
                    <a:pt x="9299" y="19107"/>
                  </a:lnTo>
                  <a:lnTo>
                    <a:pt x="8699" y="19292"/>
                  </a:lnTo>
                  <a:lnTo>
                    <a:pt x="7799" y="19569"/>
                  </a:lnTo>
                  <a:lnTo>
                    <a:pt x="7499" y="19661"/>
                  </a:lnTo>
                  <a:lnTo>
                    <a:pt x="6599" y="19938"/>
                  </a:lnTo>
                  <a:lnTo>
                    <a:pt x="5999" y="20030"/>
                  </a:lnTo>
                  <a:lnTo>
                    <a:pt x="5699" y="20122"/>
                  </a:lnTo>
                  <a:lnTo>
                    <a:pt x="5099" y="20307"/>
                  </a:lnTo>
                  <a:lnTo>
                    <a:pt x="4199" y="20399"/>
                  </a:lnTo>
                  <a:lnTo>
                    <a:pt x="3599" y="20584"/>
                  </a:lnTo>
                  <a:lnTo>
                    <a:pt x="3299" y="20676"/>
                  </a:lnTo>
                  <a:lnTo>
                    <a:pt x="2700" y="20861"/>
                  </a:lnTo>
                  <a:lnTo>
                    <a:pt x="1799" y="21045"/>
                  </a:lnTo>
                  <a:lnTo>
                    <a:pt x="1499" y="21230"/>
                  </a:lnTo>
                  <a:lnTo>
                    <a:pt x="899" y="21322"/>
                  </a:lnTo>
                  <a:lnTo>
                    <a:pt x="599" y="21415"/>
                  </a:lnTo>
                  <a:lnTo>
                    <a:pt x="0" y="21507"/>
                  </a:lnTo>
                  <a:lnTo>
                    <a:pt x="0" y="21600"/>
                  </a:lnTo>
                  <a:lnTo>
                    <a:pt x="0" y="21600"/>
                  </a:lnTo>
                  <a:lnTo>
                    <a:pt x="0" y="21507"/>
                  </a:lnTo>
                  <a:lnTo>
                    <a:pt x="299" y="21415"/>
                  </a:lnTo>
                  <a:lnTo>
                    <a:pt x="1199" y="21230"/>
                  </a:lnTo>
                  <a:lnTo>
                    <a:pt x="1799" y="21045"/>
                  </a:lnTo>
                  <a:lnTo>
                    <a:pt x="2700" y="20861"/>
                  </a:lnTo>
                  <a:lnTo>
                    <a:pt x="3599" y="20676"/>
                  </a:lnTo>
                  <a:lnTo>
                    <a:pt x="4199" y="20492"/>
                  </a:lnTo>
                  <a:lnTo>
                    <a:pt x="5099" y="20492"/>
                  </a:lnTo>
                  <a:lnTo>
                    <a:pt x="5999" y="20307"/>
                  </a:lnTo>
                  <a:lnTo>
                    <a:pt x="6899" y="20215"/>
                  </a:lnTo>
                  <a:lnTo>
                    <a:pt x="7799" y="20030"/>
                  </a:lnTo>
                  <a:lnTo>
                    <a:pt x="8399" y="19845"/>
                  </a:lnTo>
                  <a:lnTo>
                    <a:pt x="9299" y="19753"/>
                  </a:lnTo>
                  <a:lnTo>
                    <a:pt x="9899" y="19569"/>
                  </a:lnTo>
                  <a:lnTo>
                    <a:pt x="10499" y="19476"/>
                  </a:lnTo>
                  <a:lnTo>
                    <a:pt x="11399" y="19199"/>
                  </a:lnTo>
                  <a:lnTo>
                    <a:pt x="12299" y="19015"/>
                  </a:lnTo>
                  <a:lnTo>
                    <a:pt x="12599" y="18923"/>
                  </a:lnTo>
                  <a:lnTo>
                    <a:pt x="13799" y="18738"/>
                  </a:lnTo>
                  <a:lnTo>
                    <a:pt x="14699" y="18553"/>
                  </a:lnTo>
                  <a:lnTo>
                    <a:pt x="14999" y="18369"/>
                  </a:lnTo>
                  <a:lnTo>
                    <a:pt x="15899" y="18184"/>
                  </a:lnTo>
                  <a:lnTo>
                    <a:pt x="16799" y="17999"/>
                  </a:lnTo>
                  <a:lnTo>
                    <a:pt x="16799" y="17907"/>
                  </a:lnTo>
                  <a:lnTo>
                    <a:pt x="17699" y="17630"/>
                  </a:lnTo>
                  <a:lnTo>
                    <a:pt x="17999" y="17353"/>
                  </a:lnTo>
                  <a:lnTo>
                    <a:pt x="18900" y="17076"/>
                  </a:lnTo>
                  <a:lnTo>
                    <a:pt x="19199" y="16892"/>
                  </a:lnTo>
                  <a:lnTo>
                    <a:pt x="19799" y="16615"/>
                  </a:lnTo>
                  <a:lnTo>
                    <a:pt x="20099" y="16246"/>
                  </a:lnTo>
                  <a:lnTo>
                    <a:pt x="20099" y="16061"/>
                  </a:lnTo>
                  <a:lnTo>
                    <a:pt x="20699" y="15784"/>
                  </a:lnTo>
                  <a:lnTo>
                    <a:pt x="20699" y="15415"/>
                  </a:lnTo>
                  <a:lnTo>
                    <a:pt x="20999" y="14953"/>
                  </a:lnTo>
                  <a:lnTo>
                    <a:pt x="20999" y="14768"/>
                  </a:lnTo>
                  <a:lnTo>
                    <a:pt x="20999" y="14676"/>
                  </a:lnTo>
                  <a:lnTo>
                    <a:pt x="20999" y="14492"/>
                  </a:lnTo>
                  <a:lnTo>
                    <a:pt x="20999" y="14215"/>
                  </a:lnTo>
                  <a:lnTo>
                    <a:pt x="21299" y="14030"/>
                  </a:lnTo>
                  <a:lnTo>
                    <a:pt x="21299" y="13753"/>
                  </a:lnTo>
                  <a:lnTo>
                    <a:pt x="21299" y="13569"/>
                  </a:lnTo>
                  <a:lnTo>
                    <a:pt x="21299" y="13292"/>
                  </a:lnTo>
                  <a:lnTo>
                    <a:pt x="21299" y="13107"/>
                  </a:lnTo>
                  <a:lnTo>
                    <a:pt x="21299" y="12922"/>
                  </a:lnTo>
                  <a:lnTo>
                    <a:pt x="21600" y="12553"/>
                  </a:lnTo>
                  <a:lnTo>
                    <a:pt x="21299" y="12369"/>
                  </a:lnTo>
                  <a:lnTo>
                    <a:pt x="21600" y="12091"/>
                  </a:lnTo>
                  <a:lnTo>
                    <a:pt x="21299" y="11815"/>
                  </a:lnTo>
                  <a:lnTo>
                    <a:pt x="20999" y="11538"/>
                  </a:lnTo>
                  <a:lnTo>
                    <a:pt x="21299" y="11445"/>
                  </a:lnTo>
                  <a:lnTo>
                    <a:pt x="21299" y="11169"/>
                  </a:lnTo>
                  <a:lnTo>
                    <a:pt x="21299" y="10892"/>
                  </a:lnTo>
                  <a:lnTo>
                    <a:pt x="20999" y="10707"/>
                  </a:lnTo>
                  <a:lnTo>
                    <a:pt x="21299" y="10522"/>
                  </a:lnTo>
                  <a:lnTo>
                    <a:pt x="20999" y="10245"/>
                  </a:lnTo>
                  <a:lnTo>
                    <a:pt x="21299" y="9969"/>
                  </a:lnTo>
                  <a:lnTo>
                    <a:pt x="20999" y="9876"/>
                  </a:lnTo>
                  <a:lnTo>
                    <a:pt x="20999" y="9599"/>
                  </a:lnTo>
                  <a:lnTo>
                    <a:pt x="20699" y="9322"/>
                  </a:lnTo>
                  <a:lnTo>
                    <a:pt x="20699" y="9138"/>
                  </a:lnTo>
                  <a:lnTo>
                    <a:pt x="20699" y="8861"/>
                  </a:lnTo>
                  <a:lnTo>
                    <a:pt x="20699" y="8676"/>
                  </a:lnTo>
                  <a:lnTo>
                    <a:pt x="20399" y="8492"/>
                  </a:lnTo>
                  <a:lnTo>
                    <a:pt x="20699" y="8307"/>
                  </a:lnTo>
                  <a:lnTo>
                    <a:pt x="20399" y="8030"/>
                  </a:lnTo>
                  <a:lnTo>
                    <a:pt x="20699" y="7845"/>
                  </a:lnTo>
                </a:path>
              </a:pathLst>
            </a:custGeom>
            <a:solidFill>
              <a:schemeClr val="folHlink">
                <a:alpha val="100000"/>
              </a:schemeClr>
            </a:solidFill>
            <a:ln w="9525">
              <a:noFill/>
            </a:ln>
          </p:spPr>
          <p:txBody>
            <a:bodyPr/>
            <a:lstStyle/>
            <a:p>
              <a:endParaRPr lang="en-US"/>
            </a:p>
          </p:txBody>
        </p:sp>
        <p:sp>
          <p:nvSpPr>
            <p:cNvPr id="2059" name="未知"/>
            <p:cNvSpPr>
              <a:spLocks noChangeAspect="1"/>
            </p:cNvSpPr>
            <p:nvPr/>
          </p:nvSpPr>
          <p:spPr>
            <a:xfrm>
              <a:off x="297" y="499"/>
              <a:ext cx="352" cy="408"/>
            </a:xfrm>
            <a:custGeom>
              <a:avLst/>
              <a:gdLst/>
              <a:ahLst/>
              <a:cxnLst>
                <a:cxn ang="0">
                  <a:pos x="179" y="34"/>
                </a:cxn>
                <a:cxn ang="0">
                  <a:pos x="157" y="48"/>
                </a:cxn>
                <a:cxn ang="0">
                  <a:pos x="132" y="61"/>
                </a:cxn>
                <a:cxn ang="0">
                  <a:pos x="104" y="75"/>
                </a:cxn>
                <a:cxn ang="0">
                  <a:pos x="79" y="91"/>
                </a:cxn>
                <a:cxn ang="0">
                  <a:pos x="54" y="104"/>
                </a:cxn>
                <a:cxn ang="0">
                  <a:pos x="30" y="118"/>
                </a:cxn>
                <a:cxn ang="0">
                  <a:pos x="7" y="134"/>
                </a:cxn>
                <a:cxn ang="0">
                  <a:pos x="7" y="136"/>
                </a:cxn>
                <a:cxn ang="0">
                  <a:pos x="34" y="129"/>
                </a:cxn>
                <a:cxn ang="0">
                  <a:pos x="68" y="118"/>
                </a:cxn>
                <a:cxn ang="0">
                  <a:pos x="98" y="107"/>
                </a:cxn>
                <a:cxn ang="0">
                  <a:pos x="116" y="93"/>
                </a:cxn>
                <a:cxn ang="0">
                  <a:pos x="134" y="77"/>
                </a:cxn>
                <a:cxn ang="0">
                  <a:pos x="159" y="63"/>
                </a:cxn>
                <a:cxn ang="0">
                  <a:pos x="182" y="52"/>
                </a:cxn>
                <a:cxn ang="0">
                  <a:pos x="204" y="43"/>
                </a:cxn>
                <a:cxn ang="0">
                  <a:pos x="229" y="39"/>
                </a:cxn>
                <a:cxn ang="0">
                  <a:pos x="248" y="39"/>
                </a:cxn>
                <a:cxn ang="0">
                  <a:pos x="266" y="48"/>
                </a:cxn>
                <a:cxn ang="0">
                  <a:pos x="282" y="73"/>
                </a:cxn>
                <a:cxn ang="0">
                  <a:pos x="295" y="102"/>
                </a:cxn>
                <a:cxn ang="0">
                  <a:pos x="302" y="134"/>
                </a:cxn>
                <a:cxn ang="0">
                  <a:pos x="307" y="168"/>
                </a:cxn>
                <a:cxn ang="0">
                  <a:pos x="307" y="202"/>
                </a:cxn>
                <a:cxn ang="0">
                  <a:pos x="304" y="231"/>
                </a:cxn>
                <a:cxn ang="0">
                  <a:pos x="300" y="263"/>
                </a:cxn>
                <a:cxn ang="0">
                  <a:pos x="295" y="292"/>
                </a:cxn>
                <a:cxn ang="0">
                  <a:pos x="284" y="290"/>
                </a:cxn>
                <a:cxn ang="0">
                  <a:pos x="254" y="263"/>
                </a:cxn>
                <a:cxn ang="0">
                  <a:pos x="223" y="238"/>
                </a:cxn>
                <a:cxn ang="0">
                  <a:pos x="207" y="240"/>
                </a:cxn>
                <a:cxn ang="0">
                  <a:pos x="218" y="281"/>
                </a:cxn>
                <a:cxn ang="0">
                  <a:pos x="238" y="311"/>
                </a:cxn>
                <a:cxn ang="0">
                  <a:pos x="263" y="340"/>
                </a:cxn>
                <a:cxn ang="0">
                  <a:pos x="279" y="369"/>
                </a:cxn>
                <a:cxn ang="0">
                  <a:pos x="295" y="394"/>
                </a:cxn>
                <a:cxn ang="0">
                  <a:pos x="318" y="406"/>
                </a:cxn>
                <a:cxn ang="0">
                  <a:pos x="345" y="406"/>
                </a:cxn>
                <a:cxn ang="0">
                  <a:pos x="352" y="403"/>
                </a:cxn>
                <a:cxn ang="0">
                  <a:pos x="347" y="381"/>
                </a:cxn>
                <a:cxn ang="0">
                  <a:pos x="347" y="340"/>
                </a:cxn>
                <a:cxn ang="0">
                  <a:pos x="350" y="301"/>
                </a:cxn>
                <a:cxn ang="0">
                  <a:pos x="350" y="267"/>
                </a:cxn>
                <a:cxn ang="0">
                  <a:pos x="350" y="245"/>
                </a:cxn>
                <a:cxn ang="0">
                  <a:pos x="347" y="227"/>
                </a:cxn>
                <a:cxn ang="0">
                  <a:pos x="345" y="206"/>
                </a:cxn>
                <a:cxn ang="0">
                  <a:pos x="343" y="184"/>
                </a:cxn>
                <a:cxn ang="0">
                  <a:pos x="341" y="161"/>
                </a:cxn>
                <a:cxn ang="0">
                  <a:pos x="338" y="138"/>
                </a:cxn>
                <a:cxn ang="0">
                  <a:pos x="334" y="113"/>
                </a:cxn>
                <a:cxn ang="0">
                  <a:pos x="332" y="91"/>
                </a:cxn>
                <a:cxn ang="0">
                  <a:pos x="311" y="36"/>
                </a:cxn>
                <a:cxn ang="0">
                  <a:pos x="275" y="7"/>
                </a:cxn>
                <a:cxn ang="0">
                  <a:pos x="234" y="2"/>
                </a:cxn>
                <a:cxn ang="0">
                  <a:pos x="198" y="16"/>
                </a:cxn>
              </a:cxnLst>
              <a:rect l="0" t="0" r="0" b="0"/>
              <a:pathLst>
                <a:path w="21600" h="21600">
                  <a:moveTo>
                    <a:pt x="11845" y="1079"/>
                  </a:moveTo>
                  <a:lnTo>
                    <a:pt x="11705" y="1319"/>
                  </a:lnTo>
                  <a:lnTo>
                    <a:pt x="11287" y="1559"/>
                  </a:lnTo>
                  <a:lnTo>
                    <a:pt x="11008" y="1799"/>
                  </a:lnTo>
                  <a:lnTo>
                    <a:pt x="10590" y="1919"/>
                  </a:lnTo>
                  <a:lnTo>
                    <a:pt x="10172" y="2159"/>
                  </a:lnTo>
                  <a:lnTo>
                    <a:pt x="9754" y="2399"/>
                  </a:lnTo>
                  <a:lnTo>
                    <a:pt x="9615" y="2519"/>
                  </a:lnTo>
                  <a:lnTo>
                    <a:pt x="9197" y="2759"/>
                  </a:lnTo>
                  <a:lnTo>
                    <a:pt x="8779" y="2879"/>
                  </a:lnTo>
                  <a:lnTo>
                    <a:pt x="8361" y="3119"/>
                  </a:lnTo>
                  <a:lnTo>
                    <a:pt x="8082" y="3239"/>
                  </a:lnTo>
                  <a:lnTo>
                    <a:pt x="7524" y="3359"/>
                  </a:lnTo>
                  <a:lnTo>
                    <a:pt x="7246" y="3599"/>
                  </a:lnTo>
                  <a:lnTo>
                    <a:pt x="6828" y="3719"/>
                  </a:lnTo>
                  <a:lnTo>
                    <a:pt x="6410" y="3959"/>
                  </a:lnTo>
                  <a:lnTo>
                    <a:pt x="5991" y="4199"/>
                  </a:lnTo>
                  <a:lnTo>
                    <a:pt x="5574" y="4319"/>
                  </a:lnTo>
                  <a:lnTo>
                    <a:pt x="5295" y="4559"/>
                  </a:lnTo>
                  <a:lnTo>
                    <a:pt x="4877" y="4799"/>
                  </a:lnTo>
                  <a:lnTo>
                    <a:pt x="4459" y="4919"/>
                  </a:lnTo>
                  <a:lnTo>
                    <a:pt x="4041" y="5159"/>
                  </a:lnTo>
                  <a:lnTo>
                    <a:pt x="3762" y="5279"/>
                  </a:lnTo>
                  <a:lnTo>
                    <a:pt x="3344" y="5519"/>
                  </a:lnTo>
                  <a:lnTo>
                    <a:pt x="2926" y="5759"/>
                  </a:lnTo>
                  <a:lnTo>
                    <a:pt x="2508" y="5879"/>
                  </a:lnTo>
                  <a:lnTo>
                    <a:pt x="2229" y="6119"/>
                  </a:lnTo>
                  <a:lnTo>
                    <a:pt x="1811" y="6239"/>
                  </a:lnTo>
                  <a:lnTo>
                    <a:pt x="1393" y="6479"/>
                  </a:lnTo>
                  <a:lnTo>
                    <a:pt x="1114" y="6599"/>
                  </a:lnTo>
                  <a:lnTo>
                    <a:pt x="696" y="6839"/>
                  </a:lnTo>
                  <a:lnTo>
                    <a:pt x="417" y="7079"/>
                  </a:lnTo>
                  <a:lnTo>
                    <a:pt x="0" y="7319"/>
                  </a:lnTo>
                  <a:lnTo>
                    <a:pt x="0" y="7319"/>
                  </a:lnTo>
                  <a:lnTo>
                    <a:pt x="139" y="7319"/>
                  </a:lnTo>
                  <a:lnTo>
                    <a:pt x="417" y="7199"/>
                  </a:lnTo>
                  <a:lnTo>
                    <a:pt x="696" y="7199"/>
                  </a:lnTo>
                  <a:lnTo>
                    <a:pt x="1254" y="7079"/>
                  </a:lnTo>
                  <a:lnTo>
                    <a:pt x="1532" y="6959"/>
                  </a:lnTo>
                  <a:lnTo>
                    <a:pt x="2090" y="6839"/>
                  </a:lnTo>
                  <a:lnTo>
                    <a:pt x="2647" y="6719"/>
                  </a:lnTo>
                  <a:lnTo>
                    <a:pt x="3344" y="6479"/>
                  </a:lnTo>
                  <a:lnTo>
                    <a:pt x="3623" y="6479"/>
                  </a:lnTo>
                  <a:lnTo>
                    <a:pt x="4180" y="6239"/>
                  </a:lnTo>
                  <a:lnTo>
                    <a:pt x="4877" y="5999"/>
                  </a:lnTo>
                  <a:lnTo>
                    <a:pt x="5434" y="5879"/>
                  </a:lnTo>
                  <a:lnTo>
                    <a:pt x="5852" y="5759"/>
                  </a:lnTo>
                  <a:lnTo>
                    <a:pt x="5991" y="5639"/>
                  </a:lnTo>
                  <a:lnTo>
                    <a:pt x="6410" y="5279"/>
                  </a:lnTo>
                  <a:lnTo>
                    <a:pt x="6689" y="5279"/>
                  </a:lnTo>
                  <a:lnTo>
                    <a:pt x="6967" y="5039"/>
                  </a:lnTo>
                  <a:lnTo>
                    <a:pt x="7106" y="4919"/>
                  </a:lnTo>
                  <a:lnTo>
                    <a:pt x="7524" y="4559"/>
                  </a:lnTo>
                  <a:lnTo>
                    <a:pt x="7803" y="4559"/>
                  </a:lnTo>
                  <a:lnTo>
                    <a:pt x="7803" y="4319"/>
                  </a:lnTo>
                  <a:lnTo>
                    <a:pt x="8221" y="4079"/>
                  </a:lnTo>
                  <a:lnTo>
                    <a:pt x="8639" y="3959"/>
                  </a:lnTo>
                  <a:lnTo>
                    <a:pt x="9057" y="3719"/>
                  </a:lnTo>
                  <a:lnTo>
                    <a:pt x="9336" y="3599"/>
                  </a:lnTo>
                  <a:lnTo>
                    <a:pt x="9754" y="3359"/>
                  </a:lnTo>
                  <a:lnTo>
                    <a:pt x="10033" y="3239"/>
                  </a:lnTo>
                  <a:lnTo>
                    <a:pt x="10451" y="3119"/>
                  </a:lnTo>
                  <a:lnTo>
                    <a:pt x="10869" y="2879"/>
                  </a:lnTo>
                  <a:lnTo>
                    <a:pt x="11148" y="2759"/>
                  </a:lnTo>
                  <a:lnTo>
                    <a:pt x="11566" y="2639"/>
                  </a:lnTo>
                  <a:lnTo>
                    <a:pt x="11845" y="2519"/>
                  </a:lnTo>
                  <a:lnTo>
                    <a:pt x="12123" y="2399"/>
                  </a:lnTo>
                  <a:lnTo>
                    <a:pt x="12541" y="2279"/>
                  </a:lnTo>
                  <a:lnTo>
                    <a:pt x="12959" y="2279"/>
                  </a:lnTo>
                  <a:lnTo>
                    <a:pt x="13378" y="2159"/>
                  </a:lnTo>
                  <a:lnTo>
                    <a:pt x="13656" y="2159"/>
                  </a:lnTo>
                  <a:lnTo>
                    <a:pt x="14074" y="2039"/>
                  </a:lnTo>
                  <a:lnTo>
                    <a:pt x="14213" y="2039"/>
                  </a:lnTo>
                  <a:lnTo>
                    <a:pt x="14632" y="2039"/>
                  </a:lnTo>
                  <a:lnTo>
                    <a:pt x="14910" y="2039"/>
                  </a:lnTo>
                  <a:lnTo>
                    <a:pt x="15189" y="2039"/>
                  </a:lnTo>
                  <a:lnTo>
                    <a:pt x="15468" y="2159"/>
                  </a:lnTo>
                  <a:lnTo>
                    <a:pt x="15746" y="2279"/>
                  </a:lnTo>
                  <a:lnTo>
                    <a:pt x="16025" y="2399"/>
                  </a:lnTo>
                  <a:lnTo>
                    <a:pt x="16304" y="2519"/>
                  </a:lnTo>
                  <a:lnTo>
                    <a:pt x="16582" y="2639"/>
                  </a:lnTo>
                  <a:lnTo>
                    <a:pt x="16861" y="3119"/>
                  </a:lnTo>
                  <a:lnTo>
                    <a:pt x="17001" y="3479"/>
                  </a:lnTo>
                  <a:lnTo>
                    <a:pt x="17279" y="3839"/>
                  </a:lnTo>
                  <a:lnTo>
                    <a:pt x="17558" y="4079"/>
                  </a:lnTo>
                  <a:lnTo>
                    <a:pt x="17697" y="4559"/>
                  </a:lnTo>
                  <a:lnTo>
                    <a:pt x="17837" y="5039"/>
                  </a:lnTo>
                  <a:lnTo>
                    <a:pt x="18115" y="5400"/>
                  </a:lnTo>
                  <a:lnTo>
                    <a:pt x="18255" y="5759"/>
                  </a:lnTo>
                  <a:lnTo>
                    <a:pt x="18255" y="6119"/>
                  </a:lnTo>
                  <a:lnTo>
                    <a:pt x="18394" y="6599"/>
                  </a:lnTo>
                  <a:lnTo>
                    <a:pt x="18534" y="7079"/>
                  </a:lnTo>
                  <a:lnTo>
                    <a:pt x="18673" y="7439"/>
                  </a:lnTo>
                  <a:lnTo>
                    <a:pt x="18673" y="7919"/>
                  </a:lnTo>
                  <a:lnTo>
                    <a:pt x="18673" y="8399"/>
                  </a:lnTo>
                  <a:lnTo>
                    <a:pt x="18812" y="8879"/>
                  </a:lnTo>
                  <a:lnTo>
                    <a:pt x="18812" y="9359"/>
                  </a:lnTo>
                  <a:lnTo>
                    <a:pt x="18812" y="9719"/>
                  </a:lnTo>
                  <a:lnTo>
                    <a:pt x="18673" y="10199"/>
                  </a:lnTo>
                  <a:lnTo>
                    <a:pt x="18812" y="10679"/>
                  </a:lnTo>
                  <a:lnTo>
                    <a:pt x="18812" y="11159"/>
                  </a:lnTo>
                  <a:lnTo>
                    <a:pt x="18812" y="11639"/>
                  </a:lnTo>
                  <a:lnTo>
                    <a:pt x="18673" y="11999"/>
                  </a:lnTo>
                  <a:lnTo>
                    <a:pt x="18673" y="12239"/>
                  </a:lnTo>
                  <a:lnTo>
                    <a:pt x="18673" y="12719"/>
                  </a:lnTo>
                  <a:lnTo>
                    <a:pt x="18673" y="13079"/>
                  </a:lnTo>
                  <a:lnTo>
                    <a:pt x="18394" y="13559"/>
                  </a:lnTo>
                  <a:lnTo>
                    <a:pt x="18394" y="13919"/>
                  </a:lnTo>
                  <a:lnTo>
                    <a:pt x="18394" y="14279"/>
                  </a:lnTo>
                  <a:lnTo>
                    <a:pt x="18115" y="14639"/>
                  </a:lnTo>
                  <a:lnTo>
                    <a:pt x="18115" y="14999"/>
                  </a:lnTo>
                  <a:lnTo>
                    <a:pt x="18115" y="15479"/>
                  </a:lnTo>
                  <a:lnTo>
                    <a:pt x="17837" y="15719"/>
                  </a:lnTo>
                  <a:lnTo>
                    <a:pt x="17837" y="15719"/>
                  </a:lnTo>
                  <a:lnTo>
                    <a:pt x="17558" y="15599"/>
                  </a:lnTo>
                  <a:lnTo>
                    <a:pt x="17419" y="15359"/>
                  </a:lnTo>
                  <a:lnTo>
                    <a:pt x="17001" y="15119"/>
                  </a:lnTo>
                  <a:lnTo>
                    <a:pt x="16582" y="14759"/>
                  </a:lnTo>
                  <a:lnTo>
                    <a:pt x="16025" y="14279"/>
                  </a:lnTo>
                  <a:lnTo>
                    <a:pt x="15607" y="13919"/>
                  </a:lnTo>
                  <a:lnTo>
                    <a:pt x="15050" y="13559"/>
                  </a:lnTo>
                  <a:lnTo>
                    <a:pt x="14492" y="13079"/>
                  </a:lnTo>
                  <a:lnTo>
                    <a:pt x="14074" y="12839"/>
                  </a:lnTo>
                  <a:lnTo>
                    <a:pt x="13656" y="12599"/>
                  </a:lnTo>
                  <a:lnTo>
                    <a:pt x="13378" y="12479"/>
                  </a:lnTo>
                  <a:lnTo>
                    <a:pt x="13099" y="12359"/>
                  </a:lnTo>
                  <a:lnTo>
                    <a:pt x="12820" y="12599"/>
                  </a:lnTo>
                  <a:lnTo>
                    <a:pt x="12680" y="12719"/>
                  </a:lnTo>
                  <a:lnTo>
                    <a:pt x="12820" y="13199"/>
                  </a:lnTo>
                  <a:lnTo>
                    <a:pt x="12959" y="13919"/>
                  </a:lnTo>
                  <a:lnTo>
                    <a:pt x="13099" y="14519"/>
                  </a:lnTo>
                  <a:lnTo>
                    <a:pt x="13378" y="14879"/>
                  </a:lnTo>
                  <a:lnTo>
                    <a:pt x="13656" y="15359"/>
                  </a:lnTo>
                  <a:lnTo>
                    <a:pt x="14074" y="15839"/>
                  </a:lnTo>
                  <a:lnTo>
                    <a:pt x="14353" y="16200"/>
                  </a:lnTo>
                  <a:lnTo>
                    <a:pt x="14632" y="16439"/>
                  </a:lnTo>
                  <a:lnTo>
                    <a:pt x="15189" y="16799"/>
                  </a:lnTo>
                  <a:lnTo>
                    <a:pt x="15468" y="17279"/>
                  </a:lnTo>
                  <a:lnTo>
                    <a:pt x="15746" y="17519"/>
                  </a:lnTo>
                  <a:lnTo>
                    <a:pt x="16165" y="17999"/>
                  </a:lnTo>
                  <a:lnTo>
                    <a:pt x="16304" y="18239"/>
                  </a:lnTo>
                  <a:lnTo>
                    <a:pt x="16722" y="18599"/>
                  </a:lnTo>
                  <a:lnTo>
                    <a:pt x="17001" y="19079"/>
                  </a:lnTo>
                  <a:lnTo>
                    <a:pt x="17140" y="19559"/>
                  </a:lnTo>
                  <a:lnTo>
                    <a:pt x="17419" y="19919"/>
                  </a:lnTo>
                  <a:lnTo>
                    <a:pt x="17558" y="20279"/>
                  </a:lnTo>
                  <a:lnTo>
                    <a:pt x="17837" y="20639"/>
                  </a:lnTo>
                  <a:lnTo>
                    <a:pt x="18115" y="20879"/>
                  </a:lnTo>
                  <a:lnTo>
                    <a:pt x="18394" y="21119"/>
                  </a:lnTo>
                  <a:lnTo>
                    <a:pt x="18952" y="21239"/>
                  </a:lnTo>
                  <a:lnTo>
                    <a:pt x="19091" y="21479"/>
                  </a:lnTo>
                  <a:lnTo>
                    <a:pt x="19509" y="21479"/>
                  </a:lnTo>
                  <a:lnTo>
                    <a:pt x="19927" y="21479"/>
                  </a:lnTo>
                  <a:lnTo>
                    <a:pt x="20345" y="21479"/>
                  </a:lnTo>
                  <a:lnTo>
                    <a:pt x="20763" y="21600"/>
                  </a:lnTo>
                  <a:lnTo>
                    <a:pt x="21181" y="21479"/>
                  </a:lnTo>
                  <a:lnTo>
                    <a:pt x="21460" y="21600"/>
                  </a:lnTo>
                  <a:lnTo>
                    <a:pt x="21321" y="21479"/>
                  </a:lnTo>
                  <a:lnTo>
                    <a:pt x="21600" y="21359"/>
                  </a:lnTo>
                  <a:lnTo>
                    <a:pt x="21600" y="21359"/>
                  </a:lnTo>
                  <a:lnTo>
                    <a:pt x="21600" y="21239"/>
                  </a:lnTo>
                  <a:lnTo>
                    <a:pt x="21600" y="20879"/>
                  </a:lnTo>
                  <a:lnTo>
                    <a:pt x="21321" y="20639"/>
                  </a:lnTo>
                  <a:lnTo>
                    <a:pt x="21321" y="20159"/>
                  </a:lnTo>
                  <a:lnTo>
                    <a:pt x="21181" y="19679"/>
                  </a:lnTo>
                  <a:lnTo>
                    <a:pt x="21181" y="19079"/>
                  </a:lnTo>
                  <a:lnTo>
                    <a:pt x="21321" y="18599"/>
                  </a:lnTo>
                  <a:lnTo>
                    <a:pt x="21321" y="17999"/>
                  </a:lnTo>
                  <a:lnTo>
                    <a:pt x="21321" y="17519"/>
                  </a:lnTo>
                  <a:lnTo>
                    <a:pt x="21321" y="17039"/>
                  </a:lnTo>
                  <a:lnTo>
                    <a:pt x="21321" y="16439"/>
                  </a:lnTo>
                  <a:lnTo>
                    <a:pt x="21460" y="15959"/>
                  </a:lnTo>
                  <a:lnTo>
                    <a:pt x="21460" y="15359"/>
                  </a:lnTo>
                  <a:lnTo>
                    <a:pt x="21460" y="14999"/>
                  </a:lnTo>
                  <a:lnTo>
                    <a:pt x="21600" y="14519"/>
                  </a:lnTo>
                  <a:lnTo>
                    <a:pt x="21460" y="14159"/>
                  </a:lnTo>
                  <a:lnTo>
                    <a:pt x="21600" y="13919"/>
                  </a:lnTo>
                  <a:lnTo>
                    <a:pt x="21460" y="13559"/>
                  </a:lnTo>
                  <a:lnTo>
                    <a:pt x="21321" y="13319"/>
                  </a:lnTo>
                  <a:lnTo>
                    <a:pt x="21460" y="12959"/>
                  </a:lnTo>
                  <a:lnTo>
                    <a:pt x="21460" y="12839"/>
                  </a:lnTo>
                  <a:lnTo>
                    <a:pt x="21460" y="12479"/>
                  </a:lnTo>
                  <a:lnTo>
                    <a:pt x="21460" y="12239"/>
                  </a:lnTo>
                  <a:lnTo>
                    <a:pt x="21321" y="11999"/>
                  </a:lnTo>
                  <a:lnTo>
                    <a:pt x="21321" y="11759"/>
                  </a:lnTo>
                  <a:lnTo>
                    <a:pt x="21181" y="11399"/>
                  </a:lnTo>
                  <a:lnTo>
                    <a:pt x="21042" y="11159"/>
                  </a:lnTo>
                  <a:lnTo>
                    <a:pt x="21181" y="10919"/>
                  </a:lnTo>
                  <a:lnTo>
                    <a:pt x="21181" y="10679"/>
                  </a:lnTo>
                  <a:lnTo>
                    <a:pt x="21042" y="10319"/>
                  </a:lnTo>
                  <a:lnTo>
                    <a:pt x="21042" y="9959"/>
                  </a:lnTo>
                  <a:lnTo>
                    <a:pt x="21042" y="9719"/>
                  </a:lnTo>
                  <a:lnTo>
                    <a:pt x="20902" y="9359"/>
                  </a:lnTo>
                  <a:lnTo>
                    <a:pt x="21042" y="9119"/>
                  </a:lnTo>
                  <a:lnTo>
                    <a:pt x="20902" y="8879"/>
                  </a:lnTo>
                  <a:lnTo>
                    <a:pt x="20902" y="8519"/>
                  </a:lnTo>
                  <a:lnTo>
                    <a:pt x="20902" y="8279"/>
                  </a:lnTo>
                  <a:lnTo>
                    <a:pt x="20902" y="7919"/>
                  </a:lnTo>
                  <a:lnTo>
                    <a:pt x="20763" y="7559"/>
                  </a:lnTo>
                  <a:lnTo>
                    <a:pt x="20763" y="7319"/>
                  </a:lnTo>
                  <a:lnTo>
                    <a:pt x="20763" y="7079"/>
                  </a:lnTo>
                  <a:lnTo>
                    <a:pt x="20763" y="6719"/>
                  </a:lnTo>
                  <a:lnTo>
                    <a:pt x="20624" y="6359"/>
                  </a:lnTo>
                  <a:lnTo>
                    <a:pt x="20484" y="5999"/>
                  </a:lnTo>
                  <a:lnTo>
                    <a:pt x="20484" y="5759"/>
                  </a:lnTo>
                  <a:lnTo>
                    <a:pt x="20345" y="5400"/>
                  </a:lnTo>
                  <a:lnTo>
                    <a:pt x="20484" y="5159"/>
                  </a:lnTo>
                  <a:lnTo>
                    <a:pt x="20345" y="4799"/>
                  </a:lnTo>
                  <a:lnTo>
                    <a:pt x="20345" y="4439"/>
                  </a:lnTo>
                  <a:lnTo>
                    <a:pt x="19927" y="3479"/>
                  </a:lnTo>
                  <a:lnTo>
                    <a:pt x="19509" y="2639"/>
                  </a:lnTo>
                  <a:lnTo>
                    <a:pt x="19091" y="1919"/>
                  </a:lnTo>
                  <a:lnTo>
                    <a:pt x="18673" y="1319"/>
                  </a:lnTo>
                  <a:lnTo>
                    <a:pt x="18115" y="959"/>
                  </a:lnTo>
                  <a:lnTo>
                    <a:pt x="17419" y="599"/>
                  </a:lnTo>
                  <a:lnTo>
                    <a:pt x="16861" y="359"/>
                  </a:lnTo>
                  <a:lnTo>
                    <a:pt x="16304" y="119"/>
                  </a:lnTo>
                  <a:lnTo>
                    <a:pt x="15607" y="0"/>
                  </a:lnTo>
                  <a:lnTo>
                    <a:pt x="14910" y="0"/>
                  </a:lnTo>
                  <a:lnTo>
                    <a:pt x="14353" y="119"/>
                  </a:lnTo>
                  <a:lnTo>
                    <a:pt x="13656" y="239"/>
                  </a:lnTo>
                  <a:lnTo>
                    <a:pt x="13238" y="359"/>
                  </a:lnTo>
                  <a:lnTo>
                    <a:pt x="12680" y="599"/>
                  </a:lnTo>
                  <a:lnTo>
                    <a:pt x="12123" y="839"/>
                  </a:lnTo>
                  <a:lnTo>
                    <a:pt x="11845" y="1079"/>
                  </a:lnTo>
                </a:path>
              </a:pathLst>
            </a:custGeom>
            <a:solidFill>
              <a:schemeClr val="folHlink">
                <a:alpha val="100000"/>
              </a:schemeClr>
            </a:solidFill>
            <a:ln w="9525">
              <a:noFill/>
            </a:ln>
          </p:spPr>
          <p:txBody>
            <a:bodyPr/>
            <a:lstStyle/>
            <a:p>
              <a:endParaRPr lang="en-US"/>
            </a:p>
          </p:txBody>
        </p:sp>
        <p:sp>
          <p:nvSpPr>
            <p:cNvPr id="2060" name="未知"/>
            <p:cNvSpPr>
              <a:spLocks noChangeAspect="1"/>
            </p:cNvSpPr>
            <p:nvPr/>
          </p:nvSpPr>
          <p:spPr>
            <a:xfrm>
              <a:off x="576" y="274"/>
              <a:ext cx="125" cy="116"/>
            </a:xfrm>
            <a:custGeom>
              <a:avLst/>
              <a:gdLst/>
              <a:ahLst/>
              <a:cxnLst>
                <a:cxn ang="0">
                  <a:pos x="125" y="0"/>
                </a:cxn>
                <a:cxn ang="0">
                  <a:pos x="120" y="2"/>
                </a:cxn>
                <a:cxn ang="0">
                  <a:pos x="118" y="5"/>
                </a:cxn>
                <a:cxn ang="0">
                  <a:pos x="114" y="9"/>
                </a:cxn>
                <a:cxn ang="0">
                  <a:pos x="107" y="9"/>
                </a:cxn>
                <a:cxn ang="0">
                  <a:pos x="102" y="14"/>
                </a:cxn>
                <a:cxn ang="0">
                  <a:pos x="98" y="16"/>
                </a:cxn>
                <a:cxn ang="0">
                  <a:pos x="95" y="16"/>
                </a:cxn>
                <a:cxn ang="0">
                  <a:pos x="89" y="20"/>
                </a:cxn>
                <a:cxn ang="0">
                  <a:pos x="82" y="25"/>
                </a:cxn>
                <a:cxn ang="0">
                  <a:pos x="75" y="25"/>
                </a:cxn>
                <a:cxn ang="0">
                  <a:pos x="68" y="30"/>
                </a:cxn>
                <a:cxn ang="0">
                  <a:pos x="64" y="34"/>
                </a:cxn>
                <a:cxn ang="0">
                  <a:pos x="59" y="34"/>
                </a:cxn>
                <a:cxn ang="0">
                  <a:pos x="52" y="39"/>
                </a:cxn>
                <a:cxn ang="0">
                  <a:pos x="45" y="41"/>
                </a:cxn>
                <a:cxn ang="0">
                  <a:pos x="41" y="45"/>
                </a:cxn>
                <a:cxn ang="0">
                  <a:pos x="34" y="48"/>
                </a:cxn>
                <a:cxn ang="0">
                  <a:pos x="30" y="52"/>
                </a:cxn>
                <a:cxn ang="0">
                  <a:pos x="25" y="55"/>
                </a:cxn>
                <a:cxn ang="0">
                  <a:pos x="20" y="59"/>
                </a:cxn>
                <a:cxn ang="0">
                  <a:pos x="16" y="59"/>
                </a:cxn>
                <a:cxn ang="0">
                  <a:pos x="11" y="61"/>
                </a:cxn>
                <a:cxn ang="0">
                  <a:pos x="7" y="66"/>
                </a:cxn>
                <a:cxn ang="0">
                  <a:pos x="5" y="68"/>
                </a:cxn>
                <a:cxn ang="0">
                  <a:pos x="2" y="75"/>
                </a:cxn>
                <a:cxn ang="0">
                  <a:pos x="2" y="80"/>
                </a:cxn>
                <a:cxn ang="0">
                  <a:pos x="0" y="82"/>
                </a:cxn>
                <a:cxn ang="0">
                  <a:pos x="0" y="86"/>
                </a:cxn>
                <a:cxn ang="0">
                  <a:pos x="2" y="91"/>
                </a:cxn>
                <a:cxn ang="0">
                  <a:pos x="2" y="98"/>
                </a:cxn>
                <a:cxn ang="0">
                  <a:pos x="2" y="100"/>
                </a:cxn>
                <a:cxn ang="0">
                  <a:pos x="9" y="102"/>
                </a:cxn>
                <a:cxn ang="0">
                  <a:pos x="18" y="114"/>
                </a:cxn>
                <a:cxn ang="0">
                  <a:pos x="27" y="116"/>
                </a:cxn>
                <a:cxn ang="0">
                  <a:pos x="36" y="116"/>
                </a:cxn>
                <a:cxn ang="0">
                  <a:pos x="45" y="111"/>
                </a:cxn>
                <a:cxn ang="0">
                  <a:pos x="55" y="102"/>
                </a:cxn>
                <a:cxn ang="0">
                  <a:pos x="66" y="93"/>
                </a:cxn>
                <a:cxn ang="0">
                  <a:pos x="75" y="82"/>
                </a:cxn>
                <a:cxn ang="0">
                  <a:pos x="84" y="71"/>
                </a:cxn>
                <a:cxn ang="0">
                  <a:pos x="91" y="59"/>
                </a:cxn>
                <a:cxn ang="0">
                  <a:pos x="100" y="45"/>
                </a:cxn>
                <a:cxn ang="0">
                  <a:pos x="107" y="34"/>
                </a:cxn>
                <a:cxn ang="0">
                  <a:pos x="111" y="25"/>
                </a:cxn>
                <a:cxn ang="0">
                  <a:pos x="120" y="14"/>
                </a:cxn>
                <a:cxn ang="0">
                  <a:pos x="123" y="7"/>
                </a:cxn>
                <a:cxn ang="0">
                  <a:pos x="123" y="2"/>
                </a:cxn>
                <a:cxn ang="0">
                  <a:pos x="125" y="0"/>
                </a:cxn>
              </a:cxnLst>
              <a:rect l="0" t="0" r="0" b="0"/>
              <a:pathLst>
                <a:path w="21600" h="21600">
                  <a:moveTo>
                    <a:pt x="21600" y="0"/>
                  </a:moveTo>
                  <a:lnTo>
                    <a:pt x="20814" y="423"/>
                  </a:lnTo>
                  <a:lnTo>
                    <a:pt x="20421" y="847"/>
                  </a:lnTo>
                  <a:lnTo>
                    <a:pt x="19636" y="1694"/>
                  </a:lnTo>
                  <a:lnTo>
                    <a:pt x="18458" y="1694"/>
                  </a:lnTo>
                  <a:lnTo>
                    <a:pt x="17672" y="2541"/>
                  </a:lnTo>
                  <a:lnTo>
                    <a:pt x="16887" y="2964"/>
                  </a:lnTo>
                  <a:lnTo>
                    <a:pt x="16494" y="2964"/>
                  </a:lnTo>
                  <a:lnTo>
                    <a:pt x="15316" y="3811"/>
                  </a:lnTo>
                  <a:lnTo>
                    <a:pt x="14138" y="4658"/>
                  </a:lnTo>
                  <a:lnTo>
                    <a:pt x="12959" y="4658"/>
                  </a:lnTo>
                  <a:lnTo>
                    <a:pt x="11781" y="5505"/>
                  </a:lnTo>
                  <a:lnTo>
                    <a:pt x="10996" y="6352"/>
                  </a:lnTo>
                  <a:lnTo>
                    <a:pt x="10210" y="6352"/>
                  </a:lnTo>
                  <a:lnTo>
                    <a:pt x="9032" y="7199"/>
                  </a:lnTo>
                  <a:lnTo>
                    <a:pt x="7854" y="7623"/>
                  </a:lnTo>
                  <a:lnTo>
                    <a:pt x="7069" y="8470"/>
                  </a:lnTo>
                  <a:lnTo>
                    <a:pt x="5890" y="8893"/>
                  </a:lnTo>
                  <a:lnTo>
                    <a:pt x="5105" y="9741"/>
                  </a:lnTo>
                  <a:lnTo>
                    <a:pt x="4319" y="10164"/>
                  </a:lnTo>
                  <a:lnTo>
                    <a:pt x="3534" y="11011"/>
                  </a:lnTo>
                  <a:lnTo>
                    <a:pt x="2748" y="11011"/>
                  </a:lnTo>
                  <a:lnTo>
                    <a:pt x="1963" y="11435"/>
                  </a:lnTo>
                  <a:lnTo>
                    <a:pt x="1177" y="12282"/>
                  </a:lnTo>
                  <a:lnTo>
                    <a:pt x="785" y="12705"/>
                  </a:lnTo>
                  <a:lnTo>
                    <a:pt x="392" y="13976"/>
                  </a:lnTo>
                  <a:lnTo>
                    <a:pt x="392" y="14823"/>
                  </a:lnTo>
                  <a:lnTo>
                    <a:pt x="0" y="15246"/>
                  </a:lnTo>
                  <a:lnTo>
                    <a:pt x="0" y="16093"/>
                  </a:lnTo>
                  <a:lnTo>
                    <a:pt x="392" y="16940"/>
                  </a:lnTo>
                  <a:lnTo>
                    <a:pt x="392" y="18211"/>
                  </a:lnTo>
                  <a:lnTo>
                    <a:pt x="392" y="18635"/>
                  </a:lnTo>
                  <a:lnTo>
                    <a:pt x="1570" y="19058"/>
                  </a:lnTo>
                  <a:lnTo>
                    <a:pt x="3141" y="21176"/>
                  </a:lnTo>
                  <a:lnTo>
                    <a:pt x="4712" y="21600"/>
                  </a:lnTo>
                  <a:lnTo>
                    <a:pt x="6283" y="21600"/>
                  </a:lnTo>
                  <a:lnTo>
                    <a:pt x="7854" y="20752"/>
                  </a:lnTo>
                  <a:lnTo>
                    <a:pt x="9425" y="19058"/>
                  </a:lnTo>
                  <a:lnTo>
                    <a:pt x="11388" y="17364"/>
                  </a:lnTo>
                  <a:lnTo>
                    <a:pt x="12959" y="15246"/>
                  </a:lnTo>
                  <a:lnTo>
                    <a:pt x="14530" y="13129"/>
                  </a:lnTo>
                  <a:lnTo>
                    <a:pt x="15708" y="11011"/>
                  </a:lnTo>
                  <a:lnTo>
                    <a:pt x="17279" y="8470"/>
                  </a:lnTo>
                  <a:lnTo>
                    <a:pt x="18458" y="6352"/>
                  </a:lnTo>
                  <a:lnTo>
                    <a:pt x="19243" y="4658"/>
                  </a:lnTo>
                  <a:lnTo>
                    <a:pt x="20814" y="2541"/>
                  </a:lnTo>
                  <a:lnTo>
                    <a:pt x="21207" y="1270"/>
                  </a:lnTo>
                  <a:lnTo>
                    <a:pt x="21207" y="423"/>
                  </a:lnTo>
                  <a:lnTo>
                    <a:pt x="21600" y="0"/>
                  </a:lnTo>
                </a:path>
              </a:pathLst>
            </a:custGeom>
            <a:solidFill>
              <a:schemeClr val="folHlink">
                <a:alpha val="100000"/>
              </a:schemeClr>
            </a:solidFill>
            <a:ln w="9525">
              <a:noFill/>
            </a:ln>
          </p:spPr>
          <p:txBody>
            <a:bodyPr/>
            <a:lstStyle/>
            <a:p>
              <a:endParaRPr lang="en-US"/>
            </a:p>
          </p:txBody>
        </p:sp>
        <p:sp>
          <p:nvSpPr>
            <p:cNvPr id="2" name="未知"/>
            <p:cNvSpPr>
              <a:spLocks noChangeAspect="1"/>
            </p:cNvSpPr>
            <p:nvPr/>
          </p:nvSpPr>
          <p:spPr>
            <a:xfrm>
              <a:off x="556" y="175"/>
              <a:ext cx="161" cy="70"/>
            </a:xfrm>
            <a:custGeom>
              <a:avLst/>
              <a:gdLst/>
              <a:ahLst/>
              <a:cxnLst>
                <a:cxn ang="0">
                  <a:pos x="113" y="5"/>
                </a:cxn>
                <a:cxn ang="0">
                  <a:pos x="111" y="0"/>
                </a:cxn>
                <a:cxn ang="0">
                  <a:pos x="107" y="5"/>
                </a:cxn>
                <a:cxn ang="0">
                  <a:pos x="93" y="11"/>
                </a:cxn>
                <a:cxn ang="0">
                  <a:pos x="82" y="16"/>
                </a:cxn>
                <a:cxn ang="0">
                  <a:pos x="68" y="18"/>
                </a:cxn>
                <a:cxn ang="0">
                  <a:pos x="50" y="18"/>
                </a:cxn>
                <a:cxn ang="0">
                  <a:pos x="36" y="20"/>
                </a:cxn>
                <a:cxn ang="0">
                  <a:pos x="20" y="18"/>
                </a:cxn>
                <a:cxn ang="0">
                  <a:pos x="7" y="18"/>
                </a:cxn>
                <a:cxn ang="0">
                  <a:pos x="0" y="20"/>
                </a:cxn>
                <a:cxn ang="0">
                  <a:pos x="2" y="25"/>
                </a:cxn>
                <a:cxn ang="0">
                  <a:pos x="9" y="32"/>
                </a:cxn>
                <a:cxn ang="0">
                  <a:pos x="20" y="43"/>
                </a:cxn>
                <a:cxn ang="0">
                  <a:pos x="32" y="50"/>
                </a:cxn>
                <a:cxn ang="0">
                  <a:pos x="48" y="59"/>
                </a:cxn>
                <a:cxn ang="0">
                  <a:pos x="59" y="65"/>
                </a:cxn>
                <a:cxn ang="0">
                  <a:pos x="73" y="70"/>
                </a:cxn>
                <a:cxn ang="0">
                  <a:pos x="82" y="68"/>
                </a:cxn>
                <a:cxn ang="0">
                  <a:pos x="88" y="65"/>
                </a:cxn>
                <a:cxn ang="0">
                  <a:pos x="95" y="65"/>
                </a:cxn>
                <a:cxn ang="0">
                  <a:pos x="107" y="65"/>
                </a:cxn>
                <a:cxn ang="0">
                  <a:pos x="118" y="61"/>
                </a:cxn>
                <a:cxn ang="0">
                  <a:pos x="127" y="61"/>
                </a:cxn>
                <a:cxn ang="0">
                  <a:pos x="136" y="56"/>
                </a:cxn>
                <a:cxn ang="0">
                  <a:pos x="143" y="50"/>
                </a:cxn>
                <a:cxn ang="0">
                  <a:pos x="152" y="43"/>
                </a:cxn>
                <a:cxn ang="0">
                  <a:pos x="159" y="36"/>
                </a:cxn>
                <a:cxn ang="0">
                  <a:pos x="159" y="27"/>
                </a:cxn>
                <a:cxn ang="0">
                  <a:pos x="159" y="23"/>
                </a:cxn>
                <a:cxn ang="0">
                  <a:pos x="159" y="18"/>
                </a:cxn>
                <a:cxn ang="0">
                  <a:pos x="150" y="14"/>
                </a:cxn>
                <a:cxn ang="0">
                  <a:pos x="138" y="11"/>
                </a:cxn>
                <a:cxn ang="0">
                  <a:pos x="120" y="9"/>
                </a:cxn>
              </a:cxnLst>
              <a:rect l="0" t="0" r="0" b="0"/>
              <a:pathLst>
                <a:path w="21600" h="21600">
                  <a:moveTo>
                    <a:pt x="15515" y="2090"/>
                  </a:moveTo>
                  <a:lnTo>
                    <a:pt x="15211" y="1393"/>
                  </a:lnTo>
                  <a:lnTo>
                    <a:pt x="15211" y="696"/>
                  </a:lnTo>
                  <a:lnTo>
                    <a:pt x="14907" y="0"/>
                  </a:lnTo>
                  <a:lnTo>
                    <a:pt x="14602" y="696"/>
                  </a:lnTo>
                  <a:lnTo>
                    <a:pt x="14298" y="1393"/>
                  </a:lnTo>
                  <a:lnTo>
                    <a:pt x="13385" y="2787"/>
                  </a:lnTo>
                  <a:lnTo>
                    <a:pt x="12472" y="3483"/>
                  </a:lnTo>
                  <a:lnTo>
                    <a:pt x="11256" y="4180"/>
                  </a:lnTo>
                  <a:lnTo>
                    <a:pt x="10951" y="4877"/>
                  </a:lnTo>
                  <a:lnTo>
                    <a:pt x="10039" y="4877"/>
                  </a:lnTo>
                  <a:lnTo>
                    <a:pt x="9126" y="5574"/>
                  </a:lnTo>
                  <a:lnTo>
                    <a:pt x="7909" y="5574"/>
                  </a:lnTo>
                  <a:lnTo>
                    <a:pt x="6692" y="5574"/>
                  </a:lnTo>
                  <a:lnTo>
                    <a:pt x="6084" y="5574"/>
                  </a:lnTo>
                  <a:lnTo>
                    <a:pt x="4867" y="6270"/>
                  </a:lnTo>
                  <a:lnTo>
                    <a:pt x="3954" y="5574"/>
                  </a:lnTo>
                  <a:lnTo>
                    <a:pt x="2737" y="5574"/>
                  </a:lnTo>
                  <a:lnTo>
                    <a:pt x="1825" y="6270"/>
                  </a:lnTo>
                  <a:lnTo>
                    <a:pt x="912" y="5574"/>
                  </a:lnTo>
                  <a:lnTo>
                    <a:pt x="0" y="6270"/>
                  </a:lnTo>
                  <a:lnTo>
                    <a:pt x="0" y="6270"/>
                  </a:lnTo>
                  <a:lnTo>
                    <a:pt x="0" y="6270"/>
                  </a:lnTo>
                  <a:lnTo>
                    <a:pt x="304" y="7664"/>
                  </a:lnTo>
                  <a:lnTo>
                    <a:pt x="608" y="9057"/>
                  </a:lnTo>
                  <a:lnTo>
                    <a:pt x="1216" y="9754"/>
                  </a:lnTo>
                  <a:lnTo>
                    <a:pt x="1825" y="11148"/>
                  </a:lnTo>
                  <a:lnTo>
                    <a:pt x="2737" y="13238"/>
                  </a:lnTo>
                  <a:lnTo>
                    <a:pt x="3346" y="14632"/>
                  </a:lnTo>
                  <a:lnTo>
                    <a:pt x="4258" y="15328"/>
                  </a:lnTo>
                  <a:lnTo>
                    <a:pt x="5475" y="16722"/>
                  </a:lnTo>
                  <a:lnTo>
                    <a:pt x="6388" y="18115"/>
                  </a:lnTo>
                  <a:lnTo>
                    <a:pt x="7605" y="18812"/>
                  </a:lnTo>
                  <a:lnTo>
                    <a:pt x="7909" y="20206"/>
                  </a:lnTo>
                  <a:lnTo>
                    <a:pt x="8822" y="21600"/>
                  </a:lnTo>
                  <a:lnTo>
                    <a:pt x="9735" y="21600"/>
                  </a:lnTo>
                  <a:lnTo>
                    <a:pt x="10343" y="21600"/>
                  </a:lnTo>
                  <a:lnTo>
                    <a:pt x="10951" y="20902"/>
                  </a:lnTo>
                  <a:lnTo>
                    <a:pt x="11256" y="20902"/>
                  </a:lnTo>
                  <a:lnTo>
                    <a:pt x="11864" y="20206"/>
                  </a:lnTo>
                  <a:lnTo>
                    <a:pt x="12168" y="20206"/>
                  </a:lnTo>
                  <a:lnTo>
                    <a:pt x="12777" y="20206"/>
                  </a:lnTo>
                  <a:lnTo>
                    <a:pt x="13689" y="19509"/>
                  </a:lnTo>
                  <a:lnTo>
                    <a:pt x="14298" y="20206"/>
                  </a:lnTo>
                  <a:lnTo>
                    <a:pt x="14907" y="19509"/>
                  </a:lnTo>
                  <a:lnTo>
                    <a:pt x="15819" y="18812"/>
                  </a:lnTo>
                  <a:lnTo>
                    <a:pt x="16428" y="18812"/>
                  </a:lnTo>
                  <a:lnTo>
                    <a:pt x="17036" y="18812"/>
                  </a:lnTo>
                  <a:lnTo>
                    <a:pt x="17644" y="17419"/>
                  </a:lnTo>
                  <a:lnTo>
                    <a:pt x="18253" y="17419"/>
                  </a:lnTo>
                  <a:lnTo>
                    <a:pt x="18861" y="16025"/>
                  </a:lnTo>
                  <a:lnTo>
                    <a:pt x="19165" y="15328"/>
                  </a:lnTo>
                  <a:lnTo>
                    <a:pt x="19774" y="14632"/>
                  </a:lnTo>
                  <a:lnTo>
                    <a:pt x="20382" y="13238"/>
                  </a:lnTo>
                  <a:lnTo>
                    <a:pt x="20991" y="11845"/>
                  </a:lnTo>
                  <a:lnTo>
                    <a:pt x="21295" y="11148"/>
                  </a:lnTo>
                  <a:lnTo>
                    <a:pt x="21600" y="9754"/>
                  </a:lnTo>
                  <a:lnTo>
                    <a:pt x="21295" y="8361"/>
                  </a:lnTo>
                  <a:lnTo>
                    <a:pt x="21600" y="7664"/>
                  </a:lnTo>
                  <a:lnTo>
                    <a:pt x="21295" y="6967"/>
                  </a:lnTo>
                  <a:lnTo>
                    <a:pt x="21295" y="6270"/>
                  </a:lnTo>
                  <a:lnTo>
                    <a:pt x="21295" y="5574"/>
                  </a:lnTo>
                  <a:lnTo>
                    <a:pt x="20687" y="4877"/>
                  </a:lnTo>
                  <a:lnTo>
                    <a:pt x="20078" y="4180"/>
                  </a:lnTo>
                  <a:lnTo>
                    <a:pt x="19470" y="4180"/>
                  </a:lnTo>
                  <a:lnTo>
                    <a:pt x="18557" y="3483"/>
                  </a:lnTo>
                  <a:lnTo>
                    <a:pt x="17340" y="2787"/>
                  </a:lnTo>
                  <a:lnTo>
                    <a:pt x="16123" y="2787"/>
                  </a:lnTo>
                  <a:lnTo>
                    <a:pt x="15515" y="2090"/>
                  </a:lnTo>
                </a:path>
              </a:pathLst>
            </a:custGeom>
            <a:solidFill>
              <a:schemeClr val="folHlink">
                <a:alpha val="100000"/>
              </a:schemeClr>
            </a:solidFill>
            <a:ln w="9525">
              <a:noFill/>
            </a:ln>
          </p:spPr>
          <p:txBody>
            <a:bodyPr/>
            <a:lstStyle/>
            <a:p>
              <a:endParaRPr lang="en-US"/>
            </a:p>
          </p:txBody>
        </p:sp>
        <p:sp>
          <p:nvSpPr>
            <p:cNvPr id="3" name="未知"/>
            <p:cNvSpPr>
              <a:spLocks noChangeAspect="1"/>
            </p:cNvSpPr>
            <p:nvPr/>
          </p:nvSpPr>
          <p:spPr>
            <a:xfrm>
              <a:off x="279" y="2"/>
              <a:ext cx="186" cy="216"/>
            </a:xfrm>
            <a:custGeom>
              <a:avLst/>
              <a:gdLst/>
              <a:ahLst/>
              <a:cxnLst>
                <a:cxn ang="0">
                  <a:pos x="175" y="70"/>
                </a:cxn>
                <a:cxn ang="0">
                  <a:pos x="147" y="32"/>
                </a:cxn>
                <a:cxn ang="0">
                  <a:pos x="118" y="11"/>
                </a:cxn>
                <a:cxn ang="0">
                  <a:pos x="82" y="0"/>
                </a:cxn>
                <a:cxn ang="0">
                  <a:pos x="52" y="5"/>
                </a:cxn>
                <a:cxn ang="0">
                  <a:pos x="34" y="14"/>
                </a:cxn>
                <a:cxn ang="0">
                  <a:pos x="25" y="25"/>
                </a:cxn>
                <a:cxn ang="0">
                  <a:pos x="18" y="36"/>
                </a:cxn>
                <a:cxn ang="0">
                  <a:pos x="11" y="52"/>
                </a:cxn>
                <a:cxn ang="0">
                  <a:pos x="7" y="61"/>
                </a:cxn>
                <a:cxn ang="0">
                  <a:pos x="0" y="70"/>
                </a:cxn>
                <a:cxn ang="0">
                  <a:pos x="2" y="77"/>
                </a:cxn>
                <a:cxn ang="0">
                  <a:pos x="11" y="75"/>
                </a:cxn>
                <a:cxn ang="0">
                  <a:pos x="27" y="77"/>
                </a:cxn>
                <a:cxn ang="0">
                  <a:pos x="48" y="73"/>
                </a:cxn>
                <a:cxn ang="0">
                  <a:pos x="59" y="68"/>
                </a:cxn>
                <a:cxn ang="0">
                  <a:pos x="68" y="64"/>
                </a:cxn>
                <a:cxn ang="0">
                  <a:pos x="77" y="61"/>
                </a:cxn>
                <a:cxn ang="0">
                  <a:pos x="88" y="59"/>
                </a:cxn>
                <a:cxn ang="0">
                  <a:pos x="98" y="59"/>
                </a:cxn>
                <a:cxn ang="0">
                  <a:pos x="109" y="66"/>
                </a:cxn>
                <a:cxn ang="0">
                  <a:pos x="118" y="75"/>
                </a:cxn>
                <a:cxn ang="0">
                  <a:pos x="122" y="84"/>
                </a:cxn>
                <a:cxn ang="0">
                  <a:pos x="125" y="91"/>
                </a:cxn>
                <a:cxn ang="0">
                  <a:pos x="129" y="100"/>
                </a:cxn>
                <a:cxn ang="0">
                  <a:pos x="134" y="109"/>
                </a:cxn>
                <a:cxn ang="0">
                  <a:pos x="134" y="114"/>
                </a:cxn>
                <a:cxn ang="0">
                  <a:pos x="141" y="132"/>
                </a:cxn>
                <a:cxn ang="0">
                  <a:pos x="141" y="150"/>
                </a:cxn>
                <a:cxn ang="0">
                  <a:pos x="134" y="164"/>
                </a:cxn>
                <a:cxn ang="0">
                  <a:pos x="127" y="177"/>
                </a:cxn>
                <a:cxn ang="0">
                  <a:pos x="118" y="186"/>
                </a:cxn>
                <a:cxn ang="0">
                  <a:pos x="113" y="191"/>
                </a:cxn>
                <a:cxn ang="0">
                  <a:pos x="107" y="189"/>
                </a:cxn>
                <a:cxn ang="0">
                  <a:pos x="98" y="182"/>
                </a:cxn>
                <a:cxn ang="0">
                  <a:pos x="88" y="175"/>
                </a:cxn>
                <a:cxn ang="0">
                  <a:pos x="77" y="168"/>
                </a:cxn>
                <a:cxn ang="0">
                  <a:pos x="70" y="166"/>
                </a:cxn>
                <a:cxn ang="0">
                  <a:pos x="73" y="173"/>
                </a:cxn>
                <a:cxn ang="0">
                  <a:pos x="75" y="180"/>
                </a:cxn>
                <a:cxn ang="0">
                  <a:pos x="98" y="207"/>
                </a:cxn>
                <a:cxn ang="0">
                  <a:pos x="132" y="216"/>
                </a:cxn>
                <a:cxn ang="0">
                  <a:pos x="157" y="198"/>
                </a:cxn>
                <a:cxn ang="0">
                  <a:pos x="177" y="166"/>
                </a:cxn>
                <a:cxn ang="0">
                  <a:pos x="186" y="125"/>
                </a:cxn>
              </a:cxnLst>
              <a:rect l="0" t="0" r="0" b="0"/>
              <a:pathLst>
                <a:path w="21600" h="21600">
                  <a:moveTo>
                    <a:pt x="21600" y="10458"/>
                  </a:moveTo>
                  <a:lnTo>
                    <a:pt x="20809" y="8639"/>
                  </a:lnTo>
                  <a:lnTo>
                    <a:pt x="20282" y="7048"/>
                  </a:lnTo>
                  <a:lnTo>
                    <a:pt x="19229" y="5684"/>
                  </a:lnTo>
                  <a:lnTo>
                    <a:pt x="18438" y="4319"/>
                  </a:lnTo>
                  <a:lnTo>
                    <a:pt x="17121" y="3182"/>
                  </a:lnTo>
                  <a:lnTo>
                    <a:pt x="16068" y="2273"/>
                  </a:lnTo>
                  <a:lnTo>
                    <a:pt x="14751" y="1364"/>
                  </a:lnTo>
                  <a:lnTo>
                    <a:pt x="13697" y="1136"/>
                  </a:lnTo>
                  <a:lnTo>
                    <a:pt x="12117" y="454"/>
                  </a:lnTo>
                  <a:lnTo>
                    <a:pt x="11063" y="227"/>
                  </a:lnTo>
                  <a:lnTo>
                    <a:pt x="9482" y="0"/>
                  </a:lnTo>
                  <a:lnTo>
                    <a:pt x="8429" y="0"/>
                  </a:lnTo>
                  <a:lnTo>
                    <a:pt x="7111" y="227"/>
                  </a:lnTo>
                  <a:lnTo>
                    <a:pt x="6058" y="454"/>
                  </a:lnTo>
                  <a:lnTo>
                    <a:pt x="4741" y="681"/>
                  </a:lnTo>
                  <a:lnTo>
                    <a:pt x="4477" y="1136"/>
                  </a:lnTo>
                  <a:lnTo>
                    <a:pt x="3951" y="1364"/>
                  </a:lnTo>
                  <a:lnTo>
                    <a:pt x="3424" y="1818"/>
                  </a:lnTo>
                  <a:lnTo>
                    <a:pt x="3424" y="2273"/>
                  </a:lnTo>
                  <a:lnTo>
                    <a:pt x="2897" y="2500"/>
                  </a:lnTo>
                  <a:lnTo>
                    <a:pt x="2897" y="3182"/>
                  </a:lnTo>
                  <a:lnTo>
                    <a:pt x="2370" y="3410"/>
                  </a:lnTo>
                  <a:lnTo>
                    <a:pt x="2107" y="3637"/>
                  </a:lnTo>
                  <a:lnTo>
                    <a:pt x="1843" y="4092"/>
                  </a:lnTo>
                  <a:lnTo>
                    <a:pt x="1843" y="4774"/>
                  </a:lnTo>
                  <a:lnTo>
                    <a:pt x="1317" y="5229"/>
                  </a:lnTo>
                  <a:lnTo>
                    <a:pt x="1580" y="5456"/>
                  </a:lnTo>
                  <a:lnTo>
                    <a:pt x="1317" y="5911"/>
                  </a:lnTo>
                  <a:lnTo>
                    <a:pt x="790" y="6138"/>
                  </a:lnTo>
                  <a:lnTo>
                    <a:pt x="790" y="6820"/>
                  </a:lnTo>
                  <a:lnTo>
                    <a:pt x="526" y="6820"/>
                  </a:lnTo>
                  <a:lnTo>
                    <a:pt x="0" y="7048"/>
                  </a:lnTo>
                  <a:lnTo>
                    <a:pt x="0" y="7275"/>
                  </a:lnTo>
                  <a:lnTo>
                    <a:pt x="0" y="7503"/>
                  </a:lnTo>
                  <a:lnTo>
                    <a:pt x="263" y="7730"/>
                  </a:lnTo>
                  <a:lnTo>
                    <a:pt x="526" y="7730"/>
                  </a:lnTo>
                  <a:lnTo>
                    <a:pt x="1053" y="7503"/>
                  </a:lnTo>
                  <a:lnTo>
                    <a:pt x="1317" y="7503"/>
                  </a:lnTo>
                  <a:lnTo>
                    <a:pt x="2107" y="7730"/>
                  </a:lnTo>
                  <a:lnTo>
                    <a:pt x="2634" y="7503"/>
                  </a:lnTo>
                  <a:lnTo>
                    <a:pt x="3160" y="7730"/>
                  </a:lnTo>
                  <a:lnTo>
                    <a:pt x="3951" y="7503"/>
                  </a:lnTo>
                  <a:lnTo>
                    <a:pt x="4741" y="7503"/>
                  </a:lnTo>
                  <a:lnTo>
                    <a:pt x="5531" y="7275"/>
                  </a:lnTo>
                  <a:lnTo>
                    <a:pt x="6058" y="7048"/>
                  </a:lnTo>
                  <a:lnTo>
                    <a:pt x="6321" y="7048"/>
                  </a:lnTo>
                  <a:lnTo>
                    <a:pt x="6848" y="6820"/>
                  </a:lnTo>
                  <a:lnTo>
                    <a:pt x="7375" y="6593"/>
                  </a:lnTo>
                  <a:lnTo>
                    <a:pt x="7638" y="6366"/>
                  </a:lnTo>
                  <a:lnTo>
                    <a:pt x="7902" y="6366"/>
                  </a:lnTo>
                  <a:lnTo>
                    <a:pt x="8165" y="6366"/>
                  </a:lnTo>
                  <a:lnTo>
                    <a:pt x="8429" y="6138"/>
                  </a:lnTo>
                  <a:lnTo>
                    <a:pt x="8955" y="6138"/>
                  </a:lnTo>
                  <a:lnTo>
                    <a:pt x="9482" y="6138"/>
                  </a:lnTo>
                  <a:lnTo>
                    <a:pt x="9746" y="5911"/>
                  </a:lnTo>
                  <a:lnTo>
                    <a:pt x="10272" y="5911"/>
                  </a:lnTo>
                  <a:lnTo>
                    <a:pt x="10536" y="5911"/>
                  </a:lnTo>
                  <a:lnTo>
                    <a:pt x="11063" y="5684"/>
                  </a:lnTo>
                  <a:lnTo>
                    <a:pt x="11326" y="5911"/>
                  </a:lnTo>
                  <a:lnTo>
                    <a:pt x="11590" y="6138"/>
                  </a:lnTo>
                  <a:lnTo>
                    <a:pt x="12117" y="6138"/>
                  </a:lnTo>
                  <a:lnTo>
                    <a:pt x="12643" y="6593"/>
                  </a:lnTo>
                  <a:lnTo>
                    <a:pt x="13170" y="7048"/>
                  </a:lnTo>
                  <a:lnTo>
                    <a:pt x="13434" y="7275"/>
                  </a:lnTo>
                  <a:lnTo>
                    <a:pt x="13697" y="7503"/>
                  </a:lnTo>
                  <a:lnTo>
                    <a:pt x="13960" y="7730"/>
                  </a:lnTo>
                  <a:lnTo>
                    <a:pt x="13960" y="7957"/>
                  </a:lnTo>
                  <a:lnTo>
                    <a:pt x="14224" y="8412"/>
                  </a:lnTo>
                  <a:lnTo>
                    <a:pt x="14487" y="8639"/>
                  </a:lnTo>
                  <a:lnTo>
                    <a:pt x="14487" y="8867"/>
                  </a:lnTo>
                  <a:lnTo>
                    <a:pt x="14487" y="9094"/>
                  </a:lnTo>
                  <a:lnTo>
                    <a:pt x="14751" y="9321"/>
                  </a:lnTo>
                  <a:lnTo>
                    <a:pt x="15014" y="9776"/>
                  </a:lnTo>
                  <a:lnTo>
                    <a:pt x="15014" y="10004"/>
                  </a:lnTo>
                  <a:lnTo>
                    <a:pt x="15014" y="10231"/>
                  </a:lnTo>
                  <a:lnTo>
                    <a:pt x="15541" y="10686"/>
                  </a:lnTo>
                  <a:lnTo>
                    <a:pt x="15541" y="10913"/>
                  </a:lnTo>
                  <a:lnTo>
                    <a:pt x="15541" y="10913"/>
                  </a:lnTo>
                  <a:lnTo>
                    <a:pt x="15541" y="11140"/>
                  </a:lnTo>
                  <a:lnTo>
                    <a:pt x="15541" y="11368"/>
                  </a:lnTo>
                  <a:lnTo>
                    <a:pt x="16068" y="12050"/>
                  </a:lnTo>
                  <a:lnTo>
                    <a:pt x="16068" y="12504"/>
                  </a:lnTo>
                  <a:lnTo>
                    <a:pt x="16331" y="13187"/>
                  </a:lnTo>
                  <a:lnTo>
                    <a:pt x="16594" y="13869"/>
                  </a:lnTo>
                  <a:lnTo>
                    <a:pt x="16331" y="14323"/>
                  </a:lnTo>
                  <a:lnTo>
                    <a:pt x="16331" y="15006"/>
                  </a:lnTo>
                  <a:lnTo>
                    <a:pt x="16068" y="15460"/>
                  </a:lnTo>
                  <a:lnTo>
                    <a:pt x="16068" y="15915"/>
                  </a:lnTo>
                  <a:lnTo>
                    <a:pt x="15541" y="16370"/>
                  </a:lnTo>
                  <a:lnTo>
                    <a:pt x="15277" y="16825"/>
                  </a:lnTo>
                  <a:lnTo>
                    <a:pt x="15014" y="17279"/>
                  </a:lnTo>
                  <a:lnTo>
                    <a:pt x="14751" y="17734"/>
                  </a:lnTo>
                  <a:lnTo>
                    <a:pt x="14224" y="18189"/>
                  </a:lnTo>
                  <a:lnTo>
                    <a:pt x="14224" y="18416"/>
                  </a:lnTo>
                  <a:lnTo>
                    <a:pt x="13697" y="18643"/>
                  </a:lnTo>
                  <a:lnTo>
                    <a:pt x="13434" y="18871"/>
                  </a:lnTo>
                  <a:lnTo>
                    <a:pt x="13434" y="18871"/>
                  </a:lnTo>
                  <a:lnTo>
                    <a:pt x="13170" y="19098"/>
                  </a:lnTo>
                  <a:lnTo>
                    <a:pt x="12907" y="19098"/>
                  </a:lnTo>
                  <a:lnTo>
                    <a:pt x="12643" y="18871"/>
                  </a:lnTo>
                  <a:lnTo>
                    <a:pt x="12380" y="18871"/>
                  </a:lnTo>
                  <a:lnTo>
                    <a:pt x="12117" y="18871"/>
                  </a:lnTo>
                  <a:lnTo>
                    <a:pt x="11326" y="18416"/>
                  </a:lnTo>
                  <a:lnTo>
                    <a:pt x="11326" y="18189"/>
                  </a:lnTo>
                  <a:lnTo>
                    <a:pt x="11063" y="17961"/>
                  </a:lnTo>
                  <a:lnTo>
                    <a:pt x="10536" y="17734"/>
                  </a:lnTo>
                  <a:lnTo>
                    <a:pt x="10272" y="17507"/>
                  </a:lnTo>
                  <a:lnTo>
                    <a:pt x="9746" y="17279"/>
                  </a:lnTo>
                  <a:lnTo>
                    <a:pt x="9219" y="17279"/>
                  </a:lnTo>
                  <a:lnTo>
                    <a:pt x="8955" y="16825"/>
                  </a:lnTo>
                  <a:lnTo>
                    <a:pt x="8692" y="16597"/>
                  </a:lnTo>
                  <a:lnTo>
                    <a:pt x="8429" y="16370"/>
                  </a:lnTo>
                  <a:lnTo>
                    <a:pt x="8165" y="16597"/>
                  </a:lnTo>
                  <a:lnTo>
                    <a:pt x="8429" y="16825"/>
                  </a:lnTo>
                  <a:lnTo>
                    <a:pt x="8429" y="17052"/>
                  </a:lnTo>
                  <a:lnTo>
                    <a:pt x="8429" y="17279"/>
                  </a:lnTo>
                  <a:lnTo>
                    <a:pt x="8429" y="17507"/>
                  </a:lnTo>
                  <a:lnTo>
                    <a:pt x="8692" y="17734"/>
                  </a:lnTo>
                  <a:lnTo>
                    <a:pt x="8692" y="17961"/>
                  </a:lnTo>
                  <a:lnTo>
                    <a:pt x="8692" y="18189"/>
                  </a:lnTo>
                  <a:lnTo>
                    <a:pt x="10272" y="19780"/>
                  </a:lnTo>
                  <a:lnTo>
                    <a:pt x="11326" y="20690"/>
                  </a:lnTo>
                  <a:lnTo>
                    <a:pt x="12643" y="21145"/>
                  </a:lnTo>
                  <a:lnTo>
                    <a:pt x="14224" y="21600"/>
                  </a:lnTo>
                  <a:lnTo>
                    <a:pt x="15277" y="21600"/>
                  </a:lnTo>
                  <a:lnTo>
                    <a:pt x="16331" y="21145"/>
                  </a:lnTo>
                  <a:lnTo>
                    <a:pt x="17648" y="20462"/>
                  </a:lnTo>
                  <a:lnTo>
                    <a:pt x="18175" y="19780"/>
                  </a:lnTo>
                  <a:lnTo>
                    <a:pt x="19492" y="18871"/>
                  </a:lnTo>
                  <a:lnTo>
                    <a:pt x="20282" y="17734"/>
                  </a:lnTo>
                  <a:lnTo>
                    <a:pt x="20546" y="16597"/>
                  </a:lnTo>
                  <a:lnTo>
                    <a:pt x="21072" y="15233"/>
                  </a:lnTo>
                  <a:lnTo>
                    <a:pt x="21336" y="14096"/>
                  </a:lnTo>
                  <a:lnTo>
                    <a:pt x="21600" y="12504"/>
                  </a:lnTo>
                  <a:lnTo>
                    <a:pt x="21600" y="11140"/>
                  </a:lnTo>
                  <a:lnTo>
                    <a:pt x="21600" y="10458"/>
                  </a:lnTo>
                </a:path>
              </a:pathLst>
            </a:custGeom>
            <a:solidFill>
              <a:schemeClr val="folHlink">
                <a:alpha val="100000"/>
              </a:schemeClr>
            </a:solidFill>
            <a:ln w="9525">
              <a:noFill/>
            </a:ln>
          </p:spPr>
          <p:txBody>
            <a:bodyPr/>
            <a:lstStyle/>
            <a:p>
              <a:endParaRPr lang="en-US"/>
            </a:p>
          </p:txBody>
        </p:sp>
        <p:sp>
          <p:nvSpPr>
            <p:cNvPr id="2063" name="未知"/>
            <p:cNvSpPr>
              <a:spLocks noChangeAspect="1"/>
            </p:cNvSpPr>
            <p:nvPr/>
          </p:nvSpPr>
          <p:spPr>
            <a:xfrm>
              <a:off x="340" y="254"/>
              <a:ext cx="277" cy="156"/>
            </a:xfrm>
            <a:custGeom>
              <a:avLst/>
              <a:gdLst/>
              <a:ahLst/>
              <a:cxnLst>
                <a:cxn ang="0">
                  <a:pos x="184" y="47"/>
                </a:cxn>
                <a:cxn ang="0">
                  <a:pos x="161" y="61"/>
                </a:cxn>
                <a:cxn ang="0">
                  <a:pos x="141" y="68"/>
                </a:cxn>
                <a:cxn ang="0">
                  <a:pos x="123" y="75"/>
                </a:cxn>
                <a:cxn ang="0">
                  <a:pos x="104" y="86"/>
                </a:cxn>
                <a:cxn ang="0">
                  <a:pos x="84" y="95"/>
                </a:cxn>
                <a:cxn ang="0">
                  <a:pos x="70" y="95"/>
                </a:cxn>
                <a:cxn ang="0">
                  <a:pos x="52" y="88"/>
                </a:cxn>
                <a:cxn ang="0">
                  <a:pos x="41" y="77"/>
                </a:cxn>
                <a:cxn ang="0">
                  <a:pos x="34" y="61"/>
                </a:cxn>
                <a:cxn ang="0">
                  <a:pos x="36" y="47"/>
                </a:cxn>
                <a:cxn ang="0">
                  <a:pos x="39" y="38"/>
                </a:cxn>
                <a:cxn ang="0">
                  <a:pos x="39" y="27"/>
                </a:cxn>
                <a:cxn ang="0">
                  <a:pos x="39" y="14"/>
                </a:cxn>
                <a:cxn ang="0">
                  <a:pos x="36" y="9"/>
                </a:cxn>
                <a:cxn ang="0">
                  <a:pos x="30" y="0"/>
                </a:cxn>
                <a:cxn ang="0">
                  <a:pos x="20" y="2"/>
                </a:cxn>
                <a:cxn ang="0">
                  <a:pos x="9" y="20"/>
                </a:cxn>
                <a:cxn ang="0">
                  <a:pos x="2" y="52"/>
                </a:cxn>
                <a:cxn ang="0">
                  <a:pos x="5" y="86"/>
                </a:cxn>
                <a:cxn ang="0">
                  <a:pos x="14" y="120"/>
                </a:cxn>
                <a:cxn ang="0">
                  <a:pos x="36" y="140"/>
                </a:cxn>
                <a:cxn ang="0">
                  <a:pos x="57" y="149"/>
                </a:cxn>
                <a:cxn ang="0">
                  <a:pos x="77" y="154"/>
                </a:cxn>
                <a:cxn ang="0">
                  <a:pos x="95" y="156"/>
                </a:cxn>
                <a:cxn ang="0">
                  <a:pos x="109" y="149"/>
                </a:cxn>
                <a:cxn ang="0">
                  <a:pos x="127" y="142"/>
                </a:cxn>
                <a:cxn ang="0">
                  <a:pos x="141" y="133"/>
                </a:cxn>
                <a:cxn ang="0">
                  <a:pos x="157" y="124"/>
                </a:cxn>
                <a:cxn ang="0">
                  <a:pos x="170" y="113"/>
                </a:cxn>
                <a:cxn ang="0">
                  <a:pos x="184" y="106"/>
                </a:cxn>
                <a:cxn ang="0">
                  <a:pos x="198" y="104"/>
                </a:cxn>
                <a:cxn ang="0">
                  <a:pos x="211" y="99"/>
                </a:cxn>
                <a:cxn ang="0">
                  <a:pos x="227" y="95"/>
                </a:cxn>
                <a:cxn ang="0">
                  <a:pos x="238" y="88"/>
                </a:cxn>
                <a:cxn ang="0">
                  <a:pos x="252" y="77"/>
                </a:cxn>
                <a:cxn ang="0">
                  <a:pos x="263" y="66"/>
                </a:cxn>
                <a:cxn ang="0">
                  <a:pos x="270" y="54"/>
                </a:cxn>
                <a:cxn ang="0">
                  <a:pos x="277" y="41"/>
                </a:cxn>
                <a:cxn ang="0">
                  <a:pos x="275" y="27"/>
                </a:cxn>
                <a:cxn ang="0">
                  <a:pos x="266" y="18"/>
                </a:cxn>
                <a:cxn ang="0">
                  <a:pos x="254" y="14"/>
                </a:cxn>
                <a:cxn ang="0">
                  <a:pos x="236" y="14"/>
                </a:cxn>
                <a:cxn ang="0">
                  <a:pos x="227" y="18"/>
                </a:cxn>
                <a:cxn ang="0">
                  <a:pos x="220" y="23"/>
                </a:cxn>
                <a:cxn ang="0">
                  <a:pos x="213" y="27"/>
                </a:cxn>
                <a:cxn ang="0">
                  <a:pos x="207" y="34"/>
                </a:cxn>
                <a:cxn ang="0">
                  <a:pos x="198" y="38"/>
                </a:cxn>
              </a:cxnLst>
              <a:rect l="0" t="0" r="0" b="0"/>
              <a:pathLst>
                <a:path w="21600" h="21600">
                  <a:moveTo>
                    <a:pt x="15049" y="5634"/>
                  </a:moveTo>
                  <a:lnTo>
                    <a:pt x="14517" y="6260"/>
                  </a:lnTo>
                  <a:lnTo>
                    <a:pt x="14340" y="6573"/>
                  </a:lnTo>
                  <a:lnTo>
                    <a:pt x="13632" y="7199"/>
                  </a:lnTo>
                  <a:lnTo>
                    <a:pt x="13101" y="7825"/>
                  </a:lnTo>
                  <a:lnTo>
                    <a:pt x="12570" y="8452"/>
                  </a:lnTo>
                  <a:lnTo>
                    <a:pt x="12039" y="8452"/>
                  </a:lnTo>
                  <a:lnTo>
                    <a:pt x="11684" y="9078"/>
                  </a:lnTo>
                  <a:lnTo>
                    <a:pt x="10976" y="9391"/>
                  </a:lnTo>
                  <a:lnTo>
                    <a:pt x="10622" y="9704"/>
                  </a:lnTo>
                  <a:lnTo>
                    <a:pt x="9914" y="10017"/>
                  </a:lnTo>
                  <a:lnTo>
                    <a:pt x="9560" y="10330"/>
                  </a:lnTo>
                  <a:lnTo>
                    <a:pt x="9206" y="10956"/>
                  </a:lnTo>
                  <a:lnTo>
                    <a:pt x="8498" y="11582"/>
                  </a:lnTo>
                  <a:lnTo>
                    <a:pt x="8144" y="11895"/>
                  </a:lnTo>
                  <a:lnTo>
                    <a:pt x="7435" y="12521"/>
                  </a:lnTo>
                  <a:lnTo>
                    <a:pt x="6904" y="13147"/>
                  </a:lnTo>
                  <a:lnTo>
                    <a:pt x="6550" y="13147"/>
                  </a:lnTo>
                  <a:lnTo>
                    <a:pt x="6373" y="13147"/>
                  </a:lnTo>
                  <a:lnTo>
                    <a:pt x="5842" y="13460"/>
                  </a:lnTo>
                  <a:lnTo>
                    <a:pt x="5488" y="13147"/>
                  </a:lnTo>
                  <a:lnTo>
                    <a:pt x="5134" y="12834"/>
                  </a:lnTo>
                  <a:lnTo>
                    <a:pt x="4603" y="12521"/>
                  </a:lnTo>
                  <a:lnTo>
                    <a:pt x="4072" y="12208"/>
                  </a:lnTo>
                  <a:lnTo>
                    <a:pt x="3717" y="11582"/>
                  </a:lnTo>
                  <a:lnTo>
                    <a:pt x="3363" y="11269"/>
                  </a:lnTo>
                  <a:lnTo>
                    <a:pt x="3186" y="10643"/>
                  </a:lnTo>
                  <a:lnTo>
                    <a:pt x="2832" y="9704"/>
                  </a:lnTo>
                  <a:lnTo>
                    <a:pt x="2832" y="8765"/>
                  </a:lnTo>
                  <a:lnTo>
                    <a:pt x="2655" y="8452"/>
                  </a:lnTo>
                  <a:lnTo>
                    <a:pt x="2655" y="7513"/>
                  </a:lnTo>
                  <a:lnTo>
                    <a:pt x="2832" y="7199"/>
                  </a:lnTo>
                  <a:lnTo>
                    <a:pt x="2832" y="6573"/>
                  </a:lnTo>
                  <a:lnTo>
                    <a:pt x="3009" y="6260"/>
                  </a:lnTo>
                  <a:lnTo>
                    <a:pt x="2832" y="5634"/>
                  </a:lnTo>
                  <a:lnTo>
                    <a:pt x="3009" y="5321"/>
                  </a:lnTo>
                  <a:lnTo>
                    <a:pt x="3186" y="4695"/>
                  </a:lnTo>
                  <a:lnTo>
                    <a:pt x="3186" y="4382"/>
                  </a:lnTo>
                  <a:lnTo>
                    <a:pt x="3009" y="3756"/>
                  </a:lnTo>
                  <a:lnTo>
                    <a:pt x="3186" y="3130"/>
                  </a:lnTo>
                  <a:lnTo>
                    <a:pt x="3186" y="2504"/>
                  </a:lnTo>
                  <a:lnTo>
                    <a:pt x="3009" y="1878"/>
                  </a:lnTo>
                  <a:lnTo>
                    <a:pt x="3009" y="1878"/>
                  </a:lnTo>
                  <a:lnTo>
                    <a:pt x="2832" y="1564"/>
                  </a:lnTo>
                  <a:lnTo>
                    <a:pt x="2832" y="1252"/>
                  </a:lnTo>
                  <a:lnTo>
                    <a:pt x="2478" y="939"/>
                  </a:lnTo>
                  <a:lnTo>
                    <a:pt x="2478" y="312"/>
                  </a:lnTo>
                  <a:lnTo>
                    <a:pt x="2301" y="0"/>
                  </a:lnTo>
                  <a:lnTo>
                    <a:pt x="1947" y="312"/>
                  </a:lnTo>
                  <a:lnTo>
                    <a:pt x="1947" y="312"/>
                  </a:lnTo>
                  <a:lnTo>
                    <a:pt x="1593" y="312"/>
                  </a:lnTo>
                  <a:lnTo>
                    <a:pt x="1239" y="939"/>
                  </a:lnTo>
                  <a:lnTo>
                    <a:pt x="1062" y="2191"/>
                  </a:lnTo>
                  <a:lnTo>
                    <a:pt x="707" y="2817"/>
                  </a:lnTo>
                  <a:lnTo>
                    <a:pt x="530" y="4382"/>
                  </a:lnTo>
                  <a:lnTo>
                    <a:pt x="353" y="5947"/>
                  </a:lnTo>
                  <a:lnTo>
                    <a:pt x="176" y="7199"/>
                  </a:lnTo>
                  <a:lnTo>
                    <a:pt x="0" y="8452"/>
                  </a:lnTo>
                  <a:lnTo>
                    <a:pt x="0" y="10330"/>
                  </a:lnTo>
                  <a:lnTo>
                    <a:pt x="353" y="11895"/>
                  </a:lnTo>
                  <a:lnTo>
                    <a:pt x="530" y="13460"/>
                  </a:lnTo>
                  <a:lnTo>
                    <a:pt x="707" y="15026"/>
                  </a:lnTo>
                  <a:lnTo>
                    <a:pt x="1062" y="16591"/>
                  </a:lnTo>
                  <a:lnTo>
                    <a:pt x="1593" y="17530"/>
                  </a:lnTo>
                  <a:lnTo>
                    <a:pt x="2124" y="18782"/>
                  </a:lnTo>
                  <a:lnTo>
                    <a:pt x="2832" y="19408"/>
                  </a:lnTo>
                  <a:lnTo>
                    <a:pt x="3363" y="19721"/>
                  </a:lnTo>
                  <a:lnTo>
                    <a:pt x="4072" y="20347"/>
                  </a:lnTo>
                  <a:lnTo>
                    <a:pt x="4426" y="20660"/>
                  </a:lnTo>
                  <a:lnTo>
                    <a:pt x="4780" y="21286"/>
                  </a:lnTo>
                  <a:lnTo>
                    <a:pt x="5311" y="21286"/>
                  </a:lnTo>
                  <a:lnTo>
                    <a:pt x="6019" y="21286"/>
                  </a:lnTo>
                  <a:lnTo>
                    <a:pt x="6373" y="21600"/>
                  </a:lnTo>
                  <a:lnTo>
                    <a:pt x="6904" y="21286"/>
                  </a:lnTo>
                  <a:lnTo>
                    <a:pt x="7435" y="21600"/>
                  </a:lnTo>
                  <a:lnTo>
                    <a:pt x="7789" y="21286"/>
                  </a:lnTo>
                  <a:lnTo>
                    <a:pt x="8144" y="20973"/>
                  </a:lnTo>
                  <a:lnTo>
                    <a:pt x="8498" y="20660"/>
                  </a:lnTo>
                  <a:lnTo>
                    <a:pt x="9029" y="20660"/>
                  </a:lnTo>
                  <a:lnTo>
                    <a:pt x="9560" y="20034"/>
                  </a:lnTo>
                  <a:lnTo>
                    <a:pt x="9914" y="19721"/>
                  </a:lnTo>
                  <a:lnTo>
                    <a:pt x="10268" y="19095"/>
                  </a:lnTo>
                  <a:lnTo>
                    <a:pt x="10622" y="19095"/>
                  </a:lnTo>
                  <a:lnTo>
                    <a:pt x="10976" y="18469"/>
                  </a:lnTo>
                  <a:lnTo>
                    <a:pt x="11330" y="18156"/>
                  </a:lnTo>
                  <a:lnTo>
                    <a:pt x="11684" y="17530"/>
                  </a:lnTo>
                  <a:lnTo>
                    <a:pt x="12216" y="17217"/>
                  </a:lnTo>
                  <a:lnTo>
                    <a:pt x="12393" y="16591"/>
                  </a:lnTo>
                  <a:lnTo>
                    <a:pt x="12747" y="16278"/>
                  </a:lnTo>
                  <a:lnTo>
                    <a:pt x="13278" y="15651"/>
                  </a:lnTo>
                  <a:lnTo>
                    <a:pt x="13632" y="15651"/>
                  </a:lnTo>
                  <a:lnTo>
                    <a:pt x="13809" y="15026"/>
                  </a:lnTo>
                  <a:lnTo>
                    <a:pt x="14340" y="14712"/>
                  </a:lnTo>
                  <a:lnTo>
                    <a:pt x="14694" y="14399"/>
                  </a:lnTo>
                  <a:lnTo>
                    <a:pt x="15049" y="14399"/>
                  </a:lnTo>
                  <a:lnTo>
                    <a:pt x="15403" y="14399"/>
                  </a:lnTo>
                  <a:lnTo>
                    <a:pt x="15757" y="14086"/>
                  </a:lnTo>
                  <a:lnTo>
                    <a:pt x="16111" y="14086"/>
                  </a:lnTo>
                  <a:lnTo>
                    <a:pt x="16465" y="13773"/>
                  </a:lnTo>
                  <a:lnTo>
                    <a:pt x="16819" y="13773"/>
                  </a:lnTo>
                  <a:lnTo>
                    <a:pt x="17350" y="13460"/>
                  </a:lnTo>
                  <a:lnTo>
                    <a:pt x="17704" y="13147"/>
                  </a:lnTo>
                  <a:lnTo>
                    <a:pt x="18058" y="12521"/>
                  </a:lnTo>
                  <a:lnTo>
                    <a:pt x="18235" y="12521"/>
                  </a:lnTo>
                  <a:lnTo>
                    <a:pt x="18589" y="12208"/>
                  </a:lnTo>
                  <a:lnTo>
                    <a:pt x="19121" y="11582"/>
                  </a:lnTo>
                  <a:lnTo>
                    <a:pt x="19298" y="11269"/>
                  </a:lnTo>
                  <a:lnTo>
                    <a:pt x="19652" y="10643"/>
                  </a:lnTo>
                  <a:lnTo>
                    <a:pt x="20006" y="10330"/>
                  </a:lnTo>
                  <a:lnTo>
                    <a:pt x="20360" y="10017"/>
                  </a:lnTo>
                  <a:lnTo>
                    <a:pt x="20537" y="9078"/>
                  </a:lnTo>
                  <a:lnTo>
                    <a:pt x="20891" y="8765"/>
                  </a:lnTo>
                  <a:lnTo>
                    <a:pt x="20891" y="8452"/>
                  </a:lnTo>
                  <a:lnTo>
                    <a:pt x="21068" y="7513"/>
                  </a:lnTo>
                  <a:lnTo>
                    <a:pt x="21422" y="6886"/>
                  </a:lnTo>
                  <a:lnTo>
                    <a:pt x="21422" y="6260"/>
                  </a:lnTo>
                  <a:lnTo>
                    <a:pt x="21600" y="5634"/>
                  </a:lnTo>
                  <a:lnTo>
                    <a:pt x="21422" y="5008"/>
                  </a:lnTo>
                  <a:lnTo>
                    <a:pt x="21600" y="4382"/>
                  </a:lnTo>
                  <a:lnTo>
                    <a:pt x="21422" y="3756"/>
                  </a:lnTo>
                  <a:lnTo>
                    <a:pt x="21245" y="3130"/>
                  </a:lnTo>
                  <a:lnTo>
                    <a:pt x="21068" y="2504"/>
                  </a:lnTo>
                  <a:lnTo>
                    <a:pt x="20714" y="2504"/>
                  </a:lnTo>
                  <a:lnTo>
                    <a:pt x="20360" y="2191"/>
                  </a:lnTo>
                  <a:lnTo>
                    <a:pt x="20006" y="1564"/>
                  </a:lnTo>
                  <a:lnTo>
                    <a:pt x="19829" y="1878"/>
                  </a:lnTo>
                  <a:lnTo>
                    <a:pt x="19298" y="1564"/>
                  </a:lnTo>
                  <a:lnTo>
                    <a:pt x="18944" y="1878"/>
                  </a:lnTo>
                  <a:lnTo>
                    <a:pt x="18412" y="1878"/>
                  </a:lnTo>
                  <a:lnTo>
                    <a:pt x="18058" y="2504"/>
                  </a:lnTo>
                  <a:lnTo>
                    <a:pt x="17881" y="2504"/>
                  </a:lnTo>
                  <a:lnTo>
                    <a:pt x="17704" y="2504"/>
                  </a:lnTo>
                  <a:lnTo>
                    <a:pt x="17704" y="2817"/>
                  </a:lnTo>
                  <a:lnTo>
                    <a:pt x="17350" y="3130"/>
                  </a:lnTo>
                  <a:lnTo>
                    <a:pt x="17173" y="3130"/>
                  </a:lnTo>
                  <a:lnTo>
                    <a:pt x="16996" y="3443"/>
                  </a:lnTo>
                  <a:lnTo>
                    <a:pt x="16819" y="3756"/>
                  </a:lnTo>
                  <a:lnTo>
                    <a:pt x="16642" y="3756"/>
                  </a:lnTo>
                  <a:lnTo>
                    <a:pt x="16288" y="4382"/>
                  </a:lnTo>
                  <a:lnTo>
                    <a:pt x="16111" y="4382"/>
                  </a:lnTo>
                  <a:lnTo>
                    <a:pt x="16111" y="4695"/>
                  </a:lnTo>
                  <a:lnTo>
                    <a:pt x="15757" y="5008"/>
                  </a:lnTo>
                  <a:lnTo>
                    <a:pt x="15580" y="5321"/>
                  </a:lnTo>
                  <a:lnTo>
                    <a:pt x="15403" y="5321"/>
                  </a:lnTo>
                  <a:lnTo>
                    <a:pt x="15049" y="5634"/>
                  </a:lnTo>
                </a:path>
              </a:pathLst>
            </a:custGeom>
            <a:solidFill>
              <a:schemeClr val="folHlink">
                <a:alpha val="100000"/>
              </a:schemeClr>
            </a:solidFill>
            <a:ln w="9525">
              <a:noFill/>
            </a:ln>
          </p:spPr>
          <p:txBody>
            <a:bodyPr/>
            <a:lstStyle/>
            <a:p>
              <a:endParaRPr lang="en-US"/>
            </a:p>
          </p:txBody>
        </p:sp>
        <p:sp>
          <p:nvSpPr>
            <p:cNvPr id="2064" name="未知"/>
            <p:cNvSpPr>
              <a:spLocks noChangeAspect="1"/>
            </p:cNvSpPr>
            <p:nvPr/>
          </p:nvSpPr>
          <p:spPr>
            <a:xfrm>
              <a:off x="2" y="120"/>
              <a:ext cx="302" cy="270"/>
            </a:xfrm>
            <a:custGeom>
              <a:avLst/>
              <a:gdLst/>
              <a:ahLst/>
              <a:cxnLst>
                <a:cxn ang="0">
                  <a:pos x="116" y="170"/>
                </a:cxn>
                <a:cxn ang="0">
                  <a:pos x="123" y="159"/>
                </a:cxn>
                <a:cxn ang="0">
                  <a:pos x="129" y="145"/>
                </a:cxn>
                <a:cxn ang="0">
                  <a:pos x="139" y="134"/>
                </a:cxn>
                <a:cxn ang="0">
                  <a:pos x="150" y="127"/>
                </a:cxn>
                <a:cxn ang="0">
                  <a:pos x="154" y="118"/>
                </a:cxn>
                <a:cxn ang="0">
                  <a:pos x="163" y="109"/>
                </a:cxn>
                <a:cxn ang="0">
                  <a:pos x="173" y="100"/>
                </a:cxn>
                <a:cxn ang="0">
                  <a:pos x="179" y="93"/>
                </a:cxn>
                <a:cxn ang="0">
                  <a:pos x="186" y="84"/>
                </a:cxn>
                <a:cxn ang="0">
                  <a:pos x="195" y="77"/>
                </a:cxn>
                <a:cxn ang="0">
                  <a:pos x="207" y="68"/>
                </a:cxn>
                <a:cxn ang="0">
                  <a:pos x="216" y="59"/>
                </a:cxn>
                <a:cxn ang="0">
                  <a:pos x="232" y="50"/>
                </a:cxn>
                <a:cxn ang="0">
                  <a:pos x="245" y="45"/>
                </a:cxn>
                <a:cxn ang="0">
                  <a:pos x="263" y="39"/>
                </a:cxn>
                <a:cxn ang="0">
                  <a:pos x="284" y="34"/>
                </a:cxn>
                <a:cxn ang="0">
                  <a:pos x="293" y="27"/>
                </a:cxn>
                <a:cxn ang="0">
                  <a:pos x="300" y="20"/>
                </a:cxn>
                <a:cxn ang="0">
                  <a:pos x="302" y="14"/>
                </a:cxn>
                <a:cxn ang="0">
                  <a:pos x="295" y="5"/>
                </a:cxn>
                <a:cxn ang="0">
                  <a:pos x="282" y="0"/>
                </a:cxn>
                <a:cxn ang="0">
                  <a:pos x="272" y="2"/>
                </a:cxn>
                <a:cxn ang="0">
                  <a:pos x="252" y="11"/>
                </a:cxn>
                <a:cxn ang="0">
                  <a:pos x="238" y="25"/>
                </a:cxn>
                <a:cxn ang="0">
                  <a:pos x="225" y="34"/>
                </a:cxn>
                <a:cxn ang="0">
                  <a:pos x="209" y="45"/>
                </a:cxn>
                <a:cxn ang="0">
                  <a:pos x="195" y="57"/>
                </a:cxn>
                <a:cxn ang="0">
                  <a:pos x="177" y="70"/>
                </a:cxn>
                <a:cxn ang="0">
                  <a:pos x="159" y="79"/>
                </a:cxn>
                <a:cxn ang="0">
                  <a:pos x="141" y="91"/>
                </a:cxn>
                <a:cxn ang="0">
                  <a:pos x="120" y="104"/>
                </a:cxn>
                <a:cxn ang="0">
                  <a:pos x="102" y="118"/>
                </a:cxn>
                <a:cxn ang="0">
                  <a:pos x="82" y="132"/>
                </a:cxn>
                <a:cxn ang="0">
                  <a:pos x="66" y="141"/>
                </a:cxn>
                <a:cxn ang="0">
                  <a:pos x="50" y="154"/>
                </a:cxn>
                <a:cxn ang="0">
                  <a:pos x="36" y="166"/>
                </a:cxn>
                <a:cxn ang="0">
                  <a:pos x="25" y="182"/>
                </a:cxn>
                <a:cxn ang="0">
                  <a:pos x="14" y="193"/>
                </a:cxn>
                <a:cxn ang="0">
                  <a:pos x="9" y="202"/>
                </a:cxn>
                <a:cxn ang="0">
                  <a:pos x="2" y="222"/>
                </a:cxn>
                <a:cxn ang="0">
                  <a:pos x="0" y="241"/>
                </a:cxn>
                <a:cxn ang="0">
                  <a:pos x="2" y="254"/>
                </a:cxn>
                <a:cxn ang="0">
                  <a:pos x="5" y="263"/>
                </a:cxn>
                <a:cxn ang="0">
                  <a:pos x="14" y="270"/>
                </a:cxn>
                <a:cxn ang="0">
                  <a:pos x="23" y="268"/>
                </a:cxn>
                <a:cxn ang="0">
                  <a:pos x="30" y="263"/>
                </a:cxn>
                <a:cxn ang="0">
                  <a:pos x="41" y="254"/>
                </a:cxn>
                <a:cxn ang="0">
                  <a:pos x="50" y="241"/>
                </a:cxn>
                <a:cxn ang="0">
                  <a:pos x="59" y="231"/>
                </a:cxn>
                <a:cxn ang="0">
                  <a:pos x="68" y="222"/>
                </a:cxn>
                <a:cxn ang="0">
                  <a:pos x="75" y="216"/>
                </a:cxn>
                <a:cxn ang="0">
                  <a:pos x="84" y="211"/>
                </a:cxn>
                <a:cxn ang="0">
                  <a:pos x="89" y="204"/>
                </a:cxn>
                <a:cxn ang="0">
                  <a:pos x="98" y="195"/>
                </a:cxn>
                <a:cxn ang="0">
                  <a:pos x="107" y="182"/>
                </a:cxn>
              </a:cxnLst>
              <a:rect l="0" t="0" r="0" b="0"/>
              <a:pathLst>
                <a:path w="21600" h="21600">
                  <a:moveTo>
                    <a:pt x="7795" y="14157"/>
                  </a:moveTo>
                  <a:lnTo>
                    <a:pt x="8282" y="13613"/>
                  </a:lnTo>
                  <a:lnTo>
                    <a:pt x="8607" y="13068"/>
                  </a:lnTo>
                  <a:lnTo>
                    <a:pt x="8769" y="12705"/>
                  </a:lnTo>
                  <a:lnTo>
                    <a:pt x="9094" y="11979"/>
                  </a:lnTo>
                  <a:lnTo>
                    <a:pt x="9256" y="11616"/>
                  </a:lnTo>
                  <a:lnTo>
                    <a:pt x="9744" y="11072"/>
                  </a:lnTo>
                  <a:lnTo>
                    <a:pt x="9906" y="10709"/>
                  </a:lnTo>
                  <a:lnTo>
                    <a:pt x="10393" y="10346"/>
                  </a:lnTo>
                  <a:lnTo>
                    <a:pt x="10718" y="10164"/>
                  </a:lnTo>
                  <a:lnTo>
                    <a:pt x="10881" y="9620"/>
                  </a:lnTo>
                  <a:lnTo>
                    <a:pt x="11043" y="9438"/>
                  </a:lnTo>
                  <a:lnTo>
                    <a:pt x="11368" y="9075"/>
                  </a:lnTo>
                  <a:lnTo>
                    <a:pt x="11693" y="8712"/>
                  </a:lnTo>
                  <a:lnTo>
                    <a:pt x="12017" y="8349"/>
                  </a:lnTo>
                  <a:lnTo>
                    <a:pt x="12342" y="7986"/>
                  </a:lnTo>
                  <a:lnTo>
                    <a:pt x="12504" y="7623"/>
                  </a:lnTo>
                  <a:lnTo>
                    <a:pt x="12829" y="7441"/>
                  </a:lnTo>
                  <a:lnTo>
                    <a:pt x="13154" y="7078"/>
                  </a:lnTo>
                  <a:lnTo>
                    <a:pt x="13317" y="6715"/>
                  </a:lnTo>
                  <a:lnTo>
                    <a:pt x="13642" y="6352"/>
                  </a:lnTo>
                  <a:lnTo>
                    <a:pt x="13966" y="6171"/>
                  </a:lnTo>
                  <a:lnTo>
                    <a:pt x="14291" y="5808"/>
                  </a:lnTo>
                  <a:lnTo>
                    <a:pt x="14778" y="5445"/>
                  </a:lnTo>
                  <a:lnTo>
                    <a:pt x="15103" y="5082"/>
                  </a:lnTo>
                  <a:lnTo>
                    <a:pt x="15428" y="4719"/>
                  </a:lnTo>
                  <a:lnTo>
                    <a:pt x="15915" y="4356"/>
                  </a:lnTo>
                  <a:lnTo>
                    <a:pt x="16565" y="3992"/>
                  </a:lnTo>
                  <a:lnTo>
                    <a:pt x="16890" y="3992"/>
                  </a:lnTo>
                  <a:lnTo>
                    <a:pt x="17539" y="3630"/>
                  </a:lnTo>
                  <a:lnTo>
                    <a:pt x="18026" y="3267"/>
                  </a:lnTo>
                  <a:lnTo>
                    <a:pt x="18839" y="3085"/>
                  </a:lnTo>
                  <a:lnTo>
                    <a:pt x="19488" y="2904"/>
                  </a:lnTo>
                  <a:lnTo>
                    <a:pt x="20300" y="2722"/>
                  </a:lnTo>
                  <a:lnTo>
                    <a:pt x="20625" y="2722"/>
                  </a:lnTo>
                  <a:lnTo>
                    <a:pt x="20950" y="2177"/>
                  </a:lnTo>
                  <a:lnTo>
                    <a:pt x="21275" y="1996"/>
                  </a:lnTo>
                  <a:lnTo>
                    <a:pt x="21437" y="1633"/>
                  </a:lnTo>
                  <a:lnTo>
                    <a:pt x="21600" y="1451"/>
                  </a:lnTo>
                  <a:lnTo>
                    <a:pt x="21600" y="1088"/>
                  </a:lnTo>
                  <a:lnTo>
                    <a:pt x="21275" y="725"/>
                  </a:lnTo>
                  <a:lnTo>
                    <a:pt x="21112" y="362"/>
                  </a:lnTo>
                  <a:lnTo>
                    <a:pt x="20787" y="181"/>
                  </a:lnTo>
                  <a:lnTo>
                    <a:pt x="20138" y="0"/>
                  </a:lnTo>
                  <a:lnTo>
                    <a:pt x="19650" y="181"/>
                  </a:lnTo>
                  <a:lnTo>
                    <a:pt x="19488" y="181"/>
                  </a:lnTo>
                  <a:lnTo>
                    <a:pt x="18839" y="362"/>
                  </a:lnTo>
                  <a:lnTo>
                    <a:pt x="18026" y="907"/>
                  </a:lnTo>
                  <a:lnTo>
                    <a:pt x="17377" y="1633"/>
                  </a:lnTo>
                  <a:lnTo>
                    <a:pt x="17052" y="1996"/>
                  </a:lnTo>
                  <a:lnTo>
                    <a:pt x="16727" y="2359"/>
                  </a:lnTo>
                  <a:lnTo>
                    <a:pt x="16078" y="2722"/>
                  </a:lnTo>
                  <a:lnTo>
                    <a:pt x="15590" y="3085"/>
                  </a:lnTo>
                  <a:lnTo>
                    <a:pt x="14941" y="3630"/>
                  </a:lnTo>
                  <a:lnTo>
                    <a:pt x="14453" y="3992"/>
                  </a:lnTo>
                  <a:lnTo>
                    <a:pt x="13966" y="4537"/>
                  </a:lnTo>
                  <a:lnTo>
                    <a:pt x="13154" y="5082"/>
                  </a:lnTo>
                  <a:lnTo>
                    <a:pt x="12667" y="5626"/>
                  </a:lnTo>
                  <a:lnTo>
                    <a:pt x="12017" y="5808"/>
                  </a:lnTo>
                  <a:lnTo>
                    <a:pt x="11368" y="6352"/>
                  </a:lnTo>
                  <a:lnTo>
                    <a:pt x="10718" y="6897"/>
                  </a:lnTo>
                  <a:lnTo>
                    <a:pt x="10068" y="7260"/>
                  </a:lnTo>
                  <a:lnTo>
                    <a:pt x="9419" y="7805"/>
                  </a:lnTo>
                  <a:lnTo>
                    <a:pt x="8607" y="8349"/>
                  </a:lnTo>
                  <a:lnTo>
                    <a:pt x="7957" y="8893"/>
                  </a:lnTo>
                  <a:lnTo>
                    <a:pt x="7307" y="9438"/>
                  </a:lnTo>
                  <a:lnTo>
                    <a:pt x="6658" y="9982"/>
                  </a:lnTo>
                  <a:lnTo>
                    <a:pt x="5846" y="10527"/>
                  </a:lnTo>
                  <a:lnTo>
                    <a:pt x="5359" y="10890"/>
                  </a:lnTo>
                  <a:lnTo>
                    <a:pt x="4709" y="11253"/>
                  </a:lnTo>
                  <a:lnTo>
                    <a:pt x="4222" y="11616"/>
                  </a:lnTo>
                  <a:lnTo>
                    <a:pt x="3572" y="12342"/>
                  </a:lnTo>
                  <a:lnTo>
                    <a:pt x="2923" y="12887"/>
                  </a:lnTo>
                  <a:lnTo>
                    <a:pt x="2598" y="13250"/>
                  </a:lnTo>
                  <a:lnTo>
                    <a:pt x="2111" y="13794"/>
                  </a:lnTo>
                  <a:lnTo>
                    <a:pt x="1786" y="14520"/>
                  </a:lnTo>
                  <a:lnTo>
                    <a:pt x="1299" y="14883"/>
                  </a:lnTo>
                  <a:lnTo>
                    <a:pt x="974" y="15428"/>
                  </a:lnTo>
                  <a:lnTo>
                    <a:pt x="811" y="15791"/>
                  </a:lnTo>
                  <a:lnTo>
                    <a:pt x="649" y="16154"/>
                  </a:lnTo>
                  <a:lnTo>
                    <a:pt x="324" y="16880"/>
                  </a:lnTo>
                  <a:lnTo>
                    <a:pt x="162" y="17787"/>
                  </a:lnTo>
                  <a:lnTo>
                    <a:pt x="0" y="18514"/>
                  </a:lnTo>
                  <a:lnTo>
                    <a:pt x="0" y="19240"/>
                  </a:lnTo>
                  <a:lnTo>
                    <a:pt x="162" y="19966"/>
                  </a:lnTo>
                  <a:lnTo>
                    <a:pt x="162" y="20329"/>
                  </a:lnTo>
                  <a:lnTo>
                    <a:pt x="324" y="20692"/>
                  </a:lnTo>
                  <a:lnTo>
                    <a:pt x="324" y="21055"/>
                  </a:lnTo>
                  <a:lnTo>
                    <a:pt x="649" y="21418"/>
                  </a:lnTo>
                  <a:lnTo>
                    <a:pt x="974" y="21600"/>
                  </a:lnTo>
                  <a:lnTo>
                    <a:pt x="1299" y="21418"/>
                  </a:lnTo>
                  <a:lnTo>
                    <a:pt x="1623" y="21418"/>
                  </a:lnTo>
                  <a:lnTo>
                    <a:pt x="1948" y="21236"/>
                  </a:lnTo>
                  <a:lnTo>
                    <a:pt x="2111" y="21055"/>
                  </a:lnTo>
                  <a:lnTo>
                    <a:pt x="2598" y="20692"/>
                  </a:lnTo>
                  <a:lnTo>
                    <a:pt x="2923" y="20329"/>
                  </a:lnTo>
                  <a:lnTo>
                    <a:pt x="3248" y="19784"/>
                  </a:lnTo>
                  <a:lnTo>
                    <a:pt x="3572" y="19240"/>
                  </a:lnTo>
                  <a:lnTo>
                    <a:pt x="4059" y="18695"/>
                  </a:lnTo>
                  <a:lnTo>
                    <a:pt x="4222" y="18514"/>
                  </a:lnTo>
                  <a:lnTo>
                    <a:pt x="4384" y="18151"/>
                  </a:lnTo>
                  <a:lnTo>
                    <a:pt x="4871" y="17787"/>
                  </a:lnTo>
                  <a:lnTo>
                    <a:pt x="5196" y="17606"/>
                  </a:lnTo>
                  <a:lnTo>
                    <a:pt x="5359" y="17243"/>
                  </a:lnTo>
                  <a:lnTo>
                    <a:pt x="5684" y="17061"/>
                  </a:lnTo>
                  <a:lnTo>
                    <a:pt x="6008" y="16880"/>
                  </a:lnTo>
                  <a:lnTo>
                    <a:pt x="6333" y="16517"/>
                  </a:lnTo>
                  <a:lnTo>
                    <a:pt x="6333" y="16336"/>
                  </a:lnTo>
                  <a:lnTo>
                    <a:pt x="6658" y="15972"/>
                  </a:lnTo>
                  <a:lnTo>
                    <a:pt x="6983" y="15610"/>
                  </a:lnTo>
                  <a:lnTo>
                    <a:pt x="7145" y="15246"/>
                  </a:lnTo>
                  <a:lnTo>
                    <a:pt x="7632" y="14520"/>
                  </a:lnTo>
                  <a:lnTo>
                    <a:pt x="7795" y="14157"/>
                  </a:lnTo>
                </a:path>
              </a:pathLst>
            </a:custGeom>
            <a:solidFill>
              <a:schemeClr val="folHlink">
                <a:alpha val="100000"/>
              </a:schemeClr>
            </a:solidFill>
            <a:ln w="9525">
              <a:noFill/>
            </a:ln>
          </p:spPr>
          <p:txBody>
            <a:bodyPr/>
            <a:lstStyle/>
            <a:p>
              <a:endParaRPr lang="en-US"/>
            </a:p>
          </p:txBody>
        </p:sp>
        <p:sp>
          <p:nvSpPr>
            <p:cNvPr id="2065" name="未知"/>
            <p:cNvSpPr>
              <a:spLocks noChangeAspect="1"/>
            </p:cNvSpPr>
            <p:nvPr/>
          </p:nvSpPr>
          <p:spPr>
            <a:xfrm>
              <a:off x="206" y="630"/>
              <a:ext cx="375" cy="737"/>
            </a:xfrm>
            <a:custGeom>
              <a:avLst/>
              <a:gdLst/>
              <a:ahLst/>
              <a:cxnLst>
                <a:cxn ang="0">
                  <a:pos x="261" y="159"/>
                </a:cxn>
                <a:cxn ang="0">
                  <a:pos x="259" y="100"/>
                </a:cxn>
                <a:cxn ang="0">
                  <a:pos x="277" y="59"/>
                </a:cxn>
                <a:cxn ang="0">
                  <a:pos x="327" y="16"/>
                </a:cxn>
                <a:cxn ang="0">
                  <a:pos x="345" y="2"/>
                </a:cxn>
                <a:cxn ang="0">
                  <a:pos x="291" y="43"/>
                </a:cxn>
                <a:cxn ang="0">
                  <a:pos x="255" y="82"/>
                </a:cxn>
                <a:cxn ang="0">
                  <a:pos x="232" y="131"/>
                </a:cxn>
                <a:cxn ang="0">
                  <a:pos x="225" y="163"/>
                </a:cxn>
                <a:cxn ang="0">
                  <a:pos x="220" y="204"/>
                </a:cxn>
                <a:cxn ang="0">
                  <a:pos x="218" y="245"/>
                </a:cxn>
                <a:cxn ang="0">
                  <a:pos x="223" y="286"/>
                </a:cxn>
                <a:cxn ang="0">
                  <a:pos x="227" y="338"/>
                </a:cxn>
                <a:cxn ang="0">
                  <a:pos x="230" y="370"/>
                </a:cxn>
                <a:cxn ang="0">
                  <a:pos x="250" y="429"/>
                </a:cxn>
                <a:cxn ang="0">
                  <a:pos x="266" y="447"/>
                </a:cxn>
                <a:cxn ang="0">
                  <a:pos x="261" y="399"/>
                </a:cxn>
                <a:cxn ang="0">
                  <a:pos x="255" y="345"/>
                </a:cxn>
                <a:cxn ang="0">
                  <a:pos x="273" y="297"/>
                </a:cxn>
                <a:cxn ang="0">
                  <a:pos x="291" y="306"/>
                </a:cxn>
                <a:cxn ang="0">
                  <a:pos x="309" y="338"/>
                </a:cxn>
                <a:cxn ang="0">
                  <a:pos x="323" y="385"/>
                </a:cxn>
                <a:cxn ang="0">
                  <a:pos x="332" y="422"/>
                </a:cxn>
                <a:cxn ang="0">
                  <a:pos x="339" y="442"/>
                </a:cxn>
                <a:cxn ang="0">
                  <a:pos x="348" y="494"/>
                </a:cxn>
                <a:cxn ang="0">
                  <a:pos x="357" y="547"/>
                </a:cxn>
                <a:cxn ang="0">
                  <a:pos x="352" y="596"/>
                </a:cxn>
                <a:cxn ang="0">
                  <a:pos x="341" y="637"/>
                </a:cxn>
                <a:cxn ang="0">
                  <a:pos x="323" y="669"/>
                </a:cxn>
                <a:cxn ang="0">
                  <a:pos x="289" y="694"/>
                </a:cxn>
                <a:cxn ang="0">
                  <a:pos x="250" y="687"/>
                </a:cxn>
                <a:cxn ang="0">
                  <a:pos x="211" y="662"/>
                </a:cxn>
                <a:cxn ang="0">
                  <a:pos x="168" y="619"/>
                </a:cxn>
                <a:cxn ang="0">
                  <a:pos x="134" y="571"/>
                </a:cxn>
                <a:cxn ang="0">
                  <a:pos x="102" y="517"/>
                </a:cxn>
                <a:cxn ang="0">
                  <a:pos x="73" y="444"/>
                </a:cxn>
                <a:cxn ang="0">
                  <a:pos x="59" y="379"/>
                </a:cxn>
                <a:cxn ang="0">
                  <a:pos x="55" y="315"/>
                </a:cxn>
                <a:cxn ang="0">
                  <a:pos x="61" y="258"/>
                </a:cxn>
                <a:cxn ang="0">
                  <a:pos x="80" y="215"/>
                </a:cxn>
                <a:cxn ang="0">
                  <a:pos x="75" y="215"/>
                </a:cxn>
                <a:cxn ang="0">
                  <a:pos x="41" y="243"/>
                </a:cxn>
                <a:cxn ang="0">
                  <a:pos x="14" y="268"/>
                </a:cxn>
                <a:cxn ang="0">
                  <a:pos x="2" y="315"/>
                </a:cxn>
                <a:cxn ang="0">
                  <a:pos x="0" y="383"/>
                </a:cxn>
                <a:cxn ang="0">
                  <a:pos x="16" y="458"/>
                </a:cxn>
                <a:cxn ang="0">
                  <a:pos x="45" y="537"/>
                </a:cxn>
                <a:cxn ang="0">
                  <a:pos x="86" y="610"/>
                </a:cxn>
                <a:cxn ang="0">
                  <a:pos x="182" y="705"/>
                </a:cxn>
                <a:cxn ang="0">
                  <a:pos x="266" y="737"/>
                </a:cxn>
                <a:cxn ang="0">
                  <a:pos x="327" y="707"/>
                </a:cxn>
                <a:cxn ang="0">
                  <a:pos x="364" y="639"/>
                </a:cxn>
                <a:cxn ang="0">
                  <a:pos x="373" y="551"/>
                </a:cxn>
                <a:cxn ang="0">
                  <a:pos x="364" y="488"/>
                </a:cxn>
                <a:cxn ang="0">
                  <a:pos x="352" y="451"/>
                </a:cxn>
                <a:cxn ang="0">
                  <a:pos x="336" y="410"/>
                </a:cxn>
                <a:cxn ang="0">
                  <a:pos x="318" y="372"/>
                </a:cxn>
                <a:cxn ang="0">
                  <a:pos x="295" y="333"/>
                </a:cxn>
                <a:cxn ang="0">
                  <a:pos x="270" y="297"/>
                </a:cxn>
                <a:cxn ang="0">
                  <a:pos x="259" y="256"/>
                </a:cxn>
                <a:cxn ang="0">
                  <a:pos x="257" y="213"/>
                </a:cxn>
              </a:cxnLst>
              <a:rect l="0" t="0" r="0" b="0"/>
              <a:pathLst>
                <a:path w="21600" h="21600">
                  <a:moveTo>
                    <a:pt x="14792" y="5781"/>
                  </a:moveTo>
                  <a:lnTo>
                    <a:pt x="15054" y="5582"/>
                  </a:lnTo>
                  <a:lnTo>
                    <a:pt x="15054" y="5383"/>
                  </a:lnTo>
                  <a:lnTo>
                    <a:pt x="15054" y="5117"/>
                  </a:lnTo>
                  <a:lnTo>
                    <a:pt x="15185" y="4918"/>
                  </a:lnTo>
                  <a:lnTo>
                    <a:pt x="15054" y="4652"/>
                  </a:lnTo>
                  <a:lnTo>
                    <a:pt x="15054" y="4386"/>
                  </a:lnTo>
                  <a:lnTo>
                    <a:pt x="14923" y="4053"/>
                  </a:lnTo>
                  <a:lnTo>
                    <a:pt x="14923" y="3788"/>
                  </a:lnTo>
                  <a:lnTo>
                    <a:pt x="14923" y="3522"/>
                  </a:lnTo>
                  <a:lnTo>
                    <a:pt x="14792" y="3190"/>
                  </a:lnTo>
                  <a:lnTo>
                    <a:pt x="14923" y="2924"/>
                  </a:lnTo>
                  <a:lnTo>
                    <a:pt x="15054" y="2658"/>
                  </a:lnTo>
                  <a:lnTo>
                    <a:pt x="14923" y="2459"/>
                  </a:lnTo>
                  <a:lnTo>
                    <a:pt x="15054" y="2193"/>
                  </a:lnTo>
                  <a:lnTo>
                    <a:pt x="15316" y="2060"/>
                  </a:lnTo>
                  <a:lnTo>
                    <a:pt x="15578" y="1860"/>
                  </a:lnTo>
                  <a:lnTo>
                    <a:pt x="15970" y="1727"/>
                  </a:lnTo>
                  <a:lnTo>
                    <a:pt x="16494" y="1594"/>
                  </a:lnTo>
                  <a:lnTo>
                    <a:pt x="17018" y="1328"/>
                  </a:lnTo>
                  <a:lnTo>
                    <a:pt x="17410" y="1129"/>
                  </a:lnTo>
                  <a:lnTo>
                    <a:pt x="18065" y="863"/>
                  </a:lnTo>
                  <a:lnTo>
                    <a:pt x="18588" y="664"/>
                  </a:lnTo>
                  <a:lnTo>
                    <a:pt x="18850" y="465"/>
                  </a:lnTo>
                  <a:lnTo>
                    <a:pt x="19374" y="265"/>
                  </a:lnTo>
                  <a:lnTo>
                    <a:pt x="19767" y="132"/>
                  </a:lnTo>
                  <a:lnTo>
                    <a:pt x="19897" y="66"/>
                  </a:lnTo>
                  <a:lnTo>
                    <a:pt x="20159" y="0"/>
                  </a:lnTo>
                  <a:lnTo>
                    <a:pt x="20028" y="66"/>
                  </a:lnTo>
                  <a:lnTo>
                    <a:pt x="19897" y="66"/>
                  </a:lnTo>
                  <a:lnTo>
                    <a:pt x="19505" y="199"/>
                  </a:lnTo>
                  <a:lnTo>
                    <a:pt x="18850" y="398"/>
                  </a:lnTo>
                  <a:lnTo>
                    <a:pt x="18196" y="731"/>
                  </a:lnTo>
                  <a:lnTo>
                    <a:pt x="17803" y="930"/>
                  </a:lnTo>
                  <a:lnTo>
                    <a:pt x="17148" y="1129"/>
                  </a:lnTo>
                  <a:lnTo>
                    <a:pt x="16756" y="1262"/>
                  </a:lnTo>
                  <a:lnTo>
                    <a:pt x="16494" y="1462"/>
                  </a:lnTo>
                  <a:lnTo>
                    <a:pt x="16101" y="1594"/>
                  </a:lnTo>
                  <a:lnTo>
                    <a:pt x="15578" y="1794"/>
                  </a:lnTo>
                  <a:lnTo>
                    <a:pt x="15316" y="1993"/>
                  </a:lnTo>
                  <a:lnTo>
                    <a:pt x="14792" y="2259"/>
                  </a:lnTo>
                  <a:lnTo>
                    <a:pt x="14661" y="2392"/>
                  </a:lnTo>
                  <a:lnTo>
                    <a:pt x="14268" y="2658"/>
                  </a:lnTo>
                  <a:lnTo>
                    <a:pt x="14007" y="2857"/>
                  </a:lnTo>
                  <a:lnTo>
                    <a:pt x="13876" y="2990"/>
                  </a:lnTo>
                  <a:lnTo>
                    <a:pt x="13483" y="3322"/>
                  </a:lnTo>
                  <a:lnTo>
                    <a:pt x="13352" y="3588"/>
                  </a:lnTo>
                  <a:lnTo>
                    <a:pt x="13352" y="3854"/>
                  </a:lnTo>
                  <a:lnTo>
                    <a:pt x="13352" y="4186"/>
                  </a:lnTo>
                  <a:lnTo>
                    <a:pt x="13221" y="4253"/>
                  </a:lnTo>
                  <a:lnTo>
                    <a:pt x="13221" y="4386"/>
                  </a:lnTo>
                  <a:lnTo>
                    <a:pt x="13221" y="4519"/>
                  </a:lnTo>
                  <a:lnTo>
                    <a:pt x="13221" y="4652"/>
                  </a:lnTo>
                  <a:lnTo>
                    <a:pt x="12959" y="4784"/>
                  </a:lnTo>
                  <a:lnTo>
                    <a:pt x="12959" y="5050"/>
                  </a:lnTo>
                  <a:lnTo>
                    <a:pt x="12828" y="5183"/>
                  </a:lnTo>
                  <a:lnTo>
                    <a:pt x="12828" y="5383"/>
                  </a:lnTo>
                  <a:lnTo>
                    <a:pt x="12698" y="5516"/>
                  </a:lnTo>
                  <a:lnTo>
                    <a:pt x="12698" y="5715"/>
                  </a:lnTo>
                  <a:lnTo>
                    <a:pt x="12698" y="5981"/>
                  </a:lnTo>
                  <a:lnTo>
                    <a:pt x="12567" y="6180"/>
                  </a:lnTo>
                  <a:lnTo>
                    <a:pt x="12567" y="6446"/>
                  </a:lnTo>
                  <a:lnTo>
                    <a:pt x="12567" y="6645"/>
                  </a:lnTo>
                  <a:lnTo>
                    <a:pt x="12436" y="6845"/>
                  </a:lnTo>
                  <a:lnTo>
                    <a:pt x="12567" y="7111"/>
                  </a:lnTo>
                  <a:lnTo>
                    <a:pt x="12567" y="7177"/>
                  </a:lnTo>
                  <a:lnTo>
                    <a:pt x="12567" y="7310"/>
                  </a:lnTo>
                  <a:lnTo>
                    <a:pt x="12567" y="7443"/>
                  </a:lnTo>
                  <a:lnTo>
                    <a:pt x="12698" y="7642"/>
                  </a:lnTo>
                  <a:lnTo>
                    <a:pt x="12698" y="7842"/>
                  </a:lnTo>
                  <a:lnTo>
                    <a:pt x="12828" y="8108"/>
                  </a:lnTo>
                  <a:lnTo>
                    <a:pt x="12828" y="8373"/>
                  </a:lnTo>
                  <a:lnTo>
                    <a:pt x="12828" y="8639"/>
                  </a:lnTo>
                  <a:lnTo>
                    <a:pt x="12959" y="8839"/>
                  </a:lnTo>
                  <a:lnTo>
                    <a:pt x="12828" y="9104"/>
                  </a:lnTo>
                  <a:lnTo>
                    <a:pt x="12959" y="9370"/>
                  </a:lnTo>
                  <a:lnTo>
                    <a:pt x="12959" y="9636"/>
                  </a:lnTo>
                  <a:lnTo>
                    <a:pt x="13090" y="9902"/>
                  </a:lnTo>
                  <a:lnTo>
                    <a:pt x="12959" y="9969"/>
                  </a:lnTo>
                  <a:lnTo>
                    <a:pt x="13090" y="10168"/>
                  </a:lnTo>
                  <a:lnTo>
                    <a:pt x="12959" y="10234"/>
                  </a:lnTo>
                  <a:lnTo>
                    <a:pt x="12959" y="10367"/>
                  </a:lnTo>
                  <a:lnTo>
                    <a:pt x="13090" y="10567"/>
                  </a:lnTo>
                  <a:lnTo>
                    <a:pt x="13221" y="10832"/>
                  </a:lnTo>
                  <a:lnTo>
                    <a:pt x="13352" y="11098"/>
                  </a:lnTo>
                  <a:lnTo>
                    <a:pt x="13483" y="11364"/>
                  </a:lnTo>
                  <a:lnTo>
                    <a:pt x="13745" y="11630"/>
                  </a:lnTo>
                  <a:lnTo>
                    <a:pt x="13876" y="11962"/>
                  </a:lnTo>
                  <a:lnTo>
                    <a:pt x="14138" y="12228"/>
                  </a:lnTo>
                  <a:lnTo>
                    <a:pt x="14399" y="12560"/>
                  </a:lnTo>
                  <a:lnTo>
                    <a:pt x="14530" y="12760"/>
                  </a:lnTo>
                  <a:lnTo>
                    <a:pt x="14792" y="13026"/>
                  </a:lnTo>
                  <a:lnTo>
                    <a:pt x="14923" y="13159"/>
                  </a:lnTo>
                  <a:lnTo>
                    <a:pt x="15054" y="13225"/>
                  </a:lnTo>
                  <a:lnTo>
                    <a:pt x="15185" y="13225"/>
                  </a:lnTo>
                  <a:lnTo>
                    <a:pt x="15316" y="13092"/>
                  </a:lnTo>
                  <a:lnTo>
                    <a:pt x="15316" y="12959"/>
                  </a:lnTo>
                  <a:lnTo>
                    <a:pt x="15316" y="12694"/>
                  </a:lnTo>
                  <a:lnTo>
                    <a:pt x="15447" y="12494"/>
                  </a:lnTo>
                  <a:lnTo>
                    <a:pt x="15316" y="12228"/>
                  </a:lnTo>
                  <a:lnTo>
                    <a:pt x="15185" y="11896"/>
                  </a:lnTo>
                  <a:lnTo>
                    <a:pt x="15054" y="11697"/>
                  </a:lnTo>
                  <a:lnTo>
                    <a:pt x="14923" y="11431"/>
                  </a:lnTo>
                  <a:lnTo>
                    <a:pt x="14792" y="11231"/>
                  </a:lnTo>
                  <a:lnTo>
                    <a:pt x="14661" y="10966"/>
                  </a:lnTo>
                  <a:lnTo>
                    <a:pt x="14792" y="10633"/>
                  </a:lnTo>
                  <a:lnTo>
                    <a:pt x="14661" y="10434"/>
                  </a:lnTo>
                  <a:lnTo>
                    <a:pt x="14661" y="10101"/>
                  </a:lnTo>
                  <a:lnTo>
                    <a:pt x="14661" y="9836"/>
                  </a:lnTo>
                  <a:lnTo>
                    <a:pt x="14792" y="9636"/>
                  </a:lnTo>
                  <a:lnTo>
                    <a:pt x="15054" y="9370"/>
                  </a:lnTo>
                  <a:lnTo>
                    <a:pt x="15316" y="9104"/>
                  </a:lnTo>
                  <a:lnTo>
                    <a:pt x="15447" y="8839"/>
                  </a:lnTo>
                  <a:lnTo>
                    <a:pt x="15708" y="8706"/>
                  </a:lnTo>
                  <a:lnTo>
                    <a:pt x="15839" y="8706"/>
                  </a:lnTo>
                  <a:lnTo>
                    <a:pt x="15970" y="8706"/>
                  </a:lnTo>
                  <a:lnTo>
                    <a:pt x="16232" y="8772"/>
                  </a:lnTo>
                  <a:lnTo>
                    <a:pt x="16363" y="8772"/>
                  </a:lnTo>
                  <a:lnTo>
                    <a:pt x="16494" y="8839"/>
                  </a:lnTo>
                  <a:lnTo>
                    <a:pt x="16756" y="8972"/>
                  </a:lnTo>
                  <a:lnTo>
                    <a:pt x="16887" y="9104"/>
                  </a:lnTo>
                  <a:lnTo>
                    <a:pt x="17148" y="9238"/>
                  </a:lnTo>
                  <a:lnTo>
                    <a:pt x="17279" y="9437"/>
                  </a:lnTo>
                  <a:lnTo>
                    <a:pt x="17279" y="9503"/>
                  </a:lnTo>
                  <a:lnTo>
                    <a:pt x="17541" y="9769"/>
                  </a:lnTo>
                  <a:lnTo>
                    <a:pt x="17803" y="9902"/>
                  </a:lnTo>
                  <a:lnTo>
                    <a:pt x="17803" y="10101"/>
                  </a:lnTo>
                  <a:lnTo>
                    <a:pt x="18065" y="10367"/>
                  </a:lnTo>
                  <a:lnTo>
                    <a:pt x="18196" y="10567"/>
                  </a:lnTo>
                  <a:lnTo>
                    <a:pt x="18327" y="10766"/>
                  </a:lnTo>
                  <a:lnTo>
                    <a:pt x="18458" y="11032"/>
                  </a:lnTo>
                  <a:lnTo>
                    <a:pt x="18588" y="11298"/>
                  </a:lnTo>
                  <a:lnTo>
                    <a:pt x="18719" y="11364"/>
                  </a:lnTo>
                  <a:lnTo>
                    <a:pt x="18719" y="11563"/>
                  </a:lnTo>
                  <a:lnTo>
                    <a:pt x="18850" y="11763"/>
                  </a:lnTo>
                  <a:lnTo>
                    <a:pt x="18981" y="11962"/>
                  </a:lnTo>
                  <a:lnTo>
                    <a:pt x="18981" y="12162"/>
                  </a:lnTo>
                  <a:lnTo>
                    <a:pt x="19112" y="12361"/>
                  </a:lnTo>
                  <a:lnTo>
                    <a:pt x="19243" y="12560"/>
                  </a:lnTo>
                  <a:lnTo>
                    <a:pt x="19374" y="12627"/>
                  </a:lnTo>
                  <a:lnTo>
                    <a:pt x="19374" y="12760"/>
                  </a:lnTo>
                  <a:lnTo>
                    <a:pt x="19374" y="12826"/>
                  </a:lnTo>
                  <a:lnTo>
                    <a:pt x="19505" y="12959"/>
                  </a:lnTo>
                  <a:lnTo>
                    <a:pt x="19505" y="12959"/>
                  </a:lnTo>
                  <a:lnTo>
                    <a:pt x="19505" y="13026"/>
                  </a:lnTo>
                  <a:lnTo>
                    <a:pt x="19636" y="13358"/>
                  </a:lnTo>
                  <a:lnTo>
                    <a:pt x="19767" y="13690"/>
                  </a:lnTo>
                  <a:lnTo>
                    <a:pt x="19897" y="13823"/>
                  </a:lnTo>
                  <a:lnTo>
                    <a:pt x="20028" y="14156"/>
                  </a:lnTo>
                  <a:lnTo>
                    <a:pt x="20028" y="14488"/>
                  </a:lnTo>
                  <a:lnTo>
                    <a:pt x="20159" y="14754"/>
                  </a:lnTo>
                  <a:lnTo>
                    <a:pt x="20159" y="15020"/>
                  </a:lnTo>
                  <a:lnTo>
                    <a:pt x="20290" y="15286"/>
                  </a:lnTo>
                  <a:lnTo>
                    <a:pt x="20421" y="15551"/>
                  </a:lnTo>
                  <a:lnTo>
                    <a:pt x="20421" y="15817"/>
                  </a:lnTo>
                  <a:lnTo>
                    <a:pt x="20552" y="16017"/>
                  </a:lnTo>
                  <a:lnTo>
                    <a:pt x="20421" y="16283"/>
                  </a:lnTo>
                  <a:lnTo>
                    <a:pt x="20421" y="16548"/>
                  </a:lnTo>
                  <a:lnTo>
                    <a:pt x="20421" y="16880"/>
                  </a:lnTo>
                  <a:lnTo>
                    <a:pt x="20421" y="17080"/>
                  </a:lnTo>
                  <a:lnTo>
                    <a:pt x="20290" y="17279"/>
                  </a:lnTo>
                  <a:lnTo>
                    <a:pt x="20290" y="17479"/>
                  </a:lnTo>
                  <a:lnTo>
                    <a:pt x="20290" y="17678"/>
                  </a:lnTo>
                  <a:lnTo>
                    <a:pt x="20159" y="17944"/>
                  </a:lnTo>
                  <a:lnTo>
                    <a:pt x="20028" y="18210"/>
                  </a:lnTo>
                  <a:lnTo>
                    <a:pt x="19897" y="18343"/>
                  </a:lnTo>
                  <a:lnTo>
                    <a:pt x="19767" y="18476"/>
                  </a:lnTo>
                  <a:lnTo>
                    <a:pt x="19636" y="18675"/>
                  </a:lnTo>
                  <a:lnTo>
                    <a:pt x="19505" y="18941"/>
                  </a:lnTo>
                  <a:lnTo>
                    <a:pt x="19374" y="19074"/>
                  </a:lnTo>
                  <a:lnTo>
                    <a:pt x="19112" y="19207"/>
                  </a:lnTo>
                  <a:lnTo>
                    <a:pt x="18981" y="19406"/>
                  </a:lnTo>
                  <a:lnTo>
                    <a:pt x="18719" y="19539"/>
                  </a:lnTo>
                  <a:lnTo>
                    <a:pt x="18588" y="19605"/>
                  </a:lnTo>
                  <a:lnTo>
                    <a:pt x="18196" y="19805"/>
                  </a:lnTo>
                  <a:lnTo>
                    <a:pt x="17803" y="20004"/>
                  </a:lnTo>
                  <a:lnTo>
                    <a:pt x="17803" y="20071"/>
                  </a:lnTo>
                  <a:lnTo>
                    <a:pt x="17410" y="20137"/>
                  </a:lnTo>
                  <a:lnTo>
                    <a:pt x="17018" y="20270"/>
                  </a:lnTo>
                  <a:lnTo>
                    <a:pt x="16625" y="20337"/>
                  </a:lnTo>
                  <a:lnTo>
                    <a:pt x="16363" y="20337"/>
                  </a:lnTo>
                  <a:lnTo>
                    <a:pt x="15970" y="20403"/>
                  </a:lnTo>
                  <a:lnTo>
                    <a:pt x="15708" y="20337"/>
                  </a:lnTo>
                  <a:lnTo>
                    <a:pt x="15316" y="20337"/>
                  </a:lnTo>
                  <a:lnTo>
                    <a:pt x="14923" y="20204"/>
                  </a:lnTo>
                  <a:lnTo>
                    <a:pt x="14399" y="20137"/>
                  </a:lnTo>
                  <a:lnTo>
                    <a:pt x="14007" y="20071"/>
                  </a:lnTo>
                  <a:lnTo>
                    <a:pt x="13745" y="20004"/>
                  </a:lnTo>
                  <a:lnTo>
                    <a:pt x="13352" y="19871"/>
                  </a:lnTo>
                  <a:lnTo>
                    <a:pt x="12959" y="19672"/>
                  </a:lnTo>
                  <a:lnTo>
                    <a:pt x="12436" y="19539"/>
                  </a:lnTo>
                  <a:lnTo>
                    <a:pt x="12174" y="19406"/>
                  </a:lnTo>
                  <a:lnTo>
                    <a:pt x="11781" y="19207"/>
                  </a:lnTo>
                  <a:lnTo>
                    <a:pt x="11388" y="19074"/>
                  </a:lnTo>
                  <a:lnTo>
                    <a:pt x="10996" y="18808"/>
                  </a:lnTo>
                  <a:lnTo>
                    <a:pt x="10603" y="18608"/>
                  </a:lnTo>
                  <a:lnTo>
                    <a:pt x="10210" y="18343"/>
                  </a:lnTo>
                  <a:lnTo>
                    <a:pt x="9686" y="18143"/>
                  </a:lnTo>
                  <a:lnTo>
                    <a:pt x="9425" y="18010"/>
                  </a:lnTo>
                  <a:lnTo>
                    <a:pt x="9032" y="17745"/>
                  </a:lnTo>
                  <a:lnTo>
                    <a:pt x="8639" y="17479"/>
                  </a:lnTo>
                  <a:lnTo>
                    <a:pt x="8246" y="17213"/>
                  </a:lnTo>
                  <a:lnTo>
                    <a:pt x="7854" y="17014"/>
                  </a:lnTo>
                  <a:lnTo>
                    <a:pt x="7723" y="16748"/>
                  </a:lnTo>
                  <a:lnTo>
                    <a:pt x="7330" y="16482"/>
                  </a:lnTo>
                  <a:lnTo>
                    <a:pt x="7069" y="16216"/>
                  </a:lnTo>
                  <a:lnTo>
                    <a:pt x="6676" y="15950"/>
                  </a:lnTo>
                  <a:lnTo>
                    <a:pt x="6414" y="15751"/>
                  </a:lnTo>
                  <a:lnTo>
                    <a:pt x="6152" y="15485"/>
                  </a:lnTo>
                  <a:lnTo>
                    <a:pt x="5890" y="15153"/>
                  </a:lnTo>
                  <a:lnTo>
                    <a:pt x="5629" y="14820"/>
                  </a:lnTo>
                  <a:lnTo>
                    <a:pt x="5367" y="14421"/>
                  </a:lnTo>
                  <a:lnTo>
                    <a:pt x="5105" y="14089"/>
                  </a:lnTo>
                  <a:lnTo>
                    <a:pt x="4843" y="13757"/>
                  </a:lnTo>
                  <a:lnTo>
                    <a:pt x="4581" y="13425"/>
                  </a:lnTo>
                  <a:lnTo>
                    <a:pt x="4189" y="13026"/>
                  </a:lnTo>
                  <a:lnTo>
                    <a:pt x="4057" y="12694"/>
                  </a:lnTo>
                  <a:lnTo>
                    <a:pt x="3927" y="12361"/>
                  </a:lnTo>
                  <a:lnTo>
                    <a:pt x="3665" y="12029"/>
                  </a:lnTo>
                  <a:lnTo>
                    <a:pt x="3534" y="11763"/>
                  </a:lnTo>
                  <a:lnTo>
                    <a:pt x="3534" y="11364"/>
                  </a:lnTo>
                  <a:lnTo>
                    <a:pt x="3403" y="11098"/>
                  </a:lnTo>
                  <a:lnTo>
                    <a:pt x="3272" y="10832"/>
                  </a:lnTo>
                  <a:lnTo>
                    <a:pt x="3272" y="10500"/>
                  </a:lnTo>
                  <a:lnTo>
                    <a:pt x="3141" y="10101"/>
                  </a:lnTo>
                  <a:lnTo>
                    <a:pt x="3141" y="9836"/>
                  </a:lnTo>
                  <a:lnTo>
                    <a:pt x="3141" y="9570"/>
                  </a:lnTo>
                  <a:lnTo>
                    <a:pt x="3141" y="9238"/>
                  </a:lnTo>
                  <a:lnTo>
                    <a:pt x="3141" y="8972"/>
                  </a:lnTo>
                  <a:lnTo>
                    <a:pt x="3141" y="8639"/>
                  </a:lnTo>
                  <a:lnTo>
                    <a:pt x="3272" y="8373"/>
                  </a:lnTo>
                  <a:lnTo>
                    <a:pt x="3403" y="8108"/>
                  </a:lnTo>
                  <a:lnTo>
                    <a:pt x="3403" y="7842"/>
                  </a:lnTo>
                  <a:lnTo>
                    <a:pt x="3534" y="7576"/>
                  </a:lnTo>
                  <a:lnTo>
                    <a:pt x="3665" y="7377"/>
                  </a:lnTo>
                  <a:lnTo>
                    <a:pt x="3796" y="7177"/>
                  </a:lnTo>
                  <a:lnTo>
                    <a:pt x="3927" y="6978"/>
                  </a:lnTo>
                  <a:lnTo>
                    <a:pt x="4189" y="6712"/>
                  </a:lnTo>
                  <a:lnTo>
                    <a:pt x="4319" y="6513"/>
                  </a:lnTo>
                  <a:lnTo>
                    <a:pt x="4581" y="6313"/>
                  </a:lnTo>
                  <a:lnTo>
                    <a:pt x="4843" y="6247"/>
                  </a:lnTo>
                  <a:lnTo>
                    <a:pt x="4974" y="6180"/>
                  </a:lnTo>
                  <a:lnTo>
                    <a:pt x="4974" y="6180"/>
                  </a:lnTo>
                  <a:lnTo>
                    <a:pt x="4843" y="6180"/>
                  </a:lnTo>
                  <a:lnTo>
                    <a:pt x="4712" y="6247"/>
                  </a:lnTo>
                  <a:lnTo>
                    <a:pt x="4319" y="6313"/>
                  </a:lnTo>
                  <a:lnTo>
                    <a:pt x="4057" y="6380"/>
                  </a:lnTo>
                  <a:lnTo>
                    <a:pt x="3796" y="6513"/>
                  </a:lnTo>
                  <a:lnTo>
                    <a:pt x="3534" y="6645"/>
                  </a:lnTo>
                  <a:lnTo>
                    <a:pt x="3141" y="6779"/>
                  </a:lnTo>
                  <a:lnTo>
                    <a:pt x="2748" y="6978"/>
                  </a:lnTo>
                  <a:lnTo>
                    <a:pt x="2356" y="7111"/>
                  </a:lnTo>
                  <a:lnTo>
                    <a:pt x="2094" y="7310"/>
                  </a:lnTo>
                  <a:lnTo>
                    <a:pt x="1701" y="7377"/>
                  </a:lnTo>
                  <a:lnTo>
                    <a:pt x="1570" y="7576"/>
                  </a:lnTo>
                  <a:lnTo>
                    <a:pt x="1308" y="7642"/>
                  </a:lnTo>
                  <a:lnTo>
                    <a:pt x="1047" y="7775"/>
                  </a:lnTo>
                  <a:lnTo>
                    <a:pt x="785" y="7842"/>
                  </a:lnTo>
                  <a:lnTo>
                    <a:pt x="654" y="8041"/>
                  </a:lnTo>
                  <a:lnTo>
                    <a:pt x="523" y="8307"/>
                  </a:lnTo>
                  <a:lnTo>
                    <a:pt x="261" y="8507"/>
                  </a:lnTo>
                  <a:lnTo>
                    <a:pt x="130" y="8706"/>
                  </a:lnTo>
                  <a:lnTo>
                    <a:pt x="0" y="9038"/>
                  </a:lnTo>
                  <a:lnTo>
                    <a:pt x="130" y="9238"/>
                  </a:lnTo>
                  <a:lnTo>
                    <a:pt x="0" y="9570"/>
                  </a:lnTo>
                  <a:lnTo>
                    <a:pt x="0" y="9902"/>
                  </a:lnTo>
                  <a:lnTo>
                    <a:pt x="0" y="10168"/>
                  </a:lnTo>
                  <a:lnTo>
                    <a:pt x="0" y="10500"/>
                  </a:lnTo>
                  <a:lnTo>
                    <a:pt x="0" y="10832"/>
                  </a:lnTo>
                  <a:lnTo>
                    <a:pt x="0" y="11231"/>
                  </a:lnTo>
                  <a:lnTo>
                    <a:pt x="130" y="11497"/>
                  </a:lnTo>
                  <a:lnTo>
                    <a:pt x="261" y="11896"/>
                  </a:lnTo>
                  <a:lnTo>
                    <a:pt x="392" y="12295"/>
                  </a:lnTo>
                  <a:lnTo>
                    <a:pt x="654" y="12627"/>
                  </a:lnTo>
                  <a:lnTo>
                    <a:pt x="785" y="13026"/>
                  </a:lnTo>
                  <a:lnTo>
                    <a:pt x="916" y="13425"/>
                  </a:lnTo>
                  <a:lnTo>
                    <a:pt x="1047" y="13757"/>
                  </a:lnTo>
                  <a:lnTo>
                    <a:pt x="1439" y="14222"/>
                  </a:lnTo>
                  <a:lnTo>
                    <a:pt x="1701" y="14555"/>
                  </a:lnTo>
                  <a:lnTo>
                    <a:pt x="1963" y="14953"/>
                  </a:lnTo>
                  <a:lnTo>
                    <a:pt x="2225" y="15352"/>
                  </a:lnTo>
                  <a:lnTo>
                    <a:pt x="2617" y="15751"/>
                  </a:lnTo>
                  <a:lnTo>
                    <a:pt x="3010" y="16083"/>
                  </a:lnTo>
                  <a:lnTo>
                    <a:pt x="3272" y="16548"/>
                  </a:lnTo>
                  <a:lnTo>
                    <a:pt x="3665" y="16814"/>
                  </a:lnTo>
                  <a:lnTo>
                    <a:pt x="4057" y="17213"/>
                  </a:lnTo>
                  <a:lnTo>
                    <a:pt x="4581" y="17545"/>
                  </a:lnTo>
                  <a:lnTo>
                    <a:pt x="4974" y="17877"/>
                  </a:lnTo>
                  <a:lnTo>
                    <a:pt x="5497" y="18143"/>
                  </a:lnTo>
                  <a:lnTo>
                    <a:pt x="6414" y="18808"/>
                  </a:lnTo>
                  <a:lnTo>
                    <a:pt x="7592" y="19406"/>
                  </a:lnTo>
                  <a:lnTo>
                    <a:pt x="8639" y="19938"/>
                  </a:lnTo>
                  <a:lnTo>
                    <a:pt x="9556" y="20337"/>
                  </a:lnTo>
                  <a:lnTo>
                    <a:pt x="10472" y="20669"/>
                  </a:lnTo>
                  <a:lnTo>
                    <a:pt x="11388" y="20935"/>
                  </a:lnTo>
                  <a:lnTo>
                    <a:pt x="12174" y="21201"/>
                  </a:lnTo>
                  <a:lnTo>
                    <a:pt x="12959" y="21400"/>
                  </a:lnTo>
                  <a:lnTo>
                    <a:pt x="13876" y="21533"/>
                  </a:lnTo>
                  <a:lnTo>
                    <a:pt x="14530" y="21533"/>
                  </a:lnTo>
                  <a:lnTo>
                    <a:pt x="15316" y="21600"/>
                  </a:lnTo>
                  <a:lnTo>
                    <a:pt x="15970" y="21600"/>
                  </a:lnTo>
                  <a:lnTo>
                    <a:pt x="16625" y="21466"/>
                  </a:lnTo>
                  <a:lnTo>
                    <a:pt x="17279" y="21400"/>
                  </a:lnTo>
                  <a:lnTo>
                    <a:pt x="17803" y="21201"/>
                  </a:lnTo>
                  <a:lnTo>
                    <a:pt x="18327" y="21001"/>
                  </a:lnTo>
                  <a:lnTo>
                    <a:pt x="18850" y="20735"/>
                  </a:lnTo>
                  <a:lnTo>
                    <a:pt x="19243" y="20536"/>
                  </a:lnTo>
                  <a:lnTo>
                    <a:pt x="19897" y="20270"/>
                  </a:lnTo>
                  <a:lnTo>
                    <a:pt x="20159" y="19871"/>
                  </a:lnTo>
                  <a:lnTo>
                    <a:pt x="20290" y="19539"/>
                  </a:lnTo>
                  <a:lnTo>
                    <a:pt x="20683" y="19207"/>
                  </a:lnTo>
                  <a:lnTo>
                    <a:pt x="20945" y="18742"/>
                  </a:lnTo>
                  <a:lnTo>
                    <a:pt x="21207" y="18343"/>
                  </a:lnTo>
                  <a:lnTo>
                    <a:pt x="21468" y="17944"/>
                  </a:lnTo>
                  <a:lnTo>
                    <a:pt x="21337" y="17479"/>
                  </a:lnTo>
                  <a:lnTo>
                    <a:pt x="21468" y="17080"/>
                  </a:lnTo>
                  <a:lnTo>
                    <a:pt x="21600" y="16681"/>
                  </a:lnTo>
                  <a:lnTo>
                    <a:pt x="21468" y="16149"/>
                  </a:lnTo>
                  <a:lnTo>
                    <a:pt x="21468" y="15751"/>
                  </a:lnTo>
                  <a:lnTo>
                    <a:pt x="21337" y="15219"/>
                  </a:lnTo>
                  <a:lnTo>
                    <a:pt x="21207" y="14820"/>
                  </a:lnTo>
                  <a:lnTo>
                    <a:pt x="21076" y="14687"/>
                  </a:lnTo>
                  <a:lnTo>
                    <a:pt x="21076" y="14488"/>
                  </a:lnTo>
                  <a:lnTo>
                    <a:pt x="20945" y="14289"/>
                  </a:lnTo>
                  <a:lnTo>
                    <a:pt x="20945" y="14089"/>
                  </a:lnTo>
                  <a:lnTo>
                    <a:pt x="20683" y="13890"/>
                  </a:lnTo>
                  <a:lnTo>
                    <a:pt x="20552" y="13690"/>
                  </a:lnTo>
                  <a:lnTo>
                    <a:pt x="20552" y="13558"/>
                  </a:lnTo>
                  <a:lnTo>
                    <a:pt x="20421" y="13358"/>
                  </a:lnTo>
                  <a:lnTo>
                    <a:pt x="20290" y="13225"/>
                  </a:lnTo>
                  <a:lnTo>
                    <a:pt x="20159" y="12959"/>
                  </a:lnTo>
                  <a:lnTo>
                    <a:pt x="19897" y="12760"/>
                  </a:lnTo>
                  <a:lnTo>
                    <a:pt x="19897" y="12560"/>
                  </a:lnTo>
                  <a:lnTo>
                    <a:pt x="19636" y="12428"/>
                  </a:lnTo>
                  <a:lnTo>
                    <a:pt x="19505" y="12162"/>
                  </a:lnTo>
                  <a:lnTo>
                    <a:pt x="19374" y="12029"/>
                  </a:lnTo>
                  <a:lnTo>
                    <a:pt x="19112" y="11829"/>
                  </a:lnTo>
                  <a:lnTo>
                    <a:pt x="19112" y="11630"/>
                  </a:lnTo>
                  <a:lnTo>
                    <a:pt x="18850" y="11431"/>
                  </a:lnTo>
                  <a:lnTo>
                    <a:pt x="18588" y="11364"/>
                  </a:lnTo>
                  <a:lnTo>
                    <a:pt x="18588" y="11165"/>
                  </a:lnTo>
                  <a:lnTo>
                    <a:pt x="18327" y="10899"/>
                  </a:lnTo>
                  <a:lnTo>
                    <a:pt x="18065" y="10700"/>
                  </a:lnTo>
                  <a:lnTo>
                    <a:pt x="17934" y="10500"/>
                  </a:lnTo>
                  <a:lnTo>
                    <a:pt x="17672" y="10367"/>
                  </a:lnTo>
                  <a:lnTo>
                    <a:pt x="17541" y="10168"/>
                  </a:lnTo>
                  <a:lnTo>
                    <a:pt x="17279" y="9902"/>
                  </a:lnTo>
                  <a:lnTo>
                    <a:pt x="17018" y="9769"/>
                  </a:lnTo>
                  <a:lnTo>
                    <a:pt x="16625" y="9503"/>
                  </a:lnTo>
                  <a:lnTo>
                    <a:pt x="16494" y="9370"/>
                  </a:lnTo>
                  <a:lnTo>
                    <a:pt x="16101" y="9238"/>
                  </a:lnTo>
                  <a:lnTo>
                    <a:pt x="15970" y="8972"/>
                  </a:lnTo>
                  <a:lnTo>
                    <a:pt x="15708" y="8772"/>
                  </a:lnTo>
                  <a:lnTo>
                    <a:pt x="15578" y="8706"/>
                  </a:lnTo>
                  <a:lnTo>
                    <a:pt x="15316" y="8507"/>
                  </a:lnTo>
                  <a:lnTo>
                    <a:pt x="15316" y="8373"/>
                  </a:lnTo>
                  <a:lnTo>
                    <a:pt x="15185" y="8174"/>
                  </a:lnTo>
                  <a:lnTo>
                    <a:pt x="15054" y="7975"/>
                  </a:lnTo>
                  <a:lnTo>
                    <a:pt x="14923" y="7709"/>
                  </a:lnTo>
                  <a:lnTo>
                    <a:pt x="14923" y="7510"/>
                  </a:lnTo>
                  <a:lnTo>
                    <a:pt x="14792" y="7310"/>
                  </a:lnTo>
                  <a:lnTo>
                    <a:pt x="14661" y="7044"/>
                  </a:lnTo>
                  <a:lnTo>
                    <a:pt x="14661" y="6845"/>
                  </a:lnTo>
                  <a:lnTo>
                    <a:pt x="14661" y="6579"/>
                  </a:lnTo>
                  <a:lnTo>
                    <a:pt x="14661" y="6380"/>
                  </a:lnTo>
                  <a:lnTo>
                    <a:pt x="14792" y="6247"/>
                  </a:lnTo>
                  <a:lnTo>
                    <a:pt x="14661" y="6047"/>
                  </a:lnTo>
                  <a:lnTo>
                    <a:pt x="14792" y="5914"/>
                  </a:lnTo>
                  <a:lnTo>
                    <a:pt x="14792" y="5781"/>
                  </a:lnTo>
                </a:path>
              </a:pathLst>
            </a:custGeom>
            <a:solidFill>
              <a:schemeClr val="folHlink">
                <a:alpha val="100000"/>
              </a:schemeClr>
            </a:solidFill>
            <a:ln w="9525">
              <a:noFill/>
            </a:ln>
          </p:spPr>
          <p:txBody>
            <a:bodyPr/>
            <a:lstStyle/>
            <a:p>
              <a:endParaRPr lang="en-US"/>
            </a:p>
          </p:txBody>
        </p:sp>
      </p:grpSp>
      <p:sp>
        <p:nvSpPr>
          <p:cNvPr id="2051" name="未知"/>
          <p:cNvSpPr>
            <a:spLocks noChangeAspect="1"/>
          </p:cNvSpPr>
          <p:nvPr/>
        </p:nvSpPr>
        <p:spPr>
          <a:xfrm>
            <a:off x="2282825" y="2293938"/>
            <a:ext cx="6897688" cy="4591050"/>
          </a:xfrm>
          <a:custGeom>
            <a:avLst/>
            <a:gdLst/>
            <a:ahLst/>
            <a:cxnLst>
              <a:cxn ang="0">
                <a:pos x="0" y="4572133"/>
              </a:cxn>
              <a:cxn ang="0">
                <a:pos x="5786074" y="0"/>
              </a:cxn>
              <a:cxn ang="0">
                <a:pos x="6882360" y="14878"/>
              </a:cxn>
              <a:cxn ang="0">
                <a:pos x="6897688" y="4591050"/>
              </a:cxn>
              <a:cxn ang="0">
                <a:pos x="0" y="4572133"/>
              </a:cxn>
            </a:cxnLst>
            <a:rect l="0" t="0" r="0" b="0"/>
            <a:pathLst>
              <a:path w="21600" h="21600">
                <a:moveTo>
                  <a:pt x="0" y="21511"/>
                </a:moveTo>
                <a:lnTo>
                  <a:pt x="18119" y="0"/>
                </a:lnTo>
                <a:lnTo>
                  <a:pt x="21552" y="70"/>
                </a:lnTo>
                <a:lnTo>
                  <a:pt x="21600" y="21600"/>
                </a:lnTo>
                <a:lnTo>
                  <a:pt x="0" y="21511"/>
                </a:lnTo>
              </a:path>
            </a:pathLst>
          </a:custGeom>
          <a:solidFill>
            <a:schemeClr val="folHlink">
              <a:alpha val="100000"/>
            </a:schemeClr>
          </a:solidFill>
          <a:ln w="9525">
            <a:noFill/>
          </a:ln>
        </p:spPr>
        <p:txBody>
          <a:bodyPr/>
          <a:lstStyle/>
          <a:p>
            <a:endParaRPr lang="en-US"/>
          </a:p>
        </p:txBody>
      </p:sp>
      <p:sp>
        <p:nvSpPr>
          <p:cNvPr id="2061" name="Rectangle 13"/>
          <p:cNvSpPr>
            <a:spLocks noGrp="1" noChangeArrowheads="1"/>
          </p:cNvSpPr>
          <p:nvPr>
            <p:ph type="ctrTitle" sz="quarter"/>
          </p:nvPr>
        </p:nvSpPr>
        <p:spPr>
          <a:xfrm>
            <a:off x="396875" y="2133600"/>
            <a:ext cx="8423275" cy="1470025"/>
          </a:xfrm>
        </p:spPr>
        <p:txBody>
          <a:bodyPr/>
          <a:lstStyle>
            <a:lvl1pPr algn="ctr">
              <a:defRPr/>
            </a:lvl1pPr>
          </a:lstStyle>
          <a:p>
            <a:pPr lvl="0"/>
            <a:r>
              <a:rPr lang="en-US" altLang="zh-CN" noProof="0"/>
              <a:t>Click to edit Master title style</a:t>
            </a:r>
          </a:p>
        </p:txBody>
      </p:sp>
      <p:sp>
        <p:nvSpPr>
          <p:cNvPr id="2062" name="Rectangle 14"/>
          <p:cNvSpPr>
            <a:spLocks noGrp="1" noChangeArrowheads="1"/>
          </p:cNvSpPr>
          <p:nvPr>
            <p:ph type="subTitle" sz="quarter" idx="1"/>
          </p:nvPr>
        </p:nvSpPr>
        <p:spPr>
          <a:xfrm>
            <a:off x="1371600" y="3886200"/>
            <a:ext cx="6400800" cy="1198563"/>
          </a:xfrm>
        </p:spPr>
        <p:txBody>
          <a:bodyPr anchor="ctr" anchorCtr="1"/>
          <a:lstStyle>
            <a:lvl1pPr marL="0" indent="0">
              <a:buFontTx/>
              <a:buNone/>
              <a:defRPr/>
            </a:lvl1pPr>
          </a:lstStyle>
          <a:p>
            <a:pPr lvl="0"/>
            <a:r>
              <a:rPr lang="en-US" altLang="zh-CN" noProof="0"/>
              <a:t>Click to edit Master subtitle style</a:t>
            </a:r>
          </a:p>
        </p:txBody>
      </p:sp>
      <p:sp>
        <p:nvSpPr>
          <p:cNvPr id="29" name="Rectangle 15"/>
          <p:cNvSpPr>
            <a:spLocks noGrp="1" noChangeArrowheads="1"/>
          </p:cNvSpPr>
          <p:nvPr>
            <p:ph type="dt" sz="quarter" idx="2"/>
          </p:nvPr>
        </p:nvSpPr>
        <p:spPr bwMode="auto">
          <a:xfrm>
            <a:off x="45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0" name="Rectangle 16"/>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1" name="Rectangle 17"/>
          <p:cNvSpPr>
            <a:spLocks noGrp="1" noChangeArrowheads="1"/>
          </p:cNvSpPr>
          <p:nvPr>
            <p:ph type="sldNum" sz="quarter" idx="4"/>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60EB2F9E-C9E0-4EA3-A9E2-0DF5F691060E}"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71" name="PlaceHolder 1"/>
          <p:cNvSpPr>
            <a:spLocks noGrp="1"/>
          </p:cNvSpPr>
          <p:nvPr>
            <p:ph type="title"/>
          </p:nvPr>
        </p:nvSpPr>
        <p:spPr>
          <a:xfrm>
            <a:off x="2337480" y="1455120"/>
            <a:ext cx="4468680" cy="2681640"/>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572" name="PlaceHolder 2"/>
          <p:cNvSpPr>
            <a:spLocks noGrp="1"/>
          </p:cNvSpPr>
          <p:nvPr>
            <p:ph type="body"/>
          </p:nvPr>
        </p:nvSpPr>
        <p:spPr>
          <a:xfrm>
            <a:off x="1371600" y="381672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
        <p:nvSpPr>
          <p:cNvPr id="573" name="PlaceHolder 3"/>
          <p:cNvSpPr>
            <a:spLocks noGrp="1"/>
          </p:cNvSpPr>
          <p:nvPr>
            <p:ph type="body"/>
          </p:nvPr>
        </p:nvSpPr>
        <p:spPr>
          <a:xfrm>
            <a:off x="4651200" y="381672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
        <p:nvSpPr>
          <p:cNvPr id="574" name="PlaceHolder 4"/>
          <p:cNvSpPr>
            <a:spLocks noGrp="1"/>
          </p:cNvSpPr>
          <p:nvPr>
            <p:ph type="body"/>
          </p:nvPr>
        </p:nvSpPr>
        <p:spPr>
          <a:xfrm>
            <a:off x="1371600" y="478404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
        <p:nvSpPr>
          <p:cNvPr id="575" name="PlaceHolder 5"/>
          <p:cNvSpPr>
            <a:spLocks noGrp="1"/>
          </p:cNvSpPr>
          <p:nvPr>
            <p:ph type="body"/>
          </p:nvPr>
        </p:nvSpPr>
        <p:spPr>
          <a:xfrm>
            <a:off x="4651200" y="478404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2050" name="Group 2"/>
          <p:cNvGrpSpPr>
            <a:grpSpLocks noChangeAspect="1"/>
          </p:cNvGrpSpPr>
          <p:nvPr/>
        </p:nvGrpSpPr>
        <p:grpSpPr>
          <a:xfrm>
            <a:off x="1692275" y="4411663"/>
            <a:ext cx="1866900" cy="2330450"/>
            <a:chOff x="0" y="0"/>
            <a:chExt cx="1188" cy="1367"/>
          </a:xfrm>
        </p:grpSpPr>
        <p:sp>
          <p:nvSpPr>
            <p:cNvPr id="2057" name="未知"/>
            <p:cNvSpPr>
              <a:spLocks noChangeAspect="1"/>
            </p:cNvSpPr>
            <p:nvPr/>
          </p:nvSpPr>
          <p:spPr>
            <a:xfrm>
              <a:off x="698" y="345"/>
              <a:ext cx="490" cy="530"/>
            </a:xfrm>
            <a:custGeom>
              <a:avLst/>
              <a:gdLst/>
              <a:ahLst/>
              <a:cxnLst>
                <a:cxn ang="0">
                  <a:pos x="163" y="127"/>
                </a:cxn>
                <a:cxn ang="0">
                  <a:pos x="168" y="70"/>
                </a:cxn>
                <a:cxn ang="0">
                  <a:pos x="179" y="38"/>
                </a:cxn>
                <a:cxn ang="0">
                  <a:pos x="191" y="18"/>
                </a:cxn>
                <a:cxn ang="0">
                  <a:pos x="204" y="0"/>
                </a:cxn>
                <a:cxn ang="0">
                  <a:pos x="184" y="18"/>
                </a:cxn>
                <a:cxn ang="0">
                  <a:pos x="157" y="54"/>
                </a:cxn>
                <a:cxn ang="0">
                  <a:pos x="127" y="100"/>
                </a:cxn>
                <a:cxn ang="0">
                  <a:pos x="100" y="111"/>
                </a:cxn>
                <a:cxn ang="0">
                  <a:pos x="63" y="91"/>
                </a:cxn>
                <a:cxn ang="0">
                  <a:pos x="25" y="63"/>
                </a:cxn>
                <a:cxn ang="0">
                  <a:pos x="2" y="52"/>
                </a:cxn>
                <a:cxn ang="0">
                  <a:pos x="7" y="66"/>
                </a:cxn>
                <a:cxn ang="0">
                  <a:pos x="41" y="102"/>
                </a:cxn>
                <a:cxn ang="0">
                  <a:pos x="79" y="129"/>
                </a:cxn>
                <a:cxn ang="0">
                  <a:pos x="111" y="154"/>
                </a:cxn>
                <a:cxn ang="0">
                  <a:pos x="132" y="211"/>
                </a:cxn>
                <a:cxn ang="0">
                  <a:pos x="152" y="283"/>
                </a:cxn>
                <a:cxn ang="0">
                  <a:pos x="184" y="360"/>
                </a:cxn>
                <a:cxn ang="0">
                  <a:pos x="222" y="433"/>
                </a:cxn>
                <a:cxn ang="0">
                  <a:pos x="277" y="491"/>
                </a:cxn>
                <a:cxn ang="0">
                  <a:pos x="352" y="528"/>
                </a:cxn>
                <a:cxn ang="0">
                  <a:pos x="413" y="523"/>
                </a:cxn>
                <a:cxn ang="0">
                  <a:pos x="456" y="496"/>
                </a:cxn>
                <a:cxn ang="0">
                  <a:pos x="481" y="444"/>
                </a:cxn>
                <a:cxn ang="0">
                  <a:pos x="490" y="376"/>
                </a:cxn>
                <a:cxn ang="0">
                  <a:pos x="483" y="308"/>
                </a:cxn>
                <a:cxn ang="0">
                  <a:pos x="472" y="272"/>
                </a:cxn>
                <a:cxn ang="0">
                  <a:pos x="456" y="229"/>
                </a:cxn>
                <a:cxn ang="0">
                  <a:pos x="438" y="186"/>
                </a:cxn>
                <a:cxn ang="0">
                  <a:pos x="415" y="143"/>
                </a:cxn>
                <a:cxn ang="0">
                  <a:pos x="388" y="102"/>
                </a:cxn>
                <a:cxn ang="0">
                  <a:pos x="386" y="102"/>
                </a:cxn>
                <a:cxn ang="0">
                  <a:pos x="408" y="145"/>
                </a:cxn>
                <a:cxn ang="0">
                  <a:pos x="433" y="190"/>
                </a:cxn>
                <a:cxn ang="0">
                  <a:pos x="463" y="281"/>
                </a:cxn>
                <a:cxn ang="0">
                  <a:pos x="467" y="374"/>
                </a:cxn>
                <a:cxn ang="0">
                  <a:pos x="449" y="451"/>
                </a:cxn>
                <a:cxn ang="0">
                  <a:pos x="402" y="485"/>
                </a:cxn>
                <a:cxn ang="0">
                  <a:pos x="324" y="462"/>
                </a:cxn>
                <a:cxn ang="0">
                  <a:pos x="290" y="433"/>
                </a:cxn>
                <a:cxn ang="0">
                  <a:pos x="265" y="403"/>
                </a:cxn>
                <a:cxn ang="0">
                  <a:pos x="243" y="369"/>
                </a:cxn>
                <a:cxn ang="0">
                  <a:pos x="225" y="337"/>
                </a:cxn>
                <a:cxn ang="0">
                  <a:pos x="211" y="306"/>
                </a:cxn>
                <a:cxn ang="0">
                  <a:pos x="204" y="281"/>
                </a:cxn>
                <a:cxn ang="0">
                  <a:pos x="186" y="240"/>
                </a:cxn>
                <a:cxn ang="0">
                  <a:pos x="177" y="208"/>
                </a:cxn>
                <a:cxn ang="0">
                  <a:pos x="177" y="199"/>
                </a:cxn>
                <a:cxn ang="0">
                  <a:pos x="193" y="208"/>
                </a:cxn>
                <a:cxn ang="0">
                  <a:pos x="227" y="240"/>
                </a:cxn>
                <a:cxn ang="0">
                  <a:pos x="247" y="249"/>
                </a:cxn>
                <a:cxn ang="0">
                  <a:pos x="238" y="217"/>
                </a:cxn>
                <a:cxn ang="0">
                  <a:pos x="202" y="190"/>
                </a:cxn>
              </a:cxnLst>
              <a:rect l="0" t="0" r="0" b="0"/>
              <a:pathLst>
                <a:path w="21600" h="21600">
                  <a:moveTo>
                    <a:pt x="7799" y="6830"/>
                  </a:moveTo>
                  <a:lnTo>
                    <a:pt x="7499" y="6645"/>
                  </a:lnTo>
                  <a:lnTo>
                    <a:pt x="7399" y="6276"/>
                  </a:lnTo>
                  <a:lnTo>
                    <a:pt x="7299" y="5999"/>
                  </a:lnTo>
                  <a:lnTo>
                    <a:pt x="7299" y="5630"/>
                  </a:lnTo>
                  <a:lnTo>
                    <a:pt x="7199" y="5168"/>
                  </a:lnTo>
                  <a:lnTo>
                    <a:pt x="7199" y="4799"/>
                  </a:lnTo>
                  <a:lnTo>
                    <a:pt x="7199" y="4430"/>
                  </a:lnTo>
                  <a:lnTo>
                    <a:pt x="7299" y="4061"/>
                  </a:lnTo>
                  <a:lnTo>
                    <a:pt x="7399" y="3599"/>
                  </a:lnTo>
                  <a:lnTo>
                    <a:pt x="7399" y="3230"/>
                  </a:lnTo>
                  <a:lnTo>
                    <a:pt x="7399" y="2861"/>
                  </a:lnTo>
                  <a:lnTo>
                    <a:pt x="7499" y="2584"/>
                  </a:lnTo>
                  <a:lnTo>
                    <a:pt x="7599" y="2215"/>
                  </a:lnTo>
                  <a:lnTo>
                    <a:pt x="7699" y="2030"/>
                  </a:lnTo>
                  <a:lnTo>
                    <a:pt x="7799" y="1846"/>
                  </a:lnTo>
                  <a:lnTo>
                    <a:pt x="7799" y="1661"/>
                  </a:lnTo>
                  <a:lnTo>
                    <a:pt x="7899" y="1569"/>
                  </a:lnTo>
                  <a:lnTo>
                    <a:pt x="7999" y="1476"/>
                  </a:lnTo>
                  <a:lnTo>
                    <a:pt x="7999" y="1199"/>
                  </a:lnTo>
                  <a:lnTo>
                    <a:pt x="8199" y="1107"/>
                  </a:lnTo>
                  <a:lnTo>
                    <a:pt x="8299" y="1015"/>
                  </a:lnTo>
                  <a:lnTo>
                    <a:pt x="8499" y="830"/>
                  </a:lnTo>
                  <a:lnTo>
                    <a:pt x="8399" y="738"/>
                  </a:lnTo>
                  <a:lnTo>
                    <a:pt x="8599" y="553"/>
                  </a:lnTo>
                  <a:lnTo>
                    <a:pt x="8599" y="369"/>
                  </a:lnTo>
                  <a:lnTo>
                    <a:pt x="8799" y="276"/>
                  </a:lnTo>
                  <a:lnTo>
                    <a:pt x="8899" y="92"/>
                  </a:lnTo>
                  <a:lnTo>
                    <a:pt x="8999" y="0"/>
                  </a:lnTo>
                  <a:lnTo>
                    <a:pt x="8999" y="0"/>
                  </a:lnTo>
                  <a:lnTo>
                    <a:pt x="8999" y="0"/>
                  </a:lnTo>
                  <a:lnTo>
                    <a:pt x="8999" y="0"/>
                  </a:lnTo>
                  <a:lnTo>
                    <a:pt x="8899" y="0"/>
                  </a:lnTo>
                  <a:lnTo>
                    <a:pt x="8599" y="276"/>
                  </a:lnTo>
                  <a:lnTo>
                    <a:pt x="8399" y="553"/>
                  </a:lnTo>
                  <a:lnTo>
                    <a:pt x="8100" y="738"/>
                  </a:lnTo>
                  <a:lnTo>
                    <a:pt x="7899" y="1015"/>
                  </a:lnTo>
                  <a:lnTo>
                    <a:pt x="7699" y="1107"/>
                  </a:lnTo>
                  <a:lnTo>
                    <a:pt x="7399" y="1384"/>
                  </a:lnTo>
                  <a:lnTo>
                    <a:pt x="7199" y="1661"/>
                  </a:lnTo>
                  <a:lnTo>
                    <a:pt x="7099" y="1938"/>
                  </a:lnTo>
                  <a:lnTo>
                    <a:pt x="6899" y="2215"/>
                  </a:lnTo>
                  <a:lnTo>
                    <a:pt x="6699" y="2492"/>
                  </a:lnTo>
                  <a:lnTo>
                    <a:pt x="6499" y="2769"/>
                  </a:lnTo>
                  <a:lnTo>
                    <a:pt x="6299" y="3046"/>
                  </a:lnTo>
                  <a:lnTo>
                    <a:pt x="6099" y="3322"/>
                  </a:lnTo>
                  <a:lnTo>
                    <a:pt x="5699" y="3784"/>
                  </a:lnTo>
                  <a:lnTo>
                    <a:pt x="5599" y="4061"/>
                  </a:lnTo>
                  <a:lnTo>
                    <a:pt x="5299" y="4430"/>
                  </a:lnTo>
                  <a:lnTo>
                    <a:pt x="5099" y="4522"/>
                  </a:lnTo>
                  <a:lnTo>
                    <a:pt x="4999" y="4615"/>
                  </a:lnTo>
                  <a:lnTo>
                    <a:pt x="4799" y="4615"/>
                  </a:lnTo>
                  <a:lnTo>
                    <a:pt x="4699" y="4522"/>
                  </a:lnTo>
                  <a:lnTo>
                    <a:pt x="4399" y="4522"/>
                  </a:lnTo>
                  <a:lnTo>
                    <a:pt x="4099" y="4338"/>
                  </a:lnTo>
                  <a:lnTo>
                    <a:pt x="3999" y="4338"/>
                  </a:lnTo>
                  <a:lnTo>
                    <a:pt x="3699" y="4061"/>
                  </a:lnTo>
                  <a:lnTo>
                    <a:pt x="3399" y="3968"/>
                  </a:lnTo>
                  <a:lnTo>
                    <a:pt x="3099" y="3784"/>
                  </a:lnTo>
                  <a:lnTo>
                    <a:pt x="2799" y="3692"/>
                  </a:lnTo>
                  <a:lnTo>
                    <a:pt x="2399" y="3599"/>
                  </a:lnTo>
                  <a:lnTo>
                    <a:pt x="2299" y="3322"/>
                  </a:lnTo>
                  <a:lnTo>
                    <a:pt x="1899" y="3230"/>
                  </a:lnTo>
                  <a:lnTo>
                    <a:pt x="1699" y="2953"/>
                  </a:lnTo>
                  <a:lnTo>
                    <a:pt x="1299" y="2861"/>
                  </a:lnTo>
                  <a:lnTo>
                    <a:pt x="1099" y="2584"/>
                  </a:lnTo>
                  <a:lnTo>
                    <a:pt x="799" y="2492"/>
                  </a:lnTo>
                  <a:lnTo>
                    <a:pt x="499" y="2399"/>
                  </a:lnTo>
                  <a:lnTo>
                    <a:pt x="399" y="2399"/>
                  </a:lnTo>
                  <a:lnTo>
                    <a:pt x="299" y="2215"/>
                  </a:lnTo>
                  <a:lnTo>
                    <a:pt x="199" y="2122"/>
                  </a:lnTo>
                  <a:lnTo>
                    <a:pt x="99" y="2122"/>
                  </a:lnTo>
                  <a:lnTo>
                    <a:pt x="0" y="2122"/>
                  </a:lnTo>
                  <a:lnTo>
                    <a:pt x="0" y="2122"/>
                  </a:lnTo>
                  <a:lnTo>
                    <a:pt x="0" y="2215"/>
                  </a:lnTo>
                  <a:lnTo>
                    <a:pt x="0" y="2399"/>
                  </a:lnTo>
                  <a:lnTo>
                    <a:pt x="199" y="2584"/>
                  </a:lnTo>
                  <a:lnTo>
                    <a:pt x="299" y="2676"/>
                  </a:lnTo>
                  <a:lnTo>
                    <a:pt x="499" y="3046"/>
                  </a:lnTo>
                  <a:lnTo>
                    <a:pt x="699" y="3322"/>
                  </a:lnTo>
                  <a:lnTo>
                    <a:pt x="1099" y="3692"/>
                  </a:lnTo>
                  <a:lnTo>
                    <a:pt x="1299" y="3876"/>
                  </a:lnTo>
                  <a:lnTo>
                    <a:pt x="1499" y="4061"/>
                  </a:lnTo>
                  <a:lnTo>
                    <a:pt x="1799" y="4153"/>
                  </a:lnTo>
                  <a:lnTo>
                    <a:pt x="2099" y="4430"/>
                  </a:lnTo>
                  <a:lnTo>
                    <a:pt x="2299" y="4522"/>
                  </a:lnTo>
                  <a:lnTo>
                    <a:pt x="2599" y="4799"/>
                  </a:lnTo>
                  <a:lnTo>
                    <a:pt x="2899" y="4892"/>
                  </a:lnTo>
                  <a:lnTo>
                    <a:pt x="3299" y="5076"/>
                  </a:lnTo>
                  <a:lnTo>
                    <a:pt x="3499" y="5261"/>
                  </a:lnTo>
                  <a:lnTo>
                    <a:pt x="3899" y="5353"/>
                  </a:lnTo>
                  <a:lnTo>
                    <a:pt x="4099" y="5630"/>
                  </a:lnTo>
                  <a:lnTo>
                    <a:pt x="4499" y="5722"/>
                  </a:lnTo>
                  <a:lnTo>
                    <a:pt x="4599" y="5999"/>
                  </a:lnTo>
                  <a:lnTo>
                    <a:pt x="4799" y="6092"/>
                  </a:lnTo>
                  <a:lnTo>
                    <a:pt x="4899" y="6276"/>
                  </a:lnTo>
                  <a:lnTo>
                    <a:pt x="4999" y="6461"/>
                  </a:lnTo>
                  <a:lnTo>
                    <a:pt x="5199" y="6830"/>
                  </a:lnTo>
                  <a:lnTo>
                    <a:pt x="5299" y="7292"/>
                  </a:lnTo>
                  <a:lnTo>
                    <a:pt x="5499" y="7661"/>
                  </a:lnTo>
                  <a:lnTo>
                    <a:pt x="5599" y="8123"/>
                  </a:lnTo>
                  <a:lnTo>
                    <a:pt x="5799" y="8584"/>
                  </a:lnTo>
                  <a:lnTo>
                    <a:pt x="5999" y="9138"/>
                  </a:lnTo>
                  <a:lnTo>
                    <a:pt x="6199" y="9507"/>
                  </a:lnTo>
                  <a:lnTo>
                    <a:pt x="6299" y="10061"/>
                  </a:lnTo>
                  <a:lnTo>
                    <a:pt x="6499" y="10615"/>
                  </a:lnTo>
                  <a:lnTo>
                    <a:pt x="6599" y="11076"/>
                  </a:lnTo>
                  <a:lnTo>
                    <a:pt x="6699" y="11538"/>
                  </a:lnTo>
                  <a:lnTo>
                    <a:pt x="6999" y="12091"/>
                  </a:lnTo>
                  <a:lnTo>
                    <a:pt x="7199" y="12553"/>
                  </a:lnTo>
                  <a:lnTo>
                    <a:pt x="7399" y="13107"/>
                  </a:lnTo>
                  <a:lnTo>
                    <a:pt x="7599" y="13661"/>
                  </a:lnTo>
                  <a:lnTo>
                    <a:pt x="7799" y="14122"/>
                  </a:lnTo>
                  <a:lnTo>
                    <a:pt x="8100" y="14676"/>
                  </a:lnTo>
                  <a:lnTo>
                    <a:pt x="8299" y="15138"/>
                  </a:lnTo>
                  <a:lnTo>
                    <a:pt x="8499" y="15692"/>
                  </a:lnTo>
                  <a:lnTo>
                    <a:pt x="8699" y="16246"/>
                  </a:lnTo>
                  <a:lnTo>
                    <a:pt x="8999" y="16615"/>
                  </a:lnTo>
                  <a:lnTo>
                    <a:pt x="9399" y="17168"/>
                  </a:lnTo>
                  <a:lnTo>
                    <a:pt x="9799" y="17630"/>
                  </a:lnTo>
                  <a:lnTo>
                    <a:pt x="10199" y="17999"/>
                  </a:lnTo>
                  <a:lnTo>
                    <a:pt x="10599" y="18461"/>
                  </a:lnTo>
                  <a:lnTo>
                    <a:pt x="10999" y="18923"/>
                  </a:lnTo>
                  <a:lnTo>
                    <a:pt x="11299" y="19292"/>
                  </a:lnTo>
                  <a:lnTo>
                    <a:pt x="11699" y="19661"/>
                  </a:lnTo>
                  <a:lnTo>
                    <a:pt x="12199" y="20030"/>
                  </a:lnTo>
                  <a:lnTo>
                    <a:pt x="12799" y="20399"/>
                  </a:lnTo>
                  <a:lnTo>
                    <a:pt x="13199" y="20584"/>
                  </a:lnTo>
                  <a:lnTo>
                    <a:pt x="13799" y="20953"/>
                  </a:lnTo>
                  <a:lnTo>
                    <a:pt x="14499" y="21138"/>
                  </a:lnTo>
                  <a:lnTo>
                    <a:pt x="14899" y="21322"/>
                  </a:lnTo>
                  <a:lnTo>
                    <a:pt x="15499" y="21507"/>
                  </a:lnTo>
                  <a:lnTo>
                    <a:pt x="15999" y="21600"/>
                  </a:lnTo>
                  <a:lnTo>
                    <a:pt x="16499" y="21507"/>
                  </a:lnTo>
                  <a:lnTo>
                    <a:pt x="16799" y="21600"/>
                  </a:lnTo>
                  <a:lnTo>
                    <a:pt x="17299" y="21600"/>
                  </a:lnTo>
                  <a:lnTo>
                    <a:pt x="17699" y="21507"/>
                  </a:lnTo>
                  <a:lnTo>
                    <a:pt x="18199" y="21322"/>
                  </a:lnTo>
                  <a:lnTo>
                    <a:pt x="18499" y="21230"/>
                  </a:lnTo>
                  <a:lnTo>
                    <a:pt x="18900" y="21045"/>
                  </a:lnTo>
                  <a:lnTo>
                    <a:pt x="19199" y="20953"/>
                  </a:lnTo>
                  <a:lnTo>
                    <a:pt x="19599" y="20769"/>
                  </a:lnTo>
                  <a:lnTo>
                    <a:pt x="19699" y="20399"/>
                  </a:lnTo>
                  <a:lnTo>
                    <a:pt x="20099" y="20215"/>
                  </a:lnTo>
                  <a:lnTo>
                    <a:pt x="20299" y="19845"/>
                  </a:lnTo>
                  <a:lnTo>
                    <a:pt x="20499" y="19569"/>
                  </a:lnTo>
                  <a:lnTo>
                    <a:pt x="20799" y="19199"/>
                  </a:lnTo>
                  <a:lnTo>
                    <a:pt x="20999" y="18830"/>
                  </a:lnTo>
                  <a:lnTo>
                    <a:pt x="20999" y="18461"/>
                  </a:lnTo>
                  <a:lnTo>
                    <a:pt x="21199" y="18092"/>
                  </a:lnTo>
                  <a:lnTo>
                    <a:pt x="21299" y="17630"/>
                  </a:lnTo>
                  <a:lnTo>
                    <a:pt x="21499" y="17261"/>
                  </a:lnTo>
                  <a:lnTo>
                    <a:pt x="21499" y="16799"/>
                  </a:lnTo>
                  <a:lnTo>
                    <a:pt x="21499" y="16338"/>
                  </a:lnTo>
                  <a:lnTo>
                    <a:pt x="21600" y="15784"/>
                  </a:lnTo>
                  <a:lnTo>
                    <a:pt x="21600" y="15322"/>
                  </a:lnTo>
                  <a:lnTo>
                    <a:pt x="21600" y="14861"/>
                  </a:lnTo>
                  <a:lnTo>
                    <a:pt x="21600" y="14307"/>
                  </a:lnTo>
                  <a:lnTo>
                    <a:pt x="21499" y="13846"/>
                  </a:lnTo>
                  <a:lnTo>
                    <a:pt x="21399" y="13292"/>
                  </a:lnTo>
                  <a:lnTo>
                    <a:pt x="21299" y="12738"/>
                  </a:lnTo>
                  <a:lnTo>
                    <a:pt x="21299" y="12553"/>
                  </a:lnTo>
                  <a:lnTo>
                    <a:pt x="21099" y="12369"/>
                  </a:lnTo>
                  <a:lnTo>
                    <a:pt x="21099" y="12091"/>
                  </a:lnTo>
                  <a:lnTo>
                    <a:pt x="20999" y="11815"/>
                  </a:lnTo>
                  <a:lnTo>
                    <a:pt x="20899" y="11538"/>
                  </a:lnTo>
                  <a:lnTo>
                    <a:pt x="20899" y="11169"/>
                  </a:lnTo>
                  <a:lnTo>
                    <a:pt x="20799" y="11076"/>
                  </a:lnTo>
                  <a:lnTo>
                    <a:pt x="20699" y="10800"/>
                  </a:lnTo>
                  <a:lnTo>
                    <a:pt x="20599" y="10430"/>
                  </a:lnTo>
                  <a:lnTo>
                    <a:pt x="20499" y="10153"/>
                  </a:lnTo>
                  <a:lnTo>
                    <a:pt x="20399" y="9969"/>
                  </a:lnTo>
                  <a:lnTo>
                    <a:pt x="20299" y="9692"/>
                  </a:lnTo>
                  <a:lnTo>
                    <a:pt x="20099" y="9322"/>
                  </a:lnTo>
                  <a:lnTo>
                    <a:pt x="20099" y="9045"/>
                  </a:lnTo>
                  <a:lnTo>
                    <a:pt x="19899" y="8676"/>
                  </a:lnTo>
                  <a:lnTo>
                    <a:pt x="19699" y="8492"/>
                  </a:lnTo>
                  <a:lnTo>
                    <a:pt x="19599" y="8215"/>
                  </a:lnTo>
                  <a:lnTo>
                    <a:pt x="19499" y="7938"/>
                  </a:lnTo>
                  <a:lnTo>
                    <a:pt x="19299" y="7569"/>
                  </a:lnTo>
                  <a:lnTo>
                    <a:pt x="19099" y="7384"/>
                  </a:lnTo>
                  <a:lnTo>
                    <a:pt x="18999" y="7015"/>
                  </a:lnTo>
                  <a:lnTo>
                    <a:pt x="18799" y="6738"/>
                  </a:lnTo>
                  <a:lnTo>
                    <a:pt x="18599" y="6461"/>
                  </a:lnTo>
                  <a:lnTo>
                    <a:pt x="18499" y="6184"/>
                  </a:lnTo>
                  <a:lnTo>
                    <a:pt x="18299" y="5815"/>
                  </a:lnTo>
                  <a:lnTo>
                    <a:pt x="17999" y="5538"/>
                  </a:lnTo>
                  <a:lnTo>
                    <a:pt x="17899" y="5353"/>
                  </a:lnTo>
                  <a:lnTo>
                    <a:pt x="17699" y="4984"/>
                  </a:lnTo>
                  <a:lnTo>
                    <a:pt x="17499" y="4707"/>
                  </a:lnTo>
                  <a:lnTo>
                    <a:pt x="17199" y="4430"/>
                  </a:lnTo>
                  <a:lnTo>
                    <a:pt x="17099" y="4153"/>
                  </a:lnTo>
                  <a:lnTo>
                    <a:pt x="16799" y="3968"/>
                  </a:lnTo>
                  <a:lnTo>
                    <a:pt x="16699" y="3876"/>
                  </a:lnTo>
                  <a:lnTo>
                    <a:pt x="16699" y="3876"/>
                  </a:lnTo>
                  <a:lnTo>
                    <a:pt x="16699" y="3968"/>
                  </a:lnTo>
                  <a:lnTo>
                    <a:pt x="16899" y="4153"/>
                  </a:lnTo>
                  <a:lnTo>
                    <a:pt x="16999" y="4153"/>
                  </a:lnTo>
                  <a:lnTo>
                    <a:pt x="17099" y="4430"/>
                  </a:lnTo>
                  <a:lnTo>
                    <a:pt x="17299" y="4707"/>
                  </a:lnTo>
                  <a:lnTo>
                    <a:pt x="17499" y="4984"/>
                  </a:lnTo>
                  <a:lnTo>
                    <a:pt x="17599" y="5261"/>
                  </a:lnTo>
                  <a:lnTo>
                    <a:pt x="17799" y="5538"/>
                  </a:lnTo>
                  <a:lnTo>
                    <a:pt x="17999" y="5907"/>
                  </a:lnTo>
                  <a:lnTo>
                    <a:pt x="18199" y="6184"/>
                  </a:lnTo>
                  <a:lnTo>
                    <a:pt x="18399" y="6553"/>
                  </a:lnTo>
                  <a:lnTo>
                    <a:pt x="18599" y="6830"/>
                  </a:lnTo>
                  <a:lnTo>
                    <a:pt x="18699" y="7015"/>
                  </a:lnTo>
                  <a:lnTo>
                    <a:pt x="18799" y="7199"/>
                  </a:lnTo>
                  <a:lnTo>
                    <a:pt x="19099" y="7753"/>
                  </a:lnTo>
                  <a:lnTo>
                    <a:pt x="19399" y="8307"/>
                  </a:lnTo>
                  <a:lnTo>
                    <a:pt x="19699" y="8953"/>
                  </a:lnTo>
                  <a:lnTo>
                    <a:pt x="19999" y="9599"/>
                  </a:lnTo>
                  <a:lnTo>
                    <a:pt x="20099" y="10153"/>
                  </a:lnTo>
                  <a:lnTo>
                    <a:pt x="20299" y="10892"/>
                  </a:lnTo>
                  <a:lnTo>
                    <a:pt x="20399" y="11445"/>
                  </a:lnTo>
                  <a:lnTo>
                    <a:pt x="20599" y="12091"/>
                  </a:lnTo>
                  <a:lnTo>
                    <a:pt x="20599" y="12738"/>
                  </a:lnTo>
                  <a:lnTo>
                    <a:pt x="20699" y="13384"/>
                  </a:lnTo>
                  <a:lnTo>
                    <a:pt x="20699" y="14122"/>
                  </a:lnTo>
                  <a:lnTo>
                    <a:pt x="20599" y="14584"/>
                  </a:lnTo>
                  <a:lnTo>
                    <a:pt x="20599" y="15230"/>
                  </a:lnTo>
                  <a:lnTo>
                    <a:pt x="20499" y="15876"/>
                  </a:lnTo>
                  <a:lnTo>
                    <a:pt x="20399" y="16430"/>
                  </a:lnTo>
                  <a:lnTo>
                    <a:pt x="20399" y="16984"/>
                  </a:lnTo>
                  <a:lnTo>
                    <a:pt x="20199" y="17538"/>
                  </a:lnTo>
                  <a:lnTo>
                    <a:pt x="19999" y="17907"/>
                  </a:lnTo>
                  <a:lnTo>
                    <a:pt x="19799" y="18369"/>
                  </a:lnTo>
                  <a:lnTo>
                    <a:pt x="19499" y="18830"/>
                  </a:lnTo>
                  <a:lnTo>
                    <a:pt x="19199" y="19107"/>
                  </a:lnTo>
                  <a:lnTo>
                    <a:pt x="18900" y="19384"/>
                  </a:lnTo>
                  <a:lnTo>
                    <a:pt x="18499" y="19569"/>
                  </a:lnTo>
                  <a:lnTo>
                    <a:pt x="17999" y="19753"/>
                  </a:lnTo>
                  <a:lnTo>
                    <a:pt x="17699" y="19753"/>
                  </a:lnTo>
                  <a:lnTo>
                    <a:pt x="17199" y="19845"/>
                  </a:lnTo>
                  <a:lnTo>
                    <a:pt x="16699" y="19845"/>
                  </a:lnTo>
                  <a:lnTo>
                    <a:pt x="16200" y="19845"/>
                  </a:lnTo>
                  <a:lnTo>
                    <a:pt x="15599" y="19569"/>
                  </a:lnTo>
                  <a:lnTo>
                    <a:pt x="14999" y="19292"/>
                  </a:lnTo>
                  <a:lnTo>
                    <a:pt x="14299" y="18830"/>
                  </a:lnTo>
                  <a:lnTo>
                    <a:pt x="13699" y="18553"/>
                  </a:lnTo>
                  <a:lnTo>
                    <a:pt x="13500" y="18369"/>
                  </a:lnTo>
                  <a:lnTo>
                    <a:pt x="13299" y="18184"/>
                  </a:lnTo>
                  <a:lnTo>
                    <a:pt x="13099" y="18092"/>
                  </a:lnTo>
                  <a:lnTo>
                    <a:pt x="12899" y="17815"/>
                  </a:lnTo>
                  <a:lnTo>
                    <a:pt x="12799" y="17630"/>
                  </a:lnTo>
                  <a:lnTo>
                    <a:pt x="12499" y="17538"/>
                  </a:lnTo>
                  <a:lnTo>
                    <a:pt x="12399" y="17353"/>
                  </a:lnTo>
                  <a:lnTo>
                    <a:pt x="12199" y="17076"/>
                  </a:lnTo>
                  <a:lnTo>
                    <a:pt x="12099" y="16984"/>
                  </a:lnTo>
                  <a:lnTo>
                    <a:pt x="11899" y="16707"/>
                  </a:lnTo>
                  <a:lnTo>
                    <a:pt x="11699" y="16430"/>
                  </a:lnTo>
                  <a:lnTo>
                    <a:pt x="11499" y="16246"/>
                  </a:lnTo>
                  <a:lnTo>
                    <a:pt x="11499" y="16061"/>
                  </a:lnTo>
                  <a:lnTo>
                    <a:pt x="11299" y="15784"/>
                  </a:lnTo>
                  <a:lnTo>
                    <a:pt x="11099" y="15507"/>
                  </a:lnTo>
                  <a:lnTo>
                    <a:pt x="10999" y="15322"/>
                  </a:lnTo>
                  <a:lnTo>
                    <a:pt x="10699" y="15046"/>
                  </a:lnTo>
                  <a:lnTo>
                    <a:pt x="10599" y="14768"/>
                  </a:lnTo>
                  <a:lnTo>
                    <a:pt x="10399" y="14676"/>
                  </a:lnTo>
                  <a:lnTo>
                    <a:pt x="10299" y="14399"/>
                  </a:lnTo>
                  <a:lnTo>
                    <a:pt x="10199" y="14122"/>
                  </a:lnTo>
                  <a:lnTo>
                    <a:pt x="10099" y="13938"/>
                  </a:lnTo>
                  <a:lnTo>
                    <a:pt x="9899" y="13753"/>
                  </a:lnTo>
                  <a:lnTo>
                    <a:pt x="9699" y="13476"/>
                  </a:lnTo>
                  <a:lnTo>
                    <a:pt x="9699" y="13292"/>
                  </a:lnTo>
                  <a:lnTo>
                    <a:pt x="9699" y="13107"/>
                  </a:lnTo>
                  <a:lnTo>
                    <a:pt x="9499" y="12830"/>
                  </a:lnTo>
                  <a:lnTo>
                    <a:pt x="9499" y="12646"/>
                  </a:lnTo>
                  <a:lnTo>
                    <a:pt x="9299" y="12461"/>
                  </a:lnTo>
                  <a:lnTo>
                    <a:pt x="9299" y="12276"/>
                  </a:lnTo>
                  <a:lnTo>
                    <a:pt x="9199" y="12091"/>
                  </a:lnTo>
                  <a:lnTo>
                    <a:pt x="9099" y="11907"/>
                  </a:lnTo>
                  <a:lnTo>
                    <a:pt x="8999" y="11815"/>
                  </a:lnTo>
                  <a:lnTo>
                    <a:pt x="8999" y="11630"/>
                  </a:lnTo>
                  <a:lnTo>
                    <a:pt x="8999" y="11445"/>
                  </a:lnTo>
                  <a:lnTo>
                    <a:pt x="8799" y="11169"/>
                  </a:lnTo>
                  <a:lnTo>
                    <a:pt x="8599" y="10984"/>
                  </a:lnTo>
                  <a:lnTo>
                    <a:pt x="8499" y="10615"/>
                  </a:lnTo>
                  <a:lnTo>
                    <a:pt x="8399" y="10430"/>
                  </a:lnTo>
                  <a:lnTo>
                    <a:pt x="8299" y="10061"/>
                  </a:lnTo>
                  <a:lnTo>
                    <a:pt x="8199" y="9784"/>
                  </a:lnTo>
                  <a:lnTo>
                    <a:pt x="8100" y="9415"/>
                  </a:lnTo>
                  <a:lnTo>
                    <a:pt x="7999" y="9138"/>
                  </a:lnTo>
                  <a:lnTo>
                    <a:pt x="7999" y="8953"/>
                  </a:lnTo>
                  <a:lnTo>
                    <a:pt x="7899" y="8676"/>
                  </a:lnTo>
                  <a:lnTo>
                    <a:pt x="7899" y="8584"/>
                  </a:lnTo>
                  <a:lnTo>
                    <a:pt x="7799" y="8492"/>
                  </a:lnTo>
                  <a:lnTo>
                    <a:pt x="7899" y="8307"/>
                  </a:lnTo>
                  <a:lnTo>
                    <a:pt x="7899" y="8215"/>
                  </a:lnTo>
                  <a:lnTo>
                    <a:pt x="7899" y="8215"/>
                  </a:lnTo>
                  <a:lnTo>
                    <a:pt x="7899" y="8123"/>
                  </a:lnTo>
                  <a:lnTo>
                    <a:pt x="7899" y="8123"/>
                  </a:lnTo>
                  <a:lnTo>
                    <a:pt x="7799" y="8123"/>
                  </a:lnTo>
                  <a:lnTo>
                    <a:pt x="7799" y="8123"/>
                  </a:lnTo>
                  <a:lnTo>
                    <a:pt x="7799" y="8123"/>
                  </a:lnTo>
                  <a:lnTo>
                    <a:pt x="7799" y="8123"/>
                  </a:lnTo>
                  <a:lnTo>
                    <a:pt x="7999" y="8123"/>
                  </a:lnTo>
                  <a:lnTo>
                    <a:pt x="8199" y="8307"/>
                  </a:lnTo>
                  <a:lnTo>
                    <a:pt x="8499" y="8492"/>
                  </a:lnTo>
                  <a:lnTo>
                    <a:pt x="8599" y="8769"/>
                  </a:lnTo>
                  <a:lnTo>
                    <a:pt x="8999" y="8861"/>
                  </a:lnTo>
                  <a:lnTo>
                    <a:pt x="9199" y="9138"/>
                  </a:lnTo>
                  <a:lnTo>
                    <a:pt x="9499" y="9322"/>
                  </a:lnTo>
                  <a:lnTo>
                    <a:pt x="9699" y="9599"/>
                  </a:lnTo>
                  <a:lnTo>
                    <a:pt x="9999" y="9784"/>
                  </a:lnTo>
                  <a:lnTo>
                    <a:pt x="10199" y="9969"/>
                  </a:lnTo>
                  <a:lnTo>
                    <a:pt x="10499" y="10061"/>
                  </a:lnTo>
                  <a:lnTo>
                    <a:pt x="10599" y="10153"/>
                  </a:lnTo>
                  <a:lnTo>
                    <a:pt x="10699" y="10153"/>
                  </a:lnTo>
                  <a:lnTo>
                    <a:pt x="10800" y="10245"/>
                  </a:lnTo>
                  <a:lnTo>
                    <a:pt x="10899" y="10153"/>
                  </a:lnTo>
                  <a:lnTo>
                    <a:pt x="10999" y="9969"/>
                  </a:lnTo>
                  <a:lnTo>
                    <a:pt x="10999" y="9692"/>
                  </a:lnTo>
                  <a:lnTo>
                    <a:pt x="10999" y="9507"/>
                  </a:lnTo>
                  <a:lnTo>
                    <a:pt x="10800" y="9322"/>
                  </a:lnTo>
                  <a:lnTo>
                    <a:pt x="10599" y="9045"/>
                  </a:lnTo>
                  <a:lnTo>
                    <a:pt x="10499" y="8861"/>
                  </a:lnTo>
                  <a:lnTo>
                    <a:pt x="10199" y="8676"/>
                  </a:lnTo>
                  <a:lnTo>
                    <a:pt x="10099" y="8492"/>
                  </a:lnTo>
                  <a:lnTo>
                    <a:pt x="9799" y="8399"/>
                  </a:lnTo>
                  <a:lnTo>
                    <a:pt x="9499" y="8123"/>
                  </a:lnTo>
                  <a:lnTo>
                    <a:pt x="9299" y="7938"/>
                  </a:lnTo>
                  <a:lnTo>
                    <a:pt x="8899" y="7753"/>
                  </a:lnTo>
                  <a:lnTo>
                    <a:pt x="8699" y="7569"/>
                  </a:lnTo>
                  <a:lnTo>
                    <a:pt x="8299" y="7384"/>
                  </a:lnTo>
                  <a:lnTo>
                    <a:pt x="8199" y="7384"/>
                  </a:lnTo>
                  <a:lnTo>
                    <a:pt x="7899" y="7107"/>
                  </a:lnTo>
                  <a:lnTo>
                    <a:pt x="7799" y="6830"/>
                  </a:lnTo>
                </a:path>
              </a:pathLst>
            </a:custGeom>
            <a:solidFill>
              <a:schemeClr val="folHlink">
                <a:alpha val="100000"/>
              </a:schemeClr>
            </a:solidFill>
            <a:ln w="9525">
              <a:noFill/>
            </a:ln>
          </p:spPr>
          <p:txBody>
            <a:bodyPr/>
            <a:lstStyle/>
            <a:p>
              <a:endParaRPr lang="en-US"/>
            </a:p>
          </p:txBody>
        </p:sp>
        <p:sp>
          <p:nvSpPr>
            <p:cNvPr id="2058" name="未知"/>
            <p:cNvSpPr>
              <a:spLocks noChangeAspect="1"/>
            </p:cNvSpPr>
            <p:nvPr/>
          </p:nvSpPr>
          <p:spPr>
            <a:xfrm>
              <a:off x="592" y="513"/>
              <a:ext cx="163" cy="530"/>
            </a:xfrm>
            <a:custGeom>
              <a:avLst/>
              <a:gdLst/>
              <a:ahLst/>
              <a:cxnLst>
                <a:cxn ang="0">
                  <a:pos x="156" y="181"/>
                </a:cxn>
                <a:cxn ang="0">
                  <a:pos x="156" y="163"/>
                </a:cxn>
                <a:cxn ang="0">
                  <a:pos x="156" y="143"/>
                </a:cxn>
                <a:cxn ang="0">
                  <a:pos x="156" y="122"/>
                </a:cxn>
                <a:cxn ang="0">
                  <a:pos x="156" y="100"/>
                </a:cxn>
                <a:cxn ang="0">
                  <a:pos x="156" y="79"/>
                </a:cxn>
                <a:cxn ang="0">
                  <a:pos x="154" y="57"/>
                </a:cxn>
                <a:cxn ang="0">
                  <a:pos x="149" y="38"/>
                </a:cxn>
                <a:cxn ang="0">
                  <a:pos x="138" y="20"/>
                </a:cxn>
                <a:cxn ang="0">
                  <a:pos x="127" y="11"/>
                </a:cxn>
                <a:cxn ang="0">
                  <a:pos x="109" y="0"/>
                </a:cxn>
                <a:cxn ang="0">
                  <a:pos x="100" y="2"/>
                </a:cxn>
                <a:cxn ang="0">
                  <a:pos x="93" y="16"/>
                </a:cxn>
                <a:cxn ang="0">
                  <a:pos x="86" y="34"/>
                </a:cxn>
                <a:cxn ang="0">
                  <a:pos x="88" y="61"/>
                </a:cxn>
                <a:cxn ang="0">
                  <a:pos x="91" y="93"/>
                </a:cxn>
                <a:cxn ang="0">
                  <a:pos x="95" y="125"/>
                </a:cxn>
                <a:cxn ang="0">
                  <a:pos x="100" y="159"/>
                </a:cxn>
                <a:cxn ang="0">
                  <a:pos x="104" y="192"/>
                </a:cxn>
                <a:cxn ang="0">
                  <a:pos x="109" y="222"/>
                </a:cxn>
                <a:cxn ang="0">
                  <a:pos x="115" y="251"/>
                </a:cxn>
                <a:cxn ang="0">
                  <a:pos x="118" y="276"/>
                </a:cxn>
                <a:cxn ang="0">
                  <a:pos x="122" y="308"/>
                </a:cxn>
                <a:cxn ang="0">
                  <a:pos x="125" y="335"/>
                </a:cxn>
                <a:cxn ang="0">
                  <a:pos x="122" y="362"/>
                </a:cxn>
                <a:cxn ang="0">
                  <a:pos x="118" y="383"/>
                </a:cxn>
                <a:cxn ang="0">
                  <a:pos x="115" y="405"/>
                </a:cxn>
                <a:cxn ang="0">
                  <a:pos x="106" y="421"/>
                </a:cxn>
                <a:cxn ang="0">
                  <a:pos x="97" y="439"/>
                </a:cxn>
                <a:cxn ang="0">
                  <a:pos x="86" y="453"/>
                </a:cxn>
                <a:cxn ang="0">
                  <a:pos x="70" y="469"/>
                </a:cxn>
                <a:cxn ang="0">
                  <a:pos x="57" y="482"/>
                </a:cxn>
                <a:cxn ang="0">
                  <a:pos x="43" y="494"/>
                </a:cxn>
                <a:cxn ang="0">
                  <a:pos x="27" y="505"/>
                </a:cxn>
                <a:cxn ang="0">
                  <a:pos x="14" y="516"/>
                </a:cxn>
                <a:cxn ang="0">
                  <a:pos x="5" y="525"/>
                </a:cxn>
                <a:cxn ang="0">
                  <a:pos x="0" y="530"/>
                </a:cxn>
                <a:cxn ang="0">
                  <a:pos x="9" y="521"/>
                </a:cxn>
                <a:cxn ang="0">
                  <a:pos x="27" y="507"/>
                </a:cxn>
                <a:cxn ang="0">
                  <a:pos x="45" y="498"/>
                </a:cxn>
                <a:cxn ang="0">
                  <a:pos x="63" y="487"/>
                </a:cxn>
                <a:cxn ang="0">
                  <a:pos x="79" y="478"/>
                </a:cxn>
                <a:cxn ang="0">
                  <a:pos x="95" y="464"/>
                </a:cxn>
                <a:cxn ang="0">
                  <a:pos x="113" y="451"/>
                </a:cxn>
                <a:cxn ang="0">
                  <a:pos x="127" y="439"/>
                </a:cxn>
                <a:cxn ang="0">
                  <a:pos x="143" y="419"/>
                </a:cxn>
                <a:cxn ang="0">
                  <a:pos x="152" y="399"/>
                </a:cxn>
                <a:cxn ang="0">
                  <a:pos x="156" y="378"/>
                </a:cxn>
                <a:cxn ang="0">
                  <a:pos x="158" y="360"/>
                </a:cxn>
                <a:cxn ang="0">
                  <a:pos x="161" y="344"/>
                </a:cxn>
                <a:cxn ang="0">
                  <a:pos x="161" y="326"/>
                </a:cxn>
                <a:cxn ang="0">
                  <a:pos x="163" y="308"/>
                </a:cxn>
                <a:cxn ang="0">
                  <a:pos x="161" y="290"/>
                </a:cxn>
                <a:cxn ang="0">
                  <a:pos x="161" y="274"/>
                </a:cxn>
                <a:cxn ang="0">
                  <a:pos x="161" y="258"/>
                </a:cxn>
                <a:cxn ang="0">
                  <a:pos x="158" y="242"/>
                </a:cxn>
                <a:cxn ang="0">
                  <a:pos x="156" y="224"/>
                </a:cxn>
                <a:cxn ang="0">
                  <a:pos x="154" y="208"/>
                </a:cxn>
                <a:cxn ang="0">
                  <a:pos x="156" y="192"/>
                </a:cxn>
              </a:cxnLst>
              <a:rect l="0" t="0" r="0" b="0"/>
              <a:pathLst>
                <a:path w="21600" h="21600">
                  <a:moveTo>
                    <a:pt x="20699" y="7845"/>
                  </a:moveTo>
                  <a:lnTo>
                    <a:pt x="20399" y="7661"/>
                  </a:lnTo>
                  <a:lnTo>
                    <a:pt x="20699" y="7384"/>
                  </a:lnTo>
                  <a:lnTo>
                    <a:pt x="20399" y="7199"/>
                  </a:lnTo>
                  <a:lnTo>
                    <a:pt x="20699" y="6923"/>
                  </a:lnTo>
                  <a:lnTo>
                    <a:pt x="20699" y="6645"/>
                  </a:lnTo>
                  <a:lnTo>
                    <a:pt x="20699" y="6461"/>
                  </a:lnTo>
                  <a:lnTo>
                    <a:pt x="20699" y="6092"/>
                  </a:lnTo>
                  <a:lnTo>
                    <a:pt x="20699" y="5815"/>
                  </a:lnTo>
                  <a:lnTo>
                    <a:pt x="20999" y="5538"/>
                  </a:lnTo>
                  <a:lnTo>
                    <a:pt x="20999" y="5261"/>
                  </a:lnTo>
                  <a:lnTo>
                    <a:pt x="20699" y="4984"/>
                  </a:lnTo>
                  <a:lnTo>
                    <a:pt x="20999" y="4707"/>
                  </a:lnTo>
                  <a:lnTo>
                    <a:pt x="20999" y="4338"/>
                  </a:lnTo>
                  <a:lnTo>
                    <a:pt x="20699" y="4061"/>
                  </a:lnTo>
                  <a:lnTo>
                    <a:pt x="20999" y="3784"/>
                  </a:lnTo>
                  <a:lnTo>
                    <a:pt x="20999" y="3507"/>
                  </a:lnTo>
                  <a:lnTo>
                    <a:pt x="20699" y="3230"/>
                  </a:lnTo>
                  <a:lnTo>
                    <a:pt x="20399" y="2861"/>
                  </a:lnTo>
                  <a:lnTo>
                    <a:pt x="20399" y="2584"/>
                  </a:lnTo>
                  <a:lnTo>
                    <a:pt x="20399" y="2307"/>
                  </a:lnTo>
                  <a:lnTo>
                    <a:pt x="20099" y="2122"/>
                  </a:lnTo>
                  <a:lnTo>
                    <a:pt x="19799" y="1846"/>
                  </a:lnTo>
                  <a:lnTo>
                    <a:pt x="19799" y="1569"/>
                  </a:lnTo>
                  <a:lnTo>
                    <a:pt x="19199" y="1291"/>
                  </a:lnTo>
                  <a:lnTo>
                    <a:pt x="18599" y="1107"/>
                  </a:lnTo>
                  <a:lnTo>
                    <a:pt x="18299" y="830"/>
                  </a:lnTo>
                  <a:lnTo>
                    <a:pt x="17999" y="738"/>
                  </a:lnTo>
                  <a:lnTo>
                    <a:pt x="17099" y="645"/>
                  </a:lnTo>
                  <a:lnTo>
                    <a:pt x="16799" y="461"/>
                  </a:lnTo>
                  <a:lnTo>
                    <a:pt x="15899" y="276"/>
                  </a:lnTo>
                  <a:lnTo>
                    <a:pt x="15299" y="184"/>
                  </a:lnTo>
                  <a:lnTo>
                    <a:pt x="14399" y="0"/>
                  </a:lnTo>
                  <a:lnTo>
                    <a:pt x="14099" y="92"/>
                  </a:lnTo>
                  <a:lnTo>
                    <a:pt x="13799" y="92"/>
                  </a:lnTo>
                  <a:lnTo>
                    <a:pt x="13199" y="92"/>
                  </a:lnTo>
                  <a:lnTo>
                    <a:pt x="12899" y="184"/>
                  </a:lnTo>
                  <a:lnTo>
                    <a:pt x="12599" y="461"/>
                  </a:lnTo>
                  <a:lnTo>
                    <a:pt x="12299" y="645"/>
                  </a:lnTo>
                  <a:lnTo>
                    <a:pt x="11999" y="830"/>
                  </a:lnTo>
                  <a:lnTo>
                    <a:pt x="11699" y="1107"/>
                  </a:lnTo>
                  <a:lnTo>
                    <a:pt x="11399" y="1384"/>
                  </a:lnTo>
                  <a:lnTo>
                    <a:pt x="11399" y="1753"/>
                  </a:lnTo>
                  <a:lnTo>
                    <a:pt x="11399" y="2122"/>
                  </a:lnTo>
                  <a:lnTo>
                    <a:pt x="11699" y="2492"/>
                  </a:lnTo>
                  <a:lnTo>
                    <a:pt x="11699" y="2861"/>
                  </a:lnTo>
                  <a:lnTo>
                    <a:pt x="11699" y="3230"/>
                  </a:lnTo>
                  <a:lnTo>
                    <a:pt x="11999" y="3784"/>
                  </a:lnTo>
                  <a:lnTo>
                    <a:pt x="11999" y="4246"/>
                  </a:lnTo>
                  <a:lnTo>
                    <a:pt x="12299" y="4615"/>
                  </a:lnTo>
                  <a:lnTo>
                    <a:pt x="12599" y="5076"/>
                  </a:lnTo>
                  <a:lnTo>
                    <a:pt x="12899" y="5630"/>
                  </a:lnTo>
                  <a:lnTo>
                    <a:pt x="12899" y="5999"/>
                  </a:lnTo>
                  <a:lnTo>
                    <a:pt x="13199" y="6461"/>
                  </a:lnTo>
                  <a:lnTo>
                    <a:pt x="13199" y="7015"/>
                  </a:lnTo>
                  <a:lnTo>
                    <a:pt x="13500" y="7384"/>
                  </a:lnTo>
                  <a:lnTo>
                    <a:pt x="13799" y="7845"/>
                  </a:lnTo>
                  <a:lnTo>
                    <a:pt x="14099" y="8215"/>
                  </a:lnTo>
                  <a:lnTo>
                    <a:pt x="14399" y="8861"/>
                  </a:lnTo>
                  <a:lnTo>
                    <a:pt x="14399" y="9045"/>
                  </a:lnTo>
                  <a:lnTo>
                    <a:pt x="14699" y="9507"/>
                  </a:lnTo>
                  <a:lnTo>
                    <a:pt x="14999" y="9876"/>
                  </a:lnTo>
                  <a:lnTo>
                    <a:pt x="15299" y="10245"/>
                  </a:lnTo>
                  <a:lnTo>
                    <a:pt x="14999" y="10522"/>
                  </a:lnTo>
                  <a:lnTo>
                    <a:pt x="15299" y="10707"/>
                  </a:lnTo>
                  <a:lnTo>
                    <a:pt x="15599" y="11261"/>
                  </a:lnTo>
                  <a:lnTo>
                    <a:pt x="15599" y="11722"/>
                  </a:lnTo>
                  <a:lnTo>
                    <a:pt x="15899" y="12091"/>
                  </a:lnTo>
                  <a:lnTo>
                    <a:pt x="16200" y="12553"/>
                  </a:lnTo>
                  <a:lnTo>
                    <a:pt x="16200" y="12922"/>
                  </a:lnTo>
                  <a:lnTo>
                    <a:pt x="16200" y="13384"/>
                  </a:lnTo>
                  <a:lnTo>
                    <a:pt x="16499" y="13661"/>
                  </a:lnTo>
                  <a:lnTo>
                    <a:pt x="16499" y="14030"/>
                  </a:lnTo>
                  <a:lnTo>
                    <a:pt x="16499" y="14399"/>
                  </a:lnTo>
                  <a:lnTo>
                    <a:pt x="16200" y="14768"/>
                  </a:lnTo>
                  <a:lnTo>
                    <a:pt x="16200" y="15046"/>
                  </a:lnTo>
                  <a:lnTo>
                    <a:pt x="15899" y="15322"/>
                  </a:lnTo>
                  <a:lnTo>
                    <a:pt x="15599" y="15599"/>
                  </a:lnTo>
                  <a:lnTo>
                    <a:pt x="15599" y="15876"/>
                  </a:lnTo>
                  <a:lnTo>
                    <a:pt x="15299" y="16153"/>
                  </a:lnTo>
                  <a:lnTo>
                    <a:pt x="15299" y="16522"/>
                  </a:lnTo>
                  <a:lnTo>
                    <a:pt x="14699" y="16615"/>
                  </a:lnTo>
                  <a:lnTo>
                    <a:pt x="14399" y="16892"/>
                  </a:lnTo>
                  <a:lnTo>
                    <a:pt x="14099" y="17168"/>
                  </a:lnTo>
                  <a:lnTo>
                    <a:pt x="13799" y="17445"/>
                  </a:lnTo>
                  <a:lnTo>
                    <a:pt x="13500" y="17630"/>
                  </a:lnTo>
                  <a:lnTo>
                    <a:pt x="12899" y="17907"/>
                  </a:lnTo>
                  <a:lnTo>
                    <a:pt x="11999" y="18092"/>
                  </a:lnTo>
                  <a:lnTo>
                    <a:pt x="11699" y="18369"/>
                  </a:lnTo>
                  <a:lnTo>
                    <a:pt x="11399" y="18461"/>
                  </a:lnTo>
                  <a:lnTo>
                    <a:pt x="10800" y="18645"/>
                  </a:lnTo>
                  <a:lnTo>
                    <a:pt x="9899" y="18923"/>
                  </a:lnTo>
                  <a:lnTo>
                    <a:pt x="9299" y="19107"/>
                  </a:lnTo>
                  <a:lnTo>
                    <a:pt x="8699" y="19292"/>
                  </a:lnTo>
                  <a:lnTo>
                    <a:pt x="7799" y="19569"/>
                  </a:lnTo>
                  <a:lnTo>
                    <a:pt x="7499" y="19661"/>
                  </a:lnTo>
                  <a:lnTo>
                    <a:pt x="6599" y="19938"/>
                  </a:lnTo>
                  <a:lnTo>
                    <a:pt x="5999" y="20030"/>
                  </a:lnTo>
                  <a:lnTo>
                    <a:pt x="5699" y="20122"/>
                  </a:lnTo>
                  <a:lnTo>
                    <a:pt x="5099" y="20307"/>
                  </a:lnTo>
                  <a:lnTo>
                    <a:pt x="4199" y="20399"/>
                  </a:lnTo>
                  <a:lnTo>
                    <a:pt x="3599" y="20584"/>
                  </a:lnTo>
                  <a:lnTo>
                    <a:pt x="3299" y="20676"/>
                  </a:lnTo>
                  <a:lnTo>
                    <a:pt x="2700" y="20861"/>
                  </a:lnTo>
                  <a:lnTo>
                    <a:pt x="1799" y="21045"/>
                  </a:lnTo>
                  <a:lnTo>
                    <a:pt x="1499" y="21230"/>
                  </a:lnTo>
                  <a:lnTo>
                    <a:pt x="899" y="21322"/>
                  </a:lnTo>
                  <a:lnTo>
                    <a:pt x="599" y="21415"/>
                  </a:lnTo>
                  <a:lnTo>
                    <a:pt x="0" y="21507"/>
                  </a:lnTo>
                  <a:lnTo>
                    <a:pt x="0" y="21600"/>
                  </a:lnTo>
                  <a:lnTo>
                    <a:pt x="0" y="21600"/>
                  </a:lnTo>
                  <a:lnTo>
                    <a:pt x="0" y="21507"/>
                  </a:lnTo>
                  <a:lnTo>
                    <a:pt x="299" y="21415"/>
                  </a:lnTo>
                  <a:lnTo>
                    <a:pt x="1199" y="21230"/>
                  </a:lnTo>
                  <a:lnTo>
                    <a:pt x="1799" y="21045"/>
                  </a:lnTo>
                  <a:lnTo>
                    <a:pt x="2700" y="20861"/>
                  </a:lnTo>
                  <a:lnTo>
                    <a:pt x="3599" y="20676"/>
                  </a:lnTo>
                  <a:lnTo>
                    <a:pt x="4199" y="20492"/>
                  </a:lnTo>
                  <a:lnTo>
                    <a:pt x="5099" y="20492"/>
                  </a:lnTo>
                  <a:lnTo>
                    <a:pt x="5999" y="20307"/>
                  </a:lnTo>
                  <a:lnTo>
                    <a:pt x="6899" y="20215"/>
                  </a:lnTo>
                  <a:lnTo>
                    <a:pt x="7799" y="20030"/>
                  </a:lnTo>
                  <a:lnTo>
                    <a:pt x="8399" y="19845"/>
                  </a:lnTo>
                  <a:lnTo>
                    <a:pt x="9299" y="19753"/>
                  </a:lnTo>
                  <a:lnTo>
                    <a:pt x="9899" y="19569"/>
                  </a:lnTo>
                  <a:lnTo>
                    <a:pt x="10499" y="19476"/>
                  </a:lnTo>
                  <a:lnTo>
                    <a:pt x="11399" y="19199"/>
                  </a:lnTo>
                  <a:lnTo>
                    <a:pt x="12299" y="19015"/>
                  </a:lnTo>
                  <a:lnTo>
                    <a:pt x="12599" y="18923"/>
                  </a:lnTo>
                  <a:lnTo>
                    <a:pt x="13799" y="18738"/>
                  </a:lnTo>
                  <a:lnTo>
                    <a:pt x="14699" y="18553"/>
                  </a:lnTo>
                  <a:lnTo>
                    <a:pt x="14999" y="18369"/>
                  </a:lnTo>
                  <a:lnTo>
                    <a:pt x="15899" y="18184"/>
                  </a:lnTo>
                  <a:lnTo>
                    <a:pt x="16799" y="17999"/>
                  </a:lnTo>
                  <a:lnTo>
                    <a:pt x="16799" y="17907"/>
                  </a:lnTo>
                  <a:lnTo>
                    <a:pt x="17699" y="17630"/>
                  </a:lnTo>
                  <a:lnTo>
                    <a:pt x="17999" y="17353"/>
                  </a:lnTo>
                  <a:lnTo>
                    <a:pt x="18900" y="17076"/>
                  </a:lnTo>
                  <a:lnTo>
                    <a:pt x="19199" y="16892"/>
                  </a:lnTo>
                  <a:lnTo>
                    <a:pt x="19799" y="16615"/>
                  </a:lnTo>
                  <a:lnTo>
                    <a:pt x="20099" y="16246"/>
                  </a:lnTo>
                  <a:lnTo>
                    <a:pt x="20099" y="16061"/>
                  </a:lnTo>
                  <a:lnTo>
                    <a:pt x="20699" y="15784"/>
                  </a:lnTo>
                  <a:lnTo>
                    <a:pt x="20699" y="15415"/>
                  </a:lnTo>
                  <a:lnTo>
                    <a:pt x="20999" y="14953"/>
                  </a:lnTo>
                  <a:lnTo>
                    <a:pt x="20999" y="14768"/>
                  </a:lnTo>
                  <a:lnTo>
                    <a:pt x="20999" y="14676"/>
                  </a:lnTo>
                  <a:lnTo>
                    <a:pt x="20999" y="14492"/>
                  </a:lnTo>
                  <a:lnTo>
                    <a:pt x="20999" y="14215"/>
                  </a:lnTo>
                  <a:lnTo>
                    <a:pt x="21299" y="14030"/>
                  </a:lnTo>
                  <a:lnTo>
                    <a:pt x="21299" y="13753"/>
                  </a:lnTo>
                  <a:lnTo>
                    <a:pt x="21299" y="13569"/>
                  </a:lnTo>
                  <a:lnTo>
                    <a:pt x="21299" y="13292"/>
                  </a:lnTo>
                  <a:lnTo>
                    <a:pt x="21299" y="13107"/>
                  </a:lnTo>
                  <a:lnTo>
                    <a:pt x="21299" y="12922"/>
                  </a:lnTo>
                  <a:lnTo>
                    <a:pt x="21600" y="12553"/>
                  </a:lnTo>
                  <a:lnTo>
                    <a:pt x="21299" y="12369"/>
                  </a:lnTo>
                  <a:lnTo>
                    <a:pt x="21600" y="12091"/>
                  </a:lnTo>
                  <a:lnTo>
                    <a:pt x="21299" y="11815"/>
                  </a:lnTo>
                  <a:lnTo>
                    <a:pt x="20999" y="11538"/>
                  </a:lnTo>
                  <a:lnTo>
                    <a:pt x="21299" y="11445"/>
                  </a:lnTo>
                  <a:lnTo>
                    <a:pt x="21299" y="11169"/>
                  </a:lnTo>
                  <a:lnTo>
                    <a:pt x="21299" y="10892"/>
                  </a:lnTo>
                  <a:lnTo>
                    <a:pt x="20999" y="10707"/>
                  </a:lnTo>
                  <a:lnTo>
                    <a:pt x="21299" y="10522"/>
                  </a:lnTo>
                  <a:lnTo>
                    <a:pt x="20999" y="10245"/>
                  </a:lnTo>
                  <a:lnTo>
                    <a:pt x="21299" y="9969"/>
                  </a:lnTo>
                  <a:lnTo>
                    <a:pt x="20999" y="9876"/>
                  </a:lnTo>
                  <a:lnTo>
                    <a:pt x="20999" y="9599"/>
                  </a:lnTo>
                  <a:lnTo>
                    <a:pt x="20699" y="9322"/>
                  </a:lnTo>
                  <a:lnTo>
                    <a:pt x="20699" y="9138"/>
                  </a:lnTo>
                  <a:lnTo>
                    <a:pt x="20699" y="8861"/>
                  </a:lnTo>
                  <a:lnTo>
                    <a:pt x="20699" y="8676"/>
                  </a:lnTo>
                  <a:lnTo>
                    <a:pt x="20399" y="8492"/>
                  </a:lnTo>
                  <a:lnTo>
                    <a:pt x="20699" y="8307"/>
                  </a:lnTo>
                  <a:lnTo>
                    <a:pt x="20399" y="8030"/>
                  </a:lnTo>
                  <a:lnTo>
                    <a:pt x="20699" y="7845"/>
                  </a:lnTo>
                </a:path>
              </a:pathLst>
            </a:custGeom>
            <a:solidFill>
              <a:schemeClr val="folHlink">
                <a:alpha val="100000"/>
              </a:schemeClr>
            </a:solidFill>
            <a:ln w="9525">
              <a:noFill/>
            </a:ln>
          </p:spPr>
          <p:txBody>
            <a:bodyPr/>
            <a:lstStyle/>
            <a:p>
              <a:endParaRPr lang="en-US"/>
            </a:p>
          </p:txBody>
        </p:sp>
        <p:sp>
          <p:nvSpPr>
            <p:cNvPr id="2059" name="未知"/>
            <p:cNvSpPr>
              <a:spLocks noChangeAspect="1"/>
            </p:cNvSpPr>
            <p:nvPr/>
          </p:nvSpPr>
          <p:spPr>
            <a:xfrm>
              <a:off x="297" y="499"/>
              <a:ext cx="352" cy="408"/>
            </a:xfrm>
            <a:custGeom>
              <a:avLst/>
              <a:gdLst/>
              <a:ahLst/>
              <a:cxnLst>
                <a:cxn ang="0">
                  <a:pos x="179" y="34"/>
                </a:cxn>
                <a:cxn ang="0">
                  <a:pos x="157" y="48"/>
                </a:cxn>
                <a:cxn ang="0">
                  <a:pos x="132" y="61"/>
                </a:cxn>
                <a:cxn ang="0">
                  <a:pos x="104" y="75"/>
                </a:cxn>
                <a:cxn ang="0">
                  <a:pos x="79" y="91"/>
                </a:cxn>
                <a:cxn ang="0">
                  <a:pos x="54" y="104"/>
                </a:cxn>
                <a:cxn ang="0">
                  <a:pos x="30" y="118"/>
                </a:cxn>
                <a:cxn ang="0">
                  <a:pos x="7" y="134"/>
                </a:cxn>
                <a:cxn ang="0">
                  <a:pos x="7" y="136"/>
                </a:cxn>
                <a:cxn ang="0">
                  <a:pos x="34" y="129"/>
                </a:cxn>
                <a:cxn ang="0">
                  <a:pos x="68" y="118"/>
                </a:cxn>
                <a:cxn ang="0">
                  <a:pos x="98" y="107"/>
                </a:cxn>
                <a:cxn ang="0">
                  <a:pos x="116" y="93"/>
                </a:cxn>
                <a:cxn ang="0">
                  <a:pos x="134" y="77"/>
                </a:cxn>
                <a:cxn ang="0">
                  <a:pos x="159" y="63"/>
                </a:cxn>
                <a:cxn ang="0">
                  <a:pos x="182" y="52"/>
                </a:cxn>
                <a:cxn ang="0">
                  <a:pos x="204" y="43"/>
                </a:cxn>
                <a:cxn ang="0">
                  <a:pos x="229" y="39"/>
                </a:cxn>
                <a:cxn ang="0">
                  <a:pos x="248" y="39"/>
                </a:cxn>
                <a:cxn ang="0">
                  <a:pos x="266" y="48"/>
                </a:cxn>
                <a:cxn ang="0">
                  <a:pos x="282" y="73"/>
                </a:cxn>
                <a:cxn ang="0">
                  <a:pos x="295" y="102"/>
                </a:cxn>
                <a:cxn ang="0">
                  <a:pos x="302" y="134"/>
                </a:cxn>
                <a:cxn ang="0">
                  <a:pos x="307" y="168"/>
                </a:cxn>
                <a:cxn ang="0">
                  <a:pos x="307" y="202"/>
                </a:cxn>
                <a:cxn ang="0">
                  <a:pos x="304" y="231"/>
                </a:cxn>
                <a:cxn ang="0">
                  <a:pos x="300" y="263"/>
                </a:cxn>
                <a:cxn ang="0">
                  <a:pos x="295" y="292"/>
                </a:cxn>
                <a:cxn ang="0">
                  <a:pos x="284" y="290"/>
                </a:cxn>
                <a:cxn ang="0">
                  <a:pos x="254" y="263"/>
                </a:cxn>
                <a:cxn ang="0">
                  <a:pos x="223" y="238"/>
                </a:cxn>
                <a:cxn ang="0">
                  <a:pos x="207" y="240"/>
                </a:cxn>
                <a:cxn ang="0">
                  <a:pos x="218" y="281"/>
                </a:cxn>
                <a:cxn ang="0">
                  <a:pos x="238" y="311"/>
                </a:cxn>
                <a:cxn ang="0">
                  <a:pos x="263" y="340"/>
                </a:cxn>
                <a:cxn ang="0">
                  <a:pos x="279" y="369"/>
                </a:cxn>
                <a:cxn ang="0">
                  <a:pos x="295" y="394"/>
                </a:cxn>
                <a:cxn ang="0">
                  <a:pos x="318" y="406"/>
                </a:cxn>
                <a:cxn ang="0">
                  <a:pos x="345" y="406"/>
                </a:cxn>
                <a:cxn ang="0">
                  <a:pos x="352" y="403"/>
                </a:cxn>
                <a:cxn ang="0">
                  <a:pos x="347" y="381"/>
                </a:cxn>
                <a:cxn ang="0">
                  <a:pos x="347" y="340"/>
                </a:cxn>
                <a:cxn ang="0">
                  <a:pos x="350" y="301"/>
                </a:cxn>
                <a:cxn ang="0">
                  <a:pos x="350" y="267"/>
                </a:cxn>
                <a:cxn ang="0">
                  <a:pos x="350" y="245"/>
                </a:cxn>
                <a:cxn ang="0">
                  <a:pos x="347" y="227"/>
                </a:cxn>
                <a:cxn ang="0">
                  <a:pos x="345" y="206"/>
                </a:cxn>
                <a:cxn ang="0">
                  <a:pos x="343" y="184"/>
                </a:cxn>
                <a:cxn ang="0">
                  <a:pos x="341" y="161"/>
                </a:cxn>
                <a:cxn ang="0">
                  <a:pos x="338" y="138"/>
                </a:cxn>
                <a:cxn ang="0">
                  <a:pos x="334" y="113"/>
                </a:cxn>
                <a:cxn ang="0">
                  <a:pos x="332" y="91"/>
                </a:cxn>
                <a:cxn ang="0">
                  <a:pos x="311" y="36"/>
                </a:cxn>
                <a:cxn ang="0">
                  <a:pos x="275" y="7"/>
                </a:cxn>
                <a:cxn ang="0">
                  <a:pos x="234" y="2"/>
                </a:cxn>
                <a:cxn ang="0">
                  <a:pos x="198" y="16"/>
                </a:cxn>
              </a:cxnLst>
              <a:rect l="0" t="0" r="0" b="0"/>
              <a:pathLst>
                <a:path w="21600" h="21600">
                  <a:moveTo>
                    <a:pt x="11845" y="1079"/>
                  </a:moveTo>
                  <a:lnTo>
                    <a:pt x="11705" y="1319"/>
                  </a:lnTo>
                  <a:lnTo>
                    <a:pt x="11287" y="1559"/>
                  </a:lnTo>
                  <a:lnTo>
                    <a:pt x="11008" y="1799"/>
                  </a:lnTo>
                  <a:lnTo>
                    <a:pt x="10590" y="1919"/>
                  </a:lnTo>
                  <a:lnTo>
                    <a:pt x="10172" y="2159"/>
                  </a:lnTo>
                  <a:lnTo>
                    <a:pt x="9754" y="2399"/>
                  </a:lnTo>
                  <a:lnTo>
                    <a:pt x="9615" y="2519"/>
                  </a:lnTo>
                  <a:lnTo>
                    <a:pt x="9197" y="2759"/>
                  </a:lnTo>
                  <a:lnTo>
                    <a:pt x="8779" y="2879"/>
                  </a:lnTo>
                  <a:lnTo>
                    <a:pt x="8361" y="3119"/>
                  </a:lnTo>
                  <a:lnTo>
                    <a:pt x="8082" y="3239"/>
                  </a:lnTo>
                  <a:lnTo>
                    <a:pt x="7524" y="3359"/>
                  </a:lnTo>
                  <a:lnTo>
                    <a:pt x="7246" y="3599"/>
                  </a:lnTo>
                  <a:lnTo>
                    <a:pt x="6828" y="3719"/>
                  </a:lnTo>
                  <a:lnTo>
                    <a:pt x="6410" y="3959"/>
                  </a:lnTo>
                  <a:lnTo>
                    <a:pt x="5991" y="4199"/>
                  </a:lnTo>
                  <a:lnTo>
                    <a:pt x="5574" y="4319"/>
                  </a:lnTo>
                  <a:lnTo>
                    <a:pt x="5295" y="4559"/>
                  </a:lnTo>
                  <a:lnTo>
                    <a:pt x="4877" y="4799"/>
                  </a:lnTo>
                  <a:lnTo>
                    <a:pt x="4459" y="4919"/>
                  </a:lnTo>
                  <a:lnTo>
                    <a:pt x="4041" y="5159"/>
                  </a:lnTo>
                  <a:lnTo>
                    <a:pt x="3762" y="5279"/>
                  </a:lnTo>
                  <a:lnTo>
                    <a:pt x="3344" y="5519"/>
                  </a:lnTo>
                  <a:lnTo>
                    <a:pt x="2926" y="5759"/>
                  </a:lnTo>
                  <a:lnTo>
                    <a:pt x="2508" y="5879"/>
                  </a:lnTo>
                  <a:lnTo>
                    <a:pt x="2229" y="6119"/>
                  </a:lnTo>
                  <a:lnTo>
                    <a:pt x="1811" y="6239"/>
                  </a:lnTo>
                  <a:lnTo>
                    <a:pt x="1393" y="6479"/>
                  </a:lnTo>
                  <a:lnTo>
                    <a:pt x="1114" y="6599"/>
                  </a:lnTo>
                  <a:lnTo>
                    <a:pt x="696" y="6839"/>
                  </a:lnTo>
                  <a:lnTo>
                    <a:pt x="417" y="7079"/>
                  </a:lnTo>
                  <a:lnTo>
                    <a:pt x="0" y="7319"/>
                  </a:lnTo>
                  <a:lnTo>
                    <a:pt x="0" y="7319"/>
                  </a:lnTo>
                  <a:lnTo>
                    <a:pt x="139" y="7319"/>
                  </a:lnTo>
                  <a:lnTo>
                    <a:pt x="417" y="7199"/>
                  </a:lnTo>
                  <a:lnTo>
                    <a:pt x="696" y="7199"/>
                  </a:lnTo>
                  <a:lnTo>
                    <a:pt x="1254" y="7079"/>
                  </a:lnTo>
                  <a:lnTo>
                    <a:pt x="1532" y="6959"/>
                  </a:lnTo>
                  <a:lnTo>
                    <a:pt x="2090" y="6839"/>
                  </a:lnTo>
                  <a:lnTo>
                    <a:pt x="2647" y="6719"/>
                  </a:lnTo>
                  <a:lnTo>
                    <a:pt x="3344" y="6479"/>
                  </a:lnTo>
                  <a:lnTo>
                    <a:pt x="3623" y="6479"/>
                  </a:lnTo>
                  <a:lnTo>
                    <a:pt x="4180" y="6239"/>
                  </a:lnTo>
                  <a:lnTo>
                    <a:pt x="4877" y="5999"/>
                  </a:lnTo>
                  <a:lnTo>
                    <a:pt x="5434" y="5879"/>
                  </a:lnTo>
                  <a:lnTo>
                    <a:pt x="5852" y="5759"/>
                  </a:lnTo>
                  <a:lnTo>
                    <a:pt x="5991" y="5639"/>
                  </a:lnTo>
                  <a:lnTo>
                    <a:pt x="6410" y="5279"/>
                  </a:lnTo>
                  <a:lnTo>
                    <a:pt x="6689" y="5279"/>
                  </a:lnTo>
                  <a:lnTo>
                    <a:pt x="6967" y="5039"/>
                  </a:lnTo>
                  <a:lnTo>
                    <a:pt x="7106" y="4919"/>
                  </a:lnTo>
                  <a:lnTo>
                    <a:pt x="7524" y="4559"/>
                  </a:lnTo>
                  <a:lnTo>
                    <a:pt x="7803" y="4559"/>
                  </a:lnTo>
                  <a:lnTo>
                    <a:pt x="7803" y="4319"/>
                  </a:lnTo>
                  <a:lnTo>
                    <a:pt x="8221" y="4079"/>
                  </a:lnTo>
                  <a:lnTo>
                    <a:pt x="8639" y="3959"/>
                  </a:lnTo>
                  <a:lnTo>
                    <a:pt x="9057" y="3719"/>
                  </a:lnTo>
                  <a:lnTo>
                    <a:pt x="9336" y="3599"/>
                  </a:lnTo>
                  <a:lnTo>
                    <a:pt x="9754" y="3359"/>
                  </a:lnTo>
                  <a:lnTo>
                    <a:pt x="10033" y="3239"/>
                  </a:lnTo>
                  <a:lnTo>
                    <a:pt x="10451" y="3119"/>
                  </a:lnTo>
                  <a:lnTo>
                    <a:pt x="10869" y="2879"/>
                  </a:lnTo>
                  <a:lnTo>
                    <a:pt x="11148" y="2759"/>
                  </a:lnTo>
                  <a:lnTo>
                    <a:pt x="11566" y="2639"/>
                  </a:lnTo>
                  <a:lnTo>
                    <a:pt x="11845" y="2519"/>
                  </a:lnTo>
                  <a:lnTo>
                    <a:pt x="12123" y="2399"/>
                  </a:lnTo>
                  <a:lnTo>
                    <a:pt x="12541" y="2279"/>
                  </a:lnTo>
                  <a:lnTo>
                    <a:pt x="12959" y="2279"/>
                  </a:lnTo>
                  <a:lnTo>
                    <a:pt x="13378" y="2159"/>
                  </a:lnTo>
                  <a:lnTo>
                    <a:pt x="13656" y="2159"/>
                  </a:lnTo>
                  <a:lnTo>
                    <a:pt x="14074" y="2039"/>
                  </a:lnTo>
                  <a:lnTo>
                    <a:pt x="14213" y="2039"/>
                  </a:lnTo>
                  <a:lnTo>
                    <a:pt x="14632" y="2039"/>
                  </a:lnTo>
                  <a:lnTo>
                    <a:pt x="14910" y="2039"/>
                  </a:lnTo>
                  <a:lnTo>
                    <a:pt x="15189" y="2039"/>
                  </a:lnTo>
                  <a:lnTo>
                    <a:pt x="15468" y="2159"/>
                  </a:lnTo>
                  <a:lnTo>
                    <a:pt x="15746" y="2279"/>
                  </a:lnTo>
                  <a:lnTo>
                    <a:pt x="16025" y="2399"/>
                  </a:lnTo>
                  <a:lnTo>
                    <a:pt x="16304" y="2519"/>
                  </a:lnTo>
                  <a:lnTo>
                    <a:pt x="16582" y="2639"/>
                  </a:lnTo>
                  <a:lnTo>
                    <a:pt x="16861" y="3119"/>
                  </a:lnTo>
                  <a:lnTo>
                    <a:pt x="17001" y="3479"/>
                  </a:lnTo>
                  <a:lnTo>
                    <a:pt x="17279" y="3839"/>
                  </a:lnTo>
                  <a:lnTo>
                    <a:pt x="17558" y="4079"/>
                  </a:lnTo>
                  <a:lnTo>
                    <a:pt x="17697" y="4559"/>
                  </a:lnTo>
                  <a:lnTo>
                    <a:pt x="17837" y="5039"/>
                  </a:lnTo>
                  <a:lnTo>
                    <a:pt x="18115" y="5400"/>
                  </a:lnTo>
                  <a:lnTo>
                    <a:pt x="18255" y="5759"/>
                  </a:lnTo>
                  <a:lnTo>
                    <a:pt x="18255" y="6119"/>
                  </a:lnTo>
                  <a:lnTo>
                    <a:pt x="18394" y="6599"/>
                  </a:lnTo>
                  <a:lnTo>
                    <a:pt x="18534" y="7079"/>
                  </a:lnTo>
                  <a:lnTo>
                    <a:pt x="18673" y="7439"/>
                  </a:lnTo>
                  <a:lnTo>
                    <a:pt x="18673" y="7919"/>
                  </a:lnTo>
                  <a:lnTo>
                    <a:pt x="18673" y="8399"/>
                  </a:lnTo>
                  <a:lnTo>
                    <a:pt x="18812" y="8879"/>
                  </a:lnTo>
                  <a:lnTo>
                    <a:pt x="18812" y="9359"/>
                  </a:lnTo>
                  <a:lnTo>
                    <a:pt x="18812" y="9719"/>
                  </a:lnTo>
                  <a:lnTo>
                    <a:pt x="18673" y="10199"/>
                  </a:lnTo>
                  <a:lnTo>
                    <a:pt x="18812" y="10679"/>
                  </a:lnTo>
                  <a:lnTo>
                    <a:pt x="18812" y="11159"/>
                  </a:lnTo>
                  <a:lnTo>
                    <a:pt x="18812" y="11639"/>
                  </a:lnTo>
                  <a:lnTo>
                    <a:pt x="18673" y="11999"/>
                  </a:lnTo>
                  <a:lnTo>
                    <a:pt x="18673" y="12239"/>
                  </a:lnTo>
                  <a:lnTo>
                    <a:pt x="18673" y="12719"/>
                  </a:lnTo>
                  <a:lnTo>
                    <a:pt x="18673" y="13079"/>
                  </a:lnTo>
                  <a:lnTo>
                    <a:pt x="18394" y="13559"/>
                  </a:lnTo>
                  <a:lnTo>
                    <a:pt x="18394" y="13919"/>
                  </a:lnTo>
                  <a:lnTo>
                    <a:pt x="18394" y="14279"/>
                  </a:lnTo>
                  <a:lnTo>
                    <a:pt x="18115" y="14639"/>
                  </a:lnTo>
                  <a:lnTo>
                    <a:pt x="18115" y="14999"/>
                  </a:lnTo>
                  <a:lnTo>
                    <a:pt x="18115" y="15479"/>
                  </a:lnTo>
                  <a:lnTo>
                    <a:pt x="17837" y="15719"/>
                  </a:lnTo>
                  <a:lnTo>
                    <a:pt x="17837" y="15719"/>
                  </a:lnTo>
                  <a:lnTo>
                    <a:pt x="17558" y="15599"/>
                  </a:lnTo>
                  <a:lnTo>
                    <a:pt x="17419" y="15359"/>
                  </a:lnTo>
                  <a:lnTo>
                    <a:pt x="17001" y="15119"/>
                  </a:lnTo>
                  <a:lnTo>
                    <a:pt x="16582" y="14759"/>
                  </a:lnTo>
                  <a:lnTo>
                    <a:pt x="16025" y="14279"/>
                  </a:lnTo>
                  <a:lnTo>
                    <a:pt x="15607" y="13919"/>
                  </a:lnTo>
                  <a:lnTo>
                    <a:pt x="15050" y="13559"/>
                  </a:lnTo>
                  <a:lnTo>
                    <a:pt x="14492" y="13079"/>
                  </a:lnTo>
                  <a:lnTo>
                    <a:pt x="14074" y="12839"/>
                  </a:lnTo>
                  <a:lnTo>
                    <a:pt x="13656" y="12599"/>
                  </a:lnTo>
                  <a:lnTo>
                    <a:pt x="13378" y="12479"/>
                  </a:lnTo>
                  <a:lnTo>
                    <a:pt x="13099" y="12359"/>
                  </a:lnTo>
                  <a:lnTo>
                    <a:pt x="12820" y="12599"/>
                  </a:lnTo>
                  <a:lnTo>
                    <a:pt x="12680" y="12719"/>
                  </a:lnTo>
                  <a:lnTo>
                    <a:pt x="12820" y="13199"/>
                  </a:lnTo>
                  <a:lnTo>
                    <a:pt x="12959" y="13919"/>
                  </a:lnTo>
                  <a:lnTo>
                    <a:pt x="13099" y="14519"/>
                  </a:lnTo>
                  <a:lnTo>
                    <a:pt x="13378" y="14879"/>
                  </a:lnTo>
                  <a:lnTo>
                    <a:pt x="13656" y="15359"/>
                  </a:lnTo>
                  <a:lnTo>
                    <a:pt x="14074" y="15839"/>
                  </a:lnTo>
                  <a:lnTo>
                    <a:pt x="14353" y="16200"/>
                  </a:lnTo>
                  <a:lnTo>
                    <a:pt x="14632" y="16439"/>
                  </a:lnTo>
                  <a:lnTo>
                    <a:pt x="15189" y="16799"/>
                  </a:lnTo>
                  <a:lnTo>
                    <a:pt x="15468" y="17279"/>
                  </a:lnTo>
                  <a:lnTo>
                    <a:pt x="15746" y="17519"/>
                  </a:lnTo>
                  <a:lnTo>
                    <a:pt x="16165" y="17999"/>
                  </a:lnTo>
                  <a:lnTo>
                    <a:pt x="16304" y="18239"/>
                  </a:lnTo>
                  <a:lnTo>
                    <a:pt x="16722" y="18599"/>
                  </a:lnTo>
                  <a:lnTo>
                    <a:pt x="17001" y="19079"/>
                  </a:lnTo>
                  <a:lnTo>
                    <a:pt x="17140" y="19559"/>
                  </a:lnTo>
                  <a:lnTo>
                    <a:pt x="17419" y="19919"/>
                  </a:lnTo>
                  <a:lnTo>
                    <a:pt x="17558" y="20279"/>
                  </a:lnTo>
                  <a:lnTo>
                    <a:pt x="17837" y="20639"/>
                  </a:lnTo>
                  <a:lnTo>
                    <a:pt x="18115" y="20879"/>
                  </a:lnTo>
                  <a:lnTo>
                    <a:pt x="18394" y="21119"/>
                  </a:lnTo>
                  <a:lnTo>
                    <a:pt x="18952" y="21239"/>
                  </a:lnTo>
                  <a:lnTo>
                    <a:pt x="19091" y="21479"/>
                  </a:lnTo>
                  <a:lnTo>
                    <a:pt x="19509" y="21479"/>
                  </a:lnTo>
                  <a:lnTo>
                    <a:pt x="19927" y="21479"/>
                  </a:lnTo>
                  <a:lnTo>
                    <a:pt x="20345" y="21479"/>
                  </a:lnTo>
                  <a:lnTo>
                    <a:pt x="20763" y="21600"/>
                  </a:lnTo>
                  <a:lnTo>
                    <a:pt x="21181" y="21479"/>
                  </a:lnTo>
                  <a:lnTo>
                    <a:pt x="21460" y="21600"/>
                  </a:lnTo>
                  <a:lnTo>
                    <a:pt x="21321" y="21479"/>
                  </a:lnTo>
                  <a:lnTo>
                    <a:pt x="21600" y="21359"/>
                  </a:lnTo>
                  <a:lnTo>
                    <a:pt x="21600" y="21359"/>
                  </a:lnTo>
                  <a:lnTo>
                    <a:pt x="21600" y="21239"/>
                  </a:lnTo>
                  <a:lnTo>
                    <a:pt x="21600" y="20879"/>
                  </a:lnTo>
                  <a:lnTo>
                    <a:pt x="21321" y="20639"/>
                  </a:lnTo>
                  <a:lnTo>
                    <a:pt x="21321" y="20159"/>
                  </a:lnTo>
                  <a:lnTo>
                    <a:pt x="21181" y="19679"/>
                  </a:lnTo>
                  <a:lnTo>
                    <a:pt x="21181" y="19079"/>
                  </a:lnTo>
                  <a:lnTo>
                    <a:pt x="21321" y="18599"/>
                  </a:lnTo>
                  <a:lnTo>
                    <a:pt x="21321" y="17999"/>
                  </a:lnTo>
                  <a:lnTo>
                    <a:pt x="21321" y="17519"/>
                  </a:lnTo>
                  <a:lnTo>
                    <a:pt x="21321" y="17039"/>
                  </a:lnTo>
                  <a:lnTo>
                    <a:pt x="21321" y="16439"/>
                  </a:lnTo>
                  <a:lnTo>
                    <a:pt x="21460" y="15959"/>
                  </a:lnTo>
                  <a:lnTo>
                    <a:pt x="21460" y="15359"/>
                  </a:lnTo>
                  <a:lnTo>
                    <a:pt x="21460" y="14999"/>
                  </a:lnTo>
                  <a:lnTo>
                    <a:pt x="21600" y="14519"/>
                  </a:lnTo>
                  <a:lnTo>
                    <a:pt x="21460" y="14159"/>
                  </a:lnTo>
                  <a:lnTo>
                    <a:pt x="21600" y="13919"/>
                  </a:lnTo>
                  <a:lnTo>
                    <a:pt x="21460" y="13559"/>
                  </a:lnTo>
                  <a:lnTo>
                    <a:pt x="21321" y="13319"/>
                  </a:lnTo>
                  <a:lnTo>
                    <a:pt x="21460" y="12959"/>
                  </a:lnTo>
                  <a:lnTo>
                    <a:pt x="21460" y="12839"/>
                  </a:lnTo>
                  <a:lnTo>
                    <a:pt x="21460" y="12479"/>
                  </a:lnTo>
                  <a:lnTo>
                    <a:pt x="21460" y="12239"/>
                  </a:lnTo>
                  <a:lnTo>
                    <a:pt x="21321" y="11999"/>
                  </a:lnTo>
                  <a:lnTo>
                    <a:pt x="21321" y="11759"/>
                  </a:lnTo>
                  <a:lnTo>
                    <a:pt x="21181" y="11399"/>
                  </a:lnTo>
                  <a:lnTo>
                    <a:pt x="21042" y="11159"/>
                  </a:lnTo>
                  <a:lnTo>
                    <a:pt x="21181" y="10919"/>
                  </a:lnTo>
                  <a:lnTo>
                    <a:pt x="21181" y="10679"/>
                  </a:lnTo>
                  <a:lnTo>
                    <a:pt x="21042" y="10319"/>
                  </a:lnTo>
                  <a:lnTo>
                    <a:pt x="21042" y="9959"/>
                  </a:lnTo>
                  <a:lnTo>
                    <a:pt x="21042" y="9719"/>
                  </a:lnTo>
                  <a:lnTo>
                    <a:pt x="20902" y="9359"/>
                  </a:lnTo>
                  <a:lnTo>
                    <a:pt x="21042" y="9119"/>
                  </a:lnTo>
                  <a:lnTo>
                    <a:pt x="20902" y="8879"/>
                  </a:lnTo>
                  <a:lnTo>
                    <a:pt x="20902" y="8519"/>
                  </a:lnTo>
                  <a:lnTo>
                    <a:pt x="20902" y="8279"/>
                  </a:lnTo>
                  <a:lnTo>
                    <a:pt x="20902" y="7919"/>
                  </a:lnTo>
                  <a:lnTo>
                    <a:pt x="20763" y="7559"/>
                  </a:lnTo>
                  <a:lnTo>
                    <a:pt x="20763" y="7319"/>
                  </a:lnTo>
                  <a:lnTo>
                    <a:pt x="20763" y="7079"/>
                  </a:lnTo>
                  <a:lnTo>
                    <a:pt x="20763" y="6719"/>
                  </a:lnTo>
                  <a:lnTo>
                    <a:pt x="20624" y="6359"/>
                  </a:lnTo>
                  <a:lnTo>
                    <a:pt x="20484" y="5999"/>
                  </a:lnTo>
                  <a:lnTo>
                    <a:pt x="20484" y="5759"/>
                  </a:lnTo>
                  <a:lnTo>
                    <a:pt x="20345" y="5400"/>
                  </a:lnTo>
                  <a:lnTo>
                    <a:pt x="20484" y="5159"/>
                  </a:lnTo>
                  <a:lnTo>
                    <a:pt x="20345" y="4799"/>
                  </a:lnTo>
                  <a:lnTo>
                    <a:pt x="20345" y="4439"/>
                  </a:lnTo>
                  <a:lnTo>
                    <a:pt x="19927" y="3479"/>
                  </a:lnTo>
                  <a:lnTo>
                    <a:pt x="19509" y="2639"/>
                  </a:lnTo>
                  <a:lnTo>
                    <a:pt x="19091" y="1919"/>
                  </a:lnTo>
                  <a:lnTo>
                    <a:pt x="18673" y="1319"/>
                  </a:lnTo>
                  <a:lnTo>
                    <a:pt x="18115" y="959"/>
                  </a:lnTo>
                  <a:lnTo>
                    <a:pt x="17419" y="599"/>
                  </a:lnTo>
                  <a:lnTo>
                    <a:pt x="16861" y="359"/>
                  </a:lnTo>
                  <a:lnTo>
                    <a:pt x="16304" y="119"/>
                  </a:lnTo>
                  <a:lnTo>
                    <a:pt x="15607" y="0"/>
                  </a:lnTo>
                  <a:lnTo>
                    <a:pt x="14910" y="0"/>
                  </a:lnTo>
                  <a:lnTo>
                    <a:pt x="14353" y="119"/>
                  </a:lnTo>
                  <a:lnTo>
                    <a:pt x="13656" y="239"/>
                  </a:lnTo>
                  <a:lnTo>
                    <a:pt x="13238" y="359"/>
                  </a:lnTo>
                  <a:lnTo>
                    <a:pt x="12680" y="599"/>
                  </a:lnTo>
                  <a:lnTo>
                    <a:pt x="12123" y="839"/>
                  </a:lnTo>
                  <a:lnTo>
                    <a:pt x="11845" y="1079"/>
                  </a:lnTo>
                </a:path>
              </a:pathLst>
            </a:custGeom>
            <a:solidFill>
              <a:schemeClr val="folHlink">
                <a:alpha val="100000"/>
              </a:schemeClr>
            </a:solidFill>
            <a:ln w="9525">
              <a:noFill/>
            </a:ln>
          </p:spPr>
          <p:txBody>
            <a:bodyPr/>
            <a:lstStyle/>
            <a:p>
              <a:endParaRPr lang="en-US"/>
            </a:p>
          </p:txBody>
        </p:sp>
        <p:sp>
          <p:nvSpPr>
            <p:cNvPr id="2060" name="未知"/>
            <p:cNvSpPr>
              <a:spLocks noChangeAspect="1"/>
            </p:cNvSpPr>
            <p:nvPr/>
          </p:nvSpPr>
          <p:spPr>
            <a:xfrm>
              <a:off x="576" y="274"/>
              <a:ext cx="125" cy="116"/>
            </a:xfrm>
            <a:custGeom>
              <a:avLst/>
              <a:gdLst/>
              <a:ahLst/>
              <a:cxnLst>
                <a:cxn ang="0">
                  <a:pos x="125" y="0"/>
                </a:cxn>
                <a:cxn ang="0">
                  <a:pos x="120" y="2"/>
                </a:cxn>
                <a:cxn ang="0">
                  <a:pos x="118" y="5"/>
                </a:cxn>
                <a:cxn ang="0">
                  <a:pos x="114" y="9"/>
                </a:cxn>
                <a:cxn ang="0">
                  <a:pos x="107" y="9"/>
                </a:cxn>
                <a:cxn ang="0">
                  <a:pos x="102" y="14"/>
                </a:cxn>
                <a:cxn ang="0">
                  <a:pos x="98" y="16"/>
                </a:cxn>
                <a:cxn ang="0">
                  <a:pos x="95" y="16"/>
                </a:cxn>
                <a:cxn ang="0">
                  <a:pos x="89" y="20"/>
                </a:cxn>
                <a:cxn ang="0">
                  <a:pos x="82" y="25"/>
                </a:cxn>
                <a:cxn ang="0">
                  <a:pos x="75" y="25"/>
                </a:cxn>
                <a:cxn ang="0">
                  <a:pos x="68" y="30"/>
                </a:cxn>
                <a:cxn ang="0">
                  <a:pos x="64" y="34"/>
                </a:cxn>
                <a:cxn ang="0">
                  <a:pos x="59" y="34"/>
                </a:cxn>
                <a:cxn ang="0">
                  <a:pos x="52" y="39"/>
                </a:cxn>
                <a:cxn ang="0">
                  <a:pos x="45" y="41"/>
                </a:cxn>
                <a:cxn ang="0">
                  <a:pos x="41" y="45"/>
                </a:cxn>
                <a:cxn ang="0">
                  <a:pos x="34" y="48"/>
                </a:cxn>
                <a:cxn ang="0">
                  <a:pos x="30" y="52"/>
                </a:cxn>
                <a:cxn ang="0">
                  <a:pos x="25" y="55"/>
                </a:cxn>
                <a:cxn ang="0">
                  <a:pos x="20" y="59"/>
                </a:cxn>
                <a:cxn ang="0">
                  <a:pos x="16" y="59"/>
                </a:cxn>
                <a:cxn ang="0">
                  <a:pos x="11" y="61"/>
                </a:cxn>
                <a:cxn ang="0">
                  <a:pos x="7" y="66"/>
                </a:cxn>
                <a:cxn ang="0">
                  <a:pos x="5" y="68"/>
                </a:cxn>
                <a:cxn ang="0">
                  <a:pos x="2" y="75"/>
                </a:cxn>
                <a:cxn ang="0">
                  <a:pos x="2" y="80"/>
                </a:cxn>
                <a:cxn ang="0">
                  <a:pos x="0" y="82"/>
                </a:cxn>
                <a:cxn ang="0">
                  <a:pos x="0" y="86"/>
                </a:cxn>
                <a:cxn ang="0">
                  <a:pos x="2" y="91"/>
                </a:cxn>
                <a:cxn ang="0">
                  <a:pos x="2" y="98"/>
                </a:cxn>
                <a:cxn ang="0">
                  <a:pos x="2" y="100"/>
                </a:cxn>
                <a:cxn ang="0">
                  <a:pos x="9" y="102"/>
                </a:cxn>
                <a:cxn ang="0">
                  <a:pos x="18" y="114"/>
                </a:cxn>
                <a:cxn ang="0">
                  <a:pos x="27" y="116"/>
                </a:cxn>
                <a:cxn ang="0">
                  <a:pos x="36" y="116"/>
                </a:cxn>
                <a:cxn ang="0">
                  <a:pos x="45" y="111"/>
                </a:cxn>
                <a:cxn ang="0">
                  <a:pos x="55" y="102"/>
                </a:cxn>
                <a:cxn ang="0">
                  <a:pos x="66" y="93"/>
                </a:cxn>
                <a:cxn ang="0">
                  <a:pos x="75" y="82"/>
                </a:cxn>
                <a:cxn ang="0">
                  <a:pos x="84" y="71"/>
                </a:cxn>
                <a:cxn ang="0">
                  <a:pos x="91" y="59"/>
                </a:cxn>
                <a:cxn ang="0">
                  <a:pos x="100" y="45"/>
                </a:cxn>
                <a:cxn ang="0">
                  <a:pos x="107" y="34"/>
                </a:cxn>
                <a:cxn ang="0">
                  <a:pos x="111" y="25"/>
                </a:cxn>
                <a:cxn ang="0">
                  <a:pos x="120" y="14"/>
                </a:cxn>
                <a:cxn ang="0">
                  <a:pos x="123" y="7"/>
                </a:cxn>
                <a:cxn ang="0">
                  <a:pos x="123" y="2"/>
                </a:cxn>
                <a:cxn ang="0">
                  <a:pos x="125" y="0"/>
                </a:cxn>
              </a:cxnLst>
              <a:rect l="0" t="0" r="0" b="0"/>
              <a:pathLst>
                <a:path w="21600" h="21600">
                  <a:moveTo>
                    <a:pt x="21600" y="0"/>
                  </a:moveTo>
                  <a:lnTo>
                    <a:pt x="20814" y="423"/>
                  </a:lnTo>
                  <a:lnTo>
                    <a:pt x="20421" y="847"/>
                  </a:lnTo>
                  <a:lnTo>
                    <a:pt x="19636" y="1694"/>
                  </a:lnTo>
                  <a:lnTo>
                    <a:pt x="18458" y="1694"/>
                  </a:lnTo>
                  <a:lnTo>
                    <a:pt x="17672" y="2541"/>
                  </a:lnTo>
                  <a:lnTo>
                    <a:pt x="16887" y="2964"/>
                  </a:lnTo>
                  <a:lnTo>
                    <a:pt x="16494" y="2964"/>
                  </a:lnTo>
                  <a:lnTo>
                    <a:pt x="15316" y="3811"/>
                  </a:lnTo>
                  <a:lnTo>
                    <a:pt x="14138" y="4658"/>
                  </a:lnTo>
                  <a:lnTo>
                    <a:pt x="12959" y="4658"/>
                  </a:lnTo>
                  <a:lnTo>
                    <a:pt x="11781" y="5505"/>
                  </a:lnTo>
                  <a:lnTo>
                    <a:pt x="10996" y="6352"/>
                  </a:lnTo>
                  <a:lnTo>
                    <a:pt x="10210" y="6352"/>
                  </a:lnTo>
                  <a:lnTo>
                    <a:pt x="9032" y="7199"/>
                  </a:lnTo>
                  <a:lnTo>
                    <a:pt x="7854" y="7623"/>
                  </a:lnTo>
                  <a:lnTo>
                    <a:pt x="7069" y="8470"/>
                  </a:lnTo>
                  <a:lnTo>
                    <a:pt x="5890" y="8893"/>
                  </a:lnTo>
                  <a:lnTo>
                    <a:pt x="5105" y="9741"/>
                  </a:lnTo>
                  <a:lnTo>
                    <a:pt x="4319" y="10164"/>
                  </a:lnTo>
                  <a:lnTo>
                    <a:pt x="3534" y="11011"/>
                  </a:lnTo>
                  <a:lnTo>
                    <a:pt x="2748" y="11011"/>
                  </a:lnTo>
                  <a:lnTo>
                    <a:pt x="1963" y="11435"/>
                  </a:lnTo>
                  <a:lnTo>
                    <a:pt x="1177" y="12282"/>
                  </a:lnTo>
                  <a:lnTo>
                    <a:pt x="785" y="12705"/>
                  </a:lnTo>
                  <a:lnTo>
                    <a:pt x="392" y="13976"/>
                  </a:lnTo>
                  <a:lnTo>
                    <a:pt x="392" y="14823"/>
                  </a:lnTo>
                  <a:lnTo>
                    <a:pt x="0" y="15246"/>
                  </a:lnTo>
                  <a:lnTo>
                    <a:pt x="0" y="16093"/>
                  </a:lnTo>
                  <a:lnTo>
                    <a:pt x="392" y="16940"/>
                  </a:lnTo>
                  <a:lnTo>
                    <a:pt x="392" y="18211"/>
                  </a:lnTo>
                  <a:lnTo>
                    <a:pt x="392" y="18635"/>
                  </a:lnTo>
                  <a:lnTo>
                    <a:pt x="1570" y="19058"/>
                  </a:lnTo>
                  <a:lnTo>
                    <a:pt x="3141" y="21176"/>
                  </a:lnTo>
                  <a:lnTo>
                    <a:pt x="4712" y="21600"/>
                  </a:lnTo>
                  <a:lnTo>
                    <a:pt x="6283" y="21600"/>
                  </a:lnTo>
                  <a:lnTo>
                    <a:pt x="7854" y="20752"/>
                  </a:lnTo>
                  <a:lnTo>
                    <a:pt x="9425" y="19058"/>
                  </a:lnTo>
                  <a:lnTo>
                    <a:pt x="11388" y="17364"/>
                  </a:lnTo>
                  <a:lnTo>
                    <a:pt x="12959" y="15246"/>
                  </a:lnTo>
                  <a:lnTo>
                    <a:pt x="14530" y="13129"/>
                  </a:lnTo>
                  <a:lnTo>
                    <a:pt x="15708" y="11011"/>
                  </a:lnTo>
                  <a:lnTo>
                    <a:pt x="17279" y="8470"/>
                  </a:lnTo>
                  <a:lnTo>
                    <a:pt x="18458" y="6352"/>
                  </a:lnTo>
                  <a:lnTo>
                    <a:pt x="19243" y="4658"/>
                  </a:lnTo>
                  <a:lnTo>
                    <a:pt x="20814" y="2541"/>
                  </a:lnTo>
                  <a:lnTo>
                    <a:pt x="21207" y="1270"/>
                  </a:lnTo>
                  <a:lnTo>
                    <a:pt x="21207" y="423"/>
                  </a:lnTo>
                  <a:lnTo>
                    <a:pt x="21600" y="0"/>
                  </a:lnTo>
                </a:path>
              </a:pathLst>
            </a:custGeom>
            <a:solidFill>
              <a:schemeClr val="folHlink">
                <a:alpha val="100000"/>
              </a:schemeClr>
            </a:solidFill>
            <a:ln w="9525">
              <a:noFill/>
            </a:ln>
          </p:spPr>
          <p:txBody>
            <a:bodyPr/>
            <a:lstStyle/>
            <a:p>
              <a:endParaRPr lang="en-US"/>
            </a:p>
          </p:txBody>
        </p:sp>
        <p:sp>
          <p:nvSpPr>
            <p:cNvPr id="2" name="未知"/>
            <p:cNvSpPr>
              <a:spLocks noChangeAspect="1"/>
            </p:cNvSpPr>
            <p:nvPr/>
          </p:nvSpPr>
          <p:spPr>
            <a:xfrm>
              <a:off x="556" y="175"/>
              <a:ext cx="161" cy="70"/>
            </a:xfrm>
            <a:custGeom>
              <a:avLst/>
              <a:gdLst/>
              <a:ahLst/>
              <a:cxnLst>
                <a:cxn ang="0">
                  <a:pos x="113" y="5"/>
                </a:cxn>
                <a:cxn ang="0">
                  <a:pos x="111" y="0"/>
                </a:cxn>
                <a:cxn ang="0">
                  <a:pos x="107" y="5"/>
                </a:cxn>
                <a:cxn ang="0">
                  <a:pos x="93" y="11"/>
                </a:cxn>
                <a:cxn ang="0">
                  <a:pos x="82" y="16"/>
                </a:cxn>
                <a:cxn ang="0">
                  <a:pos x="68" y="18"/>
                </a:cxn>
                <a:cxn ang="0">
                  <a:pos x="50" y="18"/>
                </a:cxn>
                <a:cxn ang="0">
                  <a:pos x="36" y="20"/>
                </a:cxn>
                <a:cxn ang="0">
                  <a:pos x="20" y="18"/>
                </a:cxn>
                <a:cxn ang="0">
                  <a:pos x="7" y="18"/>
                </a:cxn>
                <a:cxn ang="0">
                  <a:pos x="0" y="20"/>
                </a:cxn>
                <a:cxn ang="0">
                  <a:pos x="2" y="25"/>
                </a:cxn>
                <a:cxn ang="0">
                  <a:pos x="9" y="32"/>
                </a:cxn>
                <a:cxn ang="0">
                  <a:pos x="20" y="43"/>
                </a:cxn>
                <a:cxn ang="0">
                  <a:pos x="32" y="50"/>
                </a:cxn>
                <a:cxn ang="0">
                  <a:pos x="48" y="59"/>
                </a:cxn>
                <a:cxn ang="0">
                  <a:pos x="59" y="65"/>
                </a:cxn>
                <a:cxn ang="0">
                  <a:pos x="73" y="70"/>
                </a:cxn>
                <a:cxn ang="0">
                  <a:pos x="82" y="68"/>
                </a:cxn>
                <a:cxn ang="0">
                  <a:pos x="88" y="65"/>
                </a:cxn>
                <a:cxn ang="0">
                  <a:pos x="95" y="65"/>
                </a:cxn>
                <a:cxn ang="0">
                  <a:pos x="107" y="65"/>
                </a:cxn>
                <a:cxn ang="0">
                  <a:pos x="118" y="61"/>
                </a:cxn>
                <a:cxn ang="0">
                  <a:pos x="127" y="61"/>
                </a:cxn>
                <a:cxn ang="0">
                  <a:pos x="136" y="56"/>
                </a:cxn>
                <a:cxn ang="0">
                  <a:pos x="143" y="50"/>
                </a:cxn>
                <a:cxn ang="0">
                  <a:pos x="152" y="43"/>
                </a:cxn>
                <a:cxn ang="0">
                  <a:pos x="159" y="36"/>
                </a:cxn>
                <a:cxn ang="0">
                  <a:pos x="159" y="27"/>
                </a:cxn>
                <a:cxn ang="0">
                  <a:pos x="159" y="23"/>
                </a:cxn>
                <a:cxn ang="0">
                  <a:pos x="159" y="18"/>
                </a:cxn>
                <a:cxn ang="0">
                  <a:pos x="150" y="14"/>
                </a:cxn>
                <a:cxn ang="0">
                  <a:pos x="138" y="11"/>
                </a:cxn>
                <a:cxn ang="0">
                  <a:pos x="120" y="9"/>
                </a:cxn>
              </a:cxnLst>
              <a:rect l="0" t="0" r="0" b="0"/>
              <a:pathLst>
                <a:path w="21600" h="21600">
                  <a:moveTo>
                    <a:pt x="15515" y="2090"/>
                  </a:moveTo>
                  <a:lnTo>
                    <a:pt x="15211" y="1393"/>
                  </a:lnTo>
                  <a:lnTo>
                    <a:pt x="15211" y="696"/>
                  </a:lnTo>
                  <a:lnTo>
                    <a:pt x="14907" y="0"/>
                  </a:lnTo>
                  <a:lnTo>
                    <a:pt x="14602" y="696"/>
                  </a:lnTo>
                  <a:lnTo>
                    <a:pt x="14298" y="1393"/>
                  </a:lnTo>
                  <a:lnTo>
                    <a:pt x="13385" y="2787"/>
                  </a:lnTo>
                  <a:lnTo>
                    <a:pt x="12472" y="3483"/>
                  </a:lnTo>
                  <a:lnTo>
                    <a:pt x="11256" y="4180"/>
                  </a:lnTo>
                  <a:lnTo>
                    <a:pt x="10951" y="4877"/>
                  </a:lnTo>
                  <a:lnTo>
                    <a:pt x="10039" y="4877"/>
                  </a:lnTo>
                  <a:lnTo>
                    <a:pt x="9126" y="5574"/>
                  </a:lnTo>
                  <a:lnTo>
                    <a:pt x="7909" y="5574"/>
                  </a:lnTo>
                  <a:lnTo>
                    <a:pt x="6692" y="5574"/>
                  </a:lnTo>
                  <a:lnTo>
                    <a:pt x="6084" y="5574"/>
                  </a:lnTo>
                  <a:lnTo>
                    <a:pt x="4867" y="6270"/>
                  </a:lnTo>
                  <a:lnTo>
                    <a:pt x="3954" y="5574"/>
                  </a:lnTo>
                  <a:lnTo>
                    <a:pt x="2737" y="5574"/>
                  </a:lnTo>
                  <a:lnTo>
                    <a:pt x="1825" y="6270"/>
                  </a:lnTo>
                  <a:lnTo>
                    <a:pt x="912" y="5574"/>
                  </a:lnTo>
                  <a:lnTo>
                    <a:pt x="0" y="6270"/>
                  </a:lnTo>
                  <a:lnTo>
                    <a:pt x="0" y="6270"/>
                  </a:lnTo>
                  <a:lnTo>
                    <a:pt x="0" y="6270"/>
                  </a:lnTo>
                  <a:lnTo>
                    <a:pt x="304" y="7664"/>
                  </a:lnTo>
                  <a:lnTo>
                    <a:pt x="608" y="9057"/>
                  </a:lnTo>
                  <a:lnTo>
                    <a:pt x="1216" y="9754"/>
                  </a:lnTo>
                  <a:lnTo>
                    <a:pt x="1825" y="11148"/>
                  </a:lnTo>
                  <a:lnTo>
                    <a:pt x="2737" y="13238"/>
                  </a:lnTo>
                  <a:lnTo>
                    <a:pt x="3346" y="14632"/>
                  </a:lnTo>
                  <a:lnTo>
                    <a:pt x="4258" y="15328"/>
                  </a:lnTo>
                  <a:lnTo>
                    <a:pt x="5475" y="16722"/>
                  </a:lnTo>
                  <a:lnTo>
                    <a:pt x="6388" y="18115"/>
                  </a:lnTo>
                  <a:lnTo>
                    <a:pt x="7605" y="18812"/>
                  </a:lnTo>
                  <a:lnTo>
                    <a:pt x="7909" y="20206"/>
                  </a:lnTo>
                  <a:lnTo>
                    <a:pt x="8822" y="21600"/>
                  </a:lnTo>
                  <a:lnTo>
                    <a:pt x="9735" y="21600"/>
                  </a:lnTo>
                  <a:lnTo>
                    <a:pt x="10343" y="21600"/>
                  </a:lnTo>
                  <a:lnTo>
                    <a:pt x="10951" y="20902"/>
                  </a:lnTo>
                  <a:lnTo>
                    <a:pt x="11256" y="20902"/>
                  </a:lnTo>
                  <a:lnTo>
                    <a:pt x="11864" y="20206"/>
                  </a:lnTo>
                  <a:lnTo>
                    <a:pt x="12168" y="20206"/>
                  </a:lnTo>
                  <a:lnTo>
                    <a:pt x="12777" y="20206"/>
                  </a:lnTo>
                  <a:lnTo>
                    <a:pt x="13689" y="19509"/>
                  </a:lnTo>
                  <a:lnTo>
                    <a:pt x="14298" y="20206"/>
                  </a:lnTo>
                  <a:lnTo>
                    <a:pt x="14907" y="19509"/>
                  </a:lnTo>
                  <a:lnTo>
                    <a:pt x="15819" y="18812"/>
                  </a:lnTo>
                  <a:lnTo>
                    <a:pt x="16428" y="18812"/>
                  </a:lnTo>
                  <a:lnTo>
                    <a:pt x="17036" y="18812"/>
                  </a:lnTo>
                  <a:lnTo>
                    <a:pt x="17644" y="17419"/>
                  </a:lnTo>
                  <a:lnTo>
                    <a:pt x="18253" y="17419"/>
                  </a:lnTo>
                  <a:lnTo>
                    <a:pt x="18861" y="16025"/>
                  </a:lnTo>
                  <a:lnTo>
                    <a:pt x="19165" y="15328"/>
                  </a:lnTo>
                  <a:lnTo>
                    <a:pt x="19774" y="14632"/>
                  </a:lnTo>
                  <a:lnTo>
                    <a:pt x="20382" y="13238"/>
                  </a:lnTo>
                  <a:lnTo>
                    <a:pt x="20991" y="11845"/>
                  </a:lnTo>
                  <a:lnTo>
                    <a:pt x="21295" y="11148"/>
                  </a:lnTo>
                  <a:lnTo>
                    <a:pt x="21600" y="9754"/>
                  </a:lnTo>
                  <a:lnTo>
                    <a:pt x="21295" y="8361"/>
                  </a:lnTo>
                  <a:lnTo>
                    <a:pt x="21600" y="7664"/>
                  </a:lnTo>
                  <a:lnTo>
                    <a:pt x="21295" y="6967"/>
                  </a:lnTo>
                  <a:lnTo>
                    <a:pt x="21295" y="6270"/>
                  </a:lnTo>
                  <a:lnTo>
                    <a:pt x="21295" y="5574"/>
                  </a:lnTo>
                  <a:lnTo>
                    <a:pt x="20687" y="4877"/>
                  </a:lnTo>
                  <a:lnTo>
                    <a:pt x="20078" y="4180"/>
                  </a:lnTo>
                  <a:lnTo>
                    <a:pt x="19470" y="4180"/>
                  </a:lnTo>
                  <a:lnTo>
                    <a:pt x="18557" y="3483"/>
                  </a:lnTo>
                  <a:lnTo>
                    <a:pt x="17340" y="2787"/>
                  </a:lnTo>
                  <a:lnTo>
                    <a:pt x="16123" y="2787"/>
                  </a:lnTo>
                  <a:lnTo>
                    <a:pt x="15515" y="2090"/>
                  </a:lnTo>
                </a:path>
              </a:pathLst>
            </a:custGeom>
            <a:solidFill>
              <a:schemeClr val="folHlink">
                <a:alpha val="100000"/>
              </a:schemeClr>
            </a:solidFill>
            <a:ln w="9525">
              <a:noFill/>
            </a:ln>
          </p:spPr>
          <p:txBody>
            <a:bodyPr/>
            <a:lstStyle/>
            <a:p>
              <a:endParaRPr lang="en-US"/>
            </a:p>
          </p:txBody>
        </p:sp>
        <p:sp>
          <p:nvSpPr>
            <p:cNvPr id="3" name="未知"/>
            <p:cNvSpPr>
              <a:spLocks noChangeAspect="1"/>
            </p:cNvSpPr>
            <p:nvPr/>
          </p:nvSpPr>
          <p:spPr>
            <a:xfrm>
              <a:off x="279" y="2"/>
              <a:ext cx="186" cy="216"/>
            </a:xfrm>
            <a:custGeom>
              <a:avLst/>
              <a:gdLst/>
              <a:ahLst/>
              <a:cxnLst>
                <a:cxn ang="0">
                  <a:pos x="175" y="70"/>
                </a:cxn>
                <a:cxn ang="0">
                  <a:pos x="147" y="32"/>
                </a:cxn>
                <a:cxn ang="0">
                  <a:pos x="118" y="11"/>
                </a:cxn>
                <a:cxn ang="0">
                  <a:pos x="82" y="0"/>
                </a:cxn>
                <a:cxn ang="0">
                  <a:pos x="52" y="5"/>
                </a:cxn>
                <a:cxn ang="0">
                  <a:pos x="34" y="14"/>
                </a:cxn>
                <a:cxn ang="0">
                  <a:pos x="25" y="25"/>
                </a:cxn>
                <a:cxn ang="0">
                  <a:pos x="18" y="36"/>
                </a:cxn>
                <a:cxn ang="0">
                  <a:pos x="11" y="52"/>
                </a:cxn>
                <a:cxn ang="0">
                  <a:pos x="7" y="61"/>
                </a:cxn>
                <a:cxn ang="0">
                  <a:pos x="0" y="70"/>
                </a:cxn>
                <a:cxn ang="0">
                  <a:pos x="2" y="77"/>
                </a:cxn>
                <a:cxn ang="0">
                  <a:pos x="11" y="75"/>
                </a:cxn>
                <a:cxn ang="0">
                  <a:pos x="27" y="77"/>
                </a:cxn>
                <a:cxn ang="0">
                  <a:pos x="48" y="73"/>
                </a:cxn>
                <a:cxn ang="0">
                  <a:pos x="59" y="68"/>
                </a:cxn>
                <a:cxn ang="0">
                  <a:pos x="68" y="64"/>
                </a:cxn>
                <a:cxn ang="0">
                  <a:pos x="77" y="61"/>
                </a:cxn>
                <a:cxn ang="0">
                  <a:pos x="88" y="59"/>
                </a:cxn>
                <a:cxn ang="0">
                  <a:pos x="98" y="59"/>
                </a:cxn>
                <a:cxn ang="0">
                  <a:pos x="109" y="66"/>
                </a:cxn>
                <a:cxn ang="0">
                  <a:pos x="118" y="75"/>
                </a:cxn>
                <a:cxn ang="0">
                  <a:pos x="122" y="84"/>
                </a:cxn>
                <a:cxn ang="0">
                  <a:pos x="125" y="91"/>
                </a:cxn>
                <a:cxn ang="0">
                  <a:pos x="129" y="100"/>
                </a:cxn>
                <a:cxn ang="0">
                  <a:pos x="134" y="109"/>
                </a:cxn>
                <a:cxn ang="0">
                  <a:pos x="134" y="114"/>
                </a:cxn>
                <a:cxn ang="0">
                  <a:pos x="141" y="132"/>
                </a:cxn>
                <a:cxn ang="0">
                  <a:pos x="141" y="150"/>
                </a:cxn>
                <a:cxn ang="0">
                  <a:pos x="134" y="164"/>
                </a:cxn>
                <a:cxn ang="0">
                  <a:pos x="127" y="177"/>
                </a:cxn>
                <a:cxn ang="0">
                  <a:pos x="118" y="186"/>
                </a:cxn>
                <a:cxn ang="0">
                  <a:pos x="113" y="191"/>
                </a:cxn>
                <a:cxn ang="0">
                  <a:pos x="107" y="189"/>
                </a:cxn>
                <a:cxn ang="0">
                  <a:pos x="98" y="182"/>
                </a:cxn>
                <a:cxn ang="0">
                  <a:pos x="88" y="175"/>
                </a:cxn>
                <a:cxn ang="0">
                  <a:pos x="77" y="168"/>
                </a:cxn>
                <a:cxn ang="0">
                  <a:pos x="70" y="166"/>
                </a:cxn>
                <a:cxn ang="0">
                  <a:pos x="73" y="173"/>
                </a:cxn>
                <a:cxn ang="0">
                  <a:pos x="75" y="180"/>
                </a:cxn>
                <a:cxn ang="0">
                  <a:pos x="98" y="207"/>
                </a:cxn>
                <a:cxn ang="0">
                  <a:pos x="132" y="216"/>
                </a:cxn>
                <a:cxn ang="0">
                  <a:pos x="157" y="198"/>
                </a:cxn>
                <a:cxn ang="0">
                  <a:pos x="177" y="166"/>
                </a:cxn>
                <a:cxn ang="0">
                  <a:pos x="186" y="125"/>
                </a:cxn>
              </a:cxnLst>
              <a:rect l="0" t="0" r="0" b="0"/>
              <a:pathLst>
                <a:path w="21600" h="21600">
                  <a:moveTo>
                    <a:pt x="21600" y="10458"/>
                  </a:moveTo>
                  <a:lnTo>
                    <a:pt x="20809" y="8639"/>
                  </a:lnTo>
                  <a:lnTo>
                    <a:pt x="20282" y="7048"/>
                  </a:lnTo>
                  <a:lnTo>
                    <a:pt x="19229" y="5684"/>
                  </a:lnTo>
                  <a:lnTo>
                    <a:pt x="18438" y="4319"/>
                  </a:lnTo>
                  <a:lnTo>
                    <a:pt x="17121" y="3182"/>
                  </a:lnTo>
                  <a:lnTo>
                    <a:pt x="16068" y="2273"/>
                  </a:lnTo>
                  <a:lnTo>
                    <a:pt x="14751" y="1364"/>
                  </a:lnTo>
                  <a:lnTo>
                    <a:pt x="13697" y="1136"/>
                  </a:lnTo>
                  <a:lnTo>
                    <a:pt x="12117" y="454"/>
                  </a:lnTo>
                  <a:lnTo>
                    <a:pt x="11063" y="227"/>
                  </a:lnTo>
                  <a:lnTo>
                    <a:pt x="9482" y="0"/>
                  </a:lnTo>
                  <a:lnTo>
                    <a:pt x="8429" y="0"/>
                  </a:lnTo>
                  <a:lnTo>
                    <a:pt x="7111" y="227"/>
                  </a:lnTo>
                  <a:lnTo>
                    <a:pt x="6058" y="454"/>
                  </a:lnTo>
                  <a:lnTo>
                    <a:pt x="4741" y="681"/>
                  </a:lnTo>
                  <a:lnTo>
                    <a:pt x="4477" y="1136"/>
                  </a:lnTo>
                  <a:lnTo>
                    <a:pt x="3951" y="1364"/>
                  </a:lnTo>
                  <a:lnTo>
                    <a:pt x="3424" y="1818"/>
                  </a:lnTo>
                  <a:lnTo>
                    <a:pt x="3424" y="2273"/>
                  </a:lnTo>
                  <a:lnTo>
                    <a:pt x="2897" y="2500"/>
                  </a:lnTo>
                  <a:lnTo>
                    <a:pt x="2897" y="3182"/>
                  </a:lnTo>
                  <a:lnTo>
                    <a:pt x="2370" y="3410"/>
                  </a:lnTo>
                  <a:lnTo>
                    <a:pt x="2107" y="3637"/>
                  </a:lnTo>
                  <a:lnTo>
                    <a:pt x="1843" y="4092"/>
                  </a:lnTo>
                  <a:lnTo>
                    <a:pt x="1843" y="4774"/>
                  </a:lnTo>
                  <a:lnTo>
                    <a:pt x="1317" y="5229"/>
                  </a:lnTo>
                  <a:lnTo>
                    <a:pt x="1580" y="5456"/>
                  </a:lnTo>
                  <a:lnTo>
                    <a:pt x="1317" y="5911"/>
                  </a:lnTo>
                  <a:lnTo>
                    <a:pt x="790" y="6138"/>
                  </a:lnTo>
                  <a:lnTo>
                    <a:pt x="790" y="6820"/>
                  </a:lnTo>
                  <a:lnTo>
                    <a:pt x="526" y="6820"/>
                  </a:lnTo>
                  <a:lnTo>
                    <a:pt x="0" y="7048"/>
                  </a:lnTo>
                  <a:lnTo>
                    <a:pt x="0" y="7275"/>
                  </a:lnTo>
                  <a:lnTo>
                    <a:pt x="0" y="7503"/>
                  </a:lnTo>
                  <a:lnTo>
                    <a:pt x="263" y="7730"/>
                  </a:lnTo>
                  <a:lnTo>
                    <a:pt x="526" y="7730"/>
                  </a:lnTo>
                  <a:lnTo>
                    <a:pt x="1053" y="7503"/>
                  </a:lnTo>
                  <a:lnTo>
                    <a:pt x="1317" y="7503"/>
                  </a:lnTo>
                  <a:lnTo>
                    <a:pt x="2107" y="7730"/>
                  </a:lnTo>
                  <a:lnTo>
                    <a:pt x="2634" y="7503"/>
                  </a:lnTo>
                  <a:lnTo>
                    <a:pt x="3160" y="7730"/>
                  </a:lnTo>
                  <a:lnTo>
                    <a:pt x="3951" y="7503"/>
                  </a:lnTo>
                  <a:lnTo>
                    <a:pt x="4741" y="7503"/>
                  </a:lnTo>
                  <a:lnTo>
                    <a:pt x="5531" y="7275"/>
                  </a:lnTo>
                  <a:lnTo>
                    <a:pt x="6058" y="7048"/>
                  </a:lnTo>
                  <a:lnTo>
                    <a:pt x="6321" y="7048"/>
                  </a:lnTo>
                  <a:lnTo>
                    <a:pt x="6848" y="6820"/>
                  </a:lnTo>
                  <a:lnTo>
                    <a:pt x="7375" y="6593"/>
                  </a:lnTo>
                  <a:lnTo>
                    <a:pt x="7638" y="6366"/>
                  </a:lnTo>
                  <a:lnTo>
                    <a:pt x="7902" y="6366"/>
                  </a:lnTo>
                  <a:lnTo>
                    <a:pt x="8165" y="6366"/>
                  </a:lnTo>
                  <a:lnTo>
                    <a:pt x="8429" y="6138"/>
                  </a:lnTo>
                  <a:lnTo>
                    <a:pt x="8955" y="6138"/>
                  </a:lnTo>
                  <a:lnTo>
                    <a:pt x="9482" y="6138"/>
                  </a:lnTo>
                  <a:lnTo>
                    <a:pt x="9746" y="5911"/>
                  </a:lnTo>
                  <a:lnTo>
                    <a:pt x="10272" y="5911"/>
                  </a:lnTo>
                  <a:lnTo>
                    <a:pt x="10536" y="5911"/>
                  </a:lnTo>
                  <a:lnTo>
                    <a:pt x="11063" y="5684"/>
                  </a:lnTo>
                  <a:lnTo>
                    <a:pt x="11326" y="5911"/>
                  </a:lnTo>
                  <a:lnTo>
                    <a:pt x="11590" y="6138"/>
                  </a:lnTo>
                  <a:lnTo>
                    <a:pt x="12117" y="6138"/>
                  </a:lnTo>
                  <a:lnTo>
                    <a:pt x="12643" y="6593"/>
                  </a:lnTo>
                  <a:lnTo>
                    <a:pt x="13170" y="7048"/>
                  </a:lnTo>
                  <a:lnTo>
                    <a:pt x="13434" y="7275"/>
                  </a:lnTo>
                  <a:lnTo>
                    <a:pt x="13697" y="7503"/>
                  </a:lnTo>
                  <a:lnTo>
                    <a:pt x="13960" y="7730"/>
                  </a:lnTo>
                  <a:lnTo>
                    <a:pt x="13960" y="7957"/>
                  </a:lnTo>
                  <a:lnTo>
                    <a:pt x="14224" y="8412"/>
                  </a:lnTo>
                  <a:lnTo>
                    <a:pt x="14487" y="8639"/>
                  </a:lnTo>
                  <a:lnTo>
                    <a:pt x="14487" y="8867"/>
                  </a:lnTo>
                  <a:lnTo>
                    <a:pt x="14487" y="9094"/>
                  </a:lnTo>
                  <a:lnTo>
                    <a:pt x="14751" y="9321"/>
                  </a:lnTo>
                  <a:lnTo>
                    <a:pt x="15014" y="9776"/>
                  </a:lnTo>
                  <a:lnTo>
                    <a:pt x="15014" y="10004"/>
                  </a:lnTo>
                  <a:lnTo>
                    <a:pt x="15014" y="10231"/>
                  </a:lnTo>
                  <a:lnTo>
                    <a:pt x="15541" y="10686"/>
                  </a:lnTo>
                  <a:lnTo>
                    <a:pt x="15541" y="10913"/>
                  </a:lnTo>
                  <a:lnTo>
                    <a:pt x="15541" y="10913"/>
                  </a:lnTo>
                  <a:lnTo>
                    <a:pt x="15541" y="11140"/>
                  </a:lnTo>
                  <a:lnTo>
                    <a:pt x="15541" y="11368"/>
                  </a:lnTo>
                  <a:lnTo>
                    <a:pt x="16068" y="12050"/>
                  </a:lnTo>
                  <a:lnTo>
                    <a:pt x="16068" y="12504"/>
                  </a:lnTo>
                  <a:lnTo>
                    <a:pt x="16331" y="13187"/>
                  </a:lnTo>
                  <a:lnTo>
                    <a:pt x="16594" y="13869"/>
                  </a:lnTo>
                  <a:lnTo>
                    <a:pt x="16331" y="14323"/>
                  </a:lnTo>
                  <a:lnTo>
                    <a:pt x="16331" y="15006"/>
                  </a:lnTo>
                  <a:lnTo>
                    <a:pt x="16068" y="15460"/>
                  </a:lnTo>
                  <a:lnTo>
                    <a:pt x="16068" y="15915"/>
                  </a:lnTo>
                  <a:lnTo>
                    <a:pt x="15541" y="16370"/>
                  </a:lnTo>
                  <a:lnTo>
                    <a:pt x="15277" y="16825"/>
                  </a:lnTo>
                  <a:lnTo>
                    <a:pt x="15014" y="17279"/>
                  </a:lnTo>
                  <a:lnTo>
                    <a:pt x="14751" y="17734"/>
                  </a:lnTo>
                  <a:lnTo>
                    <a:pt x="14224" y="18189"/>
                  </a:lnTo>
                  <a:lnTo>
                    <a:pt x="14224" y="18416"/>
                  </a:lnTo>
                  <a:lnTo>
                    <a:pt x="13697" y="18643"/>
                  </a:lnTo>
                  <a:lnTo>
                    <a:pt x="13434" y="18871"/>
                  </a:lnTo>
                  <a:lnTo>
                    <a:pt x="13434" y="18871"/>
                  </a:lnTo>
                  <a:lnTo>
                    <a:pt x="13170" y="19098"/>
                  </a:lnTo>
                  <a:lnTo>
                    <a:pt x="12907" y="19098"/>
                  </a:lnTo>
                  <a:lnTo>
                    <a:pt x="12643" y="18871"/>
                  </a:lnTo>
                  <a:lnTo>
                    <a:pt x="12380" y="18871"/>
                  </a:lnTo>
                  <a:lnTo>
                    <a:pt x="12117" y="18871"/>
                  </a:lnTo>
                  <a:lnTo>
                    <a:pt x="11326" y="18416"/>
                  </a:lnTo>
                  <a:lnTo>
                    <a:pt x="11326" y="18189"/>
                  </a:lnTo>
                  <a:lnTo>
                    <a:pt x="11063" y="17961"/>
                  </a:lnTo>
                  <a:lnTo>
                    <a:pt x="10536" y="17734"/>
                  </a:lnTo>
                  <a:lnTo>
                    <a:pt x="10272" y="17507"/>
                  </a:lnTo>
                  <a:lnTo>
                    <a:pt x="9746" y="17279"/>
                  </a:lnTo>
                  <a:lnTo>
                    <a:pt x="9219" y="17279"/>
                  </a:lnTo>
                  <a:lnTo>
                    <a:pt x="8955" y="16825"/>
                  </a:lnTo>
                  <a:lnTo>
                    <a:pt x="8692" y="16597"/>
                  </a:lnTo>
                  <a:lnTo>
                    <a:pt x="8429" y="16370"/>
                  </a:lnTo>
                  <a:lnTo>
                    <a:pt x="8165" y="16597"/>
                  </a:lnTo>
                  <a:lnTo>
                    <a:pt x="8429" y="16825"/>
                  </a:lnTo>
                  <a:lnTo>
                    <a:pt x="8429" y="17052"/>
                  </a:lnTo>
                  <a:lnTo>
                    <a:pt x="8429" y="17279"/>
                  </a:lnTo>
                  <a:lnTo>
                    <a:pt x="8429" y="17507"/>
                  </a:lnTo>
                  <a:lnTo>
                    <a:pt x="8692" y="17734"/>
                  </a:lnTo>
                  <a:lnTo>
                    <a:pt x="8692" y="17961"/>
                  </a:lnTo>
                  <a:lnTo>
                    <a:pt x="8692" y="18189"/>
                  </a:lnTo>
                  <a:lnTo>
                    <a:pt x="10272" y="19780"/>
                  </a:lnTo>
                  <a:lnTo>
                    <a:pt x="11326" y="20690"/>
                  </a:lnTo>
                  <a:lnTo>
                    <a:pt x="12643" y="21145"/>
                  </a:lnTo>
                  <a:lnTo>
                    <a:pt x="14224" y="21600"/>
                  </a:lnTo>
                  <a:lnTo>
                    <a:pt x="15277" y="21600"/>
                  </a:lnTo>
                  <a:lnTo>
                    <a:pt x="16331" y="21145"/>
                  </a:lnTo>
                  <a:lnTo>
                    <a:pt x="17648" y="20462"/>
                  </a:lnTo>
                  <a:lnTo>
                    <a:pt x="18175" y="19780"/>
                  </a:lnTo>
                  <a:lnTo>
                    <a:pt x="19492" y="18871"/>
                  </a:lnTo>
                  <a:lnTo>
                    <a:pt x="20282" y="17734"/>
                  </a:lnTo>
                  <a:lnTo>
                    <a:pt x="20546" y="16597"/>
                  </a:lnTo>
                  <a:lnTo>
                    <a:pt x="21072" y="15233"/>
                  </a:lnTo>
                  <a:lnTo>
                    <a:pt x="21336" y="14096"/>
                  </a:lnTo>
                  <a:lnTo>
                    <a:pt x="21600" y="12504"/>
                  </a:lnTo>
                  <a:lnTo>
                    <a:pt x="21600" y="11140"/>
                  </a:lnTo>
                  <a:lnTo>
                    <a:pt x="21600" y="10458"/>
                  </a:lnTo>
                </a:path>
              </a:pathLst>
            </a:custGeom>
            <a:solidFill>
              <a:schemeClr val="folHlink">
                <a:alpha val="100000"/>
              </a:schemeClr>
            </a:solidFill>
            <a:ln w="9525">
              <a:noFill/>
            </a:ln>
          </p:spPr>
          <p:txBody>
            <a:bodyPr/>
            <a:lstStyle/>
            <a:p>
              <a:endParaRPr lang="en-US"/>
            </a:p>
          </p:txBody>
        </p:sp>
        <p:sp>
          <p:nvSpPr>
            <p:cNvPr id="2063" name="未知"/>
            <p:cNvSpPr>
              <a:spLocks noChangeAspect="1"/>
            </p:cNvSpPr>
            <p:nvPr/>
          </p:nvSpPr>
          <p:spPr>
            <a:xfrm>
              <a:off x="340" y="254"/>
              <a:ext cx="277" cy="156"/>
            </a:xfrm>
            <a:custGeom>
              <a:avLst/>
              <a:gdLst/>
              <a:ahLst/>
              <a:cxnLst>
                <a:cxn ang="0">
                  <a:pos x="184" y="47"/>
                </a:cxn>
                <a:cxn ang="0">
                  <a:pos x="161" y="61"/>
                </a:cxn>
                <a:cxn ang="0">
                  <a:pos x="141" y="68"/>
                </a:cxn>
                <a:cxn ang="0">
                  <a:pos x="123" y="75"/>
                </a:cxn>
                <a:cxn ang="0">
                  <a:pos x="104" y="86"/>
                </a:cxn>
                <a:cxn ang="0">
                  <a:pos x="84" y="95"/>
                </a:cxn>
                <a:cxn ang="0">
                  <a:pos x="70" y="95"/>
                </a:cxn>
                <a:cxn ang="0">
                  <a:pos x="52" y="88"/>
                </a:cxn>
                <a:cxn ang="0">
                  <a:pos x="41" y="77"/>
                </a:cxn>
                <a:cxn ang="0">
                  <a:pos x="34" y="61"/>
                </a:cxn>
                <a:cxn ang="0">
                  <a:pos x="36" y="47"/>
                </a:cxn>
                <a:cxn ang="0">
                  <a:pos x="39" y="38"/>
                </a:cxn>
                <a:cxn ang="0">
                  <a:pos x="39" y="27"/>
                </a:cxn>
                <a:cxn ang="0">
                  <a:pos x="39" y="14"/>
                </a:cxn>
                <a:cxn ang="0">
                  <a:pos x="36" y="9"/>
                </a:cxn>
                <a:cxn ang="0">
                  <a:pos x="30" y="0"/>
                </a:cxn>
                <a:cxn ang="0">
                  <a:pos x="20" y="2"/>
                </a:cxn>
                <a:cxn ang="0">
                  <a:pos x="9" y="20"/>
                </a:cxn>
                <a:cxn ang="0">
                  <a:pos x="2" y="52"/>
                </a:cxn>
                <a:cxn ang="0">
                  <a:pos x="5" y="86"/>
                </a:cxn>
                <a:cxn ang="0">
                  <a:pos x="14" y="120"/>
                </a:cxn>
                <a:cxn ang="0">
                  <a:pos x="36" y="140"/>
                </a:cxn>
                <a:cxn ang="0">
                  <a:pos x="57" y="149"/>
                </a:cxn>
                <a:cxn ang="0">
                  <a:pos x="77" y="154"/>
                </a:cxn>
                <a:cxn ang="0">
                  <a:pos x="95" y="156"/>
                </a:cxn>
                <a:cxn ang="0">
                  <a:pos x="109" y="149"/>
                </a:cxn>
                <a:cxn ang="0">
                  <a:pos x="127" y="142"/>
                </a:cxn>
                <a:cxn ang="0">
                  <a:pos x="141" y="133"/>
                </a:cxn>
                <a:cxn ang="0">
                  <a:pos x="157" y="124"/>
                </a:cxn>
                <a:cxn ang="0">
                  <a:pos x="170" y="113"/>
                </a:cxn>
                <a:cxn ang="0">
                  <a:pos x="184" y="106"/>
                </a:cxn>
                <a:cxn ang="0">
                  <a:pos x="198" y="104"/>
                </a:cxn>
                <a:cxn ang="0">
                  <a:pos x="211" y="99"/>
                </a:cxn>
                <a:cxn ang="0">
                  <a:pos x="227" y="95"/>
                </a:cxn>
                <a:cxn ang="0">
                  <a:pos x="238" y="88"/>
                </a:cxn>
                <a:cxn ang="0">
                  <a:pos x="252" y="77"/>
                </a:cxn>
                <a:cxn ang="0">
                  <a:pos x="263" y="66"/>
                </a:cxn>
                <a:cxn ang="0">
                  <a:pos x="270" y="54"/>
                </a:cxn>
                <a:cxn ang="0">
                  <a:pos x="277" y="41"/>
                </a:cxn>
                <a:cxn ang="0">
                  <a:pos x="275" y="27"/>
                </a:cxn>
                <a:cxn ang="0">
                  <a:pos x="266" y="18"/>
                </a:cxn>
                <a:cxn ang="0">
                  <a:pos x="254" y="14"/>
                </a:cxn>
                <a:cxn ang="0">
                  <a:pos x="236" y="14"/>
                </a:cxn>
                <a:cxn ang="0">
                  <a:pos x="227" y="18"/>
                </a:cxn>
                <a:cxn ang="0">
                  <a:pos x="220" y="23"/>
                </a:cxn>
                <a:cxn ang="0">
                  <a:pos x="213" y="27"/>
                </a:cxn>
                <a:cxn ang="0">
                  <a:pos x="207" y="34"/>
                </a:cxn>
                <a:cxn ang="0">
                  <a:pos x="198" y="38"/>
                </a:cxn>
              </a:cxnLst>
              <a:rect l="0" t="0" r="0" b="0"/>
              <a:pathLst>
                <a:path w="21600" h="21600">
                  <a:moveTo>
                    <a:pt x="15049" y="5634"/>
                  </a:moveTo>
                  <a:lnTo>
                    <a:pt x="14517" y="6260"/>
                  </a:lnTo>
                  <a:lnTo>
                    <a:pt x="14340" y="6573"/>
                  </a:lnTo>
                  <a:lnTo>
                    <a:pt x="13632" y="7199"/>
                  </a:lnTo>
                  <a:lnTo>
                    <a:pt x="13101" y="7825"/>
                  </a:lnTo>
                  <a:lnTo>
                    <a:pt x="12570" y="8452"/>
                  </a:lnTo>
                  <a:lnTo>
                    <a:pt x="12039" y="8452"/>
                  </a:lnTo>
                  <a:lnTo>
                    <a:pt x="11684" y="9078"/>
                  </a:lnTo>
                  <a:lnTo>
                    <a:pt x="10976" y="9391"/>
                  </a:lnTo>
                  <a:lnTo>
                    <a:pt x="10622" y="9704"/>
                  </a:lnTo>
                  <a:lnTo>
                    <a:pt x="9914" y="10017"/>
                  </a:lnTo>
                  <a:lnTo>
                    <a:pt x="9560" y="10330"/>
                  </a:lnTo>
                  <a:lnTo>
                    <a:pt x="9206" y="10956"/>
                  </a:lnTo>
                  <a:lnTo>
                    <a:pt x="8498" y="11582"/>
                  </a:lnTo>
                  <a:lnTo>
                    <a:pt x="8144" y="11895"/>
                  </a:lnTo>
                  <a:lnTo>
                    <a:pt x="7435" y="12521"/>
                  </a:lnTo>
                  <a:lnTo>
                    <a:pt x="6904" y="13147"/>
                  </a:lnTo>
                  <a:lnTo>
                    <a:pt x="6550" y="13147"/>
                  </a:lnTo>
                  <a:lnTo>
                    <a:pt x="6373" y="13147"/>
                  </a:lnTo>
                  <a:lnTo>
                    <a:pt x="5842" y="13460"/>
                  </a:lnTo>
                  <a:lnTo>
                    <a:pt x="5488" y="13147"/>
                  </a:lnTo>
                  <a:lnTo>
                    <a:pt x="5134" y="12834"/>
                  </a:lnTo>
                  <a:lnTo>
                    <a:pt x="4603" y="12521"/>
                  </a:lnTo>
                  <a:lnTo>
                    <a:pt x="4072" y="12208"/>
                  </a:lnTo>
                  <a:lnTo>
                    <a:pt x="3717" y="11582"/>
                  </a:lnTo>
                  <a:lnTo>
                    <a:pt x="3363" y="11269"/>
                  </a:lnTo>
                  <a:lnTo>
                    <a:pt x="3186" y="10643"/>
                  </a:lnTo>
                  <a:lnTo>
                    <a:pt x="2832" y="9704"/>
                  </a:lnTo>
                  <a:lnTo>
                    <a:pt x="2832" y="8765"/>
                  </a:lnTo>
                  <a:lnTo>
                    <a:pt x="2655" y="8452"/>
                  </a:lnTo>
                  <a:lnTo>
                    <a:pt x="2655" y="7513"/>
                  </a:lnTo>
                  <a:lnTo>
                    <a:pt x="2832" y="7199"/>
                  </a:lnTo>
                  <a:lnTo>
                    <a:pt x="2832" y="6573"/>
                  </a:lnTo>
                  <a:lnTo>
                    <a:pt x="3009" y="6260"/>
                  </a:lnTo>
                  <a:lnTo>
                    <a:pt x="2832" y="5634"/>
                  </a:lnTo>
                  <a:lnTo>
                    <a:pt x="3009" y="5321"/>
                  </a:lnTo>
                  <a:lnTo>
                    <a:pt x="3186" y="4695"/>
                  </a:lnTo>
                  <a:lnTo>
                    <a:pt x="3186" y="4382"/>
                  </a:lnTo>
                  <a:lnTo>
                    <a:pt x="3009" y="3756"/>
                  </a:lnTo>
                  <a:lnTo>
                    <a:pt x="3186" y="3130"/>
                  </a:lnTo>
                  <a:lnTo>
                    <a:pt x="3186" y="2504"/>
                  </a:lnTo>
                  <a:lnTo>
                    <a:pt x="3009" y="1878"/>
                  </a:lnTo>
                  <a:lnTo>
                    <a:pt x="3009" y="1878"/>
                  </a:lnTo>
                  <a:lnTo>
                    <a:pt x="2832" y="1564"/>
                  </a:lnTo>
                  <a:lnTo>
                    <a:pt x="2832" y="1252"/>
                  </a:lnTo>
                  <a:lnTo>
                    <a:pt x="2478" y="939"/>
                  </a:lnTo>
                  <a:lnTo>
                    <a:pt x="2478" y="312"/>
                  </a:lnTo>
                  <a:lnTo>
                    <a:pt x="2301" y="0"/>
                  </a:lnTo>
                  <a:lnTo>
                    <a:pt x="1947" y="312"/>
                  </a:lnTo>
                  <a:lnTo>
                    <a:pt x="1947" y="312"/>
                  </a:lnTo>
                  <a:lnTo>
                    <a:pt x="1593" y="312"/>
                  </a:lnTo>
                  <a:lnTo>
                    <a:pt x="1239" y="939"/>
                  </a:lnTo>
                  <a:lnTo>
                    <a:pt x="1062" y="2191"/>
                  </a:lnTo>
                  <a:lnTo>
                    <a:pt x="707" y="2817"/>
                  </a:lnTo>
                  <a:lnTo>
                    <a:pt x="530" y="4382"/>
                  </a:lnTo>
                  <a:lnTo>
                    <a:pt x="353" y="5947"/>
                  </a:lnTo>
                  <a:lnTo>
                    <a:pt x="176" y="7199"/>
                  </a:lnTo>
                  <a:lnTo>
                    <a:pt x="0" y="8452"/>
                  </a:lnTo>
                  <a:lnTo>
                    <a:pt x="0" y="10330"/>
                  </a:lnTo>
                  <a:lnTo>
                    <a:pt x="353" y="11895"/>
                  </a:lnTo>
                  <a:lnTo>
                    <a:pt x="530" y="13460"/>
                  </a:lnTo>
                  <a:lnTo>
                    <a:pt x="707" y="15026"/>
                  </a:lnTo>
                  <a:lnTo>
                    <a:pt x="1062" y="16591"/>
                  </a:lnTo>
                  <a:lnTo>
                    <a:pt x="1593" y="17530"/>
                  </a:lnTo>
                  <a:lnTo>
                    <a:pt x="2124" y="18782"/>
                  </a:lnTo>
                  <a:lnTo>
                    <a:pt x="2832" y="19408"/>
                  </a:lnTo>
                  <a:lnTo>
                    <a:pt x="3363" y="19721"/>
                  </a:lnTo>
                  <a:lnTo>
                    <a:pt x="4072" y="20347"/>
                  </a:lnTo>
                  <a:lnTo>
                    <a:pt x="4426" y="20660"/>
                  </a:lnTo>
                  <a:lnTo>
                    <a:pt x="4780" y="21286"/>
                  </a:lnTo>
                  <a:lnTo>
                    <a:pt x="5311" y="21286"/>
                  </a:lnTo>
                  <a:lnTo>
                    <a:pt x="6019" y="21286"/>
                  </a:lnTo>
                  <a:lnTo>
                    <a:pt x="6373" y="21600"/>
                  </a:lnTo>
                  <a:lnTo>
                    <a:pt x="6904" y="21286"/>
                  </a:lnTo>
                  <a:lnTo>
                    <a:pt x="7435" y="21600"/>
                  </a:lnTo>
                  <a:lnTo>
                    <a:pt x="7789" y="21286"/>
                  </a:lnTo>
                  <a:lnTo>
                    <a:pt x="8144" y="20973"/>
                  </a:lnTo>
                  <a:lnTo>
                    <a:pt x="8498" y="20660"/>
                  </a:lnTo>
                  <a:lnTo>
                    <a:pt x="9029" y="20660"/>
                  </a:lnTo>
                  <a:lnTo>
                    <a:pt x="9560" y="20034"/>
                  </a:lnTo>
                  <a:lnTo>
                    <a:pt x="9914" y="19721"/>
                  </a:lnTo>
                  <a:lnTo>
                    <a:pt x="10268" y="19095"/>
                  </a:lnTo>
                  <a:lnTo>
                    <a:pt x="10622" y="19095"/>
                  </a:lnTo>
                  <a:lnTo>
                    <a:pt x="10976" y="18469"/>
                  </a:lnTo>
                  <a:lnTo>
                    <a:pt x="11330" y="18156"/>
                  </a:lnTo>
                  <a:lnTo>
                    <a:pt x="11684" y="17530"/>
                  </a:lnTo>
                  <a:lnTo>
                    <a:pt x="12216" y="17217"/>
                  </a:lnTo>
                  <a:lnTo>
                    <a:pt x="12393" y="16591"/>
                  </a:lnTo>
                  <a:lnTo>
                    <a:pt x="12747" y="16278"/>
                  </a:lnTo>
                  <a:lnTo>
                    <a:pt x="13278" y="15651"/>
                  </a:lnTo>
                  <a:lnTo>
                    <a:pt x="13632" y="15651"/>
                  </a:lnTo>
                  <a:lnTo>
                    <a:pt x="13809" y="15026"/>
                  </a:lnTo>
                  <a:lnTo>
                    <a:pt x="14340" y="14712"/>
                  </a:lnTo>
                  <a:lnTo>
                    <a:pt x="14694" y="14399"/>
                  </a:lnTo>
                  <a:lnTo>
                    <a:pt x="15049" y="14399"/>
                  </a:lnTo>
                  <a:lnTo>
                    <a:pt x="15403" y="14399"/>
                  </a:lnTo>
                  <a:lnTo>
                    <a:pt x="15757" y="14086"/>
                  </a:lnTo>
                  <a:lnTo>
                    <a:pt x="16111" y="14086"/>
                  </a:lnTo>
                  <a:lnTo>
                    <a:pt x="16465" y="13773"/>
                  </a:lnTo>
                  <a:lnTo>
                    <a:pt x="16819" y="13773"/>
                  </a:lnTo>
                  <a:lnTo>
                    <a:pt x="17350" y="13460"/>
                  </a:lnTo>
                  <a:lnTo>
                    <a:pt x="17704" y="13147"/>
                  </a:lnTo>
                  <a:lnTo>
                    <a:pt x="18058" y="12521"/>
                  </a:lnTo>
                  <a:lnTo>
                    <a:pt x="18235" y="12521"/>
                  </a:lnTo>
                  <a:lnTo>
                    <a:pt x="18589" y="12208"/>
                  </a:lnTo>
                  <a:lnTo>
                    <a:pt x="19121" y="11582"/>
                  </a:lnTo>
                  <a:lnTo>
                    <a:pt x="19298" y="11269"/>
                  </a:lnTo>
                  <a:lnTo>
                    <a:pt x="19652" y="10643"/>
                  </a:lnTo>
                  <a:lnTo>
                    <a:pt x="20006" y="10330"/>
                  </a:lnTo>
                  <a:lnTo>
                    <a:pt x="20360" y="10017"/>
                  </a:lnTo>
                  <a:lnTo>
                    <a:pt x="20537" y="9078"/>
                  </a:lnTo>
                  <a:lnTo>
                    <a:pt x="20891" y="8765"/>
                  </a:lnTo>
                  <a:lnTo>
                    <a:pt x="20891" y="8452"/>
                  </a:lnTo>
                  <a:lnTo>
                    <a:pt x="21068" y="7513"/>
                  </a:lnTo>
                  <a:lnTo>
                    <a:pt x="21422" y="6886"/>
                  </a:lnTo>
                  <a:lnTo>
                    <a:pt x="21422" y="6260"/>
                  </a:lnTo>
                  <a:lnTo>
                    <a:pt x="21600" y="5634"/>
                  </a:lnTo>
                  <a:lnTo>
                    <a:pt x="21422" y="5008"/>
                  </a:lnTo>
                  <a:lnTo>
                    <a:pt x="21600" y="4382"/>
                  </a:lnTo>
                  <a:lnTo>
                    <a:pt x="21422" y="3756"/>
                  </a:lnTo>
                  <a:lnTo>
                    <a:pt x="21245" y="3130"/>
                  </a:lnTo>
                  <a:lnTo>
                    <a:pt x="21068" y="2504"/>
                  </a:lnTo>
                  <a:lnTo>
                    <a:pt x="20714" y="2504"/>
                  </a:lnTo>
                  <a:lnTo>
                    <a:pt x="20360" y="2191"/>
                  </a:lnTo>
                  <a:lnTo>
                    <a:pt x="20006" y="1564"/>
                  </a:lnTo>
                  <a:lnTo>
                    <a:pt x="19829" y="1878"/>
                  </a:lnTo>
                  <a:lnTo>
                    <a:pt x="19298" y="1564"/>
                  </a:lnTo>
                  <a:lnTo>
                    <a:pt x="18944" y="1878"/>
                  </a:lnTo>
                  <a:lnTo>
                    <a:pt x="18412" y="1878"/>
                  </a:lnTo>
                  <a:lnTo>
                    <a:pt x="18058" y="2504"/>
                  </a:lnTo>
                  <a:lnTo>
                    <a:pt x="17881" y="2504"/>
                  </a:lnTo>
                  <a:lnTo>
                    <a:pt x="17704" y="2504"/>
                  </a:lnTo>
                  <a:lnTo>
                    <a:pt x="17704" y="2817"/>
                  </a:lnTo>
                  <a:lnTo>
                    <a:pt x="17350" y="3130"/>
                  </a:lnTo>
                  <a:lnTo>
                    <a:pt x="17173" y="3130"/>
                  </a:lnTo>
                  <a:lnTo>
                    <a:pt x="16996" y="3443"/>
                  </a:lnTo>
                  <a:lnTo>
                    <a:pt x="16819" y="3756"/>
                  </a:lnTo>
                  <a:lnTo>
                    <a:pt x="16642" y="3756"/>
                  </a:lnTo>
                  <a:lnTo>
                    <a:pt x="16288" y="4382"/>
                  </a:lnTo>
                  <a:lnTo>
                    <a:pt x="16111" y="4382"/>
                  </a:lnTo>
                  <a:lnTo>
                    <a:pt x="16111" y="4695"/>
                  </a:lnTo>
                  <a:lnTo>
                    <a:pt x="15757" y="5008"/>
                  </a:lnTo>
                  <a:lnTo>
                    <a:pt x="15580" y="5321"/>
                  </a:lnTo>
                  <a:lnTo>
                    <a:pt x="15403" y="5321"/>
                  </a:lnTo>
                  <a:lnTo>
                    <a:pt x="15049" y="5634"/>
                  </a:lnTo>
                </a:path>
              </a:pathLst>
            </a:custGeom>
            <a:solidFill>
              <a:schemeClr val="folHlink">
                <a:alpha val="100000"/>
              </a:schemeClr>
            </a:solidFill>
            <a:ln w="9525">
              <a:noFill/>
            </a:ln>
          </p:spPr>
          <p:txBody>
            <a:bodyPr/>
            <a:lstStyle/>
            <a:p>
              <a:endParaRPr lang="en-US"/>
            </a:p>
          </p:txBody>
        </p:sp>
        <p:sp>
          <p:nvSpPr>
            <p:cNvPr id="2064" name="未知"/>
            <p:cNvSpPr>
              <a:spLocks noChangeAspect="1"/>
            </p:cNvSpPr>
            <p:nvPr/>
          </p:nvSpPr>
          <p:spPr>
            <a:xfrm>
              <a:off x="2" y="120"/>
              <a:ext cx="302" cy="270"/>
            </a:xfrm>
            <a:custGeom>
              <a:avLst/>
              <a:gdLst/>
              <a:ahLst/>
              <a:cxnLst>
                <a:cxn ang="0">
                  <a:pos x="116" y="170"/>
                </a:cxn>
                <a:cxn ang="0">
                  <a:pos x="123" y="159"/>
                </a:cxn>
                <a:cxn ang="0">
                  <a:pos x="129" y="145"/>
                </a:cxn>
                <a:cxn ang="0">
                  <a:pos x="139" y="134"/>
                </a:cxn>
                <a:cxn ang="0">
                  <a:pos x="150" y="127"/>
                </a:cxn>
                <a:cxn ang="0">
                  <a:pos x="154" y="118"/>
                </a:cxn>
                <a:cxn ang="0">
                  <a:pos x="163" y="109"/>
                </a:cxn>
                <a:cxn ang="0">
                  <a:pos x="173" y="100"/>
                </a:cxn>
                <a:cxn ang="0">
                  <a:pos x="179" y="93"/>
                </a:cxn>
                <a:cxn ang="0">
                  <a:pos x="186" y="84"/>
                </a:cxn>
                <a:cxn ang="0">
                  <a:pos x="195" y="77"/>
                </a:cxn>
                <a:cxn ang="0">
                  <a:pos x="207" y="68"/>
                </a:cxn>
                <a:cxn ang="0">
                  <a:pos x="216" y="59"/>
                </a:cxn>
                <a:cxn ang="0">
                  <a:pos x="232" y="50"/>
                </a:cxn>
                <a:cxn ang="0">
                  <a:pos x="245" y="45"/>
                </a:cxn>
                <a:cxn ang="0">
                  <a:pos x="263" y="39"/>
                </a:cxn>
                <a:cxn ang="0">
                  <a:pos x="284" y="34"/>
                </a:cxn>
                <a:cxn ang="0">
                  <a:pos x="293" y="27"/>
                </a:cxn>
                <a:cxn ang="0">
                  <a:pos x="300" y="20"/>
                </a:cxn>
                <a:cxn ang="0">
                  <a:pos x="302" y="14"/>
                </a:cxn>
                <a:cxn ang="0">
                  <a:pos x="295" y="5"/>
                </a:cxn>
                <a:cxn ang="0">
                  <a:pos x="282" y="0"/>
                </a:cxn>
                <a:cxn ang="0">
                  <a:pos x="272" y="2"/>
                </a:cxn>
                <a:cxn ang="0">
                  <a:pos x="252" y="11"/>
                </a:cxn>
                <a:cxn ang="0">
                  <a:pos x="238" y="25"/>
                </a:cxn>
                <a:cxn ang="0">
                  <a:pos x="225" y="34"/>
                </a:cxn>
                <a:cxn ang="0">
                  <a:pos x="209" y="45"/>
                </a:cxn>
                <a:cxn ang="0">
                  <a:pos x="195" y="57"/>
                </a:cxn>
                <a:cxn ang="0">
                  <a:pos x="177" y="70"/>
                </a:cxn>
                <a:cxn ang="0">
                  <a:pos x="159" y="79"/>
                </a:cxn>
                <a:cxn ang="0">
                  <a:pos x="141" y="91"/>
                </a:cxn>
                <a:cxn ang="0">
                  <a:pos x="120" y="104"/>
                </a:cxn>
                <a:cxn ang="0">
                  <a:pos x="102" y="118"/>
                </a:cxn>
                <a:cxn ang="0">
                  <a:pos x="82" y="132"/>
                </a:cxn>
                <a:cxn ang="0">
                  <a:pos x="66" y="141"/>
                </a:cxn>
                <a:cxn ang="0">
                  <a:pos x="50" y="154"/>
                </a:cxn>
                <a:cxn ang="0">
                  <a:pos x="36" y="166"/>
                </a:cxn>
                <a:cxn ang="0">
                  <a:pos x="25" y="182"/>
                </a:cxn>
                <a:cxn ang="0">
                  <a:pos x="14" y="193"/>
                </a:cxn>
                <a:cxn ang="0">
                  <a:pos x="9" y="202"/>
                </a:cxn>
                <a:cxn ang="0">
                  <a:pos x="2" y="222"/>
                </a:cxn>
                <a:cxn ang="0">
                  <a:pos x="0" y="241"/>
                </a:cxn>
                <a:cxn ang="0">
                  <a:pos x="2" y="254"/>
                </a:cxn>
                <a:cxn ang="0">
                  <a:pos x="5" y="263"/>
                </a:cxn>
                <a:cxn ang="0">
                  <a:pos x="14" y="270"/>
                </a:cxn>
                <a:cxn ang="0">
                  <a:pos x="23" y="268"/>
                </a:cxn>
                <a:cxn ang="0">
                  <a:pos x="30" y="263"/>
                </a:cxn>
                <a:cxn ang="0">
                  <a:pos x="41" y="254"/>
                </a:cxn>
                <a:cxn ang="0">
                  <a:pos x="50" y="241"/>
                </a:cxn>
                <a:cxn ang="0">
                  <a:pos x="59" y="231"/>
                </a:cxn>
                <a:cxn ang="0">
                  <a:pos x="68" y="222"/>
                </a:cxn>
                <a:cxn ang="0">
                  <a:pos x="75" y="216"/>
                </a:cxn>
                <a:cxn ang="0">
                  <a:pos x="84" y="211"/>
                </a:cxn>
                <a:cxn ang="0">
                  <a:pos x="89" y="204"/>
                </a:cxn>
                <a:cxn ang="0">
                  <a:pos x="98" y="195"/>
                </a:cxn>
                <a:cxn ang="0">
                  <a:pos x="107" y="182"/>
                </a:cxn>
              </a:cxnLst>
              <a:rect l="0" t="0" r="0" b="0"/>
              <a:pathLst>
                <a:path w="21600" h="21600">
                  <a:moveTo>
                    <a:pt x="7795" y="14157"/>
                  </a:moveTo>
                  <a:lnTo>
                    <a:pt x="8282" y="13613"/>
                  </a:lnTo>
                  <a:lnTo>
                    <a:pt x="8607" y="13068"/>
                  </a:lnTo>
                  <a:lnTo>
                    <a:pt x="8769" y="12705"/>
                  </a:lnTo>
                  <a:lnTo>
                    <a:pt x="9094" y="11979"/>
                  </a:lnTo>
                  <a:lnTo>
                    <a:pt x="9256" y="11616"/>
                  </a:lnTo>
                  <a:lnTo>
                    <a:pt x="9744" y="11072"/>
                  </a:lnTo>
                  <a:lnTo>
                    <a:pt x="9906" y="10709"/>
                  </a:lnTo>
                  <a:lnTo>
                    <a:pt x="10393" y="10346"/>
                  </a:lnTo>
                  <a:lnTo>
                    <a:pt x="10718" y="10164"/>
                  </a:lnTo>
                  <a:lnTo>
                    <a:pt x="10881" y="9620"/>
                  </a:lnTo>
                  <a:lnTo>
                    <a:pt x="11043" y="9438"/>
                  </a:lnTo>
                  <a:lnTo>
                    <a:pt x="11368" y="9075"/>
                  </a:lnTo>
                  <a:lnTo>
                    <a:pt x="11693" y="8712"/>
                  </a:lnTo>
                  <a:lnTo>
                    <a:pt x="12017" y="8349"/>
                  </a:lnTo>
                  <a:lnTo>
                    <a:pt x="12342" y="7986"/>
                  </a:lnTo>
                  <a:lnTo>
                    <a:pt x="12504" y="7623"/>
                  </a:lnTo>
                  <a:lnTo>
                    <a:pt x="12829" y="7441"/>
                  </a:lnTo>
                  <a:lnTo>
                    <a:pt x="13154" y="7078"/>
                  </a:lnTo>
                  <a:lnTo>
                    <a:pt x="13317" y="6715"/>
                  </a:lnTo>
                  <a:lnTo>
                    <a:pt x="13642" y="6352"/>
                  </a:lnTo>
                  <a:lnTo>
                    <a:pt x="13966" y="6171"/>
                  </a:lnTo>
                  <a:lnTo>
                    <a:pt x="14291" y="5808"/>
                  </a:lnTo>
                  <a:lnTo>
                    <a:pt x="14778" y="5445"/>
                  </a:lnTo>
                  <a:lnTo>
                    <a:pt x="15103" y="5082"/>
                  </a:lnTo>
                  <a:lnTo>
                    <a:pt x="15428" y="4719"/>
                  </a:lnTo>
                  <a:lnTo>
                    <a:pt x="15915" y="4356"/>
                  </a:lnTo>
                  <a:lnTo>
                    <a:pt x="16565" y="3992"/>
                  </a:lnTo>
                  <a:lnTo>
                    <a:pt x="16890" y="3992"/>
                  </a:lnTo>
                  <a:lnTo>
                    <a:pt x="17539" y="3630"/>
                  </a:lnTo>
                  <a:lnTo>
                    <a:pt x="18026" y="3267"/>
                  </a:lnTo>
                  <a:lnTo>
                    <a:pt x="18839" y="3085"/>
                  </a:lnTo>
                  <a:lnTo>
                    <a:pt x="19488" y="2904"/>
                  </a:lnTo>
                  <a:lnTo>
                    <a:pt x="20300" y="2722"/>
                  </a:lnTo>
                  <a:lnTo>
                    <a:pt x="20625" y="2722"/>
                  </a:lnTo>
                  <a:lnTo>
                    <a:pt x="20950" y="2177"/>
                  </a:lnTo>
                  <a:lnTo>
                    <a:pt x="21275" y="1996"/>
                  </a:lnTo>
                  <a:lnTo>
                    <a:pt x="21437" y="1633"/>
                  </a:lnTo>
                  <a:lnTo>
                    <a:pt x="21600" y="1451"/>
                  </a:lnTo>
                  <a:lnTo>
                    <a:pt x="21600" y="1088"/>
                  </a:lnTo>
                  <a:lnTo>
                    <a:pt x="21275" y="725"/>
                  </a:lnTo>
                  <a:lnTo>
                    <a:pt x="21112" y="362"/>
                  </a:lnTo>
                  <a:lnTo>
                    <a:pt x="20787" y="181"/>
                  </a:lnTo>
                  <a:lnTo>
                    <a:pt x="20138" y="0"/>
                  </a:lnTo>
                  <a:lnTo>
                    <a:pt x="19650" y="181"/>
                  </a:lnTo>
                  <a:lnTo>
                    <a:pt x="19488" y="181"/>
                  </a:lnTo>
                  <a:lnTo>
                    <a:pt x="18839" y="362"/>
                  </a:lnTo>
                  <a:lnTo>
                    <a:pt x="18026" y="907"/>
                  </a:lnTo>
                  <a:lnTo>
                    <a:pt x="17377" y="1633"/>
                  </a:lnTo>
                  <a:lnTo>
                    <a:pt x="17052" y="1996"/>
                  </a:lnTo>
                  <a:lnTo>
                    <a:pt x="16727" y="2359"/>
                  </a:lnTo>
                  <a:lnTo>
                    <a:pt x="16078" y="2722"/>
                  </a:lnTo>
                  <a:lnTo>
                    <a:pt x="15590" y="3085"/>
                  </a:lnTo>
                  <a:lnTo>
                    <a:pt x="14941" y="3630"/>
                  </a:lnTo>
                  <a:lnTo>
                    <a:pt x="14453" y="3992"/>
                  </a:lnTo>
                  <a:lnTo>
                    <a:pt x="13966" y="4537"/>
                  </a:lnTo>
                  <a:lnTo>
                    <a:pt x="13154" y="5082"/>
                  </a:lnTo>
                  <a:lnTo>
                    <a:pt x="12667" y="5626"/>
                  </a:lnTo>
                  <a:lnTo>
                    <a:pt x="12017" y="5808"/>
                  </a:lnTo>
                  <a:lnTo>
                    <a:pt x="11368" y="6352"/>
                  </a:lnTo>
                  <a:lnTo>
                    <a:pt x="10718" y="6897"/>
                  </a:lnTo>
                  <a:lnTo>
                    <a:pt x="10068" y="7260"/>
                  </a:lnTo>
                  <a:lnTo>
                    <a:pt x="9419" y="7805"/>
                  </a:lnTo>
                  <a:lnTo>
                    <a:pt x="8607" y="8349"/>
                  </a:lnTo>
                  <a:lnTo>
                    <a:pt x="7957" y="8893"/>
                  </a:lnTo>
                  <a:lnTo>
                    <a:pt x="7307" y="9438"/>
                  </a:lnTo>
                  <a:lnTo>
                    <a:pt x="6658" y="9982"/>
                  </a:lnTo>
                  <a:lnTo>
                    <a:pt x="5846" y="10527"/>
                  </a:lnTo>
                  <a:lnTo>
                    <a:pt x="5359" y="10890"/>
                  </a:lnTo>
                  <a:lnTo>
                    <a:pt x="4709" y="11253"/>
                  </a:lnTo>
                  <a:lnTo>
                    <a:pt x="4222" y="11616"/>
                  </a:lnTo>
                  <a:lnTo>
                    <a:pt x="3572" y="12342"/>
                  </a:lnTo>
                  <a:lnTo>
                    <a:pt x="2923" y="12887"/>
                  </a:lnTo>
                  <a:lnTo>
                    <a:pt x="2598" y="13250"/>
                  </a:lnTo>
                  <a:lnTo>
                    <a:pt x="2111" y="13794"/>
                  </a:lnTo>
                  <a:lnTo>
                    <a:pt x="1786" y="14520"/>
                  </a:lnTo>
                  <a:lnTo>
                    <a:pt x="1299" y="14883"/>
                  </a:lnTo>
                  <a:lnTo>
                    <a:pt x="974" y="15428"/>
                  </a:lnTo>
                  <a:lnTo>
                    <a:pt x="811" y="15791"/>
                  </a:lnTo>
                  <a:lnTo>
                    <a:pt x="649" y="16154"/>
                  </a:lnTo>
                  <a:lnTo>
                    <a:pt x="324" y="16880"/>
                  </a:lnTo>
                  <a:lnTo>
                    <a:pt x="162" y="17787"/>
                  </a:lnTo>
                  <a:lnTo>
                    <a:pt x="0" y="18514"/>
                  </a:lnTo>
                  <a:lnTo>
                    <a:pt x="0" y="19240"/>
                  </a:lnTo>
                  <a:lnTo>
                    <a:pt x="162" y="19966"/>
                  </a:lnTo>
                  <a:lnTo>
                    <a:pt x="162" y="20329"/>
                  </a:lnTo>
                  <a:lnTo>
                    <a:pt x="324" y="20692"/>
                  </a:lnTo>
                  <a:lnTo>
                    <a:pt x="324" y="21055"/>
                  </a:lnTo>
                  <a:lnTo>
                    <a:pt x="649" y="21418"/>
                  </a:lnTo>
                  <a:lnTo>
                    <a:pt x="974" y="21600"/>
                  </a:lnTo>
                  <a:lnTo>
                    <a:pt x="1299" y="21418"/>
                  </a:lnTo>
                  <a:lnTo>
                    <a:pt x="1623" y="21418"/>
                  </a:lnTo>
                  <a:lnTo>
                    <a:pt x="1948" y="21236"/>
                  </a:lnTo>
                  <a:lnTo>
                    <a:pt x="2111" y="21055"/>
                  </a:lnTo>
                  <a:lnTo>
                    <a:pt x="2598" y="20692"/>
                  </a:lnTo>
                  <a:lnTo>
                    <a:pt x="2923" y="20329"/>
                  </a:lnTo>
                  <a:lnTo>
                    <a:pt x="3248" y="19784"/>
                  </a:lnTo>
                  <a:lnTo>
                    <a:pt x="3572" y="19240"/>
                  </a:lnTo>
                  <a:lnTo>
                    <a:pt x="4059" y="18695"/>
                  </a:lnTo>
                  <a:lnTo>
                    <a:pt x="4222" y="18514"/>
                  </a:lnTo>
                  <a:lnTo>
                    <a:pt x="4384" y="18151"/>
                  </a:lnTo>
                  <a:lnTo>
                    <a:pt x="4871" y="17787"/>
                  </a:lnTo>
                  <a:lnTo>
                    <a:pt x="5196" y="17606"/>
                  </a:lnTo>
                  <a:lnTo>
                    <a:pt x="5359" y="17243"/>
                  </a:lnTo>
                  <a:lnTo>
                    <a:pt x="5684" y="17061"/>
                  </a:lnTo>
                  <a:lnTo>
                    <a:pt x="6008" y="16880"/>
                  </a:lnTo>
                  <a:lnTo>
                    <a:pt x="6333" y="16517"/>
                  </a:lnTo>
                  <a:lnTo>
                    <a:pt x="6333" y="16336"/>
                  </a:lnTo>
                  <a:lnTo>
                    <a:pt x="6658" y="15972"/>
                  </a:lnTo>
                  <a:lnTo>
                    <a:pt x="6983" y="15610"/>
                  </a:lnTo>
                  <a:lnTo>
                    <a:pt x="7145" y="15246"/>
                  </a:lnTo>
                  <a:lnTo>
                    <a:pt x="7632" y="14520"/>
                  </a:lnTo>
                  <a:lnTo>
                    <a:pt x="7795" y="14157"/>
                  </a:lnTo>
                </a:path>
              </a:pathLst>
            </a:custGeom>
            <a:solidFill>
              <a:schemeClr val="folHlink">
                <a:alpha val="100000"/>
              </a:schemeClr>
            </a:solidFill>
            <a:ln w="9525">
              <a:noFill/>
            </a:ln>
          </p:spPr>
          <p:txBody>
            <a:bodyPr/>
            <a:lstStyle/>
            <a:p>
              <a:endParaRPr lang="en-US"/>
            </a:p>
          </p:txBody>
        </p:sp>
        <p:sp>
          <p:nvSpPr>
            <p:cNvPr id="2065" name="未知"/>
            <p:cNvSpPr>
              <a:spLocks noChangeAspect="1"/>
            </p:cNvSpPr>
            <p:nvPr/>
          </p:nvSpPr>
          <p:spPr>
            <a:xfrm>
              <a:off x="206" y="630"/>
              <a:ext cx="375" cy="737"/>
            </a:xfrm>
            <a:custGeom>
              <a:avLst/>
              <a:gdLst/>
              <a:ahLst/>
              <a:cxnLst>
                <a:cxn ang="0">
                  <a:pos x="261" y="159"/>
                </a:cxn>
                <a:cxn ang="0">
                  <a:pos x="259" y="100"/>
                </a:cxn>
                <a:cxn ang="0">
                  <a:pos x="277" y="59"/>
                </a:cxn>
                <a:cxn ang="0">
                  <a:pos x="327" y="16"/>
                </a:cxn>
                <a:cxn ang="0">
                  <a:pos x="345" y="2"/>
                </a:cxn>
                <a:cxn ang="0">
                  <a:pos x="291" y="43"/>
                </a:cxn>
                <a:cxn ang="0">
                  <a:pos x="255" y="82"/>
                </a:cxn>
                <a:cxn ang="0">
                  <a:pos x="232" y="131"/>
                </a:cxn>
                <a:cxn ang="0">
                  <a:pos x="225" y="163"/>
                </a:cxn>
                <a:cxn ang="0">
                  <a:pos x="220" y="204"/>
                </a:cxn>
                <a:cxn ang="0">
                  <a:pos x="218" y="245"/>
                </a:cxn>
                <a:cxn ang="0">
                  <a:pos x="223" y="286"/>
                </a:cxn>
                <a:cxn ang="0">
                  <a:pos x="227" y="338"/>
                </a:cxn>
                <a:cxn ang="0">
                  <a:pos x="230" y="370"/>
                </a:cxn>
                <a:cxn ang="0">
                  <a:pos x="250" y="429"/>
                </a:cxn>
                <a:cxn ang="0">
                  <a:pos x="266" y="447"/>
                </a:cxn>
                <a:cxn ang="0">
                  <a:pos x="261" y="399"/>
                </a:cxn>
                <a:cxn ang="0">
                  <a:pos x="255" y="345"/>
                </a:cxn>
                <a:cxn ang="0">
                  <a:pos x="273" y="297"/>
                </a:cxn>
                <a:cxn ang="0">
                  <a:pos x="291" y="306"/>
                </a:cxn>
                <a:cxn ang="0">
                  <a:pos x="309" y="338"/>
                </a:cxn>
                <a:cxn ang="0">
                  <a:pos x="323" y="385"/>
                </a:cxn>
                <a:cxn ang="0">
                  <a:pos x="332" y="422"/>
                </a:cxn>
                <a:cxn ang="0">
                  <a:pos x="339" y="442"/>
                </a:cxn>
                <a:cxn ang="0">
                  <a:pos x="348" y="494"/>
                </a:cxn>
                <a:cxn ang="0">
                  <a:pos x="357" y="547"/>
                </a:cxn>
                <a:cxn ang="0">
                  <a:pos x="352" y="596"/>
                </a:cxn>
                <a:cxn ang="0">
                  <a:pos x="341" y="637"/>
                </a:cxn>
                <a:cxn ang="0">
                  <a:pos x="323" y="669"/>
                </a:cxn>
                <a:cxn ang="0">
                  <a:pos x="289" y="694"/>
                </a:cxn>
                <a:cxn ang="0">
                  <a:pos x="250" y="687"/>
                </a:cxn>
                <a:cxn ang="0">
                  <a:pos x="211" y="662"/>
                </a:cxn>
                <a:cxn ang="0">
                  <a:pos x="168" y="619"/>
                </a:cxn>
                <a:cxn ang="0">
                  <a:pos x="134" y="571"/>
                </a:cxn>
                <a:cxn ang="0">
                  <a:pos x="102" y="517"/>
                </a:cxn>
                <a:cxn ang="0">
                  <a:pos x="73" y="444"/>
                </a:cxn>
                <a:cxn ang="0">
                  <a:pos x="59" y="379"/>
                </a:cxn>
                <a:cxn ang="0">
                  <a:pos x="55" y="315"/>
                </a:cxn>
                <a:cxn ang="0">
                  <a:pos x="61" y="258"/>
                </a:cxn>
                <a:cxn ang="0">
                  <a:pos x="80" y="215"/>
                </a:cxn>
                <a:cxn ang="0">
                  <a:pos x="75" y="215"/>
                </a:cxn>
                <a:cxn ang="0">
                  <a:pos x="41" y="243"/>
                </a:cxn>
                <a:cxn ang="0">
                  <a:pos x="14" y="268"/>
                </a:cxn>
                <a:cxn ang="0">
                  <a:pos x="2" y="315"/>
                </a:cxn>
                <a:cxn ang="0">
                  <a:pos x="0" y="383"/>
                </a:cxn>
                <a:cxn ang="0">
                  <a:pos x="16" y="458"/>
                </a:cxn>
                <a:cxn ang="0">
                  <a:pos x="45" y="537"/>
                </a:cxn>
                <a:cxn ang="0">
                  <a:pos x="86" y="610"/>
                </a:cxn>
                <a:cxn ang="0">
                  <a:pos x="182" y="705"/>
                </a:cxn>
                <a:cxn ang="0">
                  <a:pos x="266" y="737"/>
                </a:cxn>
                <a:cxn ang="0">
                  <a:pos x="327" y="707"/>
                </a:cxn>
                <a:cxn ang="0">
                  <a:pos x="364" y="639"/>
                </a:cxn>
                <a:cxn ang="0">
                  <a:pos x="373" y="551"/>
                </a:cxn>
                <a:cxn ang="0">
                  <a:pos x="364" y="488"/>
                </a:cxn>
                <a:cxn ang="0">
                  <a:pos x="352" y="451"/>
                </a:cxn>
                <a:cxn ang="0">
                  <a:pos x="336" y="410"/>
                </a:cxn>
                <a:cxn ang="0">
                  <a:pos x="318" y="372"/>
                </a:cxn>
                <a:cxn ang="0">
                  <a:pos x="295" y="333"/>
                </a:cxn>
                <a:cxn ang="0">
                  <a:pos x="270" y="297"/>
                </a:cxn>
                <a:cxn ang="0">
                  <a:pos x="259" y="256"/>
                </a:cxn>
                <a:cxn ang="0">
                  <a:pos x="257" y="213"/>
                </a:cxn>
              </a:cxnLst>
              <a:rect l="0" t="0" r="0" b="0"/>
              <a:pathLst>
                <a:path w="21600" h="21600">
                  <a:moveTo>
                    <a:pt x="14792" y="5781"/>
                  </a:moveTo>
                  <a:lnTo>
                    <a:pt x="15054" y="5582"/>
                  </a:lnTo>
                  <a:lnTo>
                    <a:pt x="15054" y="5383"/>
                  </a:lnTo>
                  <a:lnTo>
                    <a:pt x="15054" y="5117"/>
                  </a:lnTo>
                  <a:lnTo>
                    <a:pt x="15185" y="4918"/>
                  </a:lnTo>
                  <a:lnTo>
                    <a:pt x="15054" y="4652"/>
                  </a:lnTo>
                  <a:lnTo>
                    <a:pt x="15054" y="4386"/>
                  </a:lnTo>
                  <a:lnTo>
                    <a:pt x="14923" y="4053"/>
                  </a:lnTo>
                  <a:lnTo>
                    <a:pt x="14923" y="3788"/>
                  </a:lnTo>
                  <a:lnTo>
                    <a:pt x="14923" y="3522"/>
                  </a:lnTo>
                  <a:lnTo>
                    <a:pt x="14792" y="3190"/>
                  </a:lnTo>
                  <a:lnTo>
                    <a:pt x="14923" y="2924"/>
                  </a:lnTo>
                  <a:lnTo>
                    <a:pt x="15054" y="2658"/>
                  </a:lnTo>
                  <a:lnTo>
                    <a:pt x="14923" y="2459"/>
                  </a:lnTo>
                  <a:lnTo>
                    <a:pt x="15054" y="2193"/>
                  </a:lnTo>
                  <a:lnTo>
                    <a:pt x="15316" y="2060"/>
                  </a:lnTo>
                  <a:lnTo>
                    <a:pt x="15578" y="1860"/>
                  </a:lnTo>
                  <a:lnTo>
                    <a:pt x="15970" y="1727"/>
                  </a:lnTo>
                  <a:lnTo>
                    <a:pt x="16494" y="1594"/>
                  </a:lnTo>
                  <a:lnTo>
                    <a:pt x="17018" y="1328"/>
                  </a:lnTo>
                  <a:lnTo>
                    <a:pt x="17410" y="1129"/>
                  </a:lnTo>
                  <a:lnTo>
                    <a:pt x="18065" y="863"/>
                  </a:lnTo>
                  <a:lnTo>
                    <a:pt x="18588" y="664"/>
                  </a:lnTo>
                  <a:lnTo>
                    <a:pt x="18850" y="465"/>
                  </a:lnTo>
                  <a:lnTo>
                    <a:pt x="19374" y="265"/>
                  </a:lnTo>
                  <a:lnTo>
                    <a:pt x="19767" y="132"/>
                  </a:lnTo>
                  <a:lnTo>
                    <a:pt x="19897" y="66"/>
                  </a:lnTo>
                  <a:lnTo>
                    <a:pt x="20159" y="0"/>
                  </a:lnTo>
                  <a:lnTo>
                    <a:pt x="20028" y="66"/>
                  </a:lnTo>
                  <a:lnTo>
                    <a:pt x="19897" y="66"/>
                  </a:lnTo>
                  <a:lnTo>
                    <a:pt x="19505" y="199"/>
                  </a:lnTo>
                  <a:lnTo>
                    <a:pt x="18850" y="398"/>
                  </a:lnTo>
                  <a:lnTo>
                    <a:pt x="18196" y="731"/>
                  </a:lnTo>
                  <a:lnTo>
                    <a:pt x="17803" y="930"/>
                  </a:lnTo>
                  <a:lnTo>
                    <a:pt x="17148" y="1129"/>
                  </a:lnTo>
                  <a:lnTo>
                    <a:pt x="16756" y="1262"/>
                  </a:lnTo>
                  <a:lnTo>
                    <a:pt x="16494" y="1462"/>
                  </a:lnTo>
                  <a:lnTo>
                    <a:pt x="16101" y="1594"/>
                  </a:lnTo>
                  <a:lnTo>
                    <a:pt x="15578" y="1794"/>
                  </a:lnTo>
                  <a:lnTo>
                    <a:pt x="15316" y="1993"/>
                  </a:lnTo>
                  <a:lnTo>
                    <a:pt x="14792" y="2259"/>
                  </a:lnTo>
                  <a:lnTo>
                    <a:pt x="14661" y="2392"/>
                  </a:lnTo>
                  <a:lnTo>
                    <a:pt x="14268" y="2658"/>
                  </a:lnTo>
                  <a:lnTo>
                    <a:pt x="14007" y="2857"/>
                  </a:lnTo>
                  <a:lnTo>
                    <a:pt x="13876" y="2990"/>
                  </a:lnTo>
                  <a:lnTo>
                    <a:pt x="13483" y="3322"/>
                  </a:lnTo>
                  <a:lnTo>
                    <a:pt x="13352" y="3588"/>
                  </a:lnTo>
                  <a:lnTo>
                    <a:pt x="13352" y="3854"/>
                  </a:lnTo>
                  <a:lnTo>
                    <a:pt x="13352" y="4186"/>
                  </a:lnTo>
                  <a:lnTo>
                    <a:pt x="13221" y="4253"/>
                  </a:lnTo>
                  <a:lnTo>
                    <a:pt x="13221" y="4386"/>
                  </a:lnTo>
                  <a:lnTo>
                    <a:pt x="13221" y="4519"/>
                  </a:lnTo>
                  <a:lnTo>
                    <a:pt x="13221" y="4652"/>
                  </a:lnTo>
                  <a:lnTo>
                    <a:pt x="12959" y="4784"/>
                  </a:lnTo>
                  <a:lnTo>
                    <a:pt x="12959" y="5050"/>
                  </a:lnTo>
                  <a:lnTo>
                    <a:pt x="12828" y="5183"/>
                  </a:lnTo>
                  <a:lnTo>
                    <a:pt x="12828" y="5383"/>
                  </a:lnTo>
                  <a:lnTo>
                    <a:pt x="12698" y="5516"/>
                  </a:lnTo>
                  <a:lnTo>
                    <a:pt x="12698" y="5715"/>
                  </a:lnTo>
                  <a:lnTo>
                    <a:pt x="12698" y="5981"/>
                  </a:lnTo>
                  <a:lnTo>
                    <a:pt x="12567" y="6180"/>
                  </a:lnTo>
                  <a:lnTo>
                    <a:pt x="12567" y="6446"/>
                  </a:lnTo>
                  <a:lnTo>
                    <a:pt x="12567" y="6645"/>
                  </a:lnTo>
                  <a:lnTo>
                    <a:pt x="12436" y="6845"/>
                  </a:lnTo>
                  <a:lnTo>
                    <a:pt x="12567" y="7111"/>
                  </a:lnTo>
                  <a:lnTo>
                    <a:pt x="12567" y="7177"/>
                  </a:lnTo>
                  <a:lnTo>
                    <a:pt x="12567" y="7310"/>
                  </a:lnTo>
                  <a:lnTo>
                    <a:pt x="12567" y="7443"/>
                  </a:lnTo>
                  <a:lnTo>
                    <a:pt x="12698" y="7642"/>
                  </a:lnTo>
                  <a:lnTo>
                    <a:pt x="12698" y="7842"/>
                  </a:lnTo>
                  <a:lnTo>
                    <a:pt x="12828" y="8108"/>
                  </a:lnTo>
                  <a:lnTo>
                    <a:pt x="12828" y="8373"/>
                  </a:lnTo>
                  <a:lnTo>
                    <a:pt x="12828" y="8639"/>
                  </a:lnTo>
                  <a:lnTo>
                    <a:pt x="12959" y="8839"/>
                  </a:lnTo>
                  <a:lnTo>
                    <a:pt x="12828" y="9104"/>
                  </a:lnTo>
                  <a:lnTo>
                    <a:pt x="12959" y="9370"/>
                  </a:lnTo>
                  <a:lnTo>
                    <a:pt x="12959" y="9636"/>
                  </a:lnTo>
                  <a:lnTo>
                    <a:pt x="13090" y="9902"/>
                  </a:lnTo>
                  <a:lnTo>
                    <a:pt x="12959" y="9969"/>
                  </a:lnTo>
                  <a:lnTo>
                    <a:pt x="13090" y="10168"/>
                  </a:lnTo>
                  <a:lnTo>
                    <a:pt x="12959" y="10234"/>
                  </a:lnTo>
                  <a:lnTo>
                    <a:pt x="12959" y="10367"/>
                  </a:lnTo>
                  <a:lnTo>
                    <a:pt x="13090" y="10567"/>
                  </a:lnTo>
                  <a:lnTo>
                    <a:pt x="13221" y="10832"/>
                  </a:lnTo>
                  <a:lnTo>
                    <a:pt x="13352" y="11098"/>
                  </a:lnTo>
                  <a:lnTo>
                    <a:pt x="13483" y="11364"/>
                  </a:lnTo>
                  <a:lnTo>
                    <a:pt x="13745" y="11630"/>
                  </a:lnTo>
                  <a:lnTo>
                    <a:pt x="13876" y="11962"/>
                  </a:lnTo>
                  <a:lnTo>
                    <a:pt x="14138" y="12228"/>
                  </a:lnTo>
                  <a:lnTo>
                    <a:pt x="14399" y="12560"/>
                  </a:lnTo>
                  <a:lnTo>
                    <a:pt x="14530" y="12760"/>
                  </a:lnTo>
                  <a:lnTo>
                    <a:pt x="14792" y="13026"/>
                  </a:lnTo>
                  <a:lnTo>
                    <a:pt x="14923" y="13159"/>
                  </a:lnTo>
                  <a:lnTo>
                    <a:pt x="15054" y="13225"/>
                  </a:lnTo>
                  <a:lnTo>
                    <a:pt x="15185" y="13225"/>
                  </a:lnTo>
                  <a:lnTo>
                    <a:pt x="15316" y="13092"/>
                  </a:lnTo>
                  <a:lnTo>
                    <a:pt x="15316" y="12959"/>
                  </a:lnTo>
                  <a:lnTo>
                    <a:pt x="15316" y="12694"/>
                  </a:lnTo>
                  <a:lnTo>
                    <a:pt x="15447" y="12494"/>
                  </a:lnTo>
                  <a:lnTo>
                    <a:pt x="15316" y="12228"/>
                  </a:lnTo>
                  <a:lnTo>
                    <a:pt x="15185" y="11896"/>
                  </a:lnTo>
                  <a:lnTo>
                    <a:pt x="15054" y="11697"/>
                  </a:lnTo>
                  <a:lnTo>
                    <a:pt x="14923" y="11431"/>
                  </a:lnTo>
                  <a:lnTo>
                    <a:pt x="14792" y="11231"/>
                  </a:lnTo>
                  <a:lnTo>
                    <a:pt x="14661" y="10966"/>
                  </a:lnTo>
                  <a:lnTo>
                    <a:pt x="14792" y="10633"/>
                  </a:lnTo>
                  <a:lnTo>
                    <a:pt x="14661" y="10434"/>
                  </a:lnTo>
                  <a:lnTo>
                    <a:pt x="14661" y="10101"/>
                  </a:lnTo>
                  <a:lnTo>
                    <a:pt x="14661" y="9836"/>
                  </a:lnTo>
                  <a:lnTo>
                    <a:pt x="14792" y="9636"/>
                  </a:lnTo>
                  <a:lnTo>
                    <a:pt x="15054" y="9370"/>
                  </a:lnTo>
                  <a:lnTo>
                    <a:pt x="15316" y="9104"/>
                  </a:lnTo>
                  <a:lnTo>
                    <a:pt x="15447" y="8839"/>
                  </a:lnTo>
                  <a:lnTo>
                    <a:pt x="15708" y="8706"/>
                  </a:lnTo>
                  <a:lnTo>
                    <a:pt x="15839" y="8706"/>
                  </a:lnTo>
                  <a:lnTo>
                    <a:pt x="15970" y="8706"/>
                  </a:lnTo>
                  <a:lnTo>
                    <a:pt x="16232" y="8772"/>
                  </a:lnTo>
                  <a:lnTo>
                    <a:pt x="16363" y="8772"/>
                  </a:lnTo>
                  <a:lnTo>
                    <a:pt x="16494" y="8839"/>
                  </a:lnTo>
                  <a:lnTo>
                    <a:pt x="16756" y="8972"/>
                  </a:lnTo>
                  <a:lnTo>
                    <a:pt x="16887" y="9104"/>
                  </a:lnTo>
                  <a:lnTo>
                    <a:pt x="17148" y="9238"/>
                  </a:lnTo>
                  <a:lnTo>
                    <a:pt x="17279" y="9437"/>
                  </a:lnTo>
                  <a:lnTo>
                    <a:pt x="17279" y="9503"/>
                  </a:lnTo>
                  <a:lnTo>
                    <a:pt x="17541" y="9769"/>
                  </a:lnTo>
                  <a:lnTo>
                    <a:pt x="17803" y="9902"/>
                  </a:lnTo>
                  <a:lnTo>
                    <a:pt x="17803" y="10101"/>
                  </a:lnTo>
                  <a:lnTo>
                    <a:pt x="18065" y="10367"/>
                  </a:lnTo>
                  <a:lnTo>
                    <a:pt x="18196" y="10567"/>
                  </a:lnTo>
                  <a:lnTo>
                    <a:pt x="18327" y="10766"/>
                  </a:lnTo>
                  <a:lnTo>
                    <a:pt x="18458" y="11032"/>
                  </a:lnTo>
                  <a:lnTo>
                    <a:pt x="18588" y="11298"/>
                  </a:lnTo>
                  <a:lnTo>
                    <a:pt x="18719" y="11364"/>
                  </a:lnTo>
                  <a:lnTo>
                    <a:pt x="18719" y="11563"/>
                  </a:lnTo>
                  <a:lnTo>
                    <a:pt x="18850" y="11763"/>
                  </a:lnTo>
                  <a:lnTo>
                    <a:pt x="18981" y="11962"/>
                  </a:lnTo>
                  <a:lnTo>
                    <a:pt x="18981" y="12162"/>
                  </a:lnTo>
                  <a:lnTo>
                    <a:pt x="19112" y="12361"/>
                  </a:lnTo>
                  <a:lnTo>
                    <a:pt x="19243" y="12560"/>
                  </a:lnTo>
                  <a:lnTo>
                    <a:pt x="19374" y="12627"/>
                  </a:lnTo>
                  <a:lnTo>
                    <a:pt x="19374" y="12760"/>
                  </a:lnTo>
                  <a:lnTo>
                    <a:pt x="19374" y="12826"/>
                  </a:lnTo>
                  <a:lnTo>
                    <a:pt x="19505" y="12959"/>
                  </a:lnTo>
                  <a:lnTo>
                    <a:pt x="19505" y="12959"/>
                  </a:lnTo>
                  <a:lnTo>
                    <a:pt x="19505" y="13026"/>
                  </a:lnTo>
                  <a:lnTo>
                    <a:pt x="19636" y="13358"/>
                  </a:lnTo>
                  <a:lnTo>
                    <a:pt x="19767" y="13690"/>
                  </a:lnTo>
                  <a:lnTo>
                    <a:pt x="19897" y="13823"/>
                  </a:lnTo>
                  <a:lnTo>
                    <a:pt x="20028" y="14156"/>
                  </a:lnTo>
                  <a:lnTo>
                    <a:pt x="20028" y="14488"/>
                  </a:lnTo>
                  <a:lnTo>
                    <a:pt x="20159" y="14754"/>
                  </a:lnTo>
                  <a:lnTo>
                    <a:pt x="20159" y="15020"/>
                  </a:lnTo>
                  <a:lnTo>
                    <a:pt x="20290" y="15286"/>
                  </a:lnTo>
                  <a:lnTo>
                    <a:pt x="20421" y="15551"/>
                  </a:lnTo>
                  <a:lnTo>
                    <a:pt x="20421" y="15817"/>
                  </a:lnTo>
                  <a:lnTo>
                    <a:pt x="20552" y="16017"/>
                  </a:lnTo>
                  <a:lnTo>
                    <a:pt x="20421" y="16283"/>
                  </a:lnTo>
                  <a:lnTo>
                    <a:pt x="20421" y="16548"/>
                  </a:lnTo>
                  <a:lnTo>
                    <a:pt x="20421" y="16880"/>
                  </a:lnTo>
                  <a:lnTo>
                    <a:pt x="20421" y="17080"/>
                  </a:lnTo>
                  <a:lnTo>
                    <a:pt x="20290" y="17279"/>
                  </a:lnTo>
                  <a:lnTo>
                    <a:pt x="20290" y="17479"/>
                  </a:lnTo>
                  <a:lnTo>
                    <a:pt x="20290" y="17678"/>
                  </a:lnTo>
                  <a:lnTo>
                    <a:pt x="20159" y="17944"/>
                  </a:lnTo>
                  <a:lnTo>
                    <a:pt x="20028" y="18210"/>
                  </a:lnTo>
                  <a:lnTo>
                    <a:pt x="19897" y="18343"/>
                  </a:lnTo>
                  <a:lnTo>
                    <a:pt x="19767" y="18476"/>
                  </a:lnTo>
                  <a:lnTo>
                    <a:pt x="19636" y="18675"/>
                  </a:lnTo>
                  <a:lnTo>
                    <a:pt x="19505" y="18941"/>
                  </a:lnTo>
                  <a:lnTo>
                    <a:pt x="19374" y="19074"/>
                  </a:lnTo>
                  <a:lnTo>
                    <a:pt x="19112" y="19207"/>
                  </a:lnTo>
                  <a:lnTo>
                    <a:pt x="18981" y="19406"/>
                  </a:lnTo>
                  <a:lnTo>
                    <a:pt x="18719" y="19539"/>
                  </a:lnTo>
                  <a:lnTo>
                    <a:pt x="18588" y="19605"/>
                  </a:lnTo>
                  <a:lnTo>
                    <a:pt x="18196" y="19805"/>
                  </a:lnTo>
                  <a:lnTo>
                    <a:pt x="17803" y="20004"/>
                  </a:lnTo>
                  <a:lnTo>
                    <a:pt x="17803" y="20071"/>
                  </a:lnTo>
                  <a:lnTo>
                    <a:pt x="17410" y="20137"/>
                  </a:lnTo>
                  <a:lnTo>
                    <a:pt x="17018" y="20270"/>
                  </a:lnTo>
                  <a:lnTo>
                    <a:pt x="16625" y="20337"/>
                  </a:lnTo>
                  <a:lnTo>
                    <a:pt x="16363" y="20337"/>
                  </a:lnTo>
                  <a:lnTo>
                    <a:pt x="15970" y="20403"/>
                  </a:lnTo>
                  <a:lnTo>
                    <a:pt x="15708" y="20337"/>
                  </a:lnTo>
                  <a:lnTo>
                    <a:pt x="15316" y="20337"/>
                  </a:lnTo>
                  <a:lnTo>
                    <a:pt x="14923" y="20204"/>
                  </a:lnTo>
                  <a:lnTo>
                    <a:pt x="14399" y="20137"/>
                  </a:lnTo>
                  <a:lnTo>
                    <a:pt x="14007" y="20071"/>
                  </a:lnTo>
                  <a:lnTo>
                    <a:pt x="13745" y="20004"/>
                  </a:lnTo>
                  <a:lnTo>
                    <a:pt x="13352" y="19871"/>
                  </a:lnTo>
                  <a:lnTo>
                    <a:pt x="12959" y="19672"/>
                  </a:lnTo>
                  <a:lnTo>
                    <a:pt x="12436" y="19539"/>
                  </a:lnTo>
                  <a:lnTo>
                    <a:pt x="12174" y="19406"/>
                  </a:lnTo>
                  <a:lnTo>
                    <a:pt x="11781" y="19207"/>
                  </a:lnTo>
                  <a:lnTo>
                    <a:pt x="11388" y="19074"/>
                  </a:lnTo>
                  <a:lnTo>
                    <a:pt x="10996" y="18808"/>
                  </a:lnTo>
                  <a:lnTo>
                    <a:pt x="10603" y="18608"/>
                  </a:lnTo>
                  <a:lnTo>
                    <a:pt x="10210" y="18343"/>
                  </a:lnTo>
                  <a:lnTo>
                    <a:pt x="9686" y="18143"/>
                  </a:lnTo>
                  <a:lnTo>
                    <a:pt x="9425" y="18010"/>
                  </a:lnTo>
                  <a:lnTo>
                    <a:pt x="9032" y="17745"/>
                  </a:lnTo>
                  <a:lnTo>
                    <a:pt x="8639" y="17479"/>
                  </a:lnTo>
                  <a:lnTo>
                    <a:pt x="8246" y="17213"/>
                  </a:lnTo>
                  <a:lnTo>
                    <a:pt x="7854" y="17014"/>
                  </a:lnTo>
                  <a:lnTo>
                    <a:pt x="7723" y="16748"/>
                  </a:lnTo>
                  <a:lnTo>
                    <a:pt x="7330" y="16482"/>
                  </a:lnTo>
                  <a:lnTo>
                    <a:pt x="7069" y="16216"/>
                  </a:lnTo>
                  <a:lnTo>
                    <a:pt x="6676" y="15950"/>
                  </a:lnTo>
                  <a:lnTo>
                    <a:pt x="6414" y="15751"/>
                  </a:lnTo>
                  <a:lnTo>
                    <a:pt x="6152" y="15485"/>
                  </a:lnTo>
                  <a:lnTo>
                    <a:pt x="5890" y="15153"/>
                  </a:lnTo>
                  <a:lnTo>
                    <a:pt x="5629" y="14820"/>
                  </a:lnTo>
                  <a:lnTo>
                    <a:pt x="5367" y="14421"/>
                  </a:lnTo>
                  <a:lnTo>
                    <a:pt x="5105" y="14089"/>
                  </a:lnTo>
                  <a:lnTo>
                    <a:pt x="4843" y="13757"/>
                  </a:lnTo>
                  <a:lnTo>
                    <a:pt x="4581" y="13425"/>
                  </a:lnTo>
                  <a:lnTo>
                    <a:pt x="4189" y="13026"/>
                  </a:lnTo>
                  <a:lnTo>
                    <a:pt x="4057" y="12694"/>
                  </a:lnTo>
                  <a:lnTo>
                    <a:pt x="3927" y="12361"/>
                  </a:lnTo>
                  <a:lnTo>
                    <a:pt x="3665" y="12029"/>
                  </a:lnTo>
                  <a:lnTo>
                    <a:pt x="3534" y="11763"/>
                  </a:lnTo>
                  <a:lnTo>
                    <a:pt x="3534" y="11364"/>
                  </a:lnTo>
                  <a:lnTo>
                    <a:pt x="3403" y="11098"/>
                  </a:lnTo>
                  <a:lnTo>
                    <a:pt x="3272" y="10832"/>
                  </a:lnTo>
                  <a:lnTo>
                    <a:pt x="3272" y="10500"/>
                  </a:lnTo>
                  <a:lnTo>
                    <a:pt x="3141" y="10101"/>
                  </a:lnTo>
                  <a:lnTo>
                    <a:pt x="3141" y="9836"/>
                  </a:lnTo>
                  <a:lnTo>
                    <a:pt x="3141" y="9570"/>
                  </a:lnTo>
                  <a:lnTo>
                    <a:pt x="3141" y="9238"/>
                  </a:lnTo>
                  <a:lnTo>
                    <a:pt x="3141" y="8972"/>
                  </a:lnTo>
                  <a:lnTo>
                    <a:pt x="3141" y="8639"/>
                  </a:lnTo>
                  <a:lnTo>
                    <a:pt x="3272" y="8373"/>
                  </a:lnTo>
                  <a:lnTo>
                    <a:pt x="3403" y="8108"/>
                  </a:lnTo>
                  <a:lnTo>
                    <a:pt x="3403" y="7842"/>
                  </a:lnTo>
                  <a:lnTo>
                    <a:pt x="3534" y="7576"/>
                  </a:lnTo>
                  <a:lnTo>
                    <a:pt x="3665" y="7377"/>
                  </a:lnTo>
                  <a:lnTo>
                    <a:pt x="3796" y="7177"/>
                  </a:lnTo>
                  <a:lnTo>
                    <a:pt x="3927" y="6978"/>
                  </a:lnTo>
                  <a:lnTo>
                    <a:pt x="4189" y="6712"/>
                  </a:lnTo>
                  <a:lnTo>
                    <a:pt x="4319" y="6513"/>
                  </a:lnTo>
                  <a:lnTo>
                    <a:pt x="4581" y="6313"/>
                  </a:lnTo>
                  <a:lnTo>
                    <a:pt x="4843" y="6247"/>
                  </a:lnTo>
                  <a:lnTo>
                    <a:pt x="4974" y="6180"/>
                  </a:lnTo>
                  <a:lnTo>
                    <a:pt x="4974" y="6180"/>
                  </a:lnTo>
                  <a:lnTo>
                    <a:pt x="4843" y="6180"/>
                  </a:lnTo>
                  <a:lnTo>
                    <a:pt x="4712" y="6247"/>
                  </a:lnTo>
                  <a:lnTo>
                    <a:pt x="4319" y="6313"/>
                  </a:lnTo>
                  <a:lnTo>
                    <a:pt x="4057" y="6380"/>
                  </a:lnTo>
                  <a:lnTo>
                    <a:pt x="3796" y="6513"/>
                  </a:lnTo>
                  <a:lnTo>
                    <a:pt x="3534" y="6645"/>
                  </a:lnTo>
                  <a:lnTo>
                    <a:pt x="3141" y="6779"/>
                  </a:lnTo>
                  <a:lnTo>
                    <a:pt x="2748" y="6978"/>
                  </a:lnTo>
                  <a:lnTo>
                    <a:pt x="2356" y="7111"/>
                  </a:lnTo>
                  <a:lnTo>
                    <a:pt x="2094" y="7310"/>
                  </a:lnTo>
                  <a:lnTo>
                    <a:pt x="1701" y="7377"/>
                  </a:lnTo>
                  <a:lnTo>
                    <a:pt x="1570" y="7576"/>
                  </a:lnTo>
                  <a:lnTo>
                    <a:pt x="1308" y="7642"/>
                  </a:lnTo>
                  <a:lnTo>
                    <a:pt x="1047" y="7775"/>
                  </a:lnTo>
                  <a:lnTo>
                    <a:pt x="785" y="7842"/>
                  </a:lnTo>
                  <a:lnTo>
                    <a:pt x="654" y="8041"/>
                  </a:lnTo>
                  <a:lnTo>
                    <a:pt x="523" y="8307"/>
                  </a:lnTo>
                  <a:lnTo>
                    <a:pt x="261" y="8507"/>
                  </a:lnTo>
                  <a:lnTo>
                    <a:pt x="130" y="8706"/>
                  </a:lnTo>
                  <a:lnTo>
                    <a:pt x="0" y="9038"/>
                  </a:lnTo>
                  <a:lnTo>
                    <a:pt x="130" y="9238"/>
                  </a:lnTo>
                  <a:lnTo>
                    <a:pt x="0" y="9570"/>
                  </a:lnTo>
                  <a:lnTo>
                    <a:pt x="0" y="9902"/>
                  </a:lnTo>
                  <a:lnTo>
                    <a:pt x="0" y="10168"/>
                  </a:lnTo>
                  <a:lnTo>
                    <a:pt x="0" y="10500"/>
                  </a:lnTo>
                  <a:lnTo>
                    <a:pt x="0" y="10832"/>
                  </a:lnTo>
                  <a:lnTo>
                    <a:pt x="0" y="11231"/>
                  </a:lnTo>
                  <a:lnTo>
                    <a:pt x="130" y="11497"/>
                  </a:lnTo>
                  <a:lnTo>
                    <a:pt x="261" y="11896"/>
                  </a:lnTo>
                  <a:lnTo>
                    <a:pt x="392" y="12295"/>
                  </a:lnTo>
                  <a:lnTo>
                    <a:pt x="654" y="12627"/>
                  </a:lnTo>
                  <a:lnTo>
                    <a:pt x="785" y="13026"/>
                  </a:lnTo>
                  <a:lnTo>
                    <a:pt x="916" y="13425"/>
                  </a:lnTo>
                  <a:lnTo>
                    <a:pt x="1047" y="13757"/>
                  </a:lnTo>
                  <a:lnTo>
                    <a:pt x="1439" y="14222"/>
                  </a:lnTo>
                  <a:lnTo>
                    <a:pt x="1701" y="14555"/>
                  </a:lnTo>
                  <a:lnTo>
                    <a:pt x="1963" y="14953"/>
                  </a:lnTo>
                  <a:lnTo>
                    <a:pt x="2225" y="15352"/>
                  </a:lnTo>
                  <a:lnTo>
                    <a:pt x="2617" y="15751"/>
                  </a:lnTo>
                  <a:lnTo>
                    <a:pt x="3010" y="16083"/>
                  </a:lnTo>
                  <a:lnTo>
                    <a:pt x="3272" y="16548"/>
                  </a:lnTo>
                  <a:lnTo>
                    <a:pt x="3665" y="16814"/>
                  </a:lnTo>
                  <a:lnTo>
                    <a:pt x="4057" y="17213"/>
                  </a:lnTo>
                  <a:lnTo>
                    <a:pt x="4581" y="17545"/>
                  </a:lnTo>
                  <a:lnTo>
                    <a:pt x="4974" y="17877"/>
                  </a:lnTo>
                  <a:lnTo>
                    <a:pt x="5497" y="18143"/>
                  </a:lnTo>
                  <a:lnTo>
                    <a:pt x="6414" y="18808"/>
                  </a:lnTo>
                  <a:lnTo>
                    <a:pt x="7592" y="19406"/>
                  </a:lnTo>
                  <a:lnTo>
                    <a:pt x="8639" y="19938"/>
                  </a:lnTo>
                  <a:lnTo>
                    <a:pt x="9556" y="20337"/>
                  </a:lnTo>
                  <a:lnTo>
                    <a:pt x="10472" y="20669"/>
                  </a:lnTo>
                  <a:lnTo>
                    <a:pt x="11388" y="20935"/>
                  </a:lnTo>
                  <a:lnTo>
                    <a:pt x="12174" y="21201"/>
                  </a:lnTo>
                  <a:lnTo>
                    <a:pt x="12959" y="21400"/>
                  </a:lnTo>
                  <a:lnTo>
                    <a:pt x="13876" y="21533"/>
                  </a:lnTo>
                  <a:lnTo>
                    <a:pt x="14530" y="21533"/>
                  </a:lnTo>
                  <a:lnTo>
                    <a:pt x="15316" y="21600"/>
                  </a:lnTo>
                  <a:lnTo>
                    <a:pt x="15970" y="21600"/>
                  </a:lnTo>
                  <a:lnTo>
                    <a:pt x="16625" y="21466"/>
                  </a:lnTo>
                  <a:lnTo>
                    <a:pt x="17279" y="21400"/>
                  </a:lnTo>
                  <a:lnTo>
                    <a:pt x="17803" y="21201"/>
                  </a:lnTo>
                  <a:lnTo>
                    <a:pt x="18327" y="21001"/>
                  </a:lnTo>
                  <a:lnTo>
                    <a:pt x="18850" y="20735"/>
                  </a:lnTo>
                  <a:lnTo>
                    <a:pt x="19243" y="20536"/>
                  </a:lnTo>
                  <a:lnTo>
                    <a:pt x="19897" y="20270"/>
                  </a:lnTo>
                  <a:lnTo>
                    <a:pt x="20159" y="19871"/>
                  </a:lnTo>
                  <a:lnTo>
                    <a:pt x="20290" y="19539"/>
                  </a:lnTo>
                  <a:lnTo>
                    <a:pt x="20683" y="19207"/>
                  </a:lnTo>
                  <a:lnTo>
                    <a:pt x="20945" y="18742"/>
                  </a:lnTo>
                  <a:lnTo>
                    <a:pt x="21207" y="18343"/>
                  </a:lnTo>
                  <a:lnTo>
                    <a:pt x="21468" y="17944"/>
                  </a:lnTo>
                  <a:lnTo>
                    <a:pt x="21337" y="17479"/>
                  </a:lnTo>
                  <a:lnTo>
                    <a:pt x="21468" y="17080"/>
                  </a:lnTo>
                  <a:lnTo>
                    <a:pt x="21600" y="16681"/>
                  </a:lnTo>
                  <a:lnTo>
                    <a:pt x="21468" y="16149"/>
                  </a:lnTo>
                  <a:lnTo>
                    <a:pt x="21468" y="15751"/>
                  </a:lnTo>
                  <a:lnTo>
                    <a:pt x="21337" y="15219"/>
                  </a:lnTo>
                  <a:lnTo>
                    <a:pt x="21207" y="14820"/>
                  </a:lnTo>
                  <a:lnTo>
                    <a:pt x="21076" y="14687"/>
                  </a:lnTo>
                  <a:lnTo>
                    <a:pt x="21076" y="14488"/>
                  </a:lnTo>
                  <a:lnTo>
                    <a:pt x="20945" y="14289"/>
                  </a:lnTo>
                  <a:lnTo>
                    <a:pt x="20945" y="14089"/>
                  </a:lnTo>
                  <a:lnTo>
                    <a:pt x="20683" y="13890"/>
                  </a:lnTo>
                  <a:lnTo>
                    <a:pt x="20552" y="13690"/>
                  </a:lnTo>
                  <a:lnTo>
                    <a:pt x="20552" y="13558"/>
                  </a:lnTo>
                  <a:lnTo>
                    <a:pt x="20421" y="13358"/>
                  </a:lnTo>
                  <a:lnTo>
                    <a:pt x="20290" y="13225"/>
                  </a:lnTo>
                  <a:lnTo>
                    <a:pt x="20159" y="12959"/>
                  </a:lnTo>
                  <a:lnTo>
                    <a:pt x="19897" y="12760"/>
                  </a:lnTo>
                  <a:lnTo>
                    <a:pt x="19897" y="12560"/>
                  </a:lnTo>
                  <a:lnTo>
                    <a:pt x="19636" y="12428"/>
                  </a:lnTo>
                  <a:lnTo>
                    <a:pt x="19505" y="12162"/>
                  </a:lnTo>
                  <a:lnTo>
                    <a:pt x="19374" y="12029"/>
                  </a:lnTo>
                  <a:lnTo>
                    <a:pt x="19112" y="11829"/>
                  </a:lnTo>
                  <a:lnTo>
                    <a:pt x="19112" y="11630"/>
                  </a:lnTo>
                  <a:lnTo>
                    <a:pt x="18850" y="11431"/>
                  </a:lnTo>
                  <a:lnTo>
                    <a:pt x="18588" y="11364"/>
                  </a:lnTo>
                  <a:lnTo>
                    <a:pt x="18588" y="11165"/>
                  </a:lnTo>
                  <a:lnTo>
                    <a:pt x="18327" y="10899"/>
                  </a:lnTo>
                  <a:lnTo>
                    <a:pt x="18065" y="10700"/>
                  </a:lnTo>
                  <a:lnTo>
                    <a:pt x="17934" y="10500"/>
                  </a:lnTo>
                  <a:lnTo>
                    <a:pt x="17672" y="10367"/>
                  </a:lnTo>
                  <a:lnTo>
                    <a:pt x="17541" y="10168"/>
                  </a:lnTo>
                  <a:lnTo>
                    <a:pt x="17279" y="9902"/>
                  </a:lnTo>
                  <a:lnTo>
                    <a:pt x="17018" y="9769"/>
                  </a:lnTo>
                  <a:lnTo>
                    <a:pt x="16625" y="9503"/>
                  </a:lnTo>
                  <a:lnTo>
                    <a:pt x="16494" y="9370"/>
                  </a:lnTo>
                  <a:lnTo>
                    <a:pt x="16101" y="9238"/>
                  </a:lnTo>
                  <a:lnTo>
                    <a:pt x="15970" y="8972"/>
                  </a:lnTo>
                  <a:lnTo>
                    <a:pt x="15708" y="8772"/>
                  </a:lnTo>
                  <a:lnTo>
                    <a:pt x="15578" y="8706"/>
                  </a:lnTo>
                  <a:lnTo>
                    <a:pt x="15316" y="8507"/>
                  </a:lnTo>
                  <a:lnTo>
                    <a:pt x="15316" y="8373"/>
                  </a:lnTo>
                  <a:lnTo>
                    <a:pt x="15185" y="8174"/>
                  </a:lnTo>
                  <a:lnTo>
                    <a:pt x="15054" y="7975"/>
                  </a:lnTo>
                  <a:lnTo>
                    <a:pt x="14923" y="7709"/>
                  </a:lnTo>
                  <a:lnTo>
                    <a:pt x="14923" y="7510"/>
                  </a:lnTo>
                  <a:lnTo>
                    <a:pt x="14792" y="7310"/>
                  </a:lnTo>
                  <a:lnTo>
                    <a:pt x="14661" y="7044"/>
                  </a:lnTo>
                  <a:lnTo>
                    <a:pt x="14661" y="6845"/>
                  </a:lnTo>
                  <a:lnTo>
                    <a:pt x="14661" y="6579"/>
                  </a:lnTo>
                  <a:lnTo>
                    <a:pt x="14661" y="6380"/>
                  </a:lnTo>
                  <a:lnTo>
                    <a:pt x="14792" y="6247"/>
                  </a:lnTo>
                  <a:lnTo>
                    <a:pt x="14661" y="6047"/>
                  </a:lnTo>
                  <a:lnTo>
                    <a:pt x="14792" y="5914"/>
                  </a:lnTo>
                  <a:lnTo>
                    <a:pt x="14792" y="5781"/>
                  </a:lnTo>
                </a:path>
              </a:pathLst>
            </a:custGeom>
            <a:solidFill>
              <a:schemeClr val="folHlink">
                <a:alpha val="100000"/>
              </a:schemeClr>
            </a:solidFill>
            <a:ln w="9525">
              <a:noFill/>
            </a:ln>
          </p:spPr>
          <p:txBody>
            <a:bodyPr/>
            <a:lstStyle/>
            <a:p>
              <a:endParaRPr lang="en-US"/>
            </a:p>
          </p:txBody>
        </p:sp>
      </p:grpSp>
      <p:sp>
        <p:nvSpPr>
          <p:cNvPr id="2051" name="未知"/>
          <p:cNvSpPr>
            <a:spLocks noChangeAspect="1"/>
          </p:cNvSpPr>
          <p:nvPr/>
        </p:nvSpPr>
        <p:spPr>
          <a:xfrm>
            <a:off x="2282825" y="2293938"/>
            <a:ext cx="6897688" cy="4591050"/>
          </a:xfrm>
          <a:custGeom>
            <a:avLst/>
            <a:gdLst/>
            <a:ahLst/>
            <a:cxnLst>
              <a:cxn ang="0">
                <a:pos x="0" y="4572133"/>
              </a:cxn>
              <a:cxn ang="0">
                <a:pos x="5786074" y="0"/>
              </a:cxn>
              <a:cxn ang="0">
                <a:pos x="6882360" y="14878"/>
              </a:cxn>
              <a:cxn ang="0">
                <a:pos x="6897688" y="4591050"/>
              </a:cxn>
              <a:cxn ang="0">
                <a:pos x="0" y="4572133"/>
              </a:cxn>
            </a:cxnLst>
            <a:rect l="0" t="0" r="0" b="0"/>
            <a:pathLst>
              <a:path w="21600" h="21600">
                <a:moveTo>
                  <a:pt x="0" y="21511"/>
                </a:moveTo>
                <a:lnTo>
                  <a:pt x="18119" y="0"/>
                </a:lnTo>
                <a:lnTo>
                  <a:pt x="21552" y="70"/>
                </a:lnTo>
                <a:lnTo>
                  <a:pt x="21600" y="21600"/>
                </a:lnTo>
                <a:lnTo>
                  <a:pt x="0" y="21511"/>
                </a:lnTo>
              </a:path>
            </a:pathLst>
          </a:custGeom>
          <a:solidFill>
            <a:schemeClr val="folHlink">
              <a:alpha val="100000"/>
            </a:schemeClr>
          </a:solidFill>
          <a:ln w="9525">
            <a:noFill/>
          </a:ln>
        </p:spPr>
        <p:txBody>
          <a:bodyPr/>
          <a:lstStyle/>
          <a:p>
            <a:endParaRPr lang="en-US"/>
          </a:p>
        </p:txBody>
      </p:sp>
      <p:sp>
        <p:nvSpPr>
          <p:cNvPr id="2061" name="Rectangle 13"/>
          <p:cNvSpPr>
            <a:spLocks noGrp="1" noChangeArrowheads="1"/>
          </p:cNvSpPr>
          <p:nvPr>
            <p:ph type="ctrTitle" sz="quarter"/>
          </p:nvPr>
        </p:nvSpPr>
        <p:spPr>
          <a:xfrm>
            <a:off x="396875" y="2133600"/>
            <a:ext cx="8423275" cy="1470025"/>
          </a:xfrm>
        </p:spPr>
        <p:txBody>
          <a:bodyPr/>
          <a:lstStyle>
            <a:lvl1pPr algn="ctr">
              <a:defRPr/>
            </a:lvl1pPr>
          </a:lstStyle>
          <a:p>
            <a:pPr lvl="0"/>
            <a:r>
              <a:rPr lang="en-US" altLang="zh-CN" noProof="0"/>
              <a:t>Click to edit Master title style</a:t>
            </a:r>
          </a:p>
        </p:txBody>
      </p:sp>
      <p:sp>
        <p:nvSpPr>
          <p:cNvPr id="2062" name="Rectangle 14"/>
          <p:cNvSpPr>
            <a:spLocks noGrp="1" noChangeArrowheads="1"/>
          </p:cNvSpPr>
          <p:nvPr>
            <p:ph type="subTitle" sz="quarter" idx="1"/>
          </p:nvPr>
        </p:nvSpPr>
        <p:spPr>
          <a:xfrm>
            <a:off x="1371600" y="3886200"/>
            <a:ext cx="6400800" cy="1198563"/>
          </a:xfrm>
        </p:spPr>
        <p:txBody>
          <a:bodyPr anchor="ctr" anchorCtr="1"/>
          <a:lstStyle>
            <a:lvl1pPr marL="0" indent="0">
              <a:buFontTx/>
              <a:buNone/>
              <a:defRPr/>
            </a:lvl1pPr>
          </a:lstStyle>
          <a:p>
            <a:pPr lvl="0"/>
            <a:r>
              <a:rPr lang="en-US" altLang="zh-CN" noProof="0"/>
              <a:t>Click to edit Master subtitle style</a:t>
            </a:r>
          </a:p>
        </p:txBody>
      </p:sp>
      <p:sp>
        <p:nvSpPr>
          <p:cNvPr id="29" name="Rectangle 15"/>
          <p:cNvSpPr>
            <a:spLocks noGrp="1" noChangeArrowheads="1"/>
          </p:cNvSpPr>
          <p:nvPr>
            <p:ph type="dt" sz="quarter" idx="2"/>
          </p:nvPr>
        </p:nvSpPr>
        <p:spPr bwMode="auto">
          <a:xfrm>
            <a:off x="45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0" name="Rectangle 16"/>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1" name="Rectangle 17"/>
          <p:cNvSpPr>
            <a:spLocks noGrp="1" noChangeArrowheads="1"/>
          </p:cNvSpPr>
          <p:nvPr>
            <p:ph type="sldNum" sz="quarter" idx="4"/>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60EB2F9E-C9E0-4EA3-A9E2-0DF5F691060E}"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76" name="PlaceHolder 1"/>
          <p:cNvSpPr>
            <a:spLocks noGrp="1"/>
          </p:cNvSpPr>
          <p:nvPr>
            <p:ph type="title"/>
          </p:nvPr>
        </p:nvSpPr>
        <p:spPr>
          <a:xfrm>
            <a:off x="2337480" y="1455120"/>
            <a:ext cx="4468680" cy="2681640"/>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577" name="PlaceHolder 2"/>
          <p:cNvSpPr>
            <a:spLocks noGrp="1"/>
          </p:cNvSpPr>
          <p:nvPr>
            <p:ph type="body"/>
          </p:nvPr>
        </p:nvSpPr>
        <p:spPr>
          <a:xfrm>
            <a:off x="1371600" y="3816720"/>
            <a:ext cx="2060640" cy="883080"/>
          </a:xfrm>
          <a:prstGeom prst="rect">
            <a:avLst/>
          </a:prstGeom>
        </p:spPr>
        <p:txBody>
          <a:bodyPr lIns="0" tIns="0" rIns="0" bIns="0">
            <a:normAutofit fontScale="34000"/>
          </a:bodyPr>
          <a:lstStyle/>
          <a:p>
            <a:endParaRPr lang="it-IT" sz="2800" b="0" strike="noStrike" spc="-1">
              <a:solidFill>
                <a:srgbClr val="000000"/>
              </a:solidFill>
              <a:latin typeface="Arial" panose="020B0604020202020204"/>
            </a:endParaRPr>
          </a:p>
        </p:txBody>
      </p:sp>
      <p:sp>
        <p:nvSpPr>
          <p:cNvPr id="578" name="PlaceHolder 3"/>
          <p:cNvSpPr>
            <a:spLocks noGrp="1"/>
          </p:cNvSpPr>
          <p:nvPr>
            <p:ph type="body"/>
          </p:nvPr>
        </p:nvSpPr>
        <p:spPr>
          <a:xfrm>
            <a:off x="3535560" y="3816720"/>
            <a:ext cx="2060640" cy="883080"/>
          </a:xfrm>
          <a:prstGeom prst="rect">
            <a:avLst/>
          </a:prstGeom>
        </p:spPr>
        <p:txBody>
          <a:bodyPr lIns="0" tIns="0" rIns="0" bIns="0">
            <a:normAutofit fontScale="34000"/>
          </a:bodyPr>
          <a:lstStyle/>
          <a:p>
            <a:endParaRPr lang="it-IT" sz="2800" b="0" strike="noStrike" spc="-1">
              <a:solidFill>
                <a:srgbClr val="000000"/>
              </a:solidFill>
              <a:latin typeface="Arial" panose="020B0604020202020204"/>
            </a:endParaRPr>
          </a:p>
        </p:txBody>
      </p:sp>
      <p:sp>
        <p:nvSpPr>
          <p:cNvPr id="579" name="PlaceHolder 4"/>
          <p:cNvSpPr>
            <a:spLocks noGrp="1"/>
          </p:cNvSpPr>
          <p:nvPr>
            <p:ph type="body"/>
          </p:nvPr>
        </p:nvSpPr>
        <p:spPr>
          <a:xfrm>
            <a:off x="5699880" y="3816720"/>
            <a:ext cx="2060640" cy="883080"/>
          </a:xfrm>
          <a:prstGeom prst="rect">
            <a:avLst/>
          </a:prstGeom>
        </p:spPr>
        <p:txBody>
          <a:bodyPr lIns="0" tIns="0" rIns="0" bIns="0">
            <a:normAutofit fontScale="34000"/>
          </a:bodyPr>
          <a:lstStyle/>
          <a:p>
            <a:endParaRPr lang="it-IT" sz="2800" b="0" strike="noStrike" spc="-1">
              <a:solidFill>
                <a:srgbClr val="000000"/>
              </a:solidFill>
              <a:latin typeface="Arial" panose="020B0604020202020204"/>
            </a:endParaRPr>
          </a:p>
        </p:txBody>
      </p:sp>
      <p:sp>
        <p:nvSpPr>
          <p:cNvPr id="580" name="PlaceHolder 5"/>
          <p:cNvSpPr>
            <a:spLocks noGrp="1"/>
          </p:cNvSpPr>
          <p:nvPr>
            <p:ph type="body"/>
          </p:nvPr>
        </p:nvSpPr>
        <p:spPr>
          <a:xfrm>
            <a:off x="1371600" y="4784040"/>
            <a:ext cx="2060640" cy="883080"/>
          </a:xfrm>
          <a:prstGeom prst="rect">
            <a:avLst/>
          </a:prstGeom>
        </p:spPr>
        <p:txBody>
          <a:bodyPr lIns="0" tIns="0" rIns="0" bIns="0">
            <a:normAutofit fontScale="34000"/>
          </a:bodyPr>
          <a:lstStyle/>
          <a:p>
            <a:endParaRPr lang="it-IT" sz="2800" b="0" strike="noStrike" spc="-1">
              <a:solidFill>
                <a:srgbClr val="000000"/>
              </a:solidFill>
              <a:latin typeface="Arial" panose="020B0604020202020204"/>
            </a:endParaRPr>
          </a:p>
        </p:txBody>
      </p:sp>
      <p:sp>
        <p:nvSpPr>
          <p:cNvPr id="581" name="PlaceHolder 6"/>
          <p:cNvSpPr>
            <a:spLocks noGrp="1"/>
          </p:cNvSpPr>
          <p:nvPr>
            <p:ph type="body"/>
          </p:nvPr>
        </p:nvSpPr>
        <p:spPr>
          <a:xfrm>
            <a:off x="3535560" y="4784040"/>
            <a:ext cx="2060640" cy="883080"/>
          </a:xfrm>
          <a:prstGeom prst="rect">
            <a:avLst/>
          </a:prstGeom>
        </p:spPr>
        <p:txBody>
          <a:bodyPr lIns="0" tIns="0" rIns="0" bIns="0">
            <a:normAutofit fontScale="34000"/>
          </a:bodyPr>
          <a:lstStyle/>
          <a:p>
            <a:endParaRPr lang="it-IT" sz="2800" b="0" strike="noStrike" spc="-1">
              <a:solidFill>
                <a:srgbClr val="000000"/>
              </a:solidFill>
              <a:latin typeface="Arial" panose="020B0604020202020204"/>
            </a:endParaRPr>
          </a:p>
        </p:txBody>
      </p:sp>
      <p:sp>
        <p:nvSpPr>
          <p:cNvPr id="582" name="PlaceHolder 7"/>
          <p:cNvSpPr>
            <a:spLocks noGrp="1"/>
          </p:cNvSpPr>
          <p:nvPr>
            <p:ph type="body"/>
          </p:nvPr>
        </p:nvSpPr>
        <p:spPr>
          <a:xfrm>
            <a:off x="5699880" y="4784040"/>
            <a:ext cx="2060640" cy="883080"/>
          </a:xfrm>
          <a:prstGeom prst="rect">
            <a:avLst/>
          </a:prstGeom>
        </p:spPr>
        <p:txBody>
          <a:bodyPr lIns="0" tIns="0" rIns="0" bIns="0">
            <a:normAutofit fontScale="34000"/>
          </a:bodyPr>
          <a:lstStyle/>
          <a:p>
            <a:endParaRPr lang="it-IT" sz="2800" b="0" strike="noStrike" spc="-1">
              <a:solidFill>
                <a:srgbClr val="000000"/>
              </a:solidFill>
              <a:latin typeface="Arial" panose="020B0604020202020204"/>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2050" name="Group 2"/>
          <p:cNvGrpSpPr>
            <a:grpSpLocks noChangeAspect="1"/>
          </p:cNvGrpSpPr>
          <p:nvPr/>
        </p:nvGrpSpPr>
        <p:grpSpPr>
          <a:xfrm>
            <a:off x="1692275" y="4411663"/>
            <a:ext cx="1866900" cy="2330450"/>
            <a:chOff x="0" y="0"/>
            <a:chExt cx="1188" cy="1367"/>
          </a:xfrm>
        </p:grpSpPr>
        <p:sp>
          <p:nvSpPr>
            <p:cNvPr id="2057" name="未知"/>
            <p:cNvSpPr>
              <a:spLocks noChangeAspect="1"/>
            </p:cNvSpPr>
            <p:nvPr/>
          </p:nvSpPr>
          <p:spPr>
            <a:xfrm>
              <a:off x="698" y="345"/>
              <a:ext cx="490" cy="530"/>
            </a:xfrm>
            <a:custGeom>
              <a:avLst/>
              <a:gdLst/>
              <a:ahLst/>
              <a:cxnLst>
                <a:cxn ang="0">
                  <a:pos x="163" y="127"/>
                </a:cxn>
                <a:cxn ang="0">
                  <a:pos x="168" y="70"/>
                </a:cxn>
                <a:cxn ang="0">
                  <a:pos x="179" y="38"/>
                </a:cxn>
                <a:cxn ang="0">
                  <a:pos x="191" y="18"/>
                </a:cxn>
                <a:cxn ang="0">
                  <a:pos x="204" y="0"/>
                </a:cxn>
                <a:cxn ang="0">
                  <a:pos x="184" y="18"/>
                </a:cxn>
                <a:cxn ang="0">
                  <a:pos x="157" y="54"/>
                </a:cxn>
                <a:cxn ang="0">
                  <a:pos x="127" y="100"/>
                </a:cxn>
                <a:cxn ang="0">
                  <a:pos x="100" y="111"/>
                </a:cxn>
                <a:cxn ang="0">
                  <a:pos x="63" y="91"/>
                </a:cxn>
                <a:cxn ang="0">
                  <a:pos x="25" y="63"/>
                </a:cxn>
                <a:cxn ang="0">
                  <a:pos x="2" y="52"/>
                </a:cxn>
                <a:cxn ang="0">
                  <a:pos x="7" y="66"/>
                </a:cxn>
                <a:cxn ang="0">
                  <a:pos x="41" y="102"/>
                </a:cxn>
                <a:cxn ang="0">
                  <a:pos x="79" y="129"/>
                </a:cxn>
                <a:cxn ang="0">
                  <a:pos x="111" y="154"/>
                </a:cxn>
                <a:cxn ang="0">
                  <a:pos x="132" y="211"/>
                </a:cxn>
                <a:cxn ang="0">
                  <a:pos x="152" y="283"/>
                </a:cxn>
                <a:cxn ang="0">
                  <a:pos x="184" y="360"/>
                </a:cxn>
                <a:cxn ang="0">
                  <a:pos x="222" y="433"/>
                </a:cxn>
                <a:cxn ang="0">
                  <a:pos x="277" y="491"/>
                </a:cxn>
                <a:cxn ang="0">
                  <a:pos x="352" y="528"/>
                </a:cxn>
                <a:cxn ang="0">
                  <a:pos x="413" y="523"/>
                </a:cxn>
                <a:cxn ang="0">
                  <a:pos x="456" y="496"/>
                </a:cxn>
                <a:cxn ang="0">
                  <a:pos x="481" y="444"/>
                </a:cxn>
                <a:cxn ang="0">
                  <a:pos x="490" y="376"/>
                </a:cxn>
                <a:cxn ang="0">
                  <a:pos x="483" y="308"/>
                </a:cxn>
                <a:cxn ang="0">
                  <a:pos x="472" y="272"/>
                </a:cxn>
                <a:cxn ang="0">
                  <a:pos x="456" y="229"/>
                </a:cxn>
                <a:cxn ang="0">
                  <a:pos x="438" y="186"/>
                </a:cxn>
                <a:cxn ang="0">
                  <a:pos x="415" y="143"/>
                </a:cxn>
                <a:cxn ang="0">
                  <a:pos x="388" y="102"/>
                </a:cxn>
                <a:cxn ang="0">
                  <a:pos x="386" y="102"/>
                </a:cxn>
                <a:cxn ang="0">
                  <a:pos x="408" y="145"/>
                </a:cxn>
                <a:cxn ang="0">
                  <a:pos x="433" y="190"/>
                </a:cxn>
                <a:cxn ang="0">
                  <a:pos x="463" y="281"/>
                </a:cxn>
                <a:cxn ang="0">
                  <a:pos x="467" y="374"/>
                </a:cxn>
                <a:cxn ang="0">
                  <a:pos x="449" y="451"/>
                </a:cxn>
                <a:cxn ang="0">
                  <a:pos x="402" y="485"/>
                </a:cxn>
                <a:cxn ang="0">
                  <a:pos x="324" y="462"/>
                </a:cxn>
                <a:cxn ang="0">
                  <a:pos x="290" y="433"/>
                </a:cxn>
                <a:cxn ang="0">
                  <a:pos x="265" y="403"/>
                </a:cxn>
                <a:cxn ang="0">
                  <a:pos x="243" y="369"/>
                </a:cxn>
                <a:cxn ang="0">
                  <a:pos x="225" y="337"/>
                </a:cxn>
                <a:cxn ang="0">
                  <a:pos x="211" y="306"/>
                </a:cxn>
                <a:cxn ang="0">
                  <a:pos x="204" y="281"/>
                </a:cxn>
                <a:cxn ang="0">
                  <a:pos x="186" y="240"/>
                </a:cxn>
                <a:cxn ang="0">
                  <a:pos x="177" y="208"/>
                </a:cxn>
                <a:cxn ang="0">
                  <a:pos x="177" y="199"/>
                </a:cxn>
                <a:cxn ang="0">
                  <a:pos x="193" y="208"/>
                </a:cxn>
                <a:cxn ang="0">
                  <a:pos x="227" y="240"/>
                </a:cxn>
                <a:cxn ang="0">
                  <a:pos x="247" y="249"/>
                </a:cxn>
                <a:cxn ang="0">
                  <a:pos x="238" y="217"/>
                </a:cxn>
                <a:cxn ang="0">
                  <a:pos x="202" y="190"/>
                </a:cxn>
              </a:cxnLst>
              <a:rect l="0" t="0" r="0" b="0"/>
              <a:pathLst>
                <a:path w="21600" h="21600">
                  <a:moveTo>
                    <a:pt x="7799" y="6830"/>
                  </a:moveTo>
                  <a:lnTo>
                    <a:pt x="7499" y="6645"/>
                  </a:lnTo>
                  <a:lnTo>
                    <a:pt x="7399" y="6276"/>
                  </a:lnTo>
                  <a:lnTo>
                    <a:pt x="7299" y="5999"/>
                  </a:lnTo>
                  <a:lnTo>
                    <a:pt x="7299" y="5630"/>
                  </a:lnTo>
                  <a:lnTo>
                    <a:pt x="7199" y="5168"/>
                  </a:lnTo>
                  <a:lnTo>
                    <a:pt x="7199" y="4799"/>
                  </a:lnTo>
                  <a:lnTo>
                    <a:pt x="7199" y="4430"/>
                  </a:lnTo>
                  <a:lnTo>
                    <a:pt x="7299" y="4061"/>
                  </a:lnTo>
                  <a:lnTo>
                    <a:pt x="7399" y="3599"/>
                  </a:lnTo>
                  <a:lnTo>
                    <a:pt x="7399" y="3230"/>
                  </a:lnTo>
                  <a:lnTo>
                    <a:pt x="7399" y="2861"/>
                  </a:lnTo>
                  <a:lnTo>
                    <a:pt x="7499" y="2584"/>
                  </a:lnTo>
                  <a:lnTo>
                    <a:pt x="7599" y="2215"/>
                  </a:lnTo>
                  <a:lnTo>
                    <a:pt x="7699" y="2030"/>
                  </a:lnTo>
                  <a:lnTo>
                    <a:pt x="7799" y="1846"/>
                  </a:lnTo>
                  <a:lnTo>
                    <a:pt x="7799" y="1661"/>
                  </a:lnTo>
                  <a:lnTo>
                    <a:pt x="7899" y="1569"/>
                  </a:lnTo>
                  <a:lnTo>
                    <a:pt x="7999" y="1476"/>
                  </a:lnTo>
                  <a:lnTo>
                    <a:pt x="7999" y="1199"/>
                  </a:lnTo>
                  <a:lnTo>
                    <a:pt x="8199" y="1107"/>
                  </a:lnTo>
                  <a:lnTo>
                    <a:pt x="8299" y="1015"/>
                  </a:lnTo>
                  <a:lnTo>
                    <a:pt x="8499" y="830"/>
                  </a:lnTo>
                  <a:lnTo>
                    <a:pt x="8399" y="738"/>
                  </a:lnTo>
                  <a:lnTo>
                    <a:pt x="8599" y="553"/>
                  </a:lnTo>
                  <a:lnTo>
                    <a:pt x="8599" y="369"/>
                  </a:lnTo>
                  <a:lnTo>
                    <a:pt x="8799" y="276"/>
                  </a:lnTo>
                  <a:lnTo>
                    <a:pt x="8899" y="92"/>
                  </a:lnTo>
                  <a:lnTo>
                    <a:pt x="8999" y="0"/>
                  </a:lnTo>
                  <a:lnTo>
                    <a:pt x="8999" y="0"/>
                  </a:lnTo>
                  <a:lnTo>
                    <a:pt x="8999" y="0"/>
                  </a:lnTo>
                  <a:lnTo>
                    <a:pt x="8999" y="0"/>
                  </a:lnTo>
                  <a:lnTo>
                    <a:pt x="8899" y="0"/>
                  </a:lnTo>
                  <a:lnTo>
                    <a:pt x="8599" y="276"/>
                  </a:lnTo>
                  <a:lnTo>
                    <a:pt x="8399" y="553"/>
                  </a:lnTo>
                  <a:lnTo>
                    <a:pt x="8100" y="738"/>
                  </a:lnTo>
                  <a:lnTo>
                    <a:pt x="7899" y="1015"/>
                  </a:lnTo>
                  <a:lnTo>
                    <a:pt x="7699" y="1107"/>
                  </a:lnTo>
                  <a:lnTo>
                    <a:pt x="7399" y="1384"/>
                  </a:lnTo>
                  <a:lnTo>
                    <a:pt x="7199" y="1661"/>
                  </a:lnTo>
                  <a:lnTo>
                    <a:pt x="7099" y="1938"/>
                  </a:lnTo>
                  <a:lnTo>
                    <a:pt x="6899" y="2215"/>
                  </a:lnTo>
                  <a:lnTo>
                    <a:pt x="6699" y="2492"/>
                  </a:lnTo>
                  <a:lnTo>
                    <a:pt x="6499" y="2769"/>
                  </a:lnTo>
                  <a:lnTo>
                    <a:pt x="6299" y="3046"/>
                  </a:lnTo>
                  <a:lnTo>
                    <a:pt x="6099" y="3322"/>
                  </a:lnTo>
                  <a:lnTo>
                    <a:pt x="5699" y="3784"/>
                  </a:lnTo>
                  <a:lnTo>
                    <a:pt x="5599" y="4061"/>
                  </a:lnTo>
                  <a:lnTo>
                    <a:pt x="5299" y="4430"/>
                  </a:lnTo>
                  <a:lnTo>
                    <a:pt x="5099" y="4522"/>
                  </a:lnTo>
                  <a:lnTo>
                    <a:pt x="4999" y="4615"/>
                  </a:lnTo>
                  <a:lnTo>
                    <a:pt x="4799" y="4615"/>
                  </a:lnTo>
                  <a:lnTo>
                    <a:pt x="4699" y="4522"/>
                  </a:lnTo>
                  <a:lnTo>
                    <a:pt x="4399" y="4522"/>
                  </a:lnTo>
                  <a:lnTo>
                    <a:pt x="4099" y="4338"/>
                  </a:lnTo>
                  <a:lnTo>
                    <a:pt x="3999" y="4338"/>
                  </a:lnTo>
                  <a:lnTo>
                    <a:pt x="3699" y="4061"/>
                  </a:lnTo>
                  <a:lnTo>
                    <a:pt x="3399" y="3968"/>
                  </a:lnTo>
                  <a:lnTo>
                    <a:pt x="3099" y="3784"/>
                  </a:lnTo>
                  <a:lnTo>
                    <a:pt x="2799" y="3692"/>
                  </a:lnTo>
                  <a:lnTo>
                    <a:pt x="2399" y="3599"/>
                  </a:lnTo>
                  <a:lnTo>
                    <a:pt x="2299" y="3322"/>
                  </a:lnTo>
                  <a:lnTo>
                    <a:pt x="1899" y="3230"/>
                  </a:lnTo>
                  <a:lnTo>
                    <a:pt x="1699" y="2953"/>
                  </a:lnTo>
                  <a:lnTo>
                    <a:pt x="1299" y="2861"/>
                  </a:lnTo>
                  <a:lnTo>
                    <a:pt x="1099" y="2584"/>
                  </a:lnTo>
                  <a:lnTo>
                    <a:pt x="799" y="2492"/>
                  </a:lnTo>
                  <a:lnTo>
                    <a:pt x="499" y="2399"/>
                  </a:lnTo>
                  <a:lnTo>
                    <a:pt x="399" y="2399"/>
                  </a:lnTo>
                  <a:lnTo>
                    <a:pt x="299" y="2215"/>
                  </a:lnTo>
                  <a:lnTo>
                    <a:pt x="199" y="2122"/>
                  </a:lnTo>
                  <a:lnTo>
                    <a:pt x="99" y="2122"/>
                  </a:lnTo>
                  <a:lnTo>
                    <a:pt x="0" y="2122"/>
                  </a:lnTo>
                  <a:lnTo>
                    <a:pt x="0" y="2122"/>
                  </a:lnTo>
                  <a:lnTo>
                    <a:pt x="0" y="2215"/>
                  </a:lnTo>
                  <a:lnTo>
                    <a:pt x="0" y="2399"/>
                  </a:lnTo>
                  <a:lnTo>
                    <a:pt x="199" y="2584"/>
                  </a:lnTo>
                  <a:lnTo>
                    <a:pt x="299" y="2676"/>
                  </a:lnTo>
                  <a:lnTo>
                    <a:pt x="499" y="3046"/>
                  </a:lnTo>
                  <a:lnTo>
                    <a:pt x="699" y="3322"/>
                  </a:lnTo>
                  <a:lnTo>
                    <a:pt x="1099" y="3692"/>
                  </a:lnTo>
                  <a:lnTo>
                    <a:pt x="1299" y="3876"/>
                  </a:lnTo>
                  <a:lnTo>
                    <a:pt x="1499" y="4061"/>
                  </a:lnTo>
                  <a:lnTo>
                    <a:pt x="1799" y="4153"/>
                  </a:lnTo>
                  <a:lnTo>
                    <a:pt x="2099" y="4430"/>
                  </a:lnTo>
                  <a:lnTo>
                    <a:pt x="2299" y="4522"/>
                  </a:lnTo>
                  <a:lnTo>
                    <a:pt x="2599" y="4799"/>
                  </a:lnTo>
                  <a:lnTo>
                    <a:pt x="2899" y="4892"/>
                  </a:lnTo>
                  <a:lnTo>
                    <a:pt x="3299" y="5076"/>
                  </a:lnTo>
                  <a:lnTo>
                    <a:pt x="3499" y="5261"/>
                  </a:lnTo>
                  <a:lnTo>
                    <a:pt x="3899" y="5353"/>
                  </a:lnTo>
                  <a:lnTo>
                    <a:pt x="4099" y="5630"/>
                  </a:lnTo>
                  <a:lnTo>
                    <a:pt x="4499" y="5722"/>
                  </a:lnTo>
                  <a:lnTo>
                    <a:pt x="4599" y="5999"/>
                  </a:lnTo>
                  <a:lnTo>
                    <a:pt x="4799" y="6092"/>
                  </a:lnTo>
                  <a:lnTo>
                    <a:pt x="4899" y="6276"/>
                  </a:lnTo>
                  <a:lnTo>
                    <a:pt x="4999" y="6461"/>
                  </a:lnTo>
                  <a:lnTo>
                    <a:pt x="5199" y="6830"/>
                  </a:lnTo>
                  <a:lnTo>
                    <a:pt x="5299" y="7292"/>
                  </a:lnTo>
                  <a:lnTo>
                    <a:pt x="5499" y="7661"/>
                  </a:lnTo>
                  <a:lnTo>
                    <a:pt x="5599" y="8123"/>
                  </a:lnTo>
                  <a:lnTo>
                    <a:pt x="5799" y="8584"/>
                  </a:lnTo>
                  <a:lnTo>
                    <a:pt x="5999" y="9138"/>
                  </a:lnTo>
                  <a:lnTo>
                    <a:pt x="6199" y="9507"/>
                  </a:lnTo>
                  <a:lnTo>
                    <a:pt x="6299" y="10061"/>
                  </a:lnTo>
                  <a:lnTo>
                    <a:pt x="6499" y="10615"/>
                  </a:lnTo>
                  <a:lnTo>
                    <a:pt x="6599" y="11076"/>
                  </a:lnTo>
                  <a:lnTo>
                    <a:pt x="6699" y="11538"/>
                  </a:lnTo>
                  <a:lnTo>
                    <a:pt x="6999" y="12091"/>
                  </a:lnTo>
                  <a:lnTo>
                    <a:pt x="7199" y="12553"/>
                  </a:lnTo>
                  <a:lnTo>
                    <a:pt x="7399" y="13107"/>
                  </a:lnTo>
                  <a:lnTo>
                    <a:pt x="7599" y="13661"/>
                  </a:lnTo>
                  <a:lnTo>
                    <a:pt x="7799" y="14122"/>
                  </a:lnTo>
                  <a:lnTo>
                    <a:pt x="8100" y="14676"/>
                  </a:lnTo>
                  <a:lnTo>
                    <a:pt x="8299" y="15138"/>
                  </a:lnTo>
                  <a:lnTo>
                    <a:pt x="8499" y="15692"/>
                  </a:lnTo>
                  <a:lnTo>
                    <a:pt x="8699" y="16246"/>
                  </a:lnTo>
                  <a:lnTo>
                    <a:pt x="8999" y="16615"/>
                  </a:lnTo>
                  <a:lnTo>
                    <a:pt x="9399" y="17168"/>
                  </a:lnTo>
                  <a:lnTo>
                    <a:pt x="9799" y="17630"/>
                  </a:lnTo>
                  <a:lnTo>
                    <a:pt x="10199" y="17999"/>
                  </a:lnTo>
                  <a:lnTo>
                    <a:pt x="10599" y="18461"/>
                  </a:lnTo>
                  <a:lnTo>
                    <a:pt x="10999" y="18923"/>
                  </a:lnTo>
                  <a:lnTo>
                    <a:pt x="11299" y="19292"/>
                  </a:lnTo>
                  <a:lnTo>
                    <a:pt x="11699" y="19661"/>
                  </a:lnTo>
                  <a:lnTo>
                    <a:pt x="12199" y="20030"/>
                  </a:lnTo>
                  <a:lnTo>
                    <a:pt x="12799" y="20399"/>
                  </a:lnTo>
                  <a:lnTo>
                    <a:pt x="13199" y="20584"/>
                  </a:lnTo>
                  <a:lnTo>
                    <a:pt x="13799" y="20953"/>
                  </a:lnTo>
                  <a:lnTo>
                    <a:pt x="14499" y="21138"/>
                  </a:lnTo>
                  <a:lnTo>
                    <a:pt x="14899" y="21322"/>
                  </a:lnTo>
                  <a:lnTo>
                    <a:pt x="15499" y="21507"/>
                  </a:lnTo>
                  <a:lnTo>
                    <a:pt x="15999" y="21600"/>
                  </a:lnTo>
                  <a:lnTo>
                    <a:pt x="16499" y="21507"/>
                  </a:lnTo>
                  <a:lnTo>
                    <a:pt x="16799" y="21600"/>
                  </a:lnTo>
                  <a:lnTo>
                    <a:pt x="17299" y="21600"/>
                  </a:lnTo>
                  <a:lnTo>
                    <a:pt x="17699" y="21507"/>
                  </a:lnTo>
                  <a:lnTo>
                    <a:pt x="18199" y="21322"/>
                  </a:lnTo>
                  <a:lnTo>
                    <a:pt x="18499" y="21230"/>
                  </a:lnTo>
                  <a:lnTo>
                    <a:pt x="18900" y="21045"/>
                  </a:lnTo>
                  <a:lnTo>
                    <a:pt x="19199" y="20953"/>
                  </a:lnTo>
                  <a:lnTo>
                    <a:pt x="19599" y="20769"/>
                  </a:lnTo>
                  <a:lnTo>
                    <a:pt x="19699" y="20399"/>
                  </a:lnTo>
                  <a:lnTo>
                    <a:pt x="20099" y="20215"/>
                  </a:lnTo>
                  <a:lnTo>
                    <a:pt x="20299" y="19845"/>
                  </a:lnTo>
                  <a:lnTo>
                    <a:pt x="20499" y="19569"/>
                  </a:lnTo>
                  <a:lnTo>
                    <a:pt x="20799" y="19199"/>
                  </a:lnTo>
                  <a:lnTo>
                    <a:pt x="20999" y="18830"/>
                  </a:lnTo>
                  <a:lnTo>
                    <a:pt x="20999" y="18461"/>
                  </a:lnTo>
                  <a:lnTo>
                    <a:pt x="21199" y="18092"/>
                  </a:lnTo>
                  <a:lnTo>
                    <a:pt x="21299" y="17630"/>
                  </a:lnTo>
                  <a:lnTo>
                    <a:pt x="21499" y="17261"/>
                  </a:lnTo>
                  <a:lnTo>
                    <a:pt x="21499" y="16799"/>
                  </a:lnTo>
                  <a:lnTo>
                    <a:pt x="21499" y="16338"/>
                  </a:lnTo>
                  <a:lnTo>
                    <a:pt x="21600" y="15784"/>
                  </a:lnTo>
                  <a:lnTo>
                    <a:pt x="21600" y="15322"/>
                  </a:lnTo>
                  <a:lnTo>
                    <a:pt x="21600" y="14861"/>
                  </a:lnTo>
                  <a:lnTo>
                    <a:pt x="21600" y="14307"/>
                  </a:lnTo>
                  <a:lnTo>
                    <a:pt x="21499" y="13846"/>
                  </a:lnTo>
                  <a:lnTo>
                    <a:pt x="21399" y="13292"/>
                  </a:lnTo>
                  <a:lnTo>
                    <a:pt x="21299" y="12738"/>
                  </a:lnTo>
                  <a:lnTo>
                    <a:pt x="21299" y="12553"/>
                  </a:lnTo>
                  <a:lnTo>
                    <a:pt x="21099" y="12369"/>
                  </a:lnTo>
                  <a:lnTo>
                    <a:pt x="21099" y="12091"/>
                  </a:lnTo>
                  <a:lnTo>
                    <a:pt x="20999" y="11815"/>
                  </a:lnTo>
                  <a:lnTo>
                    <a:pt x="20899" y="11538"/>
                  </a:lnTo>
                  <a:lnTo>
                    <a:pt x="20899" y="11169"/>
                  </a:lnTo>
                  <a:lnTo>
                    <a:pt x="20799" y="11076"/>
                  </a:lnTo>
                  <a:lnTo>
                    <a:pt x="20699" y="10800"/>
                  </a:lnTo>
                  <a:lnTo>
                    <a:pt x="20599" y="10430"/>
                  </a:lnTo>
                  <a:lnTo>
                    <a:pt x="20499" y="10153"/>
                  </a:lnTo>
                  <a:lnTo>
                    <a:pt x="20399" y="9969"/>
                  </a:lnTo>
                  <a:lnTo>
                    <a:pt x="20299" y="9692"/>
                  </a:lnTo>
                  <a:lnTo>
                    <a:pt x="20099" y="9322"/>
                  </a:lnTo>
                  <a:lnTo>
                    <a:pt x="20099" y="9045"/>
                  </a:lnTo>
                  <a:lnTo>
                    <a:pt x="19899" y="8676"/>
                  </a:lnTo>
                  <a:lnTo>
                    <a:pt x="19699" y="8492"/>
                  </a:lnTo>
                  <a:lnTo>
                    <a:pt x="19599" y="8215"/>
                  </a:lnTo>
                  <a:lnTo>
                    <a:pt x="19499" y="7938"/>
                  </a:lnTo>
                  <a:lnTo>
                    <a:pt x="19299" y="7569"/>
                  </a:lnTo>
                  <a:lnTo>
                    <a:pt x="19099" y="7384"/>
                  </a:lnTo>
                  <a:lnTo>
                    <a:pt x="18999" y="7015"/>
                  </a:lnTo>
                  <a:lnTo>
                    <a:pt x="18799" y="6738"/>
                  </a:lnTo>
                  <a:lnTo>
                    <a:pt x="18599" y="6461"/>
                  </a:lnTo>
                  <a:lnTo>
                    <a:pt x="18499" y="6184"/>
                  </a:lnTo>
                  <a:lnTo>
                    <a:pt x="18299" y="5815"/>
                  </a:lnTo>
                  <a:lnTo>
                    <a:pt x="17999" y="5538"/>
                  </a:lnTo>
                  <a:lnTo>
                    <a:pt x="17899" y="5353"/>
                  </a:lnTo>
                  <a:lnTo>
                    <a:pt x="17699" y="4984"/>
                  </a:lnTo>
                  <a:lnTo>
                    <a:pt x="17499" y="4707"/>
                  </a:lnTo>
                  <a:lnTo>
                    <a:pt x="17199" y="4430"/>
                  </a:lnTo>
                  <a:lnTo>
                    <a:pt x="17099" y="4153"/>
                  </a:lnTo>
                  <a:lnTo>
                    <a:pt x="16799" y="3968"/>
                  </a:lnTo>
                  <a:lnTo>
                    <a:pt x="16699" y="3876"/>
                  </a:lnTo>
                  <a:lnTo>
                    <a:pt x="16699" y="3876"/>
                  </a:lnTo>
                  <a:lnTo>
                    <a:pt x="16699" y="3968"/>
                  </a:lnTo>
                  <a:lnTo>
                    <a:pt x="16899" y="4153"/>
                  </a:lnTo>
                  <a:lnTo>
                    <a:pt x="16999" y="4153"/>
                  </a:lnTo>
                  <a:lnTo>
                    <a:pt x="17099" y="4430"/>
                  </a:lnTo>
                  <a:lnTo>
                    <a:pt x="17299" y="4707"/>
                  </a:lnTo>
                  <a:lnTo>
                    <a:pt x="17499" y="4984"/>
                  </a:lnTo>
                  <a:lnTo>
                    <a:pt x="17599" y="5261"/>
                  </a:lnTo>
                  <a:lnTo>
                    <a:pt x="17799" y="5538"/>
                  </a:lnTo>
                  <a:lnTo>
                    <a:pt x="17999" y="5907"/>
                  </a:lnTo>
                  <a:lnTo>
                    <a:pt x="18199" y="6184"/>
                  </a:lnTo>
                  <a:lnTo>
                    <a:pt x="18399" y="6553"/>
                  </a:lnTo>
                  <a:lnTo>
                    <a:pt x="18599" y="6830"/>
                  </a:lnTo>
                  <a:lnTo>
                    <a:pt x="18699" y="7015"/>
                  </a:lnTo>
                  <a:lnTo>
                    <a:pt x="18799" y="7199"/>
                  </a:lnTo>
                  <a:lnTo>
                    <a:pt x="19099" y="7753"/>
                  </a:lnTo>
                  <a:lnTo>
                    <a:pt x="19399" y="8307"/>
                  </a:lnTo>
                  <a:lnTo>
                    <a:pt x="19699" y="8953"/>
                  </a:lnTo>
                  <a:lnTo>
                    <a:pt x="19999" y="9599"/>
                  </a:lnTo>
                  <a:lnTo>
                    <a:pt x="20099" y="10153"/>
                  </a:lnTo>
                  <a:lnTo>
                    <a:pt x="20299" y="10892"/>
                  </a:lnTo>
                  <a:lnTo>
                    <a:pt x="20399" y="11445"/>
                  </a:lnTo>
                  <a:lnTo>
                    <a:pt x="20599" y="12091"/>
                  </a:lnTo>
                  <a:lnTo>
                    <a:pt x="20599" y="12738"/>
                  </a:lnTo>
                  <a:lnTo>
                    <a:pt x="20699" y="13384"/>
                  </a:lnTo>
                  <a:lnTo>
                    <a:pt x="20699" y="14122"/>
                  </a:lnTo>
                  <a:lnTo>
                    <a:pt x="20599" y="14584"/>
                  </a:lnTo>
                  <a:lnTo>
                    <a:pt x="20599" y="15230"/>
                  </a:lnTo>
                  <a:lnTo>
                    <a:pt x="20499" y="15876"/>
                  </a:lnTo>
                  <a:lnTo>
                    <a:pt x="20399" y="16430"/>
                  </a:lnTo>
                  <a:lnTo>
                    <a:pt x="20399" y="16984"/>
                  </a:lnTo>
                  <a:lnTo>
                    <a:pt x="20199" y="17538"/>
                  </a:lnTo>
                  <a:lnTo>
                    <a:pt x="19999" y="17907"/>
                  </a:lnTo>
                  <a:lnTo>
                    <a:pt x="19799" y="18369"/>
                  </a:lnTo>
                  <a:lnTo>
                    <a:pt x="19499" y="18830"/>
                  </a:lnTo>
                  <a:lnTo>
                    <a:pt x="19199" y="19107"/>
                  </a:lnTo>
                  <a:lnTo>
                    <a:pt x="18900" y="19384"/>
                  </a:lnTo>
                  <a:lnTo>
                    <a:pt x="18499" y="19569"/>
                  </a:lnTo>
                  <a:lnTo>
                    <a:pt x="17999" y="19753"/>
                  </a:lnTo>
                  <a:lnTo>
                    <a:pt x="17699" y="19753"/>
                  </a:lnTo>
                  <a:lnTo>
                    <a:pt x="17199" y="19845"/>
                  </a:lnTo>
                  <a:lnTo>
                    <a:pt x="16699" y="19845"/>
                  </a:lnTo>
                  <a:lnTo>
                    <a:pt x="16200" y="19845"/>
                  </a:lnTo>
                  <a:lnTo>
                    <a:pt x="15599" y="19569"/>
                  </a:lnTo>
                  <a:lnTo>
                    <a:pt x="14999" y="19292"/>
                  </a:lnTo>
                  <a:lnTo>
                    <a:pt x="14299" y="18830"/>
                  </a:lnTo>
                  <a:lnTo>
                    <a:pt x="13699" y="18553"/>
                  </a:lnTo>
                  <a:lnTo>
                    <a:pt x="13500" y="18369"/>
                  </a:lnTo>
                  <a:lnTo>
                    <a:pt x="13299" y="18184"/>
                  </a:lnTo>
                  <a:lnTo>
                    <a:pt x="13099" y="18092"/>
                  </a:lnTo>
                  <a:lnTo>
                    <a:pt x="12899" y="17815"/>
                  </a:lnTo>
                  <a:lnTo>
                    <a:pt x="12799" y="17630"/>
                  </a:lnTo>
                  <a:lnTo>
                    <a:pt x="12499" y="17538"/>
                  </a:lnTo>
                  <a:lnTo>
                    <a:pt x="12399" y="17353"/>
                  </a:lnTo>
                  <a:lnTo>
                    <a:pt x="12199" y="17076"/>
                  </a:lnTo>
                  <a:lnTo>
                    <a:pt x="12099" y="16984"/>
                  </a:lnTo>
                  <a:lnTo>
                    <a:pt x="11899" y="16707"/>
                  </a:lnTo>
                  <a:lnTo>
                    <a:pt x="11699" y="16430"/>
                  </a:lnTo>
                  <a:lnTo>
                    <a:pt x="11499" y="16246"/>
                  </a:lnTo>
                  <a:lnTo>
                    <a:pt x="11499" y="16061"/>
                  </a:lnTo>
                  <a:lnTo>
                    <a:pt x="11299" y="15784"/>
                  </a:lnTo>
                  <a:lnTo>
                    <a:pt x="11099" y="15507"/>
                  </a:lnTo>
                  <a:lnTo>
                    <a:pt x="10999" y="15322"/>
                  </a:lnTo>
                  <a:lnTo>
                    <a:pt x="10699" y="15046"/>
                  </a:lnTo>
                  <a:lnTo>
                    <a:pt x="10599" y="14768"/>
                  </a:lnTo>
                  <a:lnTo>
                    <a:pt x="10399" y="14676"/>
                  </a:lnTo>
                  <a:lnTo>
                    <a:pt x="10299" y="14399"/>
                  </a:lnTo>
                  <a:lnTo>
                    <a:pt x="10199" y="14122"/>
                  </a:lnTo>
                  <a:lnTo>
                    <a:pt x="10099" y="13938"/>
                  </a:lnTo>
                  <a:lnTo>
                    <a:pt x="9899" y="13753"/>
                  </a:lnTo>
                  <a:lnTo>
                    <a:pt x="9699" y="13476"/>
                  </a:lnTo>
                  <a:lnTo>
                    <a:pt x="9699" y="13292"/>
                  </a:lnTo>
                  <a:lnTo>
                    <a:pt x="9699" y="13107"/>
                  </a:lnTo>
                  <a:lnTo>
                    <a:pt x="9499" y="12830"/>
                  </a:lnTo>
                  <a:lnTo>
                    <a:pt x="9499" y="12646"/>
                  </a:lnTo>
                  <a:lnTo>
                    <a:pt x="9299" y="12461"/>
                  </a:lnTo>
                  <a:lnTo>
                    <a:pt x="9299" y="12276"/>
                  </a:lnTo>
                  <a:lnTo>
                    <a:pt x="9199" y="12091"/>
                  </a:lnTo>
                  <a:lnTo>
                    <a:pt x="9099" y="11907"/>
                  </a:lnTo>
                  <a:lnTo>
                    <a:pt x="8999" y="11815"/>
                  </a:lnTo>
                  <a:lnTo>
                    <a:pt x="8999" y="11630"/>
                  </a:lnTo>
                  <a:lnTo>
                    <a:pt x="8999" y="11445"/>
                  </a:lnTo>
                  <a:lnTo>
                    <a:pt x="8799" y="11169"/>
                  </a:lnTo>
                  <a:lnTo>
                    <a:pt x="8599" y="10984"/>
                  </a:lnTo>
                  <a:lnTo>
                    <a:pt x="8499" y="10615"/>
                  </a:lnTo>
                  <a:lnTo>
                    <a:pt x="8399" y="10430"/>
                  </a:lnTo>
                  <a:lnTo>
                    <a:pt x="8299" y="10061"/>
                  </a:lnTo>
                  <a:lnTo>
                    <a:pt x="8199" y="9784"/>
                  </a:lnTo>
                  <a:lnTo>
                    <a:pt x="8100" y="9415"/>
                  </a:lnTo>
                  <a:lnTo>
                    <a:pt x="7999" y="9138"/>
                  </a:lnTo>
                  <a:lnTo>
                    <a:pt x="7999" y="8953"/>
                  </a:lnTo>
                  <a:lnTo>
                    <a:pt x="7899" y="8676"/>
                  </a:lnTo>
                  <a:lnTo>
                    <a:pt x="7899" y="8584"/>
                  </a:lnTo>
                  <a:lnTo>
                    <a:pt x="7799" y="8492"/>
                  </a:lnTo>
                  <a:lnTo>
                    <a:pt x="7899" y="8307"/>
                  </a:lnTo>
                  <a:lnTo>
                    <a:pt x="7899" y="8215"/>
                  </a:lnTo>
                  <a:lnTo>
                    <a:pt x="7899" y="8215"/>
                  </a:lnTo>
                  <a:lnTo>
                    <a:pt x="7899" y="8123"/>
                  </a:lnTo>
                  <a:lnTo>
                    <a:pt x="7899" y="8123"/>
                  </a:lnTo>
                  <a:lnTo>
                    <a:pt x="7799" y="8123"/>
                  </a:lnTo>
                  <a:lnTo>
                    <a:pt x="7799" y="8123"/>
                  </a:lnTo>
                  <a:lnTo>
                    <a:pt x="7799" y="8123"/>
                  </a:lnTo>
                  <a:lnTo>
                    <a:pt x="7799" y="8123"/>
                  </a:lnTo>
                  <a:lnTo>
                    <a:pt x="7999" y="8123"/>
                  </a:lnTo>
                  <a:lnTo>
                    <a:pt x="8199" y="8307"/>
                  </a:lnTo>
                  <a:lnTo>
                    <a:pt x="8499" y="8492"/>
                  </a:lnTo>
                  <a:lnTo>
                    <a:pt x="8599" y="8769"/>
                  </a:lnTo>
                  <a:lnTo>
                    <a:pt x="8999" y="8861"/>
                  </a:lnTo>
                  <a:lnTo>
                    <a:pt x="9199" y="9138"/>
                  </a:lnTo>
                  <a:lnTo>
                    <a:pt x="9499" y="9322"/>
                  </a:lnTo>
                  <a:lnTo>
                    <a:pt x="9699" y="9599"/>
                  </a:lnTo>
                  <a:lnTo>
                    <a:pt x="9999" y="9784"/>
                  </a:lnTo>
                  <a:lnTo>
                    <a:pt x="10199" y="9969"/>
                  </a:lnTo>
                  <a:lnTo>
                    <a:pt x="10499" y="10061"/>
                  </a:lnTo>
                  <a:lnTo>
                    <a:pt x="10599" y="10153"/>
                  </a:lnTo>
                  <a:lnTo>
                    <a:pt x="10699" y="10153"/>
                  </a:lnTo>
                  <a:lnTo>
                    <a:pt x="10800" y="10245"/>
                  </a:lnTo>
                  <a:lnTo>
                    <a:pt x="10899" y="10153"/>
                  </a:lnTo>
                  <a:lnTo>
                    <a:pt x="10999" y="9969"/>
                  </a:lnTo>
                  <a:lnTo>
                    <a:pt x="10999" y="9692"/>
                  </a:lnTo>
                  <a:lnTo>
                    <a:pt x="10999" y="9507"/>
                  </a:lnTo>
                  <a:lnTo>
                    <a:pt x="10800" y="9322"/>
                  </a:lnTo>
                  <a:lnTo>
                    <a:pt x="10599" y="9045"/>
                  </a:lnTo>
                  <a:lnTo>
                    <a:pt x="10499" y="8861"/>
                  </a:lnTo>
                  <a:lnTo>
                    <a:pt x="10199" y="8676"/>
                  </a:lnTo>
                  <a:lnTo>
                    <a:pt x="10099" y="8492"/>
                  </a:lnTo>
                  <a:lnTo>
                    <a:pt x="9799" y="8399"/>
                  </a:lnTo>
                  <a:lnTo>
                    <a:pt x="9499" y="8123"/>
                  </a:lnTo>
                  <a:lnTo>
                    <a:pt x="9299" y="7938"/>
                  </a:lnTo>
                  <a:lnTo>
                    <a:pt x="8899" y="7753"/>
                  </a:lnTo>
                  <a:lnTo>
                    <a:pt x="8699" y="7569"/>
                  </a:lnTo>
                  <a:lnTo>
                    <a:pt x="8299" y="7384"/>
                  </a:lnTo>
                  <a:lnTo>
                    <a:pt x="8199" y="7384"/>
                  </a:lnTo>
                  <a:lnTo>
                    <a:pt x="7899" y="7107"/>
                  </a:lnTo>
                  <a:lnTo>
                    <a:pt x="7799" y="6830"/>
                  </a:lnTo>
                </a:path>
              </a:pathLst>
            </a:custGeom>
            <a:solidFill>
              <a:schemeClr val="folHlink">
                <a:alpha val="100000"/>
              </a:schemeClr>
            </a:solidFill>
            <a:ln w="9525">
              <a:noFill/>
            </a:ln>
          </p:spPr>
          <p:txBody>
            <a:bodyPr/>
            <a:lstStyle/>
            <a:p>
              <a:endParaRPr lang="en-US" sz="3600"/>
            </a:p>
          </p:txBody>
        </p:sp>
        <p:sp>
          <p:nvSpPr>
            <p:cNvPr id="2058" name="未知"/>
            <p:cNvSpPr>
              <a:spLocks noChangeAspect="1"/>
            </p:cNvSpPr>
            <p:nvPr/>
          </p:nvSpPr>
          <p:spPr>
            <a:xfrm>
              <a:off x="592" y="513"/>
              <a:ext cx="163" cy="530"/>
            </a:xfrm>
            <a:custGeom>
              <a:avLst/>
              <a:gdLst/>
              <a:ahLst/>
              <a:cxnLst>
                <a:cxn ang="0">
                  <a:pos x="156" y="181"/>
                </a:cxn>
                <a:cxn ang="0">
                  <a:pos x="156" y="163"/>
                </a:cxn>
                <a:cxn ang="0">
                  <a:pos x="156" y="143"/>
                </a:cxn>
                <a:cxn ang="0">
                  <a:pos x="156" y="122"/>
                </a:cxn>
                <a:cxn ang="0">
                  <a:pos x="156" y="100"/>
                </a:cxn>
                <a:cxn ang="0">
                  <a:pos x="156" y="79"/>
                </a:cxn>
                <a:cxn ang="0">
                  <a:pos x="154" y="57"/>
                </a:cxn>
                <a:cxn ang="0">
                  <a:pos x="149" y="38"/>
                </a:cxn>
                <a:cxn ang="0">
                  <a:pos x="138" y="20"/>
                </a:cxn>
                <a:cxn ang="0">
                  <a:pos x="127" y="11"/>
                </a:cxn>
                <a:cxn ang="0">
                  <a:pos x="109" y="0"/>
                </a:cxn>
                <a:cxn ang="0">
                  <a:pos x="100" y="2"/>
                </a:cxn>
                <a:cxn ang="0">
                  <a:pos x="93" y="16"/>
                </a:cxn>
                <a:cxn ang="0">
                  <a:pos x="86" y="34"/>
                </a:cxn>
                <a:cxn ang="0">
                  <a:pos x="88" y="61"/>
                </a:cxn>
                <a:cxn ang="0">
                  <a:pos x="91" y="93"/>
                </a:cxn>
                <a:cxn ang="0">
                  <a:pos x="95" y="125"/>
                </a:cxn>
                <a:cxn ang="0">
                  <a:pos x="100" y="159"/>
                </a:cxn>
                <a:cxn ang="0">
                  <a:pos x="104" y="192"/>
                </a:cxn>
                <a:cxn ang="0">
                  <a:pos x="109" y="222"/>
                </a:cxn>
                <a:cxn ang="0">
                  <a:pos x="115" y="251"/>
                </a:cxn>
                <a:cxn ang="0">
                  <a:pos x="118" y="276"/>
                </a:cxn>
                <a:cxn ang="0">
                  <a:pos x="122" y="308"/>
                </a:cxn>
                <a:cxn ang="0">
                  <a:pos x="125" y="335"/>
                </a:cxn>
                <a:cxn ang="0">
                  <a:pos x="122" y="362"/>
                </a:cxn>
                <a:cxn ang="0">
                  <a:pos x="118" y="383"/>
                </a:cxn>
                <a:cxn ang="0">
                  <a:pos x="115" y="405"/>
                </a:cxn>
                <a:cxn ang="0">
                  <a:pos x="106" y="421"/>
                </a:cxn>
                <a:cxn ang="0">
                  <a:pos x="97" y="439"/>
                </a:cxn>
                <a:cxn ang="0">
                  <a:pos x="86" y="453"/>
                </a:cxn>
                <a:cxn ang="0">
                  <a:pos x="70" y="469"/>
                </a:cxn>
                <a:cxn ang="0">
                  <a:pos x="57" y="482"/>
                </a:cxn>
                <a:cxn ang="0">
                  <a:pos x="43" y="494"/>
                </a:cxn>
                <a:cxn ang="0">
                  <a:pos x="27" y="505"/>
                </a:cxn>
                <a:cxn ang="0">
                  <a:pos x="14" y="516"/>
                </a:cxn>
                <a:cxn ang="0">
                  <a:pos x="5" y="525"/>
                </a:cxn>
                <a:cxn ang="0">
                  <a:pos x="0" y="530"/>
                </a:cxn>
                <a:cxn ang="0">
                  <a:pos x="9" y="521"/>
                </a:cxn>
                <a:cxn ang="0">
                  <a:pos x="27" y="507"/>
                </a:cxn>
                <a:cxn ang="0">
                  <a:pos x="45" y="498"/>
                </a:cxn>
                <a:cxn ang="0">
                  <a:pos x="63" y="487"/>
                </a:cxn>
                <a:cxn ang="0">
                  <a:pos x="79" y="478"/>
                </a:cxn>
                <a:cxn ang="0">
                  <a:pos x="95" y="464"/>
                </a:cxn>
                <a:cxn ang="0">
                  <a:pos x="113" y="451"/>
                </a:cxn>
                <a:cxn ang="0">
                  <a:pos x="127" y="439"/>
                </a:cxn>
                <a:cxn ang="0">
                  <a:pos x="143" y="419"/>
                </a:cxn>
                <a:cxn ang="0">
                  <a:pos x="152" y="399"/>
                </a:cxn>
                <a:cxn ang="0">
                  <a:pos x="156" y="378"/>
                </a:cxn>
                <a:cxn ang="0">
                  <a:pos x="158" y="360"/>
                </a:cxn>
                <a:cxn ang="0">
                  <a:pos x="161" y="344"/>
                </a:cxn>
                <a:cxn ang="0">
                  <a:pos x="161" y="326"/>
                </a:cxn>
                <a:cxn ang="0">
                  <a:pos x="163" y="308"/>
                </a:cxn>
                <a:cxn ang="0">
                  <a:pos x="161" y="290"/>
                </a:cxn>
                <a:cxn ang="0">
                  <a:pos x="161" y="274"/>
                </a:cxn>
                <a:cxn ang="0">
                  <a:pos x="161" y="258"/>
                </a:cxn>
                <a:cxn ang="0">
                  <a:pos x="158" y="242"/>
                </a:cxn>
                <a:cxn ang="0">
                  <a:pos x="156" y="224"/>
                </a:cxn>
                <a:cxn ang="0">
                  <a:pos x="154" y="208"/>
                </a:cxn>
                <a:cxn ang="0">
                  <a:pos x="156" y="192"/>
                </a:cxn>
              </a:cxnLst>
              <a:rect l="0" t="0" r="0" b="0"/>
              <a:pathLst>
                <a:path w="21600" h="21600">
                  <a:moveTo>
                    <a:pt x="20699" y="7845"/>
                  </a:moveTo>
                  <a:lnTo>
                    <a:pt x="20399" y="7661"/>
                  </a:lnTo>
                  <a:lnTo>
                    <a:pt x="20699" y="7384"/>
                  </a:lnTo>
                  <a:lnTo>
                    <a:pt x="20399" y="7199"/>
                  </a:lnTo>
                  <a:lnTo>
                    <a:pt x="20699" y="6923"/>
                  </a:lnTo>
                  <a:lnTo>
                    <a:pt x="20699" y="6645"/>
                  </a:lnTo>
                  <a:lnTo>
                    <a:pt x="20699" y="6461"/>
                  </a:lnTo>
                  <a:lnTo>
                    <a:pt x="20699" y="6092"/>
                  </a:lnTo>
                  <a:lnTo>
                    <a:pt x="20699" y="5815"/>
                  </a:lnTo>
                  <a:lnTo>
                    <a:pt x="20999" y="5538"/>
                  </a:lnTo>
                  <a:lnTo>
                    <a:pt x="20999" y="5261"/>
                  </a:lnTo>
                  <a:lnTo>
                    <a:pt x="20699" y="4984"/>
                  </a:lnTo>
                  <a:lnTo>
                    <a:pt x="20999" y="4707"/>
                  </a:lnTo>
                  <a:lnTo>
                    <a:pt x="20999" y="4338"/>
                  </a:lnTo>
                  <a:lnTo>
                    <a:pt x="20699" y="4061"/>
                  </a:lnTo>
                  <a:lnTo>
                    <a:pt x="20999" y="3784"/>
                  </a:lnTo>
                  <a:lnTo>
                    <a:pt x="20999" y="3507"/>
                  </a:lnTo>
                  <a:lnTo>
                    <a:pt x="20699" y="3230"/>
                  </a:lnTo>
                  <a:lnTo>
                    <a:pt x="20399" y="2861"/>
                  </a:lnTo>
                  <a:lnTo>
                    <a:pt x="20399" y="2584"/>
                  </a:lnTo>
                  <a:lnTo>
                    <a:pt x="20399" y="2307"/>
                  </a:lnTo>
                  <a:lnTo>
                    <a:pt x="20099" y="2122"/>
                  </a:lnTo>
                  <a:lnTo>
                    <a:pt x="19799" y="1846"/>
                  </a:lnTo>
                  <a:lnTo>
                    <a:pt x="19799" y="1569"/>
                  </a:lnTo>
                  <a:lnTo>
                    <a:pt x="19199" y="1291"/>
                  </a:lnTo>
                  <a:lnTo>
                    <a:pt x="18599" y="1107"/>
                  </a:lnTo>
                  <a:lnTo>
                    <a:pt x="18299" y="830"/>
                  </a:lnTo>
                  <a:lnTo>
                    <a:pt x="17999" y="738"/>
                  </a:lnTo>
                  <a:lnTo>
                    <a:pt x="17099" y="645"/>
                  </a:lnTo>
                  <a:lnTo>
                    <a:pt x="16799" y="461"/>
                  </a:lnTo>
                  <a:lnTo>
                    <a:pt x="15899" y="276"/>
                  </a:lnTo>
                  <a:lnTo>
                    <a:pt x="15299" y="184"/>
                  </a:lnTo>
                  <a:lnTo>
                    <a:pt x="14399" y="0"/>
                  </a:lnTo>
                  <a:lnTo>
                    <a:pt x="14099" y="92"/>
                  </a:lnTo>
                  <a:lnTo>
                    <a:pt x="13799" y="92"/>
                  </a:lnTo>
                  <a:lnTo>
                    <a:pt x="13199" y="92"/>
                  </a:lnTo>
                  <a:lnTo>
                    <a:pt x="12899" y="184"/>
                  </a:lnTo>
                  <a:lnTo>
                    <a:pt x="12599" y="461"/>
                  </a:lnTo>
                  <a:lnTo>
                    <a:pt x="12299" y="645"/>
                  </a:lnTo>
                  <a:lnTo>
                    <a:pt x="11999" y="830"/>
                  </a:lnTo>
                  <a:lnTo>
                    <a:pt x="11699" y="1107"/>
                  </a:lnTo>
                  <a:lnTo>
                    <a:pt x="11399" y="1384"/>
                  </a:lnTo>
                  <a:lnTo>
                    <a:pt x="11399" y="1753"/>
                  </a:lnTo>
                  <a:lnTo>
                    <a:pt x="11399" y="2122"/>
                  </a:lnTo>
                  <a:lnTo>
                    <a:pt x="11699" y="2492"/>
                  </a:lnTo>
                  <a:lnTo>
                    <a:pt x="11699" y="2861"/>
                  </a:lnTo>
                  <a:lnTo>
                    <a:pt x="11699" y="3230"/>
                  </a:lnTo>
                  <a:lnTo>
                    <a:pt x="11999" y="3784"/>
                  </a:lnTo>
                  <a:lnTo>
                    <a:pt x="11999" y="4246"/>
                  </a:lnTo>
                  <a:lnTo>
                    <a:pt x="12299" y="4615"/>
                  </a:lnTo>
                  <a:lnTo>
                    <a:pt x="12599" y="5076"/>
                  </a:lnTo>
                  <a:lnTo>
                    <a:pt x="12899" y="5630"/>
                  </a:lnTo>
                  <a:lnTo>
                    <a:pt x="12899" y="5999"/>
                  </a:lnTo>
                  <a:lnTo>
                    <a:pt x="13199" y="6461"/>
                  </a:lnTo>
                  <a:lnTo>
                    <a:pt x="13199" y="7015"/>
                  </a:lnTo>
                  <a:lnTo>
                    <a:pt x="13500" y="7384"/>
                  </a:lnTo>
                  <a:lnTo>
                    <a:pt x="13799" y="7845"/>
                  </a:lnTo>
                  <a:lnTo>
                    <a:pt x="14099" y="8215"/>
                  </a:lnTo>
                  <a:lnTo>
                    <a:pt x="14399" y="8861"/>
                  </a:lnTo>
                  <a:lnTo>
                    <a:pt x="14399" y="9045"/>
                  </a:lnTo>
                  <a:lnTo>
                    <a:pt x="14699" y="9507"/>
                  </a:lnTo>
                  <a:lnTo>
                    <a:pt x="14999" y="9876"/>
                  </a:lnTo>
                  <a:lnTo>
                    <a:pt x="15299" y="10245"/>
                  </a:lnTo>
                  <a:lnTo>
                    <a:pt x="14999" y="10522"/>
                  </a:lnTo>
                  <a:lnTo>
                    <a:pt x="15299" y="10707"/>
                  </a:lnTo>
                  <a:lnTo>
                    <a:pt x="15599" y="11261"/>
                  </a:lnTo>
                  <a:lnTo>
                    <a:pt x="15599" y="11722"/>
                  </a:lnTo>
                  <a:lnTo>
                    <a:pt x="15899" y="12091"/>
                  </a:lnTo>
                  <a:lnTo>
                    <a:pt x="16200" y="12553"/>
                  </a:lnTo>
                  <a:lnTo>
                    <a:pt x="16200" y="12922"/>
                  </a:lnTo>
                  <a:lnTo>
                    <a:pt x="16200" y="13384"/>
                  </a:lnTo>
                  <a:lnTo>
                    <a:pt x="16499" y="13661"/>
                  </a:lnTo>
                  <a:lnTo>
                    <a:pt x="16499" y="14030"/>
                  </a:lnTo>
                  <a:lnTo>
                    <a:pt x="16499" y="14399"/>
                  </a:lnTo>
                  <a:lnTo>
                    <a:pt x="16200" y="14768"/>
                  </a:lnTo>
                  <a:lnTo>
                    <a:pt x="16200" y="15046"/>
                  </a:lnTo>
                  <a:lnTo>
                    <a:pt x="15899" y="15322"/>
                  </a:lnTo>
                  <a:lnTo>
                    <a:pt x="15599" y="15599"/>
                  </a:lnTo>
                  <a:lnTo>
                    <a:pt x="15599" y="15876"/>
                  </a:lnTo>
                  <a:lnTo>
                    <a:pt x="15299" y="16153"/>
                  </a:lnTo>
                  <a:lnTo>
                    <a:pt x="15299" y="16522"/>
                  </a:lnTo>
                  <a:lnTo>
                    <a:pt x="14699" y="16615"/>
                  </a:lnTo>
                  <a:lnTo>
                    <a:pt x="14399" y="16892"/>
                  </a:lnTo>
                  <a:lnTo>
                    <a:pt x="14099" y="17168"/>
                  </a:lnTo>
                  <a:lnTo>
                    <a:pt x="13799" y="17445"/>
                  </a:lnTo>
                  <a:lnTo>
                    <a:pt x="13500" y="17630"/>
                  </a:lnTo>
                  <a:lnTo>
                    <a:pt x="12899" y="17907"/>
                  </a:lnTo>
                  <a:lnTo>
                    <a:pt x="11999" y="18092"/>
                  </a:lnTo>
                  <a:lnTo>
                    <a:pt x="11699" y="18369"/>
                  </a:lnTo>
                  <a:lnTo>
                    <a:pt x="11399" y="18461"/>
                  </a:lnTo>
                  <a:lnTo>
                    <a:pt x="10800" y="18645"/>
                  </a:lnTo>
                  <a:lnTo>
                    <a:pt x="9899" y="18923"/>
                  </a:lnTo>
                  <a:lnTo>
                    <a:pt x="9299" y="19107"/>
                  </a:lnTo>
                  <a:lnTo>
                    <a:pt x="8699" y="19292"/>
                  </a:lnTo>
                  <a:lnTo>
                    <a:pt x="7799" y="19569"/>
                  </a:lnTo>
                  <a:lnTo>
                    <a:pt x="7499" y="19661"/>
                  </a:lnTo>
                  <a:lnTo>
                    <a:pt x="6599" y="19938"/>
                  </a:lnTo>
                  <a:lnTo>
                    <a:pt x="5999" y="20030"/>
                  </a:lnTo>
                  <a:lnTo>
                    <a:pt x="5699" y="20122"/>
                  </a:lnTo>
                  <a:lnTo>
                    <a:pt x="5099" y="20307"/>
                  </a:lnTo>
                  <a:lnTo>
                    <a:pt x="4199" y="20399"/>
                  </a:lnTo>
                  <a:lnTo>
                    <a:pt x="3599" y="20584"/>
                  </a:lnTo>
                  <a:lnTo>
                    <a:pt x="3299" y="20676"/>
                  </a:lnTo>
                  <a:lnTo>
                    <a:pt x="2700" y="20861"/>
                  </a:lnTo>
                  <a:lnTo>
                    <a:pt x="1799" y="21045"/>
                  </a:lnTo>
                  <a:lnTo>
                    <a:pt x="1499" y="21230"/>
                  </a:lnTo>
                  <a:lnTo>
                    <a:pt x="899" y="21322"/>
                  </a:lnTo>
                  <a:lnTo>
                    <a:pt x="599" y="21415"/>
                  </a:lnTo>
                  <a:lnTo>
                    <a:pt x="0" y="21507"/>
                  </a:lnTo>
                  <a:lnTo>
                    <a:pt x="0" y="21600"/>
                  </a:lnTo>
                  <a:lnTo>
                    <a:pt x="0" y="21600"/>
                  </a:lnTo>
                  <a:lnTo>
                    <a:pt x="0" y="21507"/>
                  </a:lnTo>
                  <a:lnTo>
                    <a:pt x="299" y="21415"/>
                  </a:lnTo>
                  <a:lnTo>
                    <a:pt x="1199" y="21230"/>
                  </a:lnTo>
                  <a:lnTo>
                    <a:pt x="1799" y="21045"/>
                  </a:lnTo>
                  <a:lnTo>
                    <a:pt x="2700" y="20861"/>
                  </a:lnTo>
                  <a:lnTo>
                    <a:pt x="3599" y="20676"/>
                  </a:lnTo>
                  <a:lnTo>
                    <a:pt x="4199" y="20492"/>
                  </a:lnTo>
                  <a:lnTo>
                    <a:pt x="5099" y="20492"/>
                  </a:lnTo>
                  <a:lnTo>
                    <a:pt x="5999" y="20307"/>
                  </a:lnTo>
                  <a:lnTo>
                    <a:pt x="6899" y="20215"/>
                  </a:lnTo>
                  <a:lnTo>
                    <a:pt x="7799" y="20030"/>
                  </a:lnTo>
                  <a:lnTo>
                    <a:pt x="8399" y="19845"/>
                  </a:lnTo>
                  <a:lnTo>
                    <a:pt x="9299" y="19753"/>
                  </a:lnTo>
                  <a:lnTo>
                    <a:pt x="9899" y="19569"/>
                  </a:lnTo>
                  <a:lnTo>
                    <a:pt x="10499" y="19476"/>
                  </a:lnTo>
                  <a:lnTo>
                    <a:pt x="11399" y="19199"/>
                  </a:lnTo>
                  <a:lnTo>
                    <a:pt x="12299" y="19015"/>
                  </a:lnTo>
                  <a:lnTo>
                    <a:pt x="12599" y="18923"/>
                  </a:lnTo>
                  <a:lnTo>
                    <a:pt x="13799" y="18738"/>
                  </a:lnTo>
                  <a:lnTo>
                    <a:pt x="14699" y="18553"/>
                  </a:lnTo>
                  <a:lnTo>
                    <a:pt x="14999" y="18369"/>
                  </a:lnTo>
                  <a:lnTo>
                    <a:pt x="15899" y="18184"/>
                  </a:lnTo>
                  <a:lnTo>
                    <a:pt x="16799" y="17999"/>
                  </a:lnTo>
                  <a:lnTo>
                    <a:pt x="16799" y="17907"/>
                  </a:lnTo>
                  <a:lnTo>
                    <a:pt x="17699" y="17630"/>
                  </a:lnTo>
                  <a:lnTo>
                    <a:pt x="17999" y="17353"/>
                  </a:lnTo>
                  <a:lnTo>
                    <a:pt x="18900" y="17076"/>
                  </a:lnTo>
                  <a:lnTo>
                    <a:pt x="19199" y="16892"/>
                  </a:lnTo>
                  <a:lnTo>
                    <a:pt x="19799" y="16615"/>
                  </a:lnTo>
                  <a:lnTo>
                    <a:pt x="20099" y="16246"/>
                  </a:lnTo>
                  <a:lnTo>
                    <a:pt x="20099" y="16061"/>
                  </a:lnTo>
                  <a:lnTo>
                    <a:pt x="20699" y="15784"/>
                  </a:lnTo>
                  <a:lnTo>
                    <a:pt x="20699" y="15415"/>
                  </a:lnTo>
                  <a:lnTo>
                    <a:pt x="20999" y="14953"/>
                  </a:lnTo>
                  <a:lnTo>
                    <a:pt x="20999" y="14768"/>
                  </a:lnTo>
                  <a:lnTo>
                    <a:pt x="20999" y="14676"/>
                  </a:lnTo>
                  <a:lnTo>
                    <a:pt x="20999" y="14492"/>
                  </a:lnTo>
                  <a:lnTo>
                    <a:pt x="20999" y="14215"/>
                  </a:lnTo>
                  <a:lnTo>
                    <a:pt x="21299" y="14030"/>
                  </a:lnTo>
                  <a:lnTo>
                    <a:pt x="21299" y="13753"/>
                  </a:lnTo>
                  <a:lnTo>
                    <a:pt x="21299" y="13569"/>
                  </a:lnTo>
                  <a:lnTo>
                    <a:pt x="21299" y="13292"/>
                  </a:lnTo>
                  <a:lnTo>
                    <a:pt x="21299" y="13107"/>
                  </a:lnTo>
                  <a:lnTo>
                    <a:pt x="21299" y="12922"/>
                  </a:lnTo>
                  <a:lnTo>
                    <a:pt x="21600" y="12553"/>
                  </a:lnTo>
                  <a:lnTo>
                    <a:pt x="21299" y="12369"/>
                  </a:lnTo>
                  <a:lnTo>
                    <a:pt x="21600" y="12091"/>
                  </a:lnTo>
                  <a:lnTo>
                    <a:pt x="21299" y="11815"/>
                  </a:lnTo>
                  <a:lnTo>
                    <a:pt x="20999" y="11538"/>
                  </a:lnTo>
                  <a:lnTo>
                    <a:pt x="21299" y="11445"/>
                  </a:lnTo>
                  <a:lnTo>
                    <a:pt x="21299" y="11169"/>
                  </a:lnTo>
                  <a:lnTo>
                    <a:pt x="21299" y="10892"/>
                  </a:lnTo>
                  <a:lnTo>
                    <a:pt x="20999" y="10707"/>
                  </a:lnTo>
                  <a:lnTo>
                    <a:pt x="21299" y="10522"/>
                  </a:lnTo>
                  <a:lnTo>
                    <a:pt x="20999" y="10245"/>
                  </a:lnTo>
                  <a:lnTo>
                    <a:pt x="21299" y="9969"/>
                  </a:lnTo>
                  <a:lnTo>
                    <a:pt x="20999" y="9876"/>
                  </a:lnTo>
                  <a:lnTo>
                    <a:pt x="20999" y="9599"/>
                  </a:lnTo>
                  <a:lnTo>
                    <a:pt x="20699" y="9322"/>
                  </a:lnTo>
                  <a:lnTo>
                    <a:pt x="20699" y="9138"/>
                  </a:lnTo>
                  <a:lnTo>
                    <a:pt x="20699" y="8861"/>
                  </a:lnTo>
                  <a:lnTo>
                    <a:pt x="20699" y="8676"/>
                  </a:lnTo>
                  <a:lnTo>
                    <a:pt x="20399" y="8492"/>
                  </a:lnTo>
                  <a:lnTo>
                    <a:pt x="20699" y="8307"/>
                  </a:lnTo>
                  <a:lnTo>
                    <a:pt x="20399" y="8030"/>
                  </a:lnTo>
                  <a:lnTo>
                    <a:pt x="20699" y="7845"/>
                  </a:lnTo>
                </a:path>
              </a:pathLst>
            </a:custGeom>
            <a:solidFill>
              <a:schemeClr val="folHlink">
                <a:alpha val="100000"/>
              </a:schemeClr>
            </a:solidFill>
            <a:ln w="9525">
              <a:noFill/>
            </a:ln>
          </p:spPr>
          <p:txBody>
            <a:bodyPr/>
            <a:lstStyle/>
            <a:p>
              <a:endParaRPr lang="en-US" sz="3600"/>
            </a:p>
          </p:txBody>
        </p:sp>
        <p:sp>
          <p:nvSpPr>
            <p:cNvPr id="2059" name="未知"/>
            <p:cNvSpPr>
              <a:spLocks noChangeAspect="1"/>
            </p:cNvSpPr>
            <p:nvPr/>
          </p:nvSpPr>
          <p:spPr>
            <a:xfrm>
              <a:off x="297" y="499"/>
              <a:ext cx="352" cy="408"/>
            </a:xfrm>
            <a:custGeom>
              <a:avLst/>
              <a:gdLst/>
              <a:ahLst/>
              <a:cxnLst>
                <a:cxn ang="0">
                  <a:pos x="179" y="34"/>
                </a:cxn>
                <a:cxn ang="0">
                  <a:pos x="157" y="48"/>
                </a:cxn>
                <a:cxn ang="0">
                  <a:pos x="132" y="61"/>
                </a:cxn>
                <a:cxn ang="0">
                  <a:pos x="104" y="75"/>
                </a:cxn>
                <a:cxn ang="0">
                  <a:pos x="79" y="91"/>
                </a:cxn>
                <a:cxn ang="0">
                  <a:pos x="54" y="104"/>
                </a:cxn>
                <a:cxn ang="0">
                  <a:pos x="30" y="118"/>
                </a:cxn>
                <a:cxn ang="0">
                  <a:pos x="7" y="134"/>
                </a:cxn>
                <a:cxn ang="0">
                  <a:pos x="7" y="136"/>
                </a:cxn>
                <a:cxn ang="0">
                  <a:pos x="34" y="129"/>
                </a:cxn>
                <a:cxn ang="0">
                  <a:pos x="68" y="118"/>
                </a:cxn>
                <a:cxn ang="0">
                  <a:pos x="98" y="107"/>
                </a:cxn>
                <a:cxn ang="0">
                  <a:pos x="116" y="93"/>
                </a:cxn>
                <a:cxn ang="0">
                  <a:pos x="134" y="77"/>
                </a:cxn>
                <a:cxn ang="0">
                  <a:pos x="159" y="63"/>
                </a:cxn>
                <a:cxn ang="0">
                  <a:pos x="182" y="52"/>
                </a:cxn>
                <a:cxn ang="0">
                  <a:pos x="204" y="43"/>
                </a:cxn>
                <a:cxn ang="0">
                  <a:pos x="229" y="39"/>
                </a:cxn>
                <a:cxn ang="0">
                  <a:pos x="248" y="39"/>
                </a:cxn>
                <a:cxn ang="0">
                  <a:pos x="266" y="48"/>
                </a:cxn>
                <a:cxn ang="0">
                  <a:pos x="282" y="73"/>
                </a:cxn>
                <a:cxn ang="0">
                  <a:pos x="295" y="102"/>
                </a:cxn>
                <a:cxn ang="0">
                  <a:pos x="302" y="134"/>
                </a:cxn>
                <a:cxn ang="0">
                  <a:pos x="307" y="168"/>
                </a:cxn>
                <a:cxn ang="0">
                  <a:pos x="307" y="202"/>
                </a:cxn>
                <a:cxn ang="0">
                  <a:pos x="304" y="231"/>
                </a:cxn>
                <a:cxn ang="0">
                  <a:pos x="300" y="263"/>
                </a:cxn>
                <a:cxn ang="0">
                  <a:pos x="295" y="292"/>
                </a:cxn>
                <a:cxn ang="0">
                  <a:pos x="284" y="290"/>
                </a:cxn>
                <a:cxn ang="0">
                  <a:pos x="254" y="263"/>
                </a:cxn>
                <a:cxn ang="0">
                  <a:pos x="223" y="238"/>
                </a:cxn>
                <a:cxn ang="0">
                  <a:pos x="207" y="240"/>
                </a:cxn>
                <a:cxn ang="0">
                  <a:pos x="218" y="281"/>
                </a:cxn>
                <a:cxn ang="0">
                  <a:pos x="238" y="311"/>
                </a:cxn>
                <a:cxn ang="0">
                  <a:pos x="263" y="340"/>
                </a:cxn>
                <a:cxn ang="0">
                  <a:pos x="279" y="369"/>
                </a:cxn>
                <a:cxn ang="0">
                  <a:pos x="295" y="394"/>
                </a:cxn>
                <a:cxn ang="0">
                  <a:pos x="318" y="406"/>
                </a:cxn>
                <a:cxn ang="0">
                  <a:pos x="345" y="406"/>
                </a:cxn>
                <a:cxn ang="0">
                  <a:pos x="352" y="403"/>
                </a:cxn>
                <a:cxn ang="0">
                  <a:pos x="347" y="381"/>
                </a:cxn>
                <a:cxn ang="0">
                  <a:pos x="347" y="340"/>
                </a:cxn>
                <a:cxn ang="0">
                  <a:pos x="350" y="301"/>
                </a:cxn>
                <a:cxn ang="0">
                  <a:pos x="350" y="267"/>
                </a:cxn>
                <a:cxn ang="0">
                  <a:pos x="350" y="245"/>
                </a:cxn>
                <a:cxn ang="0">
                  <a:pos x="347" y="227"/>
                </a:cxn>
                <a:cxn ang="0">
                  <a:pos x="345" y="206"/>
                </a:cxn>
                <a:cxn ang="0">
                  <a:pos x="343" y="184"/>
                </a:cxn>
                <a:cxn ang="0">
                  <a:pos x="341" y="161"/>
                </a:cxn>
                <a:cxn ang="0">
                  <a:pos x="338" y="138"/>
                </a:cxn>
                <a:cxn ang="0">
                  <a:pos x="334" y="113"/>
                </a:cxn>
                <a:cxn ang="0">
                  <a:pos x="332" y="91"/>
                </a:cxn>
                <a:cxn ang="0">
                  <a:pos x="311" y="36"/>
                </a:cxn>
                <a:cxn ang="0">
                  <a:pos x="275" y="7"/>
                </a:cxn>
                <a:cxn ang="0">
                  <a:pos x="234" y="2"/>
                </a:cxn>
                <a:cxn ang="0">
                  <a:pos x="198" y="16"/>
                </a:cxn>
              </a:cxnLst>
              <a:rect l="0" t="0" r="0" b="0"/>
              <a:pathLst>
                <a:path w="21600" h="21600">
                  <a:moveTo>
                    <a:pt x="11845" y="1079"/>
                  </a:moveTo>
                  <a:lnTo>
                    <a:pt x="11705" y="1319"/>
                  </a:lnTo>
                  <a:lnTo>
                    <a:pt x="11287" y="1559"/>
                  </a:lnTo>
                  <a:lnTo>
                    <a:pt x="11008" y="1799"/>
                  </a:lnTo>
                  <a:lnTo>
                    <a:pt x="10590" y="1919"/>
                  </a:lnTo>
                  <a:lnTo>
                    <a:pt x="10172" y="2159"/>
                  </a:lnTo>
                  <a:lnTo>
                    <a:pt x="9754" y="2399"/>
                  </a:lnTo>
                  <a:lnTo>
                    <a:pt x="9615" y="2519"/>
                  </a:lnTo>
                  <a:lnTo>
                    <a:pt x="9197" y="2759"/>
                  </a:lnTo>
                  <a:lnTo>
                    <a:pt x="8779" y="2879"/>
                  </a:lnTo>
                  <a:lnTo>
                    <a:pt x="8361" y="3119"/>
                  </a:lnTo>
                  <a:lnTo>
                    <a:pt x="8082" y="3239"/>
                  </a:lnTo>
                  <a:lnTo>
                    <a:pt x="7524" y="3359"/>
                  </a:lnTo>
                  <a:lnTo>
                    <a:pt x="7246" y="3599"/>
                  </a:lnTo>
                  <a:lnTo>
                    <a:pt x="6828" y="3719"/>
                  </a:lnTo>
                  <a:lnTo>
                    <a:pt x="6410" y="3959"/>
                  </a:lnTo>
                  <a:lnTo>
                    <a:pt x="5991" y="4199"/>
                  </a:lnTo>
                  <a:lnTo>
                    <a:pt x="5574" y="4319"/>
                  </a:lnTo>
                  <a:lnTo>
                    <a:pt x="5295" y="4559"/>
                  </a:lnTo>
                  <a:lnTo>
                    <a:pt x="4877" y="4799"/>
                  </a:lnTo>
                  <a:lnTo>
                    <a:pt x="4459" y="4919"/>
                  </a:lnTo>
                  <a:lnTo>
                    <a:pt x="4041" y="5159"/>
                  </a:lnTo>
                  <a:lnTo>
                    <a:pt x="3762" y="5279"/>
                  </a:lnTo>
                  <a:lnTo>
                    <a:pt x="3344" y="5519"/>
                  </a:lnTo>
                  <a:lnTo>
                    <a:pt x="2926" y="5759"/>
                  </a:lnTo>
                  <a:lnTo>
                    <a:pt x="2508" y="5879"/>
                  </a:lnTo>
                  <a:lnTo>
                    <a:pt x="2229" y="6119"/>
                  </a:lnTo>
                  <a:lnTo>
                    <a:pt x="1811" y="6239"/>
                  </a:lnTo>
                  <a:lnTo>
                    <a:pt x="1393" y="6479"/>
                  </a:lnTo>
                  <a:lnTo>
                    <a:pt x="1114" y="6599"/>
                  </a:lnTo>
                  <a:lnTo>
                    <a:pt x="696" y="6839"/>
                  </a:lnTo>
                  <a:lnTo>
                    <a:pt x="417" y="7079"/>
                  </a:lnTo>
                  <a:lnTo>
                    <a:pt x="0" y="7319"/>
                  </a:lnTo>
                  <a:lnTo>
                    <a:pt x="0" y="7319"/>
                  </a:lnTo>
                  <a:lnTo>
                    <a:pt x="139" y="7319"/>
                  </a:lnTo>
                  <a:lnTo>
                    <a:pt x="417" y="7199"/>
                  </a:lnTo>
                  <a:lnTo>
                    <a:pt x="696" y="7199"/>
                  </a:lnTo>
                  <a:lnTo>
                    <a:pt x="1254" y="7079"/>
                  </a:lnTo>
                  <a:lnTo>
                    <a:pt x="1532" y="6959"/>
                  </a:lnTo>
                  <a:lnTo>
                    <a:pt x="2090" y="6839"/>
                  </a:lnTo>
                  <a:lnTo>
                    <a:pt x="2647" y="6719"/>
                  </a:lnTo>
                  <a:lnTo>
                    <a:pt x="3344" y="6479"/>
                  </a:lnTo>
                  <a:lnTo>
                    <a:pt x="3623" y="6479"/>
                  </a:lnTo>
                  <a:lnTo>
                    <a:pt x="4180" y="6239"/>
                  </a:lnTo>
                  <a:lnTo>
                    <a:pt x="4877" y="5999"/>
                  </a:lnTo>
                  <a:lnTo>
                    <a:pt x="5434" y="5879"/>
                  </a:lnTo>
                  <a:lnTo>
                    <a:pt x="5852" y="5759"/>
                  </a:lnTo>
                  <a:lnTo>
                    <a:pt x="5991" y="5639"/>
                  </a:lnTo>
                  <a:lnTo>
                    <a:pt x="6410" y="5279"/>
                  </a:lnTo>
                  <a:lnTo>
                    <a:pt x="6689" y="5279"/>
                  </a:lnTo>
                  <a:lnTo>
                    <a:pt x="6967" y="5039"/>
                  </a:lnTo>
                  <a:lnTo>
                    <a:pt x="7106" y="4919"/>
                  </a:lnTo>
                  <a:lnTo>
                    <a:pt x="7524" y="4559"/>
                  </a:lnTo>
                  <a:lnTo>
                    <a:pt x="7803" y="4559"/>
                  </a:lnTo>
                  <a:lnTo>
                    <a:pt x="7803" y="4319"/>
                  </a:lnTo>
                  <a:lnTo>
                    <a:pt x="8221" y="4079"/>
                  </a:lnTo>
                  <a:lnTo>
                    <a:pt x="8639" y="3959"/>
                  </a:lnTo>
                  <a:lnTo>
                    <a:pt x="9057" y="3719"/>
                  </a:lnTo>
                  <a:lnTo>
                    <a:pt x="9336" y="3599"/>
                  </a:lnTo>
                  <a:lnTo>
                    <a:pt x="9754" y="3359"/>
                  </a:lnTo>
                  <a:lnTo>
                    <a:pt x="10033" y="3239"/>
                  </a:lnTo>
                  <a:lnTo>
                    <a:pt x="10451" y="3119"/>
                  </a:lnTo>
                  <a:lnTo>
                    <a:pt x="10869" y="2879"/>
                  </a:lnTo>
                  <a:lnTo>
                    <a:pt x="11148" y="2759"/>
                  </a:lnTo>
                  <a:lnTo>
                    <a:pt x="11566" y="2639"/>
                  </a:lnTo>
                  <a:lnTo>
                    <a:pt x="11845" y="2519"/>
                  </a:lnTo>
                  <a:lnTo>
                    <a:pt x="12123" y="2399"/>
                  </a:lnTo>
                  <a:lnTo>
                    <a:pt x="12541" y="2279"/>
                  </a:lnTo>
                  <a:lnTo>
                    <a:pt x="12959" y="2279"/>
                  </a:lnTo>
                  <a:lnTo>
                    <a:pt x="13378" y="2159"/>
                  </a:lnTo>
                  <a:lnTo>
                    <a:pt x="13656" y="2159"/>
                  </a:lnTo>
                  <a:lnTo>
                    <a:pt x="14074" y="2039"/>
                  </a:lnTo>
                  <a:lnTo>
                    <a:pt x="14213" y="2039"/>
                  </a:lnTo>
                  <a:lnTo>
                    <a:pt x="14632" y="2039"/>
                  </a:lnTo>
                  <a:lnTo>
                    <a:pt x="14910" y="2039"/>
                  </a:lnTo>
                  <a:lnTo>
                    <a:pt x="15189" y="2039"/>
                  </a:lnTo>
                  <a:lnTo>
                    <a:pt x="15468" y="2159"/>
                  </a:lnTo>
                  <a:lnTo>
                    <a:pt x="15746" y="2279"/>
                  </a:lnTo>
                  <a:lnTo>
                    <a:pt x="16025" y="2399"/>
                  </a:lnTo>
                  <a:lnTo>
                    <a:pt x="16304" y="2519"/>
                  </a:lnTo>
                  <a:lnTo>
                    <a:pt x="16582" y="2639"/>
                  </a:lnTo>
                  <a:lnTo>
                    <a:pt x="16861" y="3119"/>
                  </a:lnTo>
                  <a:lnTo>
                    <a:pt x="17001" y="3479"/>
                  </a:lnTo>
                  <a:lnTo>
                    <a:pt x="17279" y="3839"/>
                  </a:lnTo>
                  <a:lnTo>
                    <a:pt x="17558" y="4079"/>
                  </a:lnTo>
                  <a:lnTo>
                    <a:pt x="17697" y="4559"/>
                  </a:lnTo>
                  <a:lnTo>
                    <a:pt x="17837" y="5039"/>
                  </a:lnTo>
                  <a:lnTo>
                    <a:pt x="18115" y="5400"/>
                  </a:lnTo>
                  <a:lnTo>
                    <a:pt x="18255" y="5759"/>
                  </a:lnTo>
                  <a:lnTo>
                    <a:pt x="18255" y="6119"/>
                  </a:lnTo>
                  <a:lnTo>
                    <a:pt x="18394" y="6599"/>
                  </a:lnTo>
                  <a:lnTo>
                    <a:pt x="18534" y="7079"/>
                  </a:lnTo>
                  <a:lnTo>
                    <a:pt x="18673" y="7439"/>
                  </a:lnTo>
                  <a:lnTo>
                    <a:pt x="18673" y="7919"/>
                  </a:lnTo>
                  <a:lnTo>
                    <a:pt x="18673" y="8399"/>
                  </a:lnTo>
                  <a:lnTo>
                    <a:pt x="18812" y="8879"/>
                  </a:lnTo>
                  <a:lnTo>
                    <a:pt x="18812" y="9359"/>
                  </a:lnTo>
                  <a:lnTo>
                    <a:pt x="18812" y="9719"/>
                  </a:lnTo>
                  <a:lnTo>
                    <a:pt x="18673" y="10199"/>
                  </a:lnTo>
                  <a:lnTo>
                    <a:pt x="18812" y="10679"/>
                  </a:lnTo>
                  <a:lnTo>
                    <a:pt x="18812" y="11159"/>
                  </a:lnTo>
                  <a:lnTo>
                    <a:pt x="18812" y="11639"/>
                  </a:lnTo>
                  <a:lnTo>
                    <a:pt x="18673" y="11999"/>
                  </a:lnTo>
                  <a:lnTo>
                    <a:pt x="18673" y="12239"/>
                  </a:lnTo>
                  <a:lnTo>
                    <a:pt x="18673" y="12719"/>
                  </a:lnTo>
                  <a:lnTo>
                    <a:pt x="18673" y="13079"/>
                  </a:lnTo>
                  <a:lnTo>
                    <a:pt x="18394" y="13559"/>
                  </a:lnTo>
                  <a:lnTo>
                    <a:pt x="18394" y="13919"/>
                  </a:lnTo>
                  <a:lnTo>
                    <a:pt x="18394" y="14279"/>
                  </a:lnTo>
                  <a:lnTo>
                    <a:pt x="18115" y="14639"/>
                  </a:lnTo>
                  <a:lnTo>
                    <a:pt x="18115" y="14999"/>
                  </a:lnTo>
                  <a:lnTo>
                    <a:pt x="18115" y="15479"/>
                  </a:lnTo>
                  <a:lnTo>
                    <a:pt x="17837" y="15719"/>
                  </a:lnTo>
                  <a:lnTo>
                    <a:pt x="17837" y="15719"/>
                  </a:lnTo>
                  <a:lnTo>
                    <a:pt x="17558" y="15599"/>
                  </a:lnTo>
                  <a:lnTo>
                    <a:pt x="17419" y="15359"/>
                  </a:lnTo>
                  <a:lnTo>
                    <a:pt x="17001" y="15119"/>
                  </a:lnTo>
                  <a:lnTo>
                    <a:pt x="16582" y="14759"/>
                  </a:lnTo>
                  <a:lnTo>
                    <a:pt x="16025" y="14279"/>
                  </a:lnTo>
                  <a:lnTo>
                    <a:pt x="15607" y="13919"/>
                  </a:lnTo>
                  <a:lnTo>
                    <a:pt x="15050" y="13559"/>
                  </a:lnTo>
                  <a:lnTo>
                    <a:pt x="14492" y="13079"/>
                  </a:lnTo>
                  <a:lnTo>
                    <a:pt x="14074" y="12839"/>
                  </a:lnTo>
                  <a:lnTo>
                    <a:pt x="13656" y="12599"/>
                  </a:lnTo>
                  <a:lnTo>
                    <a:pt x="13378" y="12479"/>
                  </a:lnTo>
                  <a:lnTo>
                    <a:pt x="13099" y="12359"/>
                  </a:lnTo>
                  <a:lnTo>
                    <a:pt x="12820" y="12599"/>
                  </a:lnTo>
                  <a:lnTo>
                    <a:pt x="12680" y="12719"/>
                  </a:lnTo>
                  <a:lnTo>
                    <a:pt x="12820" y="13199"/>
                  </a:lnTo>
                  <a:lnTo>
                    <a:pt x="12959" y="13919"/>
                  </a:lnTo>
                  <a:lnTo>
                    <a:pt x="13099" y="14519"/>
                  </a:lnTo>
                  <a:lnTo>
                    <a:pt x="13378" y="14879"/>
                  </a:lnTo>
                  <a:lnTo>
                    <a:pt x="13656" y="15359"/>
                  </a:lnTo>
                  <a:lnTo>
                    <a:pt x="14074" y="15839"/>
                  </a:lnTo>
                  <a:lnTo>
                    <a:pt x="14353" y="16200"/>
                  </a:lnTo>
                  <a:lnTo>
                    <a:pt x="14632" y="16439"/>
                  </a:lnTo>
                  <a:lnTo>
                    <a:pt x="15189" y="16799"/>
                  </a:lnTo>
                  <a:lnTo>
                    <a:pt x="15468" y="17279"/>
                  </a:lnTo>
                  <a:lnTo>
                    <a:pt x="15746" y="17519"/>
                  </a:lnTo>
                  <a:lnTo>
                    <a:pt x="16165" y="17999"/>
                  </a:lnTo>
                  <a:lnTo>
                    <a:pt x="16304" y="18239"/>
                  </a:lnTo>
                  <a:lnTo>
                    <a:pt x="16722" y="18599"/>
                  </a:lnTo>
                  <a:lnTo>
                    <a:pt x="17001" y="19079"/>
                  </a:lnTo>
                  <a:lnTo>
                    <a:pt x="17140" y="19559"/>
                  </a:lnTo>
                  <a:lnTo>
                    <a:pt x="17419" y="19919"/>
                  </a:lnTo>
                  <a:lnTo>
                    <a:pt x="17558" y="20279"/>
                  </a:lnTo>
                  <a:lnTo>
                    <a:pt x="17837" y="20639"/>
                  </a:lnTo>
                  <a:lnTo>
                    <a:pt x="18115" y="20879"/>
                  </a:lnTo>
                  <a:lnTo>
                    <a:pt x="18394" y="21119"/>
                  </a:lnTo>
                  <a:lnTo>
                    <a:pt x="18952" y="21239"/>
                  </a:lnTo>
                  <a:lnTo>
                    <a:pt x="19091" y="21479"/>
                  </a:lnTo>
                  <a:lnTo>
                    <a:pt x="19509" y="21479"/>
                  </a:lnTo>
                  <a:lnTo>
                    <a:pt x="19927" y="21479"/>
                  </a:lnTo>
                  <a:lnTo>
                    <a:pt x="20345" y="21479"/>
                  </a:lnTo>
                  <a:lnTo>
                    <a:pt x="20763" y="21600"/>
                  </a:lnTo>
                  <a:lnTo>
                    <a:pt x="21181" y="21479"/>
                  </a:lnTo>
                  <a:lnTo>
                    <a:pt x="21460" y="21600"/>
                  </a:lnTo>
                  <a:lnTo>
                    <a:pt x="21321" y="21479"/>
                  </a:lnTo>
                  <a:lnTo>
                    <a:pt x="21600" y="21359"/>
                  </a:lnTo>
                  <a:lnTo>
                    <a:pt x="21600" y="21359"/>
                  </a:lnTo>
                  <a:lnTo>
                    <a:pt x="21600" y="21239"/>
                  </a:lnTo>
                  <a:lnTo>
                    <a:pt x="21600" y="20879"/>
                  </a:lnTo>
                  <a:lnTo>
                    <a:pt x="21321" y="20639"/>
                  </a:lnTo>
                  <a:lnTo>
                    <a:pt x="21321" y="20159"/>
                  </a:lnTo>
                  <a:lnTo>
                    <a:pt x="21181" y="19679"/>
                  </a:lnTo>
                  <a:lnTo>
                    <a:pt x="21181" y="19079"/>
                  </a:lnTo>
                  <a:lnTo>
                    <a:pt x="21321" y="18599"/>
                  </a:lnTo>
                  <a:lnTo>
                    <a:pt x="21321" y="17999"/>
                  </a:lnTo>
                  <a:lnTo>
                    <a:pt x="21321" y="17519"/>
                  </a:lnTo>
                  <a:lnTo>
                    <a:pt x="21321" y="17039"/>
                  </a:lnTo>
                  <a:lnTo>
                    <a:pt x="21321" y="16439"/>
                  </a:lnTo>
                  <a:lnTo>
                    <a:pt x="21460" y="15959"/>
                  </a:lnTo>
                  <a:lnTo>
                    <a:pt x="21460" y="15359"/>
                  </a:lnTo>
                  <a:lnTo>
                    <a:pt x="21460" y="14999"/>
                  </a:lnTo>
                  <a:lnTo>
                    <a:pt x="21600" y="14519"/>
                  </a:lnTo>
                  <a:lnTo>
                    <a:pt x="21460" y="14159"/>
                  </a:lnTo>
                  <a:lnTo>
                    <a:pt x="21600" y="13919"/>
                  </a:lnTo>
                  <a:lnTo>
                    <a:pt x="21460" y="13559"/>
                  </a:lnTo>
                  <a:lnTo>
                    <a:pt x="21321" y="13319"/>
                  </a:lnTo>
                  <a:lnTo>
                    <a:pt x="21460" y="12959"/>
                  </a:lnTo>
                  <a:lnTo>
                    <a:pt x="21460" y="12839"/>
                  </a:lnTo>
                  <a:lnTo>
                    <a:pt x="21460" y="12479"/>
                  </a:lnTo>
                  <a:lnTo>
                    <a:pt x="21460" y="12239"/>
                  </a:lnTo>
                  <a:lnTo>
                    <a:pt x="21321" y="11999"/>
                  </a:lnTo>
                  <a:lnTo>
                    <a:pt x="21321" y="11759"/>
                  </a:lnTo>
                  <a:lnTo>
                    <a:pt x="21181" y="11399"/>
                  </a:lnTo>
                  <a:lnTo>
                    <a:pt x="21042" y="11159"/>
                  </a:lnTo>
                  <a:lnTo>
                    <a:pt x="21181" y="10919"/>
                  </a:lnTo>
                  <a:lnTo>
                    <a:pt x="21181" y="10679"/>
                  </a:lnTo>
                  <a:lnTo>
                    <a:pt x="21042" y="10319"/>
                  </a:lnTo>
                  <a:lnTo>
                    <a:pt x="21042" y="9959"/>
                  </a:lnTo>
                  <a:lnTo>
                    <a:pt x="21042" y="9719"/>
                  </a:lnTo>
                  <a:lnTo>
                    <a:pt x="20902" y="9359"/>
                  </a:lnTo>
                  <a:lnTo>
                    <a:pt x="21042" y="9119"/>
                  </a:lnTo>
                  <a:lnTo>
                    <a:pt x="20902" y="8879"/>
                  </a:lnTo>
                  <a:lnTo>
                    <a:pt x="20902" y="8519"/>
                  </a:lnTo>
                  <a:lnTo>
                    <a:pt x="20902" y="8279"/>
                  </a:lnTo>
                  <a:lnTo>
                    <a:pt x="20902" y="7919"/>
                  </a:lnTo>
                  <a:lnTo>
                    <a:pt x="20763" y="7559"/>
                  </a:lnTo>
                  <a:lnTo>
                    <a:pt x="20763" y="7319"/>
                  </a:lnTo>
                  <a:lnTo>
                    <a:pt x="20763" y="7079"/>
                  </a:lnTo>
                  <a:lnTo>
                    <a:pt x="20763" y="6719"/>
                  </a:lnTo>
                  <a:lnTo>
                    <a:pt x="20624" y="6359"/>
                  </a:lnTo>
                  <a:lnTo>
                    <a:pt x="20484" y="5999"/>
                  </a:lnTo>
                  <a:lnTo>
                    <a:pt x="20484" y="5759"/>
                  </a:lnTo>
                  <a:lnTo>
                    <a:pt x="20345" y="5400"/>
                  </a:lnTo>
                  <a:lnTo>
                    <a:pt x="20484" y="5159"/>
                  </a:lnTo>
                  <a:lnTo>
                    <a:pt x="20345" y="4799"/>
                  </a:lnTo>
                  <a:lnTo>
                    <a:pt x="20345" y="4439"/>
                  </a:lnTo>
                  <a:lnTo>
                    <a:pt x="19927" y="3479"/>
                  </a:lnTo>
                  <a:lnTo>
                    <a:pt x="19509" y="2639"/>
                  </a:lnTo>
                  <a:lnTo>
                    <a:pt x="19091" y="1919"/>
                  </a:lnTo>
                  <a:lnTo>
                    <a:pt x="18673" y="1319"/>
                  </a:lnTo>
                  <a:lnTo>
                    <a:pt x="18115" y="959"/>
                  </a:lnTo>
                  <a:lnTo>
                    <a:pt x="17419" y="599"/>
                  </a:lnTo>
                  <a:lnTo>
                    <a:pt x="16861" y="359"/>
                  </a:lnTo>
                  <a:lnTo>
                    <a:pt x="16304" y="119"/>
                  </a:lnTo>
                  <a:lnTo>
                    <a:pt x="15607" y="0"/>
                  </a:lnTo>
                  <a:lnTo>
                    <a:pt x="14910" y="0"/>
                  </a:lnTo>
                  <a:lnTo>
                    <a:pt x="14353" y="119"/>
                  </a:lnTo>
                  <a:lnTo>
                    <a:pt x="13656" y="239"/>
                  </a:lnTo>
                  <a:lnTo>
                    <a:pt x="13238" y="359"/>
                  </a:lnTo>
                  <a:lnTo>
                    <a:pt x="12680" y="599"/>
                  </a:lnTo>
                  <a:lnTo>
                    <a:pt x="12123" y="839"/>
                  </a:lnTo>
                  <a:lnTo>
                    <a:pt x="11845" y="1079"/>
                  </a:lnTo>
                </a:path>
              </a:pathLst>
            </a:custGeom>
            <a:solidFill>
              <a:schemeClr val="folHlink">
                <a:alpha val="100000"/>
              </a:schemeClr>
            </a:solidFill>
            <a:ln w="9525">
              <a:noFill/>
            </a:ln>
          </p:spPr>
          <p:txBody>
            <a:bodyPr/>
            <a:lstStyle/>
            <a:p>
              <a:endParaRPr lang="en-US" sz="3600"/>
            </a:p>
          </p:txBody>
        </p:sp>
        <p:sp>
          <p:nvSpPr>
            <p:cNvPr id="2060" name="未知"/>
            <p:cNvSpPr>
              <a:spLocks noChangeAspect="1"/>
            </p:cNvSpPr>
            <p:nvPr/>
          </p:nvSpPr>
          <p:spPr>
            <a:xfrm>
              <a:off x="576" y="274"/>
              <a:ext cx="125" cy="116"/>
            </a:xfrm>
            <a:custGeom>
              <a:avLst/>
              <a:gdLst/>
              <a:ahLst/>
              <a:cxnLst>
                <a:cxn ang="0">
                  <a:pos x="125" y="0"/>
                </a:cxn>
                <a:cxn ang="0">
                  <a:pos x="120" y="2"/>
                </a:cxn>
                <a:cxn ang="0">
                  <a:pos x="118" y="5"/>
                </a:cxn>
                <a:cxn ang="0">
                  <a:pos x="114" y="9"/>
                </a:cxn>
                <a:cxn ang="0">
                  <a:pos x="107" y="9"/>
                </a:cxn>
                <a:cxn ang="0">
                  <a:pos x="102" y="14"/>
                </a:cxn>
                <a:cxn ang="0">
                  <a:pos x="98" y="16"/>
                </a:cxn>
                <a:cxn ang="0">
                  <a:pos x="95" y="16"/>
                </a:cxn>
                <a:cxn ang="0">
                  <a:pos x="89" y="20"/>
                </a:cxn>
                <a:cxn ang="0">
                  <a:pos x="82" y="25"/>
                </a:cxn>
                <a:cxn ang="0">
                  <a:pos x="75" y="25"/>
                </a:cxn>
                <a:cxn ang="0">
                  <a:pos x="68" y="30"/>
                </a:cxn>
                <a:cxn ang="0">
                  <a:pos x="64" y="34"/>
                </a:cxn>
                <a:cxn ang="0">
                  <a:pos x="59" y="34"/>
                </a:cxn>
                <a:cxn ang="0">
                  <a:pos x="52" y="39"/>
                </a:cxn>
                <a:cxn ang="0">
                  <a:pos x="45" y="41"/>
                </a:cxn>
                <a:cxn ang="0">
                  <a:pos x="41" y="45"/>
                </a:cxn>
                <a:cxn ang="0">
                  <a:pos x="34" y="48"/>
                </a:cxn>
                <a:cxn ang="0">
                  <a:pos x="30" y="52"/>
                </a:cxn>
                <a:cxn ang="0">
                  <a:pos x="25" y="55"/>
                </a:cxn>
                <a:cxn ang="0">
                  <a:pos x="20" y="59"/>
                </a:cxn>
                <a:cxn ang="0">
                  <a:pos x="16" y="59"/>
                </a:cxn>
                <a:cxn ang="0">
                  <a:pos x="11" y="61"/>
                </a:cxn>
                <a:cxn ang="0">
                  <a:pos x="7" y="66"/>
                </a:cxn>
                <a:cxn ang="0">
                  <a:pos x="5" y="68"/>
                </a:cxn>
                <a:cxn ang="0">
                  <a:pos x="2" y="75"/>
                </a:cxn>
                <a:cxn ang="0">
                  <a:pos x="2" y="80"/>
                </a:cxn>
                <a:cxn ang="0">
                  <a:pos x="0" y="82"/>
                </a:cxn>
                <a:cxn ang="0">
                  <a:pos x="0" y="86"/>
                </a:cxn>
                <a:cxn ang="0">
                  <a:pos x="2" y="91"/>
                </a:cxn>
                <a:cxn ang="0">
                  <a:pos x="2" y="98"/>
                </a:cxn>
                <a:cxn ang="0">
                  <a:pos x="2" y="100"/>
                </a:cxn>
                <a:cxn ang="0">
                  <a:pos x="9" y="102"/>
                </a:cxn>
                <a:cxn ang="0">
                  <a:pos x="18" y="114"/>
                </a:cxn>
                <a:cxn ang="0">
                  <a:pos x="27" y="116"/>
                </a:cxn>
                <a:cxn ang="0">
                  <a:pos x="36" y="116"/>
                </a:cxn>
                <a:cxn ang="0">
                  <a:pos x="45" y="111"/>
                </a:cxn>
                <a:cxn ang="0">
                  <a:pos x="55" y="102"/>
                </a:cxn>
                <a:cxn ang="0">
                  <a:pos x="66" y="93"/>
                </a:cxn>
                <a:cxn ang="0">
                  <a:pos x="75" y="82"/>
                </a:cxn>
                <a:cxn ang="0">
                  <a:pos x="84" y="71"/>
                </a:cxn>
                <a:cxn ang="0">
                  <a:pos x="91" y="59"/>
                </a:cxn>
                <a:cxn ang="0">
                  <a:pos x="100" y="45"/>
                </a:cxn>
                <a:cxn ang="0">
                  <a:pos x="107" y="34"/>
                </a:cxn>
                <a:cxn ang="0">
                  <a:pos x="111" y="25"/>
                </a:cxn>
                <a:cxn ang="0">
                  <a:pos x="120" y="14"/>
                </a:cxn>
                <a:cxn ang="0">
                  <a:pos x="123" y="7"/>
                </a:cxn>
                <a:cxn ang="0">
                  <a:pos x="123" y="2"/>
                </a:cxn>
                <a:cxn ang="0">
                  <a:pos x="125" y="0"/>
                </a:cxn>
              </a:cxnLst>
              <a:rect l="0" t="0" r="0" b="0"/>
              <a:pathLst>
                <a:path w="21600" h="21600">
                  <a:moveTo>
                    <a:pt x="21600" y="0"/>
                  </a:moveTo>
                  <a:lnTo>
                    <a:pt x="20814" y="423"/>
                  </a:lnTo>
                  <a:lnTo>
                    <a:pt x="20421" y="847"/>
                  </a:lnTo>
                  <a:lnTo>
                    <a:pt x="19636" y="1694"/>
                  </a:lnTo>
                  <a:lnTo>
                    <a:pt x="18458" y="1694"/>
                  </a:lnTo>
                  <a:lnTo>
                    <a:pt x="17672" y="2541"/>
                  </a:lnTo>
                  <a:lnTo>
                    <a:pt x="16887" y="2964"/>
                  </a:lnTo>
                  <a:lnTo>
                    <a:pt x="16494" y="2964"/>
                  </a:lnTo>
                  <a:lnTo>
                    <a:pt x="15316" y="3811"/>
                  </a:lnTo>
                  <a:lnTo>
                    <a:pt x="14138" y="4658"/>
                  </a:lnTo>
                  <a:lnTo>
                    <a:pt x="12959" y="4658"/>
                  </a:lnTo>
                  <a:lnTo>
                    <a:pt x="11781" y="5505"/>
                  </a:lnTo>
                  <a:lnTo>
                    <a:pt x="10996" y="6352"/>
                  </a:lnTo>
                  <a:lnTo>
                    <a:pt x="10210" y="6352"/>
                  </a:lnTo>
                  <a:lnTo>
                    <a:pt x="9032" y="7199"/>
                  </a:lnTo>
                  <a:lnTo>
                    <a:pt x="7854" y="7623"/>
                  </a:lnTo>
                  <a:lnTo>
                    <a:pt x="7069" y="8470"/>
                  </a:lnTo>
                  <a:lnTo>
                    <a:pt x="5890" y="8893"/>
                  </a:lnTo>
                  <a:lnTo>
                    <a:pt x="5105" y="9741"/>
                  </a:lnTo>
                  <a:lnTo>
                    <a:pt x="4319" y="10164"/>
                  </a:lnTo>
                  <a:lnTo>
                    <a:pt x="3534" y="11011"/>
                  </a:lnTo>
                  <a:lnTo>
                    <a:pt x="2748" y="11011"/>
                  </a:lnTo>
                  <a:lnTo>
                    <a:pt x="1963" y="11435"/>
                  </a:lnTo>
                  <a:lnTo>
                    <a:pt x="1177" y="12282"/>
                  </a:lnTo>
                  <a:lnTo>
                    <a:pt x="785" y="12705"/>
                  </a:lnTo>
                  <a:lnTo>
                    <a:pt x="392" y="13976"/>
                  </a:lnTo>
                  <a:lnTo>
                    <a:pt x="392" y="14823"/>
                  </a:lnTo>
                  <a:lnTo>
                    <a:pt x="0" y="15246"/>
                  </a:lnTo>
                  <a:lnTo>
                    <a:pt x="0" y="16093"/>
                  </a:lnTo>
                  <a:lnTo>
                    <a:pt x="392" y="16940"/>
                  </a:lnTo>
                  <a:lnTo>
                    <a:pt x="392" y="18211"/>
                  </a:lnTo>
                  <a:lnTo>
                    <a:pt x="392" y="18635"/>
                  </a:lnTo>
                  <a:lnTo>
                    <a:pt x="1570" y="19058"/>
                  </a:lnTo>
                  <a:lnTo>
                    <a:pt x="3141" y="21176"/>
                  </a:lnTo>
                  <a:lnTo>
                    <a:pt x="4712" y="21600"/>
                  </a:lnTo>
                  <a:lnTo>
                    <a:pt x="6283" y="21600"/>
                  </a:lnTo>
                  <a:lnTo>
                    <a:pt x="7854" y="20752"/>
                  </a:lnTo>
                  <a:lnTo>
                    <a:pt x="9425" y="19058"/>
                  </a:lnTo>
                  <a:lnTo>
                    <a:pt x="11388" y="17364"/>
                  </a:lnTo>
                  <a:lnTo>
                    <a:pt x="12959" y="15246"/>
                  </a:lnTo>
                  <a:lnTo>
                    <a:pt x="14530" y="13129"/>
                  </a:lnTo>
                  <a:lnTo>
                    <a:pt x="15708" y="11011"/>
                  </a:lnTo>
                  <a:lnTo>
                    <a:pt x="17279" y="8470"/>
                  </a:lnTo>
                  <a:lnTo>
                    <a:pt x="18458" y="6352"/>
                  </a:lnTo>
                  <a:lnTo>
                    <a:pt x="19243" y="4658"/>
                  </a:lnTo>
                  <a:lnTo>
                    <a:pt x="20814" y="2541"/>
                  </a:lnTo>
                  <a:lnTo>
                    <a:pt x="21207" y="1270"/>
                  </a:lnTo>
                  <a:lnTo>
                    <a:pt x="21207" y="423"/>
                  </a:lnTo>
                  <a:lnTo>
                    <a:pt x="21600" y="0"/>
                  </a:lnTo>
                </a:path>
              </a:pathLst>
            </a:custGeom>
            <a:solidFill>
              <a:schemeClr val="folHlink">
                <a:alpha val="100000"/>
              </a:schemeClr>
            </a:solidFill>
            <a:ln w="9525">
              <a:noFill/>
            </a:ln>
          </p:spPr>
          <p:txBody>
            <a:bodyPr/>
            <a:lstStyle/>
            <a:p>
              <a:endParaRPr lang="en-US" sz="3600"/>
            </a:p>
          </p:txBody>
        </p:sp>
        <p:sp>
          <p:nvSpPr>
            <p:cNvPr id="2" name="未知"/>
            <p:cNvSpPr>
              <a:spLocks noChangeAspect="1"/>
            </p:cNvSpPr>
            <p:nvPr/>
          </p:nvSpPr>
          <p:spPr>
            <a:xfrm>
              <a:off x="556" y="175"/>
              <a:ext cx="161" cy="70"/>
            </a:xfrm>
            <a:custGeom>
              <a:avLst/>
              <a:gdLst/>
              <a:ahLst/>
              <a:cxnLst>
                <a:cxn ang="0">
                  <a:pos x="113" y="5"/>
                </a:cxn>
                <a:cxn ang="0">
                  <a:pos x="111" y="0"/>
                </a:cxn>
                <a:cxn ang="0">
                  <a:pos x="107" y="5"/>
                </a:cxn>
                <a:cxn ang="0">
                  <a:pos x="93" y="11"/>
                </a:cxn>
                <a:cxn ang="0">
                  <a:pos x="82" y="16"/>
                </a:cxn>
                <a:cxn ang="0">
                  <a:pos x="68" y="18"/>
                </a:cxn>
                <a:cxn ang="0">
                  <a:pos x="50" y="18"/>
                </a:cxn>
                <a:cxn ang="0">
                  <a:pos x="36" y="20"/>
                </a:cxn>
                <a:cxn ang="0">
                  <a:pos x="20" y="18"/>
                </a:cxn>
                <a:cxn ang="0">
                  <a:pos x="7" y="18"/>
                </a:cxn>
                <a:cxn ang="0">
                  <a:pos x="0" y="20"/>
                </a:cxn>
                <a:cxn ang="0">
                  <a:pos x="2" y="25"/>
                </a:cxn>
                <a:cxn ang="0">
                  <a:pos x="9" y="32"/>
                </a:cxn>
                <a:cxn ang="0">
                  <a:pos x="20" y="43"/>
                </a:cxn>
                <a:cxn ang="0">
                  <a:pos x="32" y="50"/>
                </a:cxn>
                <a:cxn ang="0">
                  <a:pos x="48" y="59"/>
                </a:cxn>
                <a:cxn ang="0">
                  <a:pos x="59" y="65"/>
                </a:cxn>
                <a:cxn ang="0">
                  <a:pos x="73" y="70"/>
                </a:cxn>
                <a:cxn ang="0">
                  <a:pos x="82" y="68"/>
                </a:cxn>
                <a:cxn ang="0">
                  <a:pos x="88" y="65"/>
                </a:cxn>
                <a:cxn ang="0">
                  <a:pos x="95" y="65"/>
                </a:cxn>
                <a:cxn ang="0">
                  <a:pos x="107" y="65"/>
                </a:cxn>
                <a:cxn ang="0">
                  <a:pos x="118" y="61"/>
                </a:cxn>
                <a:cxn ang="0">
                  <a:pos x="127" y="61"/>
                </a:cxn>
                <a:cxn ang="0">
                  <a:pos x="136" y="56"/>
                </a:cxn>
                <a:cxn ang="0">
                  <a:pos x="143" y="50"/>
                </a:cxn>
                <a:cxn ang="0">
                  <a:pos x="152" y="43"/>
                </a:cxn>
                <a:cxn ang="0">
                  <a:pos x="159" y="36"/>
                </a:cxn>
                <a:cxn ang="0">
                  <a:pos x="159" y="27"/>
                </a:cxn>
                <a:cxn ang="0">
                  <a:pos x="159" y="23"/>
                </a:cxn>
                <a:cxn ang="0">
                  <a:pos x="159" y="18"/>
                </a:cxn>
                <a:cxn ang="0">
                  <a:pos x="150" y="14"/>
                </a:cxn>
                <a:cxn ang="0">
                  <a:pos x="138" y="11"/>
                </a:cxn>
                <a:cxn ang="0">
                  <a:pos x="120" y="9"/>
                </a:cxn>
              </a:cxnLst>
              <a:rect l="0" t="0" r="0" b="0"/>
              <a:pathLst>
                <a:path w="21600" h="21600">
                  <a:moveTo>
                    <a:pt x="15515" y="2090"/>
                  </a:moveTo>
                  <a:lnTo>
                    <a:pt x="15211" y="1393"/>
                  </a:lnTo>
                  <a:lnTo>
                    <a:pt x="15211" y="696"/>
                  </a:lnTo>
                  <a:lnTo>
                    <a:pt x="14907" y="0"/>
                  </a:lnTo>
                  <a:lnTo>
                    <a:pt x="14602" y="696"/>
                  </a:lnTo>
                  <a:lnTo>
                    <a:pt x="14298" y="1393"/>
                  </a:lnTo>
                  <a:lnTo>
                    <a:pt x="13385" y="2787"/>
                  </a:lnTo>
                  <a:lnTo>
                    <a:pt x="12472" y="3483"/>
                  </a:lnTo>
                  <a:lnTo>
                    <a:pt x="11256" y="4180"/>
                  </a:lnTo>
                  <a:lnTo>
                    <a:pt x="10951" y="4877"/>
                  </a:lnTo>
                  <a:lnTo>
                    <a:pt x="10039" y="4877"/>
                  </a:lnTo>
                  <a:lnTo>
                    <a:pt x="9126" y="5574"/>
                  </a:lnTo>
                  <a:lnTo>
                    <a:pt x="7909" y="5574"/>
                  </a:lnTo>
                  <a:lnTo>
                    <a:pt x="6692" y="5574"/>
                  </a:lnTo>
                  <a:lnTo>
                    <a:pt x="6084" y="5574"/>
                  </a:lnTo>
                  <a:lnTo>
                    <a:pt x="4867" y="6270"/>
                  </a:lnTo>
                  <a:lnTo>
                    <a:pt x="3954" y="5574"/>
                  </a:lnTo>
                  <a:lnTo>
                    <a:pt x="2737" y="5574"/>
                  </a:lnTo>
                  <a:lnTo>
                    <a:pt x="1825" y="6270"/>
                  </a:lnTo>
                  <a:lnTo>
                    <a:pt x="912" y="5574"/>
                  </a:lnTo>
                  <a:lnTo>
                    <a:pt x="0" y="6270"/>
                  </a:lnTo>
                  <a:lnTo>
                    <a:pt x="0" y="6270"/>
                  </a:lnTo>
                  <a:lnTo>
                    <a:pt x="0" y="6270"/>
                  </a:lnTo>
                  <a:lnTo>
                    <a:pt x="304" y="7664"/>
                  </a:lnTo>
                  <a:lnTo>
                    <a:pt x="608" y="9057"/>
                  </a:lnTo>
                  <a:lnTo>
                    <a:pt x="1216" y="9754"/>
                  </a:lnTo>
                  <a:lnTo>
                    <a:pt x="1825" y="11148"/>
                  </a:lnTo>
                  <a:lnTo>
                    <a:pt x="2737" y="13238"/>
                  </a:lnTo>
                  <a:lnTo>
                    <a:pt x="3346" y="14632"/>
                  </a:lnTo>
                  <a:lnTo>
                    <a:pt x="4258" y="15328"/>
                  </a:lnTo>
                  <a:lnTo>
                    <a:pt x="5475" y="16722"/>
                  </a:lnTo>
                  <a:lnTo>
                    <a:pt x="6388" y="18115"/>
                  </a:lnTo>
                  <a:lnTo>
                    <a:pt x="7605" y="18812"/>
                  </a:lnTo>
                  <a:lnTo>
                    <a:pt x="7909" y="20206"/>
                  </a:lnTo>
                  <a:lnTo>
                    <a:pt x="8822" y="21600"/>
                  </a:lnTo>
                  <a:lnTo>
                    <a:pt x="9735" y="21600"/>
                  </a:lnTo>
                  <a:lnTo>
                    <a:pt x="10343" y="21600"/>
                  </a:lnTo>
                  <a:lnTo>
                    <a:pt x="10951" y="20902"/>
                  </a:lnTo>
                  <a:lnTo>
                    <a:pt x="11256" y="20902"/>
                  </a:lnTo>
                  <a:lnTo>
                    <a:pt x="11864" y="20206"/>
                  </a:lnTo>
                  <a:lnTo>
                    <a:pt x="12168" y="20206"/>
                  </a:lnTo>
                  <a:lnTo>
                    <a:pt x="12777" y="20206"/>
                  </a:lnTo>
                  <a:lnTo>
                    <a:pt x="13689" y="19509"/>
                  </a:lnTo>
                  <a:lnTo>
                    <a:pt x="14298" y="20206"/>
                  </a:lnTo>
                  <a:lnTo>
                    <a:pt x="14907" y="19509"/>
                  </a:lnTo>
                  <a:lnTo>
                    <a:pt x="15819" y="18812"/>
                  </a:lnTo>
                  <a:lnTo>
                    <a:pt x="16428" y="18812"/>
                  </a:lnTo>
                  <a:lnTo>
                    <a:pt x="17036" y="18812"/>
                  </a:lnTo>
                  <a:lnTo>
                    <a:pt x="17644" y="17419"/>
                  </a:lnTo>
                  <a:lnTo>
                    <a:pt x="18253" y="17419"/>
                  </a:lnTo>
                  <a:lnTo>
                    <a:pt x="18861" y="16025"/>
                  </a:lnTo>
                  <a:lnTo>
                    <a:pt x="19165" y="15328"/>
                  </a:lnTo>
                  <a:lnTo>
                    <a:pt x="19774" y="14632"/>
                  </a:lnTo>
                  <a:lnTo>
                    <a:pt x="20382" y="13238"/>
                  </a:lnTo>
                  <a:lnTo>
                    <a:pt x="20991" y="11845"/>
                  </a:lnTo>
                  <a:lnTo>
                    <a:pt x="21295" y="11148"/>
                  </a:lnTo>
                  <a:lnTo>
                    <a:pt x="21600" y="9754"/>
                  </a:lnTo>
                  <a:lnTo>
                    <a:pt x="21295" y="8361"/>
                  </a:lnTo>
                  <a:lnTo>
                    <a:pt x="21600" y="7664"/>
                  </a:lnTo>
                  <a:lnTo>
                    <a:pt x="21295" y="6967"/>
                  </a:lnTo>
                  <a:lnTo>
                    <a:pt x="21295" y="6270"/>
                  </a:lnTo>
                  <a:lnTo>
                    <a:pt x="21295" y="5574"/>
                  </a:lnTo>
                  <a:lnTo>
                    <a:pt x="20687" y="4877"/>
                  </a:lnTo>
                  <a:lnTo>
                    <a:pt x="20078" y="4180"/>
                  </a:lnTo>
                  <a:lnTo>
                    <a:pt x="19470" y="4180"/>
                  </a:lnTo>
                  <a:lnTo>
                    <a:pt x="18557" y="3483"/>
                  </a:lnTo>
                  <a:lnTo>
                    <a:pt x="17340" y="2787"/>
                  </a:lnTo>
                  <a:lnTo>
                    <a:pt x="16123" y="2787"/>
                  </a:lnTo>
                  <a:lnTo>
                    <a:pt x="15515" y="2090"/>
                  </a:lnTo>
                </a:path>
              </a:pathLst>
            </a:custGeom>
            <a:solidFill>
              <a:schemeClr val="folHlink">
                <a:alpha val="100000"/>
              </a:schemeClr>
            </a:solidFill>
            <a:ln w="9525">
              <a:noFill/>
            </a:ln>
          </p:spPr>
          <p:txBody>
            <a:bodyPr/>
            <a:lstStyle/>
            <a:p>
              <a:endParaRPr lang="en-US" sz="3600"/>
            </a:p>
          </p:txBody>
        </p:sp>
        <p:sp>
          <p:nvSpPr>
            <p:cNvPr id="3" name="未知"/>
            <p:cNvSpPr>
              <a:spLocks noChangeAspect="1"/>
            </p:cNvSpPr>
            <p:nvPr/>
          </p:nvSpPr>
          <p:spPr>
            <a:xfrm>
              <a:off x="279" y="2"/>
              <a:ext cx="186" cy="216"/>
            </a:xfrm>
            <a:custGeom>
              <a:avLst/>
              <a:gdLst/>
              <a:ahLst/>
              <a:cxnLst>
                <a:cxn ang="0">
                  <a:pos x="175" y="70"/>
                </a:cxn>
                <a:cxn ang="0">
                  <a:pos x="147" y="32"/>
                </a:cxn>
                <a:cxn ang="0">
                  <a:pos x="118" y="11"/>
                </a:cxn>
                <a:cxn ang="0">
                  <a:pos x="82" y="0"/>
                </a:cxn>
                <a:cxn ang="0">
                  <a:pos x="52" y="5"/>
                </a:cxn>
                <a:cxn ang="0">
                  <a:pos x="34" y="14"/>
                </a:cxn>
                <a:cxn ang="0">
                  <a:pos x="25" y="25"/>
                </a:cxn>
                <a:cxn ang="0">
                  <a:pos x="18" y="36"/>
                </a:cxn>
                <a:cxn ang="0">
                  <a:pos x="11" y="52"/>
                </a:cxn>
                <a:cxn ang="0">
                  <a:pos x="7" y="61"/>
                </a:cxn>
                <a:cxn ang="0">
                  <a:pos x="0" y="70"/>
                </a:cxn>
                <a:cxn ang="0">
                  <a:pos x="2" y="77"/>
                </a:cxn>
                <a:cxn ang="0">
                  <a:pos x="11" y="75"/>
                </a:cxn>
                <a:cxn ang="0">
                  <a:pos x="27" y="77"/>
                </a:cxn>
                <a:cxn ang="0">
                  <a:pos x="48" y="73"/>
                </a:cxn>
                <a:cxn ang="0">
                  <a:pos x="59" y="68"/>
                </a:cxn>
                <a:cxn ang="0">
                  <a:pos x="68" y="64"/>
                </a:cxn>
                <a:cxn ang="0">
                  <a:pos x="77" y="61"/>
                </a:cxn>
                <a:cxn ang="0">
                  <a:pos x="88" y="59"/>
                </a:cxn>
                <a:cxn ang="0">
                  <a:pos x="98" y="59"/>
                </a:cxn>
                <a:cxn ang="0">
                  <a:pos x="109" y="66"/>
                </a:cxn>
                <a:cxn ang="0">
                  <a:pos x="118" y="75"/>
                </a:cxn>
                <a:cxn ang="0">
                  <a:pos x="122" y="84"/>
                </a:cxn>
                <a:cxn ang="0">
                  <a:pos x="125" y="91"/>
                </a:cxn>
                <a:cxn ang="0">
                  <a:pos x="129" y="100"/>
                </a:cxn>
                <a:cxn ang="0">
                  <a:pos x="134" y="109"/>
                </a:cxn>
                <a:cxn ang="0">
                  <a:pos x="134" y="114"/>
                </a:cxn>
                <a:cxn ang="0">
                  <a:pos x="141" y="132"/>
                </a:cxn>
                <a:cxn ang="0">
                  <a:pos x="141" y="150"/>
                </a:cxn>
                <a:cxn ang="0">
                  <a:pos x="134" y="164"/>
                </a:cxn>
                <a:cxn ang="0">
                  <a:pos x="127" y="177"/>
                </a:cxn>
                <a:cxn ang="0">
                  <a:pos x="118" y="186"/>
                </a:cxn>
                <a:cxn ang="0">
                  <a:pos x="113" y="191"/>
                </a:cxn>
                <a:cxn ang="0">
                  <a:pos x="107" y="189"/>
                </a:cxn>
                <a:cxn ang="0">
                  <a:pos x="98" y="182"/>
                </a:cxn>
                <a:cxn ang="0">
                  <a:pos x="88" y="175"/>
                </a:cxn>
                <a:cxn ang="0">
                  <a:pos x="77" y="168"/>
                </a:cxn>
                <a:cxn ang="0">
                  <a:pos x="70" y="166"/>
                </a:cxn>
                <a:cxn ang="0">
                  <a:pos x="73" y="173"/>
                </a:cxn>
                <a:cxn ang="0">
                  <a:pos x="75" y="180"/>
                </a:cxn>
                <a:cxn ang="0">
                  <a:pos x="98" y="207"/>
                </a:cxn>
                <a:cxn ang="0">
                  <a:pos x="132" y="216"/>
                </a:cxn>
                <a:cxn ang="0">
                  <a:pos x="157" y="198"/>
                </a:cxn>
                <a:cxn ang="0">
                  <a:pos x="177" y="166"/>
                </a:cxn>
                <a:cxn ang="0">
                  <a:pos x="186" y="125"/>
                </a:cxn>
              </a:cxnLst>
              <a:rect l="0" t="0" r="0" b="0"/>
              <a:pathLst>
                <a:path w="21600" h="21600">
                  <a:moveTo>
                    <a:pt x="21600" y="10458"/>
                  </a:moveTo>
                  <a:lnTo>
                    <a:pt x="20809" y="8639"/>
                  </a:lnTo>
                  <a:lnTo>
                    <a:pt x="20282" y="7048"/>
                  </a:lnTo>
                  <a:lnTo>
                    <a:pt x="19229" y="5684"/>
                  </a:lnTo>
                  <a:lnTo>
                    <a:pt x="18438" y="4319"/>
                  </a:lnTo>
                  <a:lnTo>
                    <a:pt x="17121" y="3182"/>
                  </a:lnTo>
                  <a:lnTo>
                    <a:pt x="16068" y="2273"/>
                  </a:lnTo>
                  <a:lnTo>
                    <a:pt x="14751" y="1364"/>
                  </a:lnTo>
                  <a:lnTo>
                    <a:pt x="13697" y="1136"/>
                  </a:lnTo>
                  <a:lnTo>
                    <a:pt x="12117" y="454"/>
                  </a:lnTo>
                  <a:lnTo>
                    <a:pt x="11063" y="227"/>
                  </a:lnTo>
                  <a:lnTo>
                    <a:pt x="9482" y="0"/>
                  </a:lnTo>
                  <a:lnTo>
                    <a:pt x="8429" y="0"/>
                  </a:lnTo>
                  <a:lnTo>
                    <a:pt x="7111" y="227"/>
                  </a:lnTo>
                  <a:lnTo>
                    <a:pt x="6058" y="454"/>
                  </a:lnTo>
                  <a:lnTo>
                    <a:pt x="4741" y="681"/>
                  </a:lnTo>
                  <a:lnTo>
                    <a:pt x="4477" y="1136"/>
                  </a:lnTo>
                  <a:lnTo>
                    <a:pt x="3951" y="1364"/>
                  </a:lnTo>
                  <a:lnTo>
                    <a:pt x="3424" y="1818"/>
                  </a:lnTo>
                  <a:lnTo>
                    <a:pt x="3424" y="2273"/>
                  </a:lnTo>
                  <a:lnTo>
                    <a:pt x="2897" y="2500"/>
                  </a:lnTo>
                  <a:lnTo>
                    <a:pt x="2897" y="3182"/>
                  </a:lnTo>
                  <a:lnTo>
                    <a:pt x="2370" y="3410"/>
                  </a:lnTo>
                  <a:lnTo>
                    <a:pt x="2107" y="3637"/>
                  </a:lnTo>
                  <a:lnTo>
                    <a:pt x="1843" y="4092"/>
                  </a:lnTo>
                  <a:lnTo>
                    <a:pt x="1843" y="4774"/>
                  </a:lnTo>
                  <a:lnTo>
                    <a:pt x="1317" y="5229"/>
                  </a:lnTo>
                  <a:lnTo>
                    <a:pt x="1580" y="5456"/>
                  </a:lnTo>
                  <a:lnTo>
                    <a:pt x="1317" y="5911"/>
                  </a:lnTo>
                  <a:lnTo>
                    <a:pt x="790" y="6138"/>
                  </a:lnTo>
                  <a:lnTo>
                    <a:pt x="790" y="6820"/>
                  </a:lnTo>
                  <a:lnTo>
                    <a:pt x="526" y="6820"/>
                  </a:lnTo>
                  <a:lnTo>
                    <a:pt x="0" y="7048"/>
                  </a:lnTo>
                  <a:lnTo>
                    <a:pt x="0" y="7275"/>
                  </a:lnTo>
                  <a:lnTo>
                    <a:pt x="0" y="7503"/>
                  </a:lnTo>
                  <a:lnTo>
                    <a:pt x="263" y="7730"/>
                  </a:lnTo>
                  <a:lnTo>
                    <a:pt x="526" y="7730"/>
                  </a:lnTo>
                  <a:lnTo>
                    <a:pt x="1053" y="7503"/>
                  </a:lnTo>
                  <a:lnTo>
                    <a:pt x="1317" y="7503"/>
                  </a:lnTo>
                  <a:lnTo>
                    <a:pt x="2107" y="7730"/>
                  </a:lnTo>
                  <a:lnTo>
                    <a:pt x="2634" y="7503"/>
                  </a:lnTo>
                  <a:lnTo>
                    <a:pt x="3160" y="7730"/>
                  </a:lnTo>
                  <a:lnTo>
                    <a:pt x="3951" y="7503"/>
                  </a:lnTo>
                  <a:lnTo>
                    <a:pt x="4741" y="7503"/>
                  </a:lnTo>
                  <a:lnTo>
                    <a:pt x="5531" y="7275"/>
                  </a:lnTo>
                  <a:lnTo>
                    <a:pt x="6058" y="7048"/>
                  </a:lnTo>
                  <a:lnTo>
                    <a:pt x="6321" y="7048"/>
                  </a:lnTo>
                  <a:lnTo>
                    <a:pt x="6848" y="6820"/>
                  </a:lnTo>
                  <a:lnTo>
                    <a:pt x="7375" y="6593"/>
                  </a:lnTo>
                  <a:lnTo>
                    <a:pt x="7638" y="6366"/>
                  </a:lnTo>
                  <a:lnTo>
                    <a:pt x="7902" y="6366"/>
                  </a:lnTo>
                  <a:lnTo>
                    <a:pt x="8165" y="6366"/>
                  </a:lnTo>
                  <a:lnTo>
                    <a:pt x="8429" y="6138"/>
                  </a:lnTo>
                  <a:lnTo>
                    <a:pt x="8955" y="6138"/>
                  </a:lnTo>
                  <a:lnTo>
                    <a:pt x="9482" y="6138"/>
                  </a:lnTo>
                  <a:lnTo>
                    <a:pt x="9746" y="5911"/>
                  </a:lnTo>
                  <a:lnTo>
                    <a:pt x="10272" y="5911"/>
                  </a:lnTo>
                  <a:lnTo>
                    <a:pt x="10536" y="5911"/>
                  </a:lnTo>
                  <a:lnTo>
                    <a:pt x="11063" y="5684"/>
                  </a:lnTo>
                  <a:lnTo>
                    <a:pt x="11326" y="5911"/>
                  </a:lnTo>
                  <a:lnTo>
                    <a:pt x="11590" y="6138"/>
                  </a:lnTo>
                  <a:lnTo>
                    <a:pt x="12117" y="6138"/>
                  </a:lnTo>
                  <a:lnTo>
                    <a:pt x="12643" y="6593"/>
                  </a:lnTo>
                  <a:lnTo>
                    <a:pt x="13170" y="7048"/>
                  </a:lnTo>
                  <a:lnTo>
                    <a:pt x="13434" y="7275"/>
                  </a:lnTo>
                  <a:lnTo>
                    <a:pt x="13697" y="7503"/>
                  </a:lnTo>
                  <a:lnTo>
                    <a:pt x="13960" y="7730"/>
                  </a:lnTo>
                  <a:lnTo>
                    <a:pt x="13960" y="7957"/>
                  </a:lnTo>
                  <a:lnTo>
                    <a:pt x="14224" y="8412"/>
                  </a:lnTo>
                  <a:lnTo>
                    <a:pt x="14487" y="8639"/>
                  </a:lnTo>
                  <a:lnTo>
                    <a:pt x="14487" y="8867"/>
                  </a:lnTo>
                  <a:lnTo>
                    <a:pt x="14487" y="9094"/>
                  </a:lnTo>
                  <a:lnTo>
                    <a:pt x="14751" y="9321"/>
                  </a:lnTo>
                  <a:lnTo>
                    <a:pt x="15014" y="9776"/>
                  </a:lnTo>
                  <a:lnTo>
                    <a:pt x="15014" y="10004"/>
                  </a:lnTo>
                  <a:lnTo>
                    <a:pt x="15014" y="10231"/>
                  </a:lnTo>
                  <a:lnTo>
                    <a:pt x="15541" y="10686"/>
                  </a:lnTo>
                  <a:lnTo>
                    <a:pt x="15541" y="10913"/>
                  </a:lnTo>
                  <a:lnTo>
                    <a:pt x="15541" y="10913"/>
                  </a:lnTo>
                  <a:lnTo>
                    <a:pt x="15541" y="11140"/>
                  </a:lnTo>
                  <a:lnTo>
                    <a:pt x="15541" y="11368"/>
                  </a:lnTo>
                  <a:lnTo>
                    <a:pt x="16068" y="12050"/>
                  </a:lnTo>
                  <a:lnTo>
                    <a:pt x="16068" y="12504"/>
                  </a:lnTo>
                  <a:lnTo>
                    <a:pt x="16331" y="13187"/>
                  </a:lnTo>
                  <a:lnTo>
                    <a:pt x="16594" y="13869"/>
                  </a:lnTo>
                  <a:lnTo>
                    <a:pt x="16331" y="14323"/>
                  </a:lnTo>
                  <a:lnTo>
                    <a:pt x="16331" y="15006"/>
                  </a:lnTo>
                  <a:lnTo>
                    <a:pt x="16068" y="15460"/>
                  </a:lnTo>
                  <a:lnTo>
                    <a:pt x="16068" y="15915"/>
                  </a:lnTo>
                  <a:lnTo>
                    <a:pt x="15541" y="16370"/>
                  </a:lnTo>
                  <a:lnTo>
                    <a:pt x="15277" y="16825"/>
                  </a:lnTo>
                  <a:lnTo>
                    <a:pt x="15014" y="17279"/>
                  </a:lnTo>
                  <a:lnTo>
                    <a:pt x="14751" y="17734"/>
                  </a:lnTo>
                  <a:lnTo>
                    <a:pt x="14224" y="18189"/>
                  </a:lnTo>
                  <a:lnTo>
                    <a:pt x="14224" y="18416"/>
                  </a:lnTo>
                  <a:lnTo>
                    <a:pt x="13697" y="18643"/>
                  </a:lnTo>
                  <a:lnTo>
                    <a:pt x="13434" y="18871"/>
                  </a:lnTo>
                  <a:lnTo>
                    <a:pt x="13434" y="18871"/>
                  </a:lnTo>
                  <a:lnTo>
                    <a:pt x="13170" y="19098"/>
                  </a:lnTo>
                  <a:lnTo>
                    <a:pt x="12907" y="19098"/>
                  </a:lnTo>
                  <a:lnTo>
                    <a:pt x="12643" y="18871"/>
                  </a:lnTo>
                  <a:lnTo>
                    <a:pt x="12380" y="18871"/>
                  </a:lnTo>
                  <a:lnTo>
                    <a:pt x="12117" y="18871"/>
                  </a:lnTo>
                  <a:lnTo>
                    <a:pt x="11326" y="18416"/>
                  </a:lnTo>
                  <a:lnTo>
                    <a:pt x="11326" y="18189"/>
                  </a:lnTo>
                  <a:lnTo>
                    <a:pt x="11063" y="17961"/>
                  </a:lnTo>
                  <a:lnTo>
                    <a:pt x="10536" y="17734"/>
                  </a:lnTo>
                  <a:lnTo>
                    <a:pt x="10272" y="17507"/>
                  </a:lnTo>
                  <a:lnTo>
                    <a:pt x="9746" y="17279"/>
                  </a:lnTo>
                  <a:lnTo>
                    <a:pt x="9219" y="17279"/>
                  </a:lnTo>
                  <a:lnTo>
                    <a:pt x="8955" y="16825"/>
                  </a:lnTo>
                  <a:lnTo>
                    <a:pt x="8692" y="16597"/>
                  </a:lnTo>
                  <a:lnTo>
                    <a:pt x="8429" y="16370"/>
                  </a:lnTo>
                  <a:lnTo>
                    <a:pt x="8165" y="16597"/>
                  </a:lnTo>
                  <a:lnTo>
                    <a:pt x="8429" y="16825"/>
                  </a:lnTo>
                  <a:lnTo>
                    <a:pt x="8429" y="17052"/>
                  </a:lnTo>
                  <a:lnTo>
                    <a:pt x="8429" y="17279"/>
                  </a:lnTo>
                  <a:lnTo>
                    <a:pt x="8429" y="17507"/>
                  </a:lnTo>
                  <a:lnTo>
                    <a:pt x="8692" y="17734"/>
                  </a:lnTo>
                  <a:lnTo>
                    <a:pt x="8692" y="17961"/>
                  </a:lnTo>
                  <a:lnTo>
                    <a:pt x="8692" y="18189"/>
                  </a:lnTo>
                  <a:lnTo>
                    <a:pt x="10272" y="19780"/>
                  </a:lnTo>
                  <a:lnTo>
                    <a:pt x="11326" y="20690"/>
                  </a:lnTo>
                  <a:lnTo>
                    <a:pt x="12643" y="21145"/>
                  </a:lnTo>
                  <a:lnTo>
                    <a:pt x="14224" y="21600"/>
                  </a:lnTo>
                  <a:lnTo>
                    <a:pt x="15277" y="21600"/>
                  </a:lnTo>
                  <a:lnTo>
                    <a:pt x="16331" y="21145"/>
                  </a:lnTo>
                  <a:lnTo>
                    <a:pt x="17648" y="20462"/>
                  </a:lnTo>
                  <a:lnTo>
                    <a:pt x="18175" y="19780"/>
                  </a:lnTo>
                  <a:lnTo>
                    <a:pt x="19492" y="18871"/>
                  </a:lnTo>
                  <a:lnTo>
                    <a:pt x="20282" y="17734"/>
                  </a:lnTo>
                  <a:lnTo>
                    <a:pt x="20546" y="16597"/>
                  </a:lnTo>
                  <a:lnTo>
                    <a:pt x="21072" y="15233"/>
                  </a:lnTo>
                  <a:lnTo>
                    <a:pt x="21336" y="14096"/>
                  </a:lnTo>
                  <a:lnTo>
                    <a:pt x="21600" y="12504"/>
                  </a:lnTo>
                  <a:lnTo>
                    <a:pt x="21600" y="11140"/>
                  </a:lnTo>
                  <a:lnTo>
                    <a:pt x="21600" y="10458"/>
                  </a:lnTo>
                </a:path>
              </a:pathLst>
            </a:custGeom>
            <a:solidFill>
              <a:schemeClr val="folHlink">
                <a:alpha val="100000"/>
              </a:schemeClr>
            </a:solidFill>
            <a:ln w="9525">
              <a:noFill/>
            </a:ln>
          </p:spPr>
          <p:txBody>
            <a:bodyPr/>
            <a:lstStyle/>
            <a:p>
              <a:endParaRPr lang="en-US" sz="3600"/>
            </a:p>
          </p:txBody>
        </p:sp>
        <p:sp>
          <p:nvSpPr>
            <p:cNvPr id="2063" name="未知"/>
            <p:cNvSpPr>
              <a:spLocks noChangeAspect="1"/>
            </p:cNvSpPr>
            <p:nvPr/>
          </p:nvSpPr>
          <p:spPr>
            <a:xfrm>
              <a:off x="340" y="254"/>
              <a:ext cx="277" cy="156"/>
            </a:xfrm>
            <a:custGeom>
              <a:avLst/>
              <a:gdLst/>
              <a:ahLst/>
              <a:cxnLst>
                <a:cxn ang="0">
                  <a:pos x="184" y="47"/>
                </a:cxn>
                <a:cxn ang="0">
                  <a:pos x="161" y="61"/>
                </a:cxn>
                <a:cxn ang="0">
                  <a:pos x="141" y="68"/>
                </a:cxn>
                <a:cxn ang="0">
                  <a:pos x="123" y="75"/>
                </a:cxn>
                <a:cxn ang="0">
                  <a:pos x="104" y="86"/>
                </a:cxn>
                <a:cxn ang="0">
                  <a:pos x="84" y="95"/>
                </a:cxn>
                <a:cxn ang="0">
                  <a:pos x="70" y="95"/>
                </a:cxn>
                <a:cxn ang="0">
                  <a:pos x="52" y="88"/>
                </a:cxn>
                <a:cxn ang="0">
                  <a:pos x="41" y="77"/>
                </a:cxn>
                <a:cxn ang="0">
                  <a:pos x="34" y="61"/>
                </a:cxn>
                <a:cxn ang="0">
                  <a:pos x="36" y="47"/>
                </a:cxn>
                <a:cxn ang="0">
                  <a:pos x="39" y="38"/>
                </a:cxn>
                <a:cxn ang="0">
                  <a:pos x="39" y="27"/>
                </a:cxn>
                <a:cxn ang="0">
                  <a:pos x="39" y="14"/>
                </a:cxn>
                <a:cxn ang="0">
                  <a:pos x="36" y="9"/>
                </a:cxn>
                <a:cxn ang="0">
                  <a:pos x="30" y="0"/>
                </a:cxn>
                <a:cxn ang="0">
                  <a:pos x="20" y="2"/>
                </a:cxn>
                <a:cxn ang="0">
                  <a:pos x="9" y="20"/>
                </a:cxn>
                <a:cxn ang="0">
                  <a:pos x="2" y="52"/>
                </a:cxn>
                <a:cxn ang="0">
                  <a:pos x="5" y="86"/>
                </a:cxn>
                <a:cxn ang="0">
                  <a:pos x="14" y="120"/>
                </a:cxn>
                <a:cxn ang="0">
                  <a:pos x="36" y="140"/>
                </a:cxn>
                <a:cxn ang="0">
                  <a:pos x="57" y="149"/>
                </a:cxn>
                <a:cxn ang="0">
                  <a:pos x="77" y="154"/>
                </a:cxn>
                <a:cxn ang="0">
                  <a:pos x="95" y="156"/>
                </a:cxn>
                <a:cxn ang="0">
                  <a:pos x="109" y="149"/>
                </a:cxn>
                <a:cxn ang="0">
                  <a:pos x="127" y="142"/>
                </a:cxn>
                <a:cxn ang="0">
                  <a:pos x="141" y="133"/>
                </a:cxn>
                <a:cxn ang="0">
                  <a:pos x="157" y="124"/>
                </a:cxn>
                <a:cxn ang="0">
                  <a:pos x="170" y="113"/>
                </a:cxn>
                <a:cxn ang="0">
                  <a:pos x="184" y="106"/>
                </a:cxn>
                <a:cxn ang="0">
                  <a:pos x="198" y="104"/>
                </a:cxn>
                <a:cxn ang="0">
                  <a:pos x="211" y="99"/>
                </a:cxn>
                <a:cxn ang="0">
                  <a:pos x="227" y="95"/>
                </a:cxn>
                <a:cxn ang="0">
                  <a:pos x="238" y="88"/>
                </a:cxn>
                <a:cxn ang="0">
                  <a:pos x="252" y="77"/>
                </a:cxn>
                <a:cxn ang="0">
                  <a:pos x="263" y="66"/>
                </a:cxn>
                <a:cxn ang="0">
                  <a:pos x="270" y="54"/>
                </a:cxn>
                <a:cxn ang="0">
                  <a:pos x="277" y="41"/>
                </a:cxn>
                <a:cxn ang="0">
                  <a:pos x="275" y="27"/>
                </a:cxn>
                <a:cxn ang="0">
                  <a:pos x="266" y="18"/>
                </a:cxn>
                <a:cxn ang="0">
                  <a:pos x="254" y="14"/>
                </a:cxn>
                <a:cxn ang="0">
                  <a:pos x="236" y="14"/>
                </a:cxn>
                <a:cxn ang="0">
                  <a:pos x="227" y="18"/>
                </a:cxn>
                <a:cxn ang="0">
                  <a:pos x="220" y="23"/>
                </a:cxn>
                <a:cxn ang="0">
                  <a:pos x="213" y="27"/>
                </a:cxn>
                <a:cxn ang="0">
                  <a:pos x="207" y="34"/>
                </a:cxn>
                <a:cxn ang="0">
                  <a:pos x="198" y="38"/>
                </a:cxn>
              </a:cxnLst>
              <a:rect l="0" t="0" r="0" b="0"/>
              <a:pathLst>
                <a:path w="21600" h="21600">
                  <a:moveTo>
                    <a:pt x="15049" y="5634"/>
                  </a:moveTo>
                  <a:lnTo>
                    <a:pt x="14517" y="6260"/>
                  </a:lnTo>
                  <a:lnTo>
                    <a:pt x="14340" y="6573"/>
                  </a:lnTo>
                  <a:lnTo>
                    <a:pt x="13632" y="7199"/>
                  </a:lnTo>
                  <a:lnTo>
                    <a:pt x="13101" y="7825"/>
                  </a:lnTo>
                  <a:lnTo>
                    <a:pt x="12570" y="8452"/>
                  </a:lnTo>
                  <a:lnTo>
                    <a:pt x="12039" y="8452"/>
                  </a:lnTo>
                  <a:lnTo>
                    <a:pt x="11684" y="9078"/>
                  </a:lnTo>
                  <a:lnTo>
                    <a:pt x="10976" y="9391"/>
                  </a:lnTo>
                  <a:lnTo>
                    <a:pt x="10622" y="9704"/>
                  </a:lnTo>
                  <a:lnTo>
                    <a:pt x="9914" y="10017"/>
                  </a:lnTo>
                  <a:lnTo>
                    <a:pt x="9560" y="10330"/>
                  </a:lnTo>
                  <a:lnTo>
                    <a:pt x="9206" y="10956"/>
                  </a:lnTo>
                  <a:lnTo>
                    <a:pt x="8498" y="11582"/>
                  </a:lnTo>
                  <a:lnTo>
                    <a:pt x="8144" y="11895"/>
                  </a:lnTo>
                  <a:lnTo>
                    <a:pt x="7435" y="12521"/>
                  </a:lnTo>
                  <a:lnTo>
                    <a:pt x="6904" y="13147"/>
                  </a:lnTo>
                  <a:lnTo>
                    <a:pt x="6550" y="13147"/>
                  </a:lnTo>
                  <a:lnTo>
                    <a:pt x="6373" y="13147"/>
                  </a:lnTo>
                  <a:lnTo>
                    <a:pt x="5842" y="13460"/>
                  </a:lnTo>
                  <a:lnTo>
                    <a:pt x="5488" y="13147"/>
                  </a:lnTo>
                  <a:lnTo>
                    <a:pt x="5134" y="12834"/>
                  </a:lnTo>
                  <a:lnTo>
                    <a:pt x="4603" y="12521"/>
                  </a:lnTo>
                  <a:lnTo>
                    <a:pt x="4072" y="12208"/>
                  </a:lnTo>
                  <a:lnTo>
                    <a:pt x="3717" y="11582"/>
                  </a:lnTo>
                  <a:lnTo>
                    <a:pt x="3363" y="11269"/>
                  </a:lnTo>
                  <a:lnTo>
                    <a:pt x="3186" y="10643"/>
                  </a:lnTo>
                  <a:lnTo>
                    <a:pt x="2832" y="9704"/>
                  </a:lnTo>
                  <a:lnTo>
                    <a:pt x="2832" y="8765"/>
                  </a:lnTo>
                  <a:lnTo>
                    <a:pt x="2655" y="8452"/>
                  </a:lnTo>
                  <a:lnTo>
                    <a:pt x="2655" y="7513"/>
                  </a:lnTo>
                  <a:lnTo>
                    <a:pt x="2832" y="7199"/>
                  </a:lnTo>
                  <a:lnTo>
                    <a:pt x="2832" y="6573"/>
                  </a:lnTo>
                  <a:lnTo>
                    <a:pt x="3009" y="6260"/>
                  </a:lnTo>
                  <a:lnTo>
                    <a:pt x="2832" y="5634"/>
                  </a:lnTo>
                  <a:lnTo>
                    <a:pt x="3009" y="5321"/>
                  </a:lnTo>
                  <a:lnTo>
                    <a:pt x="3186" y="4695"/>
                  </a:lnTo>
                  <a:lnTo>
                    <a:pt x="3186" y="4382"/>
                  </a:lnTo>
                  <a:lnTo>
                    <a:pt x="3009" y="3756"/>
                  </a:lnTo>
                  <a:lnTo>
                    <a:pt x="3186" y="3130"/>
                  </a:lnTo>
                  <a:lnTo>
                    <a:pt x="3186" y="2504"/>
                  </a:lnTo>
                  <a:lnTo>
                    <a:pt x="3009" y="1878"/>
                  </a:lnTo>
                  <a:lnTo>
                    <a:pt x="3009" y="1878"/>
                  </a:lnTo>
                  <a:lnTo>
                    <a:pt x="2832" y="1564"/>
                  </a:lnTo>
                  <a:lnTo>
                    <a:pt x="2832" y="1252"/>
                  </a:lnTo>
                  <a:lnTo>
                    <a:pt x="2478" y="939"/>
                  </a:lnTo>
                  <a:lnTo>
                    <a:pt x="2478" y="312"/>
                  </a:lnTo>
                  <a:lnTo>
                    <a:pt x="2301" y="0"/>
                  </a:lnTo>
                  <a:lnTo>
                    <a:pt x="1947" y="312"/>
                  </a:lnTo>
                  <a:lnTo>
                    <a:pt x="1947" y="312"/>
                  </a:lnTo>
                  <a:lnTo>
                    <a:pt x="1593" y="312"/>
                  </a:lnTo>
                  <a:lnTo>
                    <a:pt x="1239" y="939"/>
                  </a:lnTo>
                  <a:lnTo>
                    <a:pt x="1062" y="2191"/>
                  </a:lnTo>
                  <a:lnTo>
                    <a:pt x="707" y="2817"/>
                  </a:lnTo>
                  <a:lnTo>
                    <a:pt x="530" y="4382"/>
                  </a:lnTo>
                  <a:lnTo>
                    <a:pt x="353" y="5947"/>
                  </a:lnTo>
                  <a:lnTo>
                    <a:pt x="176" y="7199"/>
                  </a:lnTo>
                  <a:lnTo>
                    <a:pt x="0" y="8452"/>
                  </a:lnTo>
                  <a:lnTo>
                    <a:pt x="0" y="10330"/>
                  </a:lnTo>
                  <a:lnTo>
                    <a:pt x="353" y="11895"/>
                  </a:lnTo>
                  <a:lnTo>
                    <a:pt x="530" y="13460"/>
                  </a:lnTo>
                  <a:lnTo>
                    <a:pt x="707" y="15026"/>
                  </a:lnTo>
                  <a:lnTo>
                    <a:pt x="1062" y="16591"/>
                  </a:lnTo>
                  <a:lnTo>
                    <a:pt x="1593" y="17530"/>
                  </a:lnTo>
                  <a:lnTo>
                    <a:pt x="2124" y="18782"/>
                  </a:lnTo>
                  <a:lnTo>
                    <a:pt x="2832" y="19408"/>
                  </a:lnTo>
                  <a:lnTo>
                    <a:pt x="3363" y="19721"/>
                  </a:lnTo>
                  <a:lnTo>
                    <a:pt x="4072" y="20347"/>
                  </a:lnTo>
                  <a:lnTo>
                    <a:pt x="4426" y="20660"/>
                  </a:lnTo>
                  <a:lnTo>
                    <a:pt x="4780" y="21286"/>
                  </a:lnTo>
                  <a:lnTo>
                    <a:pt x="5311" y="21286"/>
                  </a:lnTo>
                  <a:lnTo>
                    <a:pt x="6019" y="21286"/>
                  </a:lnTo>
                  <a:lnTo>
                    <a:pt x="6373" y="21600"/>
                  </a:lnTo>
                  <a:lnTo>
                    <a:pt x="6904" y="21286"/>
                  </a:lnTo>
                  <a:lnTo>
                    <a:pt x="7435" y="21600"/>
                  </a:lnTo>
                  <a:lnTo>
                    <a:pt x="7789" y="21286"/>
                  </a:lnTo>
                  <a:lnTo>
                    <a:pt x="8144" y="20973"/>
                  </a:lnTo>
                  <a:lnTo>
                    <a:pt x="8498" y="20660"/>
                  </a:lnTo>
                  <a:lnTo>
                    <a:pt x="9029" y="20660"/>
                  </a:lnTo>
                  <a:lnTo>
                    <a:pt x="9560" y="20034"/>
                  </a:lnTo>
                  <a:lnTo>
                    <a:pt x="9914" y="19721"/>
                  </a:lnTo>
                  <a:lnTo>
                    <a:pt x="10268" y="19095"/>
                  </a:lnTo>
                  <a:lnTo>
                    <a:pt x="10622" y="19095"/>
                  </a:lnTo>
                  <a:lnTo>
                    <a:pt x="10976" y="18469"/>
                  </a:lnTo>
                  <a:lnTo>
                    <a:pt x="11330" y="18156"/>
                  </a:lnTo>
                  <a:lnTo>
                    <a:pt x="11684" y="17530"/>
                  </a:lnTo>
                  <a:lnTo>
                    <a:pt x="12216" y="17217"/>
                  </a:lnTo>
                  <a:lnTo>
                    <a:pt x="12393" y="16591"/>
                  </a:lnTo>
                  <a:lnTo>
                    <a:pt x="12747" y="16278"/>
                  </a:lnTo>
                  <a:lnTo>
                    <a:pt x="13278" y="15651"/>
                  </a:lnTo>
                  <a:lnTo>
                    <a:pt x="13632" y="15651"/>
                  </a:lnTo>
                  <a:lnTo>
                    <a:pt x="13809" y="15026"/>
                  </a:lnTo>
                  <a:lnTo>
                    <a:pt x="14340" y="14712"/>
                  </a:lnTo>
                  <a:lnTo>
                    <a:pt x="14694" y="14399"/>
                  </a:lnTo>
                  <a:lnTo>
                    <a:pt x="15049" y="14399"/>
                  </a:lnTo>
                  <a:lnTo>
                    <a:pt x="15403" y="14399"/>
                  </a:lnTo>
                  <a:lnTo>
                    <a:pt x="15757" y="14086"/>
                  </a:lnTo>
                  <a:lnTo>
                    <a:pt x="16111" y="14086"/>
                  </a:lnTo>
                  <a:lnTo>
                    <a:pt x="16465" y="13773"/>
                  </a:lnTo>
                  <a:lnTo>
                    <a:pt x="16819" y="13773"/>
                  </a:lnTo>
                  <a:lnTo>
                    <a:pt x="17350" y="13460"/>
                  </a:lnTo>
                  <a:lnTo>
                    <a:pt x="17704" y="13147"/>
                  </a:lnTo>
                  <a:lnTo>
                    <a:pt x="18058" y="12521"/>
                  </a:lnTo>
                  <a:lnTo>
                    <a:pt x="18235" y="12521"/>
                  </a:lnTo>
                  <a:lnTo>
                    <a:pt x="18589" y="12208"/>
                  </a:lnTo>
                  <a:lnTo>
                    <a:pt x="19121" y="11582"/>
                  </a:lnTo>
                  <a:lnTo>
                    <a:pt x="19298" y="11269"/>
                  </a:lnTo>
                  <a:lnTo>
                    <a:pt x="19652" y="10643"/>
                  </a:lnTo>
                  <a:lnTo>
                    <a:pt x="20006" y="10330"/>
                  </a:lnTo>
                  <a:lnTo>
                    <a:pt x="20360" y="10017"/>
                  </a:lnTo>
                  <a:lnTo>
                    <a:pt x="20537" y="9078"/>
                  </a:lnTo>
                  <a:lnTo>
                    <a:pt x="20891" y="8765"/>
                  </a:lnTo>
                  <a:lnTo>
                    <a:pt x="20891" y="8452"/>
                  </a:lnTo>
                  <a:lnTo>
                    <a:pt x="21068" y="7513"/>
                  </a:lnTo>
                  <a:lnTo>
                    <a:pt x="21422" y="6886"/>
                  </a:lnTo>
                  <a:lnTo>
                    <a:pt x="21422" y="6260"/>
                  </a:lnTo>
                  <a:lnTo>
                    <a:pt x="21600" y="5634"/>
                  </a:lnTo>
                  <a:lnTo>
                    <a:pt x="21422" y="5008"/>
                  </a:lnTo>
                  <a:lnTo>
                    <a:pt x="21600" y="4382"/>
                  </a:lnTo>
                  <a:lnTo>
                    <a:pt x="21422" y="3756"/>
                  </a:lnTo>
                  <a:lnTo>
                    <a:pt x="21245" y="3130"/>
                  </a:lnTo>
                  <a:lnTo>
                    <a:pt x="21068" y="2504"/>
                  </a:lnTo>
                  <a:lnTo>
                    <a:pt x="20714" y="2504"/>
                  </a:lnTo>
                  <a:lnTo>
                    <a:pt x="20360" y="2191"/>
                  </a:lnTo>
                  <a:lnTo>
                    <a:pt x="20006" y="1564"/>
                  </a:lnTo>
                  <a:lnTo>
                    <a:pt x="19829" y="1878"/>
                  </a:lnTo>
                  <a:lnTo>
                    <a:pt x="19298" y="1564"/>
                  </a:lnTo>
                  <a:lnTo>
                    <a:pt x="18944" y="1878"/>
                  </a:lnTo>
                  <a:lnTo>
                    <a:pt x="18412" y="1878"/>
                  </a:lnTo>
                  <a:lnTo>
                    <a:pt x="18058" y="2504"/>
                  </a:lnTo>
                  <a:lnTo>
                    <a:pt x="17881" y="2504"/>
                  </a:lnTo>
                  <a:lnTo>
                    <a:pt x="17704" y="2504"/>
                  </a:lnTo>
                  <a:lnTo>
                    <a:pt x="17704" y="2817"/>
                  </a:lnTo>
                  <a:lnTo>
                    <a:pt x="17350" y="3130"/>
                  </a:lnTo>
                  <a:lnTo>
                    <a:pt x="17173" y="3130"/>
                  </a:lnTo>
                  <a:lnTo>
                    <a:pt x="16996" y="3443"/>
                  </a:lnTo>
                  <a:lnTo>
                    <a:pt x="16819" y="3756"/>
                  </a:lnTo>
                  <a:lnTo>
                    <a:pt x="16642" y="3756"/>
                  </a:lnTo>
                  <a:lnTo>
                    <a:pt x="16288" y="4382"/>
                  </a:lnTo>
                  <a:lnTo>
                    <a:pt x="16111" y="4382"/>
                  </a:lnTo>
                  <a:lnTo>
                    <a:pt x="16111" y="4695"/>
                  </a:lnTo>
                  <a:lnTo>
                    <a:pt x="15757" y="5008"/>
                  </a:lnTo>
                  <a:lnTo>
                    <a:pt x="15580" y="5321"/>
                  </a:lnTo>
                  <a:lnTo>
                    <a:pt x="15403" y="5321"/>
                  </a:lnTo>
                  <a:lnTo>
                    <a:pt x="15049" y="5634"/>
                  </a:lnTo>
                </a:path>
              </a:pathLst>
            </a:custGeom>
            <a:solidFill>
              <a:schemeClr val="folHlink">
                <a:alpha val="100000"/>
              </a:schemeClr>
            </a:solidFill>
            <a:ln w="9525">
              <a:noFill/>
            </a:ln>
          </p:spPr>
          <p:txBody>
            <a:bodyPr/>
            <a:lstStyle/>
            <a:p>
              <a:endParaRPr lang="en-US" sz="3600"/>
            </a:p>
          </p:txBody>
        </p:sp>
        <p:sp>
          <p:nvSpPr>
            <p:cNvPr id="2064" name="未知"/>
            <p:cNvSpPr>
              <a:spLocks noChangeAspect="1"/>
            </p:cNvSpPr>
            <p:nvPr/>
          </p:nvSpPr>
          <p:spPr>
            <a:xfrm>
              <a:off x="2" y="120"/>
              <a:ext cx="302" cy="270"/>
            </a:xfrm>
            <a:custGeom>
              <a:avLst/>
              <a:gdLst/>
              <a:ahLst/>
              <a:cxnLst>
                <a:cxn ang="0">
                  <a:pos x="116" y="170"/>
                </a:cxn>
                <a:cxn ang="0">
                  <a:pos x="123" y="159"/>
                </a:cxn>
                <a:cxn ang="0">
                  <a:pos x="129" y="145"/>
                </a:cxn>
                <a:cxn ang="0">
                  <a:pos x="139" y="134"/>
                </a:cxn>
                <a:cxn ang="0">
                  <a:pos x="150" y="127"/>
                </a:cxn>
                <a:cxn ang="0">
                  <a:pos x="154" y="118"/>
                </a:cxn>
                <a:cxn ang="0">
                  <a:pos x="163" y="109"/>
                </a:cxn>
                <a:cxn ang="0">
                  <a:pos x="173" y="100"/>
                </a:cxn>
                <a:cxn ang="0">
                  <a:pos x="179" y="93"/>
                </a:cxn>
                <a:cxn ang="0">
                  <a:pos x="186" y="84"/>
                </a:cxn>
                <a:cxn ang="0">
                  <a:pos x="195" y="77"/>
                </a:cxn>
                <a:cxn ang="0">
                  <a:pos x="207" y="68"/>
                </a:cxn>
                <a:cxn ang="0">
                  <a:pos x="216" y="59"/>
                </a:cxn>
                <a:cxn ang="0">
                  <a:pos x="232" y="50"/>
                </a:cxn>
                <a:cxn ang="0">
                  <a:pos x="245" y="45"/>
                </a:cxn>
                <a:cxn ang="0">
                  <a:pos x="263" y="39"/>
                </a:cxn>
                <a:cxn ang="0">
                  <a:pos x="284" y="34"/>
                </a:cxn>
                <a:cxn ang="0">
                  <a:pos x="293" y="27"/>
                </a:cxn>
                <a:cxn ang="0">
                  <a:pos x="300" y="20"/>
                </a:cxn>
                <a:cxn ang="0">
                  <a:pos x="302" y="14"/>
                </a:cxn>
                <a:cxn ang="0">
                  <a:pos x="295" y="5"/>
                </a:cxn>
                <a:cxn ang="0">
                  <a:pos x="282" y="0"/>
                </a:cxn>
                <a:cxn ang="0">
                  <a:pos x="272" y="2"/>
                </a:cxn>
                <a:cxn ang="0">
                  <a:pos x="252" y="11"/>
                </a:cxn>
                <a:cxn ang="0">
                  <a:pos x="238" y="25"/>
                </a:cxn>
                <a:cxn ang="0">
                  <a:pos x="225" y="34"/>
                </a:cxn>
                <a:cxn ang="0">
                  <a:pos x="209" y="45"/>
                </a:cxn>
                <a:cxn ang="0">
                  <a:pos x="195" y="57"/>
                </a:cxn>
                <a:cxn ang="0">
                  <a:pos x="177" y="70"/>
                </a:cxn>
                <a:cxn ang="0">
                  <a:pos x="159" y="79"/>
                </a:cxn>
                <a:cxn ang="0">
                  <a:pos x="141" y="91"/>
                </a:cxn>
                <a:cxn ang="0">
                  <a:pos x="120" y="104"/>
                </a:cxn>
                <a:cxn ang="0">
                  <a:pos x="102" y="118"/>
                </a:cxn>
                <a:cxn ang="0">
                  <a:pos x="82" y="132"/>
                </a:cxn>
                <a:cxn ang="0">
                  <a:pos x="66" y="141"/>
                </a:cxn>
                <a:cxn ang="0">
                  <a:pos x="50" y="154"/>
                </a:cxn>
                <a:cxn ang="0">
                  <a:pos x="36" y="166"/>
                </a:cxn>
                <a:cxn ang="0">
                  <a:pos x="25" y="182"/>
                </a:cxn>
                <a:cxn ang="0">
                  <a:pos x="14" y="193"/>
                </a:cxn>
                <a:cxn ang="0">
                  <a:pos x="9" y="202"/>
                </a:cxn>
                <a:cxn ang="0">
                  <a:pos x="2" y="222"/>
                </a:cxn>
                <a:cxn ang="0">
                  <a:pos x="0" y="241"/>
                </a:cxn>
                <a:cxn ang="0">
                  <a:pos x="2" y="254"/>
                </a:cxn>
                <a:cxn ang="0">
                  <a:pos x="5" y="263"/>
                </a:cxn>
                <a:cxn ang="0">
                  <a:pos x="14" y="270"/>
                </a:cxn>
                <a:cxn ang="0">
                  <a:pos x="23" y="268"/>
                </a:cxn>
                <a:cxn ang="0">
                  <a:pos x="30" y="263"/>
                </a:cxn>
                <a:cxn ang="0">
                  <a:pos x="41" y="254"/>
                </a:cxn>
                <a:cxn ang="0">
                  <a:pos x="50" y="241"/>
                </a:cxn>
                <a:cxn ang="0">
                  <a:pos x="59" y="231"/>
                </a:cxn>
                <a:cxn ang="0">
                  <a:pos x="68" y="222"/>
                </a:cxn>
                <a:cxn ang="0">
                  <a:pos x="75" y="216"/>
                </a:cxn>
                <a:cxn ang="0">
                  <a:pos x="84" y="211"/>
                </a:cxn>
                <a:cxn ang="0">
                  <a:pos x="89" y="204"/>
                </a:cxn>
                <a:cxn ang="0">
                  <a:pos x="98" y="195"/>
                </a:cxn>
                <a:cxn ang="0">
                  <a:pos x="107" y="182"/>
                </a:cxn>
              </a:cxnLst>
              <a:rect l="0" t="0" r="0" b="0"/>
              <a:pathLst>
                <a:path w="21600" h="21600">
                  <a:moveTo>
                    <a:pt x="7795" y="14157"/>
                  </a:moveTo>
                  <a:lnTo>
                    <a:pt x="8282" y="13613"/>
                  </a:lnTo>
                  <a:lnTo>
                    <a:pt x="8607" y="13068"/>
                  </a:lnTo>
                  <a:lnTo>
                    <a:pt x="8769" y="12705"/>
                  </a:lnTo>
                  <a:lnTo>
                    <a:pt x="9094" y="11979"/>
                  </a:lnTo>
                  <a:lnTo>
                    <a:pt x="9256" y="11616"/>
                  </a:lnTo>
                  <a:lnTo>
                    <a:pt x="9744" y="11072"/>
                  </a:lnTo>
                  <a:lnTo>
                    <a:pt x="9906" y="10709"/>
                  </a:lnTo>
                  <a:lnTo>
                    <a:pt x="10393" y="10346"/>
                  </a:lnTo>
                  <a:lnTo>
                    <a:pt x="10718" y="10164"/>
                  </a:lnTo>
                  <a:lnTo>
                    <a:pt x="10881" y="9620"/>
                  </a:lnTo>
                  <a:lnTo>
                    <a:pt x="11043" y="9438"/>
                  </a:lnTo>
                  <a:lnTo>
                    <a:pt x="11368" y="9075"/>
                  </a:lnTo>
                  <a:lnTo>
                    <a:pt x="11693" y="8712"/>
                  </a:lnTo>
                  <a:lnTo>
                    <a:pt x="12017" y="8349"/>
                  </a:lnTo>
                  <a:lnTo>
                    <a:pt x="12342" y="7986"/>
                  </a:lnTo>
                  <a:lnTo>
                    <a:pt x="12504" y="7623"/>
                  </a:lnTo>
                  <a:lnTo>
                    <a:pt x="12829" y="7441"/>
                  </a:lnTo>
                  <a:lnTo>
                    <a:pt x="13154" y="7078"/>
                  </a:lnTo>
                  <a:lnTo>
                    <a:pt x="13317" y="6715"/>
                  </a:lnTo>
                  <a:lnTo>
                    <a:pt x="13642" y="6352"/>
                  </a:lnTo>
                  <a:lnTo>
                    <a:pt x="13966" y="6171"/>
                  </a:lnTo>
                  <a:lnTo>
                    <a:pt x="14291" y="5808"/>
                  </a:lnTo>
                  <a:lnTo>
                    <a:pt x="14778" y="5445"/>
                  </a:lnTo>
                  <a:lnTo>
                    <a:pt x="15103" y="5082"/>
                  </a:lnTo>
                  <a:lnTo>
                    <a:pt x="15428" y="4719"/>
                  </a:lnTo>
                  <a:lnTo>
                    <a:pt x="15915" y="4356"/>
                  </a:lnTo>
                  <a:lnTo>
                    <a:pt x="16565" y="3992"/>
                  </a:lnTo>
                  <a:lnTo>
                    <a:pt x="16890" y="3992"/>
                  </a:lnTo>
                  <a:lnTo>
                    <a:pt x="17539" y="3630"/>
                  </a:lnTo>
                  <a:lnTo>
                    <a:pt x="18026" y="3267"/>
                  </a:lnTo>
                  <a:lnTo>
                    <a:pt x="18839" y="3085"/>
                  </a:lnTo>
                  <a:lnTo>
                    <a:pt x="19488" y="2904"/>
                  </a:lnTo>
                  <a:lnTo>
                    <a:pt x="20300" y="2722"/>
                  </a:lnTo>
                  <a:lnTo>
                    <a:pt x="20625" y="2722"/>
                  </a:lnTo>
                  <a:lnTo>
                    <a:pt x="20950" y="2177"/>
                  </a:lnTo>
                  <a:lnTo>
                    <a:pt x="21275" y="1996"/>
                  </a:lnTo>
                  <a:lnTo>
                    <a:pt x="21437" y="1633"/>
                  </a:lnTo>
                  <a:lnTo>
                    <a:pt x="21600" y="1451"/>
                  </a:lnTo>
                  <a:lnTo>
                    <a:pt x="21600" y="1088"/>
                  </a:lnTo>
                  <a:lnTo>
                    <a:pt x="21275" y="725"/>
                  </a:lnTo>
                  <a:lnTo>
                    <a:pt x="21112" y="362"/>
                  </a:lnTo>
                  <a:lnTo>
                    <a:pt x="20787" y="181"/>
                  </a:lnTo>
                  <a:lnTo>
                    <a:pt x="20138" y="0"/>
                  </a:lnTo>
                  <a:lnTo>
                    <a:pt x="19650" y="181"/>
                  </a:lnTo>
                  <a:lnTo>
                    <a:pt x="19488" y="181"/>
                  </a:lnTo>
                  <a:lnTo>
                    <a:pt x="18839" y="362"/>
                  </a:lnTo>
                  <a:lnTo>
                    <a:pt x="18026" y="907"/>
                  </a:lnTo>
                  <a:lnTo>
                    <a:pt x="17377" y="1633"/>
                  </a:lnTo>
                  <a:lnTo>
                    <a:pt x="17052" y="1996"/>
                  </a:lnTo>
                  <a:lnTo>
                    <a:pt x="16727" y="2359"/>
                  </a:lnTo>
                  <a:lnTo>
                    <a:pt x="16078" y="2722"/>
                  </a:lnTo>
                  <a:lnTo>
                    <a:pt x="15590" y="3085"/>
                  </a:lnTo>
                  <a:lnTo>
                    <a:pt x="14941" y="3630"/>
                  </a:lnTo>
                  <a:lnTo>
                    <a:pt x="14453" y="3992"/>
                  </a:lnTo>
                  <a:lnTo>
                    <a:pt x="13966" y="4537"/>
                  </a:lnTo>
                  <a:lnTo>
                    <a:pt x="13154" y="5082"/>
                  </a:lnTo>
                  <a:lnTo>
                    <a:pt x="12667" y="5626"/>
                  </a:lnTo>
                  <a:lnTo>
                    <a:pt x="12017" y="5808"/>
                  </a:lnTo>
                  <a:lnTo>
                    <a:pt x="11368" y="6352"/>
                  </a:lnTo>
                  <a:lnTo>
                    <a:pt x="10718" y="6897"/>
                  </a:lnTo>
                  <a:lnTo>
                    <a:pt x="10068" y="7260"/>
                  </a:lnTo>
                  <a:lnTo>
                    <a:pt x="9419" y="7805"/>
                  </a:lnTo>
                  <a:lnTo>
                    <a:pt x="8607" y="8349"/>
                  </a:lnTo>
                  <a:lnTo>
                    <a:pt x="7957" y="8893"/>
                  </a:lnTo>
                  <a:lnTo>
                    <a:pt x="7307" y="9438"/>
                  </a:lnTo>
                  <a:lnTo>
                    <a:pt x="6658" y="9982"/>
                  </a:lnTo>
                  <a:lnTo>
                    <a:pt x="5846" y="10527"/>
                  </a:lnTo>
                  <a:lnTo>
                    <a:pt x="5359" y="10890"/>
                  </a:lnTo>
                  <a:lnTo>
                    <a:pt x="4709" y="11253"/>
                  </a:lnTo>
                  <a:lnTo>
                    <a:pt x="4222" y="11616"/>
                  </a:lnTo>
                  <a:lnTo>
                    <a:pt x="3572" y="12342"/>
                  </a:lnTo>
                  <a:lnTo>
                    <a:pt x="2923" y="12887"/>
                  </a:lnTo>
                  <a:lnTo>
                    <a:pt x="2598" y="13250"/>
                  </a:lnTo>
                  <a:lnTo>
                    <a:pt x="2111" y="13794"/>
                  </a:lnTo>
                  <a:lnTo>
                    <a:pt x="1786" y="14520"/>
                  </a:lnTo>
                  <a:lnTo>
                    <a:pt x="1299" y="14883"/>
                  </a:lnTo>
                  <a:lnTo>
                    <a:pt x="974" y="15428"/>
                  </a:lnTo>
                  <a:lnTo>
                    <a:pt x="811" y="15791"/>
                  </a:lnTo>
                  <a:lnTo>
                    <a:pt x="649" y="16154"/>
                  </a:lnTo>
                  <a:lnTo>
                    <a:pt x="324" y="16880"/>
                  </a:lnTo>
                  <a:lnTo>
                    <a:pt x="162" y="17787"/>
                  </a:lnTo>
                  <a:lnTo>
                    <a:pt x="0" y="18514"/>
                  </a:lnTo>
                  <a:lnTo>
                    <a:pt x="0" y="19240"/>
                  </a:lnTo>
                  <a:lnTo>
                    <a:pt x="162" y="19966"/>
                  </a:lnTo>
                  <a:lnTo>
                    <a:pt x="162" y="20329"/>
                  </a:lnTo>
                  <a:lnTo>
                    <a:pt x="324" y="20692"/>
                  </a:lnTo>
                  <a:lnTo>
                    <a:pt x="324" y="21055"/>
                  </a:lnTo>
                  <a:lnTo>
                    <a:pt x="649" y="21418"/>
                  </a:lnTo>
                  <a:lnTo>
                    <a:pt x="974" y="21600"/>
                  </a:lnTo>
                  <a:lnTo>
                    <a:pt x="1299" y="21418"/>
                  </a:lnTo>
                  <a:lnTo>
                    <a:pt x="1623" y="21418"/>
                  </a:lnTo>
                  <a:lnTo>
                    <a:pt x="1948" y="21236"/>
                  </a:lnTo>
                  <a:lnTo>
                    <a:pt x="2111" y="21055"/>
                  </a:lnTo>
                  <a:lnTo>
                    <a:pt x="2598" y="20692"/>
                  </a:lnTo>
                  <a:lnTo>
                    <a:pt x="2923" y="20329"/>
                  </a:lnTo>
                  <a:lnTo>
                    <a:pt x="3248" y="19784"/>
                  </a:lnTo>
                  <a:lnTo>
                    <a:pt x="3572" y="19240"/>
                  </a:lnTo>
                  <a:lnTo>
                    <a:pt x="4059" y="18695"/>
                  </a:lnTo>
                  <a:lnTo>
                    <a:pt x="4222" y="18514"/>
                  </a:lnTo>
                  <a:lnTo>
                    <a:pt x="4384" y="18151"/>
                  </a:lnTo>
                  <a:lnTo>
                    <a:pt x="4871" y="17787"/>
                  </a:lnTo>
                  <a:lnTo>
                    <a:pt x="5196" y="17606"/>
                  </a:lnTo>
                  <a:lnTo>
                    <a:pt x="5359" y="17243"/>
                  </a:lnTo>
                  <a:lnTo>
                    <a:pt x="5684" y="17061"/>
                  </a:lnTo>
                  <a:lnTo>
                    <a:pt x="6008" y="16880"/>
                  </a:lnTo>
                  <a:lnTo>
                    <a:pt x="6333" y="16517"/>
                  </a:lnTo>
                  <a:lnTo>
                    <a:pt x="6333" y="16336"/>
                  </a:lnTo>
                  <a:lnTo>
                    <a:pt x="6658" y="15972"/>
                  </a:lnTo>
                  <a:lnTo>
                    <a:pt x="6983" y="15610"/>
                  </a:lnTo>
                  <a:lnTo>
                    <a:pt x="7145" y="15246"/>
                  </a:lnTo>
                  <a:lnTo>
                    <a:pt x="7632" y="14520"/>
                  </a:lnTo>
                  <a:lnTo>
                    <a:pt x="7795" y="14157"/>
                  </a:lnTo>
                </a:path>
              </a:pathLst>
            </a:custGeom>
            <a:solidFill>
              <a:schemeClr val="folHlink">
                <a:alpha val="100000"/>
              </a:schemeClr>
            </a:solidFill>
            <a:ln w="9525">
              <a:noFill/>
            </a:ln>
          </p:spPr>
          <p:txBody>
            <a:bodyPr/>
            <a:lstStyle/>
            <a:p>
              <a:endParaRPr lang="en-US" sz="3600"/>
            </a:p>
          </p:txBody>
        </p:sp>
        <p:sp>
          <p:nvSpPr>
            <p:cNvPr id="2065" name="未知"/>
            <p:cNvSpPr>
              <a:spLocks noChangeAspect="1"/>
            </p:cNvSpPr>
            <p:nvPr/>
          </p:nvSpPr>
          <p:spPr>
            <a:xfrm>
              <a:off x="206" y="630"/>
              <a:ext cx="375" cy="737"/>
            </a:xfrm>
            <a:custGeom>
              <a:avLst/>
              <a:gdLst/>
              <a:ahLst/>
              <a:cxnLst>
                <a:cxn ang="0">
                  <a:pos x="261" y="159"/>
                </a:cxn>
                <a:cxn ang="0">
                  <a:pos x="259" y="100"/>
                </a:cxn>
                <a:cxn ang="0">
                  <a:pos x="277" y="59"/>
                </a:cxn>
                <a:cxn ang="0">
                  <a:pos x="327" y="16"/>
                </a:cxn>
                <a:cxn ang="0">
                  <a:pos x="345" y="2"/>
                </a:cxn>
                <a:cxn ang="0">
                  <a:pos x="291" y="43"/>
                </a:cxn>
                <a:cxn ang="0">
                  <a:pos x="255" y="82"/>
                </a:cxn>
                <a:cxn ang="0">
                  <a:pos x="232" y="131"/>
                </a:cxn>
                <a:cxn ang="0">
                  <a:pos x="225" y="163"/>
                </a:cxn>
                <a:cxn ang="0">
                  <a:pos x="220" y="204"/>
                </a:cxn>
                <a:cxn ang="0">
                  <a:pos x="218" y="245"/>
                </a:cxn>
                <a:cxn ang="0">
                  <a:pos x="223" y="286"/>
                </a:cxn>
                <a:cxn ang="0">
                  <a:pos x="227" y="338"/>
                </a:cxn>
                <a:cxn ang="0">
                  <a:pos x="230" y="370"/>
                </a:cxn>
                <a:cxn ang="0">
                  <a:pos x="250" y="429"/>
                </a:cxn>
                <a:cxn ang="0">
                  <a:pos x="266" y="447"/>
                </a:cxn>
                <a:cxn ang="0">
                  <a:pos x="261" y="399"/>
                </a:cxn>
                <a:cxn ang="0">
                  <a:pos x="255" y="345"/>
                </a:cxn>
                <a:cxn ang="0">
                  <a:pos x="273" y="297"/>
                </a:cxn>
                <a:cxn ang="0">
                  <a:pos x="291" y="306"/>
                </a:cxn>
                <a:cxn ang="0">
                  <a:pos x="309" y="338"/>
                </a:cxn>
                <a:cxn ang="0">
                  <a:pos x="323" y="385"/>
                </a:cxn>
                <a:cxn ang="0">
                  <a:pos x="332" y="422"/>
                </a:cxn>
                <a:cxn ang="0">
                  <a:pos x="339" y="442"/>
                </a:cxn>
                <a:cxn ang="0">
                  <a:pos x="348" y="494"/>
                </a:cxn>
                <a:cxn ang="0">
                  <a:pos x="357" y="547"/>
                </a:cxn>
                <a:cxn ang="0">
                  <a:pos x="352" y="596"/>
                </a:cxn>
                <a:cxn ang="0">
                  <a:pos x="341" y="637"/>
                </a:cxn>
                <a:cxn ang="0">
                  <a:pos x="323" y="669"/>
                </a:cxn>
                <a:cxn ang="0">
                  <a:pos x="289" y="694"/>
                </a:cxn>
                <a:cxn ang="0">
                  <a:pos x="250" y="687"/>
                </a:cxn>
                <a:cxn ang="0">
                  <a:pos x="211" y="662"/>
                </a:cxn>
                <a:cxn ang="0">
                  <a:pos x="168" y="619"/>
                </a:cxn>
                <a:cxn ang="0">
                  <a:pos x="134" y="571"/>
                </a:cxn>
                <a:cxn ang="0">
                  <a:pos x="102" y="517"/>
                </a:cxn>
                <a:cxn ang="0">
                  <a:pos x="73" y="444"/>
                </a:cxn>
                <a:cxn ang="0">
                  <a:pos x="59" y="379"/>
                </a:cxn>
                <a:cxn ang="0">
                  <a:pos x="55" y="315"/>
                </a:cxn>
                <a:cxn ang="0">
                  <a:pos x="61" y="258"/>
                </a:cxn>
                <a:cxn ang="0">
                  <a:pos x="80" y="215"/>
                </a:cxn>
                <a:cxn ang="0">
                  <a:pos x="75" y="215"/>
                </a:cxn>
                <a:cxn ang="0">
                  <a:pos x="41" y="243"/>
                </a:cxn>
                <a:cxn ang="0">
                  <a:pos x="14" y="268"/>
                </a:cxn>
                <a:cxn ang="0">
                  <a:pos x="2" y="315"/>
                </a:cxn>
                <a:cxn ang="0">
                  <a:pos x="0" y="383"/>
                </a:cxn>
                <a:cxn ang="0">
                  <a:pos x="16" y="458"/>
                </a:cxn>
                <a:cxn ang="0">
                  <a:pos x="45" y="537"/>
                </a:cxn>
                <a:cxn ang="0">
                  <a:pos x="86" y="610"/>
                </a:cxn>
                <a:cxn ang="0">
                  <a:pos x="182" y="705"/>
                </a:cxn>
                <a:cxn ang="0">
                  <a:pos x="266" y="737"/>
                </a:cxn>
                <a:cxn ang="0">
                  <a:pos x="327" y="707"/>
                </a:cxn>
                <a:cxn ang="0">
                  <a:pos x="364" y="639"/>
                </a:cxn>
                <a:cxn ang="0">
                  <a:pos x="373" y="551"/>
                </a:cxn>
                <a:cxn ang="0">
                  <a:pos x="364" y="488"/>
                </a:cxn>
                <a:cxn ang="0">
                  <a:pos x="352" y="451"/>
                </a:cxn>
                <a:cxn ang="0">
                  <a:pos x="336" y="410"/>
                </a:cxn>
                <a:cxn ang="0">
                  <a:pos x="318" y="372"/>
                </a:cxn>
                <a:cxn ang="0">
                  <a:pos x="295" y="333"/>
                </a:cxn>
                <a:cxn ang="0">
                  <a:pos x="270" y="297"/>
                </a:cxn>
                <a:cxn ang="0">
                  <a:pos x="259" y="256"/>
                </a:cxn>
                <a:cxn ang="0">
                  <a:pos x="257" y="213"/>
                </a:cxn>
              </a:cxnLst>
              <a:rect l="0" t="0" r="0" b="0"/>
              <a:pathLst>
                <a:path w="21600" h="21600">
                  <a:moveTo>
                    <a:pt x="14792" y="5781"/>
                  </a:moveTo>
                  <a:lnTo>
                    <a:pt x="15054" y="5582"/>
                  </a:lnTo>
                  <a:lnTo>
                    <a:pt x="15054" y="5383"/>
                  </a:lnTo>
                  <a:lnTo>
                    <a:pt x="15054" y="5117"/>
                  </a:lnTo>
                  <a:lnTo>
                    <a:pt x="15185" y="4918"/>
                  </a:lnTo>
                  <a:lnTo>
                    <a:pt x="15054" y="4652"/>
                  </a:lnTo>
                  <a:lnTo>
                    <a:pt x="15054" y="4386"/>
                  </a:lnTo>
                  <a:lnTo>
                    <a:pt x="14923" y="4053"/>
                  </a:lnTo>
                  <a:lnTo>
                    <a:pt x="14923" y="3788"/>
                  </a:lnTo>
                  <a:lnTo>
                    <a:pt x="14923" y="3522"/>
                  </a:lnTo>
                  <a:lnTo>
                    <a:pt x="14792" y="3190"/>
                  </a:lnTo>
                  <a:lnTo>
                    <a:pt x="14923" y="2924"/>
                  </a:lnTo>
                  <a:lnTo>
                    <a:pt x="15054" y="2658"/>
                  </a:lnTo>
                  <a:lnTo>
                    <a:pt x="14923" y="2459"/>
                  </a:lnTo>
                  <a:lnTo>
                    <a:pt x="15054" y="2193"/>
                  </a:lnTo>
                  <a:lnTo>
                    <a:pt x="15316" y="2060"/>
                  </a:lnTo>
                  <a:lnTo>
                    <a:pt x="15578" y="1860"/>
                  </a:lnTo>
                  <a:lnTo>
                    <a:pt x="15970" y="1727"/>
                  </a:lnTo>
                  <a:lnTo>
                    <a:pt x="16494" y="1594"/>
                  </a:lnTo>
                  <a:lnTo>
                    <a:pt x="17018" y="1328"/>
                  </a:lnTo>
                  <a:lnTo>
                    <a:pt x="17410" y="1129"/>
                  </a:lnTo>
                  <a:lnTo>
                    <a:pt x="18065" y="863"/>
                  </a:lnTo>
                  <a:lnTo>
                    <a:pt x="18588" y="664"/>
                  </a:lnTo>
                  <a:lnTo>
                    <a:pt x="18850" y="465"/>
                  </a:lnTo>
                  <a:lnTo>
                    <a:pt x="19374" y="265"/>
                  </a:lnTo>
                  <a:lnTo>
                    <a:pt x="19767" y="132"/>
                  </a:lnTo>
                  <a:lnTo>
                    <a:pt x="19897" y="66"/>
                  </a:lnTo>
                  <a:lnTo>
                    <a:pt x="20159" y="0"/>
                  </a:lnTo>
                  <a:lnTo>
                    <a:pt x="20028" y="66"/>
                  </a:lnTo>
                  <a:lnTo>
                    <a:pt x="19897" y="66"/>
                  </a:lnTo>
                  <a:lnTo>
                    <a:pt x="19505" y="199"/>
                  </a:lnTo>
                  <a:lnTo>
                    <a:pt x="18850" y="398"/>
                  </a:lnTo>
                  <a:lnTo>
                    <a:pt x="18196" y="731"/>
                  </a:lnTo>
                  <a:lnTo>
                    <a:pt x="17803" y="930"/>
                  </a:lnTo>
                  <a:lnTo>
                    <a:pt x="17148" y="1129"/>
                  </a:lnTo>
                  <a:lnTo>
                    <a:pt x="16756" y="1262"/>
                  </a:lnTo>
                  <a:lnTo>
                    <a:pt x="16494" y="1462"/>
                  </a:lnTo>
                  <a:lnTo>
                    <a:pt x="16101" y="1594"/>
                  </a:lnTo>
                  <a:lnTo>
                    <a:pt x="15578" y="1794"/>
                  </a:lnTo>
                  <a:lnTo>
                    <a:pt x="15316" y="1993"/>
                  </a:lnTo>
                  <a:lnTo>
                    <a:pt x="14792" y="2259"/>
                  </a:lnTo>
                  <a:lnTo>
                    <a:pt x="14661" y="2392"/>
                  </a:lnTo>
                  <a:lnTo>
                    <a:pt x="14268" y="2658"/>
                  </a:lnTo>
                  <a:lnTo>
                    <a:pt x="14007" y="2857"/>
                  </a:lnTo>
                  <a:lnTo>
                    <a:pt x="13876" y="2990"/>
                  </a:lnTo>
                  <a:lnTo>
                    <a:pt x="13483" y="3322"/>
                  </a:lnTo>
                  <a:lnTo>
                    <a:pt x="13352" y="3588"/>
                  </a:lnTo>
                  <a:lnTo>
                    <a:pt x="13352" y="3854"/>
                  </a:lnTo>
                  <a:lnTo>
                    <a:pt x="13352" y="4186"/>
                  </a:lnTo>
                  <a:lnTo>
                    <a:pt x="13221" y="4253"/>
                  </a:lnTo>
                  <a:lnTo>
                    <a:pt x="13221" y="4386"/>
                  </a:lnTo>
                  <a:lnTo>
                    <a:pt x="13221" y="4519"/>
                  </a:lnTo>
                  <a:lnTo>
                    <a:pt x="13221" y="4652"/>
                  </a:lnTo>
                  <a:lnTo>
                    <a:pt x="12959" y="4784"/>
                  </a:lnTo>
                  <a:lnTo>
                    <a:pt x="12959" y="5050"/>
                  </a:lnTo>
                  <a:lnTo>
                    <a:pt x="12828" y="5183"/>
                  </a:lnTo>
                  <a:lnTo>
                    <a:pt x="12828" y="5383"/>
                  </a:lnTo>
                  <a:lnTo>
                    <a:pt x="12698" y="5516"/>
                  </a:lnTo>
                  <a:lnTo>
                    <a:pt x="12698" y="5715"/>
                  </a:lnTo>
                  <a:lnTo>
                    <a:pt x="12698" y="5981"/>
                  </a:lnTo>
                  <a:lnTo>
                    <a:pt x="12567" y="6180"/>
                  </a:lnTo>
                  <a:lnTo>
                    <a:pt x="12567" y="6446"/>
                  </a:lnTo>
                  <a:lnTo>
                    <a:pt x="12567" y="6645"/>
                  </a:lnTo>
                  <a:lnTo>
                    <a:pt x="12436" y="6845"/>
                  </a:lnTo>
                  <a:lnTo>
                    <a:pt x="12567" y="7111"/>
                  </a:lnTo>
                  <a:lnTo>
                    <a:pt x="12567" y="7177"/>
                  </a:lnTo>
                  <a:lnTo>
                    <a:pt x="12567" y="7310"/>
                  </a:lnTo>
                  <a:lnTo>
                    <a:pt x="12567" y="7443"/>
                  </a:lnTo>
                  <a:lnTo>
                    <a:pt x="12698" y="7642"/>
                  </a:lnTo>
                  <a:lnTo>
                    <a:pt x="12698" y="7842"/>
                  </a:lnTo>
                  <a:lnTo>
                    <a:pt x="12828" y="8108"/>
                  </a:lnTo>
                  <a:lnTo>
                    <a:pt x="12828" y="8373"/>
                  </a:lnTo>
                  <a:lnTo>
                    <a:pt x="12828" y="8639"/>
                  </a:lnTo>
                  <a:lnTo>
                    <a:pt x="12959" y="8839"/>
                  </a:lnTo>
                  <a:lnTo>
                    <a:pt x="12828" y="9104"/>
                  </a:lnTo>
                  <a:lnTo>
                    <a:pt x="12959" y="9370"/>
                  </a:lnTo>
                  <a:lnTo>
                    <a:pt x="12959" y="9636"/>
                  </a:lnTo>
                  <a:lnTo>
                    <a:pt x="13090" y="9902"/>
                  </a:lnTo>
                  <a:lnTo>
                    <a:pt x="12959" y="9969"/>
                  </a:lnTo>
                  <a:lnTo>
                    <a:pt x="13090" y="10168"/>
                  </a:lnTo>
                  <a:lnTo>
                    <a:pt x="12959" y="10234"/>
                  </a:lnTo>
                  <a:lnTo>
                    <a:pt x="12959" y="10367"/>
                  </a:lnTo>
                  <a:lnTo>
                    <a:pt x="13090" y="10567"/>
                  </a:lnTo>
                  <a:lnTo>
                    <a:pt x="13221" y="10832"/>
                  </a:lnTo>
                  <a:lnTo>
                    <a:pt x="13352" y="11098"/>
                  </a:lnTo>
                  <a:lnTo>
                    <a:pt x="13483" y="11364"/>
                  </a:lnTo>
                  <a:lnTo>
                    <a:pt x="13745" y="11630"/>
                  </a:lnTo>
                  <a:lnTo>
                    <a:pt x="13876" y="11962"/>
                  </a:lnTo>
                  <a:lnTo>
                    <a:pt x="14138" y="12228"/>
                  </a:lnTo>
                  <a:lnTo>
                    <a:pt x="14399" y="12560"/>
                  </a:lnTo>
                  <a:lnTo>
                    <a:pt x="14530" y="12760"/>
                  </a:lnTo>
                  <a:lnTo>
                    <a:pt x="14792" y="13026"/>
                  </a:lnTo>
                  <a:lnTo>
                    <a:pt x="14923" y="13159"/>
                  </a:lnTo>
                  <a:lnTo>
                    <a:pt x="15054" y="13225"/>
                  </a:lnTo>
                  <a:lnTo>
                    <a:pt x="15185" y="13225"/>
                  </a:lnTo>
                  <a:lnTo>
                    <a:pt x="15316" y="13092"/>
                  </a:lnTo>
                  <a:lnTo>
                    <a:pt x="15316" y="12959"/>
                  </a:lnTo>
                  <a:lnTo>
                    <a:pt x="15316" y="12694"/>
                  </a:lnTo>
                  <a:lnTo>
                    <a:pt x="15447" y="12494"/>
                  </a:lnTo>
                  <a:lnTo>
                    <a:pt x="15316" y="12228"/>
                  </a:lnTo>
                  <a:lnTo>
                    <a:pt x="15185" y="11896"/>
                  </a:lnTo>
                  <a:lnTo>
                    <a:pt x="15054" y="11697"/>
                  </a:lnTo>
                  <a:lnTo>
                    <a:pt x="14923" y="11431"/>
                  </a:lnTo>
                  <a:lnTo>
                    <a:pt x="14792" y="11231"/>
                  </a:lnTo>
                  <a:lnTo>
                    <a:pt x="14661" y="10966"/>
                  </a:lnTo>
                  <a:lnTo>
                    <a:pt x="14792" y="10633"/>
                  </a:lnTo>
                  <a:lnTo>
                    <a:pt x="14661" y="10434"/>
                  </a:lnTo>
                  <a:lnTo>
                    <a:pt x="14661" y="10101"/>
                  </a:lnTo>
                  <a:lnTo>
                    <a:pt x="14661" y="9836"/>
                  </a:lnTo>
                  <a:lnTo>
                    <a:pt x="14792" y="9636"/>
                  </a:lnTo>
                  <a:lnTo>
                    <a:pt x="15054" y="9370"/>
                  </a:lnTo>
                  <a:lnTo>
                    <a:pt x="15316" y="9104"/>
                  </a:lnTo>
                  <a:lnTo>
                    <a:pt x="15447" y="8839"/>
                  </a:lnTo>
                  <a:lnTo>
                    <a:pt x="15708" y="8706"/>
                  </a:lnTo>
                  <a:lnTo>
                    <a:pt x="15839" y="8706"/>
                  </a:lnTo>
                  <a:lnTo>
                    <a:pt x="15970" y="8706"/>
                  </a:lnTo>
                  <a:lnTo>
                    <a:pt x="16232" y="8772"/>
                  </a:lnTo>
                  <a:lnTo>
                    <a:pt x="16363" y="8772"/>
                  </a:lnTo>
                  <a:lnTo>
                    <a:pt x="16494" y="8839"/>
                  </a:lnTo>
                  <a:lnTo>
                    <a:pt x="16756" y="8972"/>
                  </a:lnTo>
                  <a:lnTo>
                    <a:pt x="16887" y="9104"/>
                  </a:lnTo>
                  <a:lnTo>
                    <a:pt x="17148" y="9238"/>
                  </a:lnTo>
                  <a:lnTo>
                    <a:pt x="17279" y="9437"/>
                  </a:lnTo>
                  <a:lnTo>
                    <a:pt x="17279" y="9503"/>
                  </a:lnTo>
                  <a:lnTo>
                    <a:pt x="17541" y="9769"/>
                  </a:lnTo>
                  <a:lnTo>
                    <a:pt x="17803" y="9902"/>
                  </a:lnTo>
                  <a:lnTo>
                    <a:pt x="17803" y="10101"/>
                  </a:lnTo>
                  <a:lnTo>
                    <a:pt x="18065" y="10367"/>
                  </a:lnTo>
                  <a:lnTo>
                    <a:pt x="18196" y="10567"/>
                  </a:lnTo>
                  <a:lnTo>
                    <a:pt x="18327" y="10766"/>
                  </a:lnTo>
                  <a:lnTo>
                    <a:pt x="18458" y="11032"/>
                  </a:lnTo>
                  <a:lnTo>
                    <a:pt x="18588" y="11298"/>
                  </a:lnTo>
                  <a:lnTo>
                    <a:pt x="18719" y="11364"/>
                  </a:lnTo>
                  <a:lnTo>
                    <a:pt x="18719" y="11563"/>
                  </a:lnTo>
                  <a:lnTo>
                    <a:pt x="18850" y="11763"/>
                  </a:lnTo>
                  <a:lnTo>
                    <a:pt x="18981" y="11962"/>
                  </a:lnTo>
                  <a:lnTo>
                    <a:pt x="18981" y="12162"/>
                  </a:lnTo>
                  <a:lnTo>
                    <a:pt x="19112" y="12361"/>
                  </a:lnTo>
                  <a:lnTo>
                    <a:pt x="19243" y="12560"/>
                  </a:lnTo>
                  <a:lnTo>
                    <a:pt x="19374" y="12627"/>
                  </a:lnTo>
                  <a:lnTo>
                    <a:pt x="19374" y="12760"/>
                  </a:lnTo>
                  <a:lnTo>
                    <a:pt x="19374" y="12826"/>
                  </a:lnTo>
                  <a:lnTo>
                    <a:pt x="19505" y="12959"/>
                  </a:lnTo>
                  <a:lnTo>
                    <a:pt x="19505" y="12959"/>
                  </a:lnTo>
                  <a:lnTo>
                    <a:pt x="19505" y="13026"/>
                  </a:lnTo>
                  <a:lnTo>
                    <a:pt x="19636" y="13358"/>
                  </a:lnTo>
                  <a:lnTo>
                    <a:pt x="19767" y="13690"/>
                  </a:lnTo>
                  <a:lnTo>
                    <a:pt x="19897" y="13823"/>
                  </a:lnTo>
                  <a:lnTo>
                    <a:pt x="20028" y="14156"/>
                  </a:lnTo>
                  <a:lnTo>
                    <a:pt x="20028" y="14488"/>
                  </a:lnTo>
                  <a:lnTo>
                    <a:pt x="20159" y="14754"/>
                  </a:lnTo>
                  <a:lnTo>
                    <a:pt x="20159" y="15020"/>
                  </a:lnTo>
                  <a:lnTo>
                    <a:pt x="20290" y="15286"/>
                  </a:lnTo>
                  <a:lnTo>
                    <a:pt x="20421" y="15551"/>
                  </a:lnTo>
                  <a:lnTo>
                    <a:pt x="20421" y="15817"/>
                  </a:lnTo>
                  <a:lnTo>
                    <a:pt x="20552" y="16017"/>
                  </a:lnTo>
                  <a:lnTo>
                    <a:pt x="20421" y="16283"/>
                  </a:lnTo>
                  <a:lnTo>
                    <a:pt x="20421" y="16548"/>
                  </a:lnTo>
                  <a:lnTo>
                    <a:pt x="20421" y="16880"/>
                  </a:lnTo>
                  <a:lnTo>
                    <a:pt x="20421" y="17080"/>
                  </a:lnTo>
                  <a:lnTo>
                    <a:pt x="20290" y="17279"/>
                  </a:lnTo>
                  <a:lnTo>
                    <a:pt x="20290" y="17479"/>
                  </a:lnTo>
                  <a:lnTo>
                    <a:pt x="20290" y="17678"/>
                  </a:lnTo>
                  <a:lnTo>
                    <a:pt x="20159" y="17944"/>
                  </a:lnTo>
                  <a:lnTo>
                    <a:pt x="20028" y="18210"/>
                  </a:lnTo>
                  <a:lnTo>
                    <a:pt x="19897" y="18343"/>
                  </a:lnTo>
                  <a:lnTo>
                    <a:pt x="19767" y="18476"/>
                  </a:lnTo>
                  <a:lnTo>
                    <a:pt x="19636" y="18675"/>
                  </a:lnTo>
                  <a:lnTo>
                    <a:pt x="19505" y="18941"/>
                  </a:lnTo>
                  <a:lnTo>
                    <a:pt x="19374" y="19074"/>
                  </a:lnTo>
                  <a:lnTo>
                    <a:pt x="19112" y="19207"/>
                  </a:lnTo>
                  <a:lnTo>
                    <a:pt x="18981" y="19406"/>
                  </a:lnTo>
                  <a:lnTo>
                    <a:pt x="18719" y="19539"/>
                  </a:lnTo>
                  <a:lnTo>
                    <a:pt x="18588" y="19605"/>
                  </a:lnTo>
                  <a:lnTo>
                    <a:pt x="18196" y="19805"/>
                  </a:lnTo>
                  <a:lnTo>
                    <a:pt x="17803" y="20004"/>
                  </a:lnTo>
                  <a:lnTo>
                    <a:pt x="17803" y="20071"/>
                  </a:lnTo>
                  <a:lnTo>
                    <a:pt x="17410" y="20137"/>
                  </a:lnTo>
                  <a:lnTo>
                    <a:pt x="17018" y="20270"/>
                  </a:lnTo>
                  <a:lnTo>
                    <a:pt x="16625" y="20337"/>
                  </a:lnTo>
                  <a:lnTo>
                    <a:pt x="16363" y="20337"/>
                  </a:lnTo>
                  <a:lnTo>
                    <a:pt x="15970" y="20403"/>
                  </a:lnTo>
                  <a:lnTo>
                    <a:pt x="15708" y="20337"/>
                  </a:lnTo>
                  <a:lnTo>
                    <a:pt x="15316" y="20337"/>
                  </a:lnTo>
                  <a:lnTo>
                    <a:pt x="14923" y="20204"/>
                  </a:lnTo>
                  <a:lnTo>
                    <a:pt x="14399" y="20137"/>
                  </a:lnTo>
                  <a:lnTo>
                    <a:pt x="14007" y="20071"/>
                  </a:lnTo>
                  <a:lnTo>
                    <a:pt x="13745" y="20004"/>
                  </a:lnTo>
                  <a:lnTo>
                    <a:pt x="13352" y="19871"/>
                  </a:lnTo>
                  <a:lnTo>
                    <a:pt x="12959" y="19672"/>
                  </a:lnTo>
                  <a:lnTo>
                    <a:pt x="12436" y="19539"/>
                  </a:lnTo>
                  <a:lnTo>
                    <a:pt x="12174" y="19406"/>
                  </a:lnTo>
                  <a:lnTo>
                    <a:pt x="11781" y="19207"/>
                  </a:lnTo>
                  <a:lnTo>
                    <a:pt x="11388" y="19074"/>
                  </a:lnTo>
                  <a:lnTo>
                    <a:pt x="10996" y="18808"/>
                  </a:lnTo>
                  <a:lnTo>
                    <a:pt x="10603" y="18608"/>
                  </a:lnTo>
                  <a:lnTo>
                    <a:pt x="10210" y="18343"/>
                  </a:lnTo>
                  <a:lnTo>
                    <a:pt x="9686" y="18143"/>
                  </a:lnTo>
                  <a:lnTo>
                    <a:pt x="9425" y="18010"/>
                  </a:lnTo>
                  <a:lnTo>
                    <a:pt x="9032" y="17745"/>
                  </a:lnTo>
                  <a:lnTo>
                    <a:pt x="8639" y="17479"/>
                  </a:lnTo>
                  <a:lnTo>
                    <a:pt x="8246" y="17213"/>
                  </a:lnTo>
                  <a:lnTo>
                    <a:pt x="7854" y="17014"/>
                  </a:lnTo>
                  <a:lnTo>
                    <a:pt x="7723" y="16748"/>
                  </a:lnTo>
                  <a:lnTo>
                    <a:pt x="7330" y="16482"/>
                  </a:lnTo>
                  <a:lnTo>
                    <a:pt x="7069" y="16216"/>
                  </a:lnTo>
                  <a:lnTo>
                    <a:pt x="6676" y="15950"/>
                  </a:lnTo>
                  <a:lnTo>
                    <a:pt x="6414" y="15751"/>
                  </a:lnTo>
                  <a:lnTo>
                    <a:pt x="6152" y="15485"/>
                  </a:lnTo>
                  <a:lnTo>
                    <a:pt x="5890" y="15153"/>
                  </a:lnTo>
                  <a:lnTo>
                    <a:pt x="5629" y="14820"/>
                  </a:lnTo>
                  <a:lnTo>
                    <a:pt x="5367" y="14421"/>
                  </a:lnTo>
                  <a:lnTo>
                    <a:pt x="5105" y="14089"/>
                  </a:lnTo>
                  <a:lnTo>
                    <a:pt x="4843" y="13757"/>
                  </a:lnTo>
                  <a:lnTo>
                    <a:pt x="4581" y="13425"/>
                  </a:lnTo>
                  <a:lnTo>
                    <a:pt x="4189" y="13026"/>
                  </a:lnTo>
                  <a:lnTo>
                    <a:pt x="4057" y="12694"/>
                  </a:lnTo>
                  <a:lnTo>
                    <a:pt x="3927" y="12361"/>
                  </a:lnTo>
                  <a:lnTo>
                    <a:pt x="3665" y="12029"/>
                  </a:lnTo>
                  <a:lnTo>
                    <a:pt x="3534" y="11763"/>
                  </a:lnTo>
                  <a:lnTo>
                    <a:pt x="3534" y="11364"/>
                  </a:lnTo>
                  <a:lnTo>
                    <a:pt x="3403" y="11098"/>
                  </a:lnTo>
                  <a:lnTo>
                    <a:pt x="3272" y="10832"/>
                  </a:lnTo>
                  <a:lnTo>
                    <a:pt x="3272" y="10500"/>
                  </a:lnTo>
                  <a:lnTo>
                    <a:pt x="3141" y="10101"/>
                  </a:lnTo>
                  <a:lnTo>
                    <a:pt x="3141" y="9836"/>
                  </a:lnTo>
                  <a:lnTo>
                    <a:pt x="3141" y="9570"/>
                  </a:lnTo>
                  <a:lnTo>
                    <a:pt x="3141" y="9238"/>
                  </a:lnTo>
                  <a:lnTo>
                    <a:pt x="3141" y="8972"/>
                  </a:lnTo>
                  <a:lnTo>
                    <a:pt x="3141" y="8639"/>
                  </a:lnTo>
                  <a:lnTo>
                    <a:pt x="3272" y="8373"/>
                  </a:lnTo>
                  <a:lnTo>
                    <a:pt x="3403" y="8108"/>
                  </a:lnTo>
                  <a:lnTo>
                    <a:pt x="3403" y="7842"/>
                  </a:lnTo>
                  <a:lnTo>
                    <a:pt x="3534" y="7576"/>
                  </a:lnTo>
                  <a:lnTo>
                    <a:pt x="3665" y="7377"/>
                  </a:lnTo>
                  <a:lnTo>
                    <a:pt x="3796" y="7177"/>
                  </a:lnTo>
                  <a:lnTo>
                    <a:pt x="3927" y="6978"/>
                  </a:lnTo>
                  <a:lnTo>
                    <a:pt x="4189" y="6712"/>
                  </a:lnTo>
                  <a:lnTo>
                    <a:pt x="4319" y="6513"/>
                  </a:lnTo>
                  <a:lnTo>
                    <a:pt x="4581" y="6313"/>
                  </a:lnTo>
                  <a:lnTo>
                    <a:pt x="4843" y="6247"/>
                  </a:lnTo>
                  <a:lnTo>
                    <a:pt x="4974" y="6180"/>
                  </a:lnTo>
                  <a:lnTo>
                    <a:pt x="4974" y="6180"/>
                  </a:lnTo>
                  <a:lnTo>
                    <a:pt x="4843" y="6180"/>
                  </a:lnTo>
                  <a:lnTo>
                    <a:pt x="4712" y="6247"/>
                  </a:lnTo>
                  <a:lnTo>
                    <a:pt x="4319" y="6313"/>
                  </a:lnTo>
                  <a:lnTo>
                    <a:pt x="4057" y="6380"/>
                  </a:lnTo>
                  <a:lnTo>
                    <a:pt x="3796" y="6513"/>
                  </a:lnTo>
                  <a:lnTo>
                    <a:pt x="3534" y="6645"/>
                  </a:lnTo>
                  <a:lnTo>
                    <a:pt x="3141" y="6779"/>
                  </a:lnTo>
                  <a:lnTo>
                    <a:pt x="2748" y="6978"/>
                  </a:lnTo>
                  <a:lnTo>
                    <a:pt x="2356" y="7111"/>
                  </a:lnTo>
                  <a:lnTo>
                    <a:pt x="2094" y="7310"/>
                  </a:lnTo>
                  <a:lnTo>
                    <a:pt x="1701" y="7377"/>
                  </a:lnTo>
                  <a:lnTo>
                    <a:pt x="1570" y="7576"/>
                  </a:lnTo>
                  <a:lnTo>
                    <a:pt x="1308" y="7642"/>
                  </a:lnTo>
                  <a:lnTo>
                    <a:pt x="1047" y="7775"/>
                  </a:lnTo>
                  <a:lnTo>
                    <a:pt x="785" y="7842"/>
                  </a:lnTo>
                  <a:lnTo>
                    <a:pt x="654" y="8041"/>
                  </a:lnTo>
                  <a:lnTo>
                    <a:pt x="523" y="8307"/>
                  </a:lnTo>
                  <a:lnTo>
                    <a:pt x="261" y="8507"/>
                  </a:lnTo>
                  <a:lnTo>
                    <a:pt x="130" y="8706"/>
                  </a:lnTo>
                  <a:lnTo>
                    <a:pt x="0" y="9038"/>
                  </a:lnTo>
                  <a:lnTo>
                    <a:pt x="130" y="9238"/>
                  </a:lnTo>
                  <a:lnTo>
                    <a:pt x="0" y="9570"/>
                  </a:lnTo>
                  <a:lnTo>
                    <a:pt x="0" y="9902"/>
                  </a:lnTo>
                  <a:lnTo>
                    <a:pt x="0" y="10168"/>
                  </a:lnTo>
                  <a:lnTo>
                    <a:pt x="0" y="10500"/>
                  </a:lnTo>
                  <a:lnTo>
                    <a:pt x="0" y="10832"/>
                  </a:lnTo>
                  <a:lnTo>
                    <a:pt x="0" y="11231"/>
                  </a:lnTo>
                  <a:lnTo>
                    <a:pt x="130" y="11497"/>
                  </a:lnTo>
                  <a:lnTo>
                    <a:pt x="261" y="11896"/>
                  </a:lnTo>
                  <a:lnTo>
                    <a:pt x="392" y="12295"/>
                  </a:lnTo>
                  <a:lnTo>
                    <a:pt x="654" y="12627"/>
                  </a:lnTo>
                  <a:lnTo>
                    <a:pt x="785" y="13026"/>
                  </a:lnTo>
                  <a:lnTo>
                    <a:pt x="916" y="13425"/>
                  </a:lnTo>
                  <a:lnTo>
                    <a:pt x="1047" y="13757"/>
                  </a:lnTo>
                  <a:lnTo>
                    <a:pt x="1439" y="14222"/>
                  </a:lnTo>
                  <a:lnTo>
                    <a:pt x="1701" y="14555"/>
                  </a:lnTo>
                  <a:lnTo>
                    <a:pt x="1963" y="14953"/>
                  </a:lnTo>
                  <a:lnTo>
                    <a:pt x="2225" y="15352"/>
                  </a:lnTo>
                  <a:lnTo>
                    <a:pt x="2617" y="15751"/>
                  </a:lnTo>
                  <a:lnTo>
                    <a:pt x="3010" y="16083"/>
                  </a:lnTo>
                  <a:lnTo>
                    <a:pt x="3272" y="16548"/>
                  </a:lnTo>
                  <a:lnTo>
                    <a:pt x="3665" y="16814"/>
                  </a:lnTo>
                  <a:lnTo>
                    <a:pt x="4057" y="17213"/>
                  </a:lnTo>
                  <a:lnTo>
                    <a:pt x="4581" y="17545"/>
                  </a:lnTo>
                  <a:lnTo>
                    <a:pt x="4974" y="17877"/>
                  </a:lnTo>
                  <a:lnTo>
                    <a:pt x="5497" y="18143"/>
                  </a:lnTo>
                  <a:lnTo>
                    <a:pt x="6414" y="18808"/>
                  </a:lnTo>
                  <a:lnTo>
                    <a:pt x="7592" y="19406"/>
                  </a:lnTo>
                  <a:lnTo>
                    <a:pt x="8639" y="19938"/>
                  </a:lnTo>
                  <a:lnTo>
                    <a:pt x="9556" y="20337"/>
                  </a:lnTo>
                  <a:lnTo>
                    <a:pt x="10472" y="20669"/>
                  </a:lnTo>
                  <a:lnTo>
                    <a:pt x="11388" y="20935"/>
                  </a:lnTo>
                  <a:lnTo>
                    <a:pt x="12174" y="21201"/>
                  </a:lnTo>
                  <a:lnTo>
                    <a:pt x="12959" y="21400"/>
                  </a:lnTo>
                  <a:lnTo>
                    <a:pt x="13876" y="21533"/>
                  </a:lnTo>
                  <a:lnTo>
                    <a:pt x="14530" y="21533"/>
                  </a:lnTo>
                  <a:lnTo>
                    <a:pt x="15316" y="21600"/>
                  </a:lnTo>
                  <a:lnTo>
                    <a:pt x="15970" y="21600"/>
                  </a:lnTo>
                  <a:lnTo>
                    <a:pt x="16625" y="21466"/>
                  </a:lnTo>
                  <a:lnTo>
                    <a:pt x="17279" y="21400"/>
                  </a:lnTo>
                  <a:lnTo>
                    <a:pt x="17803" y="21201"/>
                  </a:lnTo>
                  <a:lnTo>
                    <a:pt x="18327" y="21001"/>
                  </a:lnTo>
                  <a:lnTo>
                    <a:pt x="18850" y="20735"/>
                  </a:lnTo>
                  <a:lnTo>
                    <a:pt x="19243" y="20536"/>
                  </a:lnTo>
                  <a:lnTo>
                    <a:pt x="19897" y="20270"/>
                  </a:lnTo>
                  <a:lnTo>
                    <a:pt x="20159" y="19871"/>
                  </a:lnTo>
                  <a:lnTo>
                    <a:pt x="20290" y="19539"/>
                  </a:lnTo>
                  <a:lnTo>
                    <a:pt x="20683" y="19207"/>
                  </a:lnTo>
                  <a:lnTo>
                    <a:pt x="20945" y="18742"/>
                  </a:lnTo>
                  <a:lnTo>
                    <a:pt x="21207" y="18343"/>
                  </a:lnTo>
                  <a:lnTo>
                    <a:pt x="21468" y="17944"/>
                  </a:lnTo>
                  <a:lnTo>
                    <a:pt x="21337" y="17479"/>
                  </a:lnTo>
                  <a:lnTo>
                    <a:pt x="21468" y="17080"/>
                  </a:lnTo>
                  <a:lnTo>
                    <a:pt x="21600" y="16681"/>
                  </a:lnTo>
                  <a:lnTo>
                    <a:pt x="21468" y="16149"/>
                  </a:lnTo>
                  <a:lnTo>
                    <a:pt x="21468" y="15751"/>
                  </a:lnTo>
                  <a:lnTo>
                    <a:pt x="21337" y="15219"/>
                  </a:lnTo>
                  <a:lnTo>
                    <a:pt x="21207" y="14820"/>
                  </a:lnTo>
                  <a:lnTo>
                    <a:pt x="21076" y="14687"/>
                  </a:lnTo>
                  <a:lnTo>
                    <a:pt x="21076" y="14488"/>
                  </a:lnTo>
                  <a:lnTo>
                    <a:pt x="20945" y="14289"/>
                  </a:lnTo>
                  <a:lnTo>
                    <a:pt x="20945" y="14089"/>
                  </a:lnTo>
                  <a:lnTo>
                    <a:pt x="20683" y="13890"/>
                  </a:lnTo>
                  <a:lnTo>
                    <a:pt x="20552" y="13690"/>
                  </a:lnTo>
                  <a:lnTo>
                    <a:pt x="20552" y="13558"/>
                  </a:lnTo>
                  <a:lnTo>
                    <a:pt x="20421" y="13358"/>
                  </a:lnTo>
                  <a:lnTo>
                    <a:pt x="20290" y="13225"/>
                  </a:lnTo>
                  <a:lnTo>
                    <a:pt x="20159" y="12959"/>
                  </a:lnTo>
                  <a:lnTo>
                    <a:pt x="19897" y="12760"/>
                  </a:lnTo>
                  <a:lnTo>
                    <a:pt x="19897" y="12560"/>
                  </a:lnTo>
                  <a:lnTo>
                    <a:pt x="19636" y="12428"/>
                  </a:lnTo>
                  <a:lnTo>
                    <a:pt x="19505" y="12162"/>
                  </a:lnTo>
                  <a:lnTo>
                    <a:pt x="19374" y="12029"/>
                  </a:lnTo>
                  <a:lnTo>
                    <a:pt x="19112" y="11829"/>
                  </a:lnTo>
                  <a:lnTo>
                    <a:pt x="19112" y="11630"/>
                  </a:lnTo>
                  <a:lnTo>
                    <a:pt x="18850" y="11431"/>
                  </a:lnTo>
                  <a:lnTo>
                    <a:pt x="18588" y="11364"/>
                  </a:lnTo>
                  <a:lnTo>
                    <a:pt x="18588" y="11165"/>
                  </a:lnTo>
                  <a:lnTo>
                    <a:pt x="18327" y="10899"/>
                  </a:lnTo>
                  <a:lnTo>
                    <a:pt x="18065" y="10700"/>
                  </a:lnTo>
                  <a:lnTo>
                    <a:pt x="17934" y="10500"/>
                  </a:lnTo>
                  <a:lnTo>
                    <a:pt x="17672" y="10367"/>
                  </a:lnTo>
                  <a:lnTo>
                    <a:pt x="17541" y="10168"/>
                  </a:lnTo>
                  <a:lnTo>
                    <a:pt x="17279" y="9902"/>
                  </a:lnTo>
                  <a:lnTo>
                    <a:pt x="17018" y="9769"/>
                  </a:lnTo>
                  <a:lnTo>
                    <a:pt x="16625" y="9503"/>
                  </a:lnTo>
                  <a:lnTo>
                    <a:pt x="16494" y="9370"/>
                  </a:lnTo>
                  <a:lnTo>
                    <a:pt x="16101" y="9238"/>
                  </a:lnTo>
                  <a:lnTo>
                    <a:pt x="15970" y="8972"/>
                  </a:lnTo>
                  <a:lnTo>
                    <a:pt x="15708" y="8772"/>
                  </a:lnTo>
                  <a:lnTo>
                    <a:pt x="15578" y="8706"/>
                  </a:lnTo>
                  <a:lnTo>
                    <a:pt x="15316" y="8507"/>
                  </a:lnTo>
                  <a:lnTo>
                    <a:pt x="15316" y="8373"/>
                  </a:lnTo>
                  <a:lnTo>
                    <a:pt x="15185" y="8174"/>
                  </a:lnTo>
                  <a:lnTo>
                    <a:pt x="15054" y="7975"/>
                  </a:lnTo>
                  <a:lnTo>
                    <a:pt x="14923" y="7709"/>
                  </a:lnTo>
                  <a:lnTo>
                    <a:pt x="14923" y="7510"/>
                  </a:lnTo>
                  <a:lnTo>
                    <a:pt x="14792" y="7310"/>
                  </a:lnTo>
                  <a:lnTo>
                    <a:pt x="14661" y="7044"/>
                  </a:lnTo>
                  <a:lnTo>
                    <a:pt x="14661" y="6845"/>
                  </a:lnTo>
                  <a:lnTo>
                    <a:pt x="14661" y="6579"/>
                  </a:lnTo>
                  <a:lnTo>
                    <a:pt x="14661" y="6380"/>
                  </a:lnTo>
                  <a:lnTo>
                    <a:pt x="14792" y="6247"/>
                  </a:lnTo>
                  <a:lnTo>
                    <a:pt x="14661" y="6047"/>
                  </a:lnTo>
                  <a:lnTo>
                    <a:pt x="14792" y="5914"/>
                  </a:lnTo>
                  <a:lnTo>
                    <a:pt x="14792" y="5781"/>
                  </a:lnTo>
                </a:path>
              </a:pathLst>
            </a:custGeom>
            <a:solidFill>
              <a:schemeClr val="folHlink">
                <a:alpha val="100000"/>
              </a:schemeClr>
            </a:solidFill>
            <a:ln w="9525">
              <a:noFill/>
            </a:ln>
          </p:spPr>
          <p:txBody>
            <a:bodyPr/>
            <a:lstStyle/>
            <a:p>
              <a:endParaRPr lang="en-US" sz="3600"/>
            </a:p>
          </p:txBody>
        </p:sp>
      </p:grpSp>
      <p:sp>
        <p:nvSpPr>
          <p:cNvPr id="2051" name="未知"/>
          <p:cNvSpPr>
            <a:spLocks noChangeAspect="1"/>
          </p:cNvSpPr>
          <p:nvPr/>
        </p:nvSpPr>
        <p:spPr>
          <a:xfrm>
            <a:off x="2282826" y="2293939"/>
            <a:ext cx="6897688" cy="4591050"/>
          </a:xfrm>
          <a:custGeom>
            <a:avLst/>
            <a:gdLst/>
            <a:ahLst/>
            <a:cxnLst>
              <a:cxn ang="0">
                <a:pos x="0" y="4572133"/>
              </a:cxn>
              <a:cxn ang="0">
                <a:pos x="5786074" y="0"/>
              </a:cxn>
              <a:cxn ang="0">
                <a:pos x="6882360" y="14878"/>
              </a:cxn>
              <a:cxn ang="0">
                <a:pos x="6897688" y="4591050"/>
              </a:cxn>
              <a:cxn ang="0">
                <a:pos x="0" y="4572133"/>
              </a:cxn>
            </a:cxnLst>
            <a:rect l="0" t="0" r="0" b="0"/>
            <a:pathLst>
              <a:path w="21600" h="21600">
                <a:moveTo>
                  <a:pt x="0" y="21511"/>
                </a:moveTo>
                <a:lnTo>
                  <a:pt x="18119" y="0"/>
                </a:lnTo>
                <a:lnTo>
                  <a:pt x="21552" y="70"/>
                </a:lnTo>
                <a:lnTo>
                  <a:pt x="21600" y="21600"/>
                </a:lnTo>
                <a:lnTo>
                  <a:pt x="0" y="21511"/>
                </a:lnTo>
              </a:path>
            </a:pathLst>
          </a:custGeom>
          <a:solidFill>
            <a:schemeClr val="folHlink">
              <a:alpha val="100000"/>
            </a:schemeClr>
          </a:solidFill>
          <a:ln w="9525">
            <a:noFill/>
          </a:ln>
        </p:spPr>
        <p:txBody>
          <a:bodyPr/>
          <a:lstStyle/>
          <a:p>
            <a:endParaRPr lang="en-US" sz="3600"/>
          </a:p>
        </p:txBody>
      </p:sp>
      <p:sp>
        <p:nvSpPr>
          <p:cNvPr id="2061" name="Rectangle 13"/>
          <p:cNvSpPr>
            <a:spLocks noGrp="1" noChangeArrowheads="1"/>
          </p:cNvSpPr>
          <p:nvPr>
            <p:ph type="ctrTitle" sz="quarter"/>
          </p:nvPr>
        </p:nvSpPr>
        <p:spPr>
          <a:xfrm>
            <a:off x="396876" y="2133600"/>
            <a:ext cx="8423275" cy="1470025"/>
          </a:xfrm>
        </p:spPr>
        <p:txBody>
          <a:bodyPr/>
          <a:lstStyle>
            <a:lvl1pPr algn="ctr">
              <a:defRPr/>
            </a:lvl1pPr>
          </a:lstStyle>
          <a:p>
            <a:pPr lvl="0"/>
            <a:r>
              <a:rPr lang="en-US" altLang="zh-CN" noProof="0"/>
              <a:t>Click to edit Master title style</a:t>
            </a:r>
          </a:p>
        </p:txBody>
      </p:sp>
      <p:sp>
        <p:nvSpPr>
          <p:cNvPr id="2062" name="Rectangle 14"/>
          <p:cNvSpPr>
            <a:spLocks noGrp="1" noChangeArrowheads="1"/>
          </p:cNvSpPr>
          <p:nvPr>
            <p:ph type="subTitle" sz="quarter" idx="1"/>
          </p:nvPr>
        </p:nvSpPr>
        <p:spPr>
          <a:xfrm>
            <a:off x="1371600" y="3886201"/>
            <a:ext cx="6400800" cy="1198563"/>
          </a:xfrm>
        </p:spPr>
        <p:txBody>
          <a:bodyPr anchor="ctr" anchorCtr="1"/>
          <a:lstStyle>
            <a:lvl1pPr marL="0" indent="0">
              <a:buFontTx/>
              <a:buNone/>
              <a:defRPr/>
            </a:lvl1pPr>
          </a:lstStyle>
          <a:p>
            <a:pPr lvl="0"/>
            <a:r>
              <a:rPr lang="en-US" altLang="zh-CN" noProof="0"/>
              <a:t>Click to edit Master subtitle style</a:t>
            </a:r>
          </a:p>
        </p:txBody>
      </p:sp>
      <p:sp>
        <p:nvSpPr>
          <p:cNvPr id="29" name="Rectangle 15"/>
          <p:cNvSpPr>
            <a:spLocks noGrp="1" noChangeArrowheads="1"/>
          </p:cNvSpPr>
          <p:nvPr>
            <p:ph type="dt" sz="quarter" idx="2"/>
          </p:nvPr>
        </p:nvSpPr>
        <p:spPr bwMode="auto">
          <a:xfrm>
            <a:off x="45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defTabSz="914353" fontAlgn="base">
              <a:spcBef>
                <a:spcPct val="0"/>
              </a:spcBef>
              <a:spcAft>
                <a:spcPct val="0"/>
              </a:spcAft>
              <a:defRPr/>
            </a:pPr>
            <a:endParaRPr lang="en-US" altLang="zh-CN"/>
          </a:p>
        </p:txBody>
      </p:sp>
      <p:sp>
        <p:nvSpPr>
          <p:cNvPr id="30" name="Rectangle 16"/>
          <p:cNvSpPr>
            <a:spLocks noGrp="1" noChangeArrowheads="1"/>
          </p:cNvSpPr>
          <p:nvPr>
            <p:ph type="ftr" sz="quarter" idx="3"/>
          </p:nvPr>
        </p:nvSpPr>
        <p:spPr bwMode="auto">
          <a:xfrm>
            <a:off x="3124201"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defTabSz="914353" fontAlgn="base">
              <a:spcBef>
                <a:spcPct val="0"/>
              </a:spcBef>
              <a:spcAft>
                <a:spcPct val="0"/>
              </a:spcAft>
              <a:defRPr/>
            </a:pPr>
            <a:endParaRPr lang="en-US" altLang="zh-CN"/>
          </a:p>
        </p:txBody>
      </p:sp>
      <p:sp>
        <p:nvSpPr>
          <p:cNvPr id="31" name="Rectangle 17"/>
          <p:cNvSpPr>
            <a:spLocks noGrp="1" noChangeArrowheads="1"/>
          </p:cNvSpPr>
          <p:nvPr>
            <p:ph type="sldNum" sz="quarter" idx="4"/>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defTabSz="914353" fontAlgn="base">
              <a:spcBef>
                <a:spcPct val="0"/>
              </a:spcBef>
              <a:spcAft>
                <a:spcPct val="0"/>
              </a:spcAft>
              <a:defRPr/>
            </a:pPr>
            <a:fld id="{60EB2F9E-C9E0-4EA3-A9E2-0DF5F691060E}" type="slidenum">
              <a:rPr lang="en-US" altLang="zh-CN" smtClean="0"/>
              <a:pPr defTabSz="914353" fontAlgn="base">
                <a:spcBef>
                  <a:spcPct val="0"/>
                </a:spcBef>
                <a:spcAft>
                  <a:spcPct val="0"/>
                </a:spcAft>
                <a:defRPr/>
              </a:pPr>
              <a:t>‹N›</a:t>
            </a:fld>
            <a:endParaRPr lang="en-US" altLang="zh-CN"/>
          </a:p>
        </p:txBody>
      </p:sp>
    </p:spTree>
    <p:extLst>
      <p:ext uri="{BB962C8B-B14F-4D97-AF65-F5344CB8AC3E}">
        <p14:creationId xmlns:p14="http://schemas.microsoft.com/office/powerpoint/2010/main" val="41104428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53" fontAlgn="base">
              <a:spcBef>
                <a:spcPct val="0"/>
              </a:spcBef>
              <a:spcAft>
                <a:spcPct val="0"/>
              </a:spcAft>
              <a:defRPr/>
            </a:pPr>
            <a:endParaRPr lang="en-US" altLang="zh-CN"/>
          </a:p>
        </p:txBody>
      </p:sp>
      <p:sp>
        <p:nvSpPr>
          <p:cNvPr id="5" name="Footer Placeholder 4"/>
          <p:cNvSpPr>
            <a:spLocks noGrp="1"/>
          </p:cNvSpPr>
          <p:nvPr>
            <p:ph type="ftr" sz="quarter" idx="11"/>
          </p:nvPr>
        </p:nvSpPr>
        <p:spPr/>
        <p:txBody>
          <a:bodyPr/>
          <a:lstStyle/>
          <a:p>
            <a:pPr defTabSz="914353" fontAlgn="base">
              <a:spcBef>
                <a:spcPct val="0"/>
              </a:spcBef>
              <a:spcAft>
                <a:spcPct val="0"/>
              </a:spcAft>
              <a:defRPr/>
            </a:pPr>
            <a:endParaRPr lang="en-US" altLang="zh-CN"/>
          </a:p>
        </p:txBody>
      </p:sp>
      <p:sp>
        <p:nvSpPr>
          <p:cNvPr id="6" name="Slide Number Placeholder 5"/>
          <p:cNvSpPr>
            <a:spLocks noGrp="1"/>
          </p:cNvSpPr>
          <p:nvPr>
            <p:ph type="sldNum" sz="quarter" idx="12"/>
          </p:nvPr>
        </p:nvSpPr>
        <p:spPr/>
        <p:txBody>
          <a:bodyPr/>
          <a:lstStyle/>
          <a:p>
            <a:pPr defTabSz="914353" fontAlgn="base">
              <a:spcBef>
                <a:spcPct val="0"/>
              </a:spcBef>
              <a:spcAft>
                <a:spcPct val="0"/>
              </a:spcAft>
              <a:defRPr/>
            </a:pPr>
            <a:fld id="{38544C22-EC13-4D2B-BB53-07ACC9C2DCDB}" type="slidenum">
              <a:rPr lang="en-US" altLang="zh-CN" smtClean="0"/>
              <a:pPr defTabSz="914353" fontAlgn="base">
                <a:spcBef>
                  <a:spcPct val="0"/>
                </a:spcBef>
                <a:spcAft>
                  <a:spcPct val="0"/>
                </a:spcAft>
                <a:defRPr/>
              </a:pPr>
              <a:t>‹N›</a:t>
            </a:fld>
            <a:endParaRPr lang="en-US" altLang="zh-CN"/>
          </a:p>
        </p:txBody>
      </p:sp>
    </p:spTree>
    <p:extLst>
      <p:ext uri="{BB962C8B-B14F-4D97-AF65-F5344CB8AC3E}">
        <p14:creationId xmlns:p14="http://schemas.microsoft.com/office/powerpoint/2010/main" val="549300572"/>
      </p:ext>
    </p:extLst>
  </p:cSld>
  <p:clrMapOvr>
    <a:masterClrMapping/>
  </p:clrMapOvr>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lvl1pPr>
            <a:lvl2pPr marL="457177" indent="0">
              <a:buNone/>
              <a:defRPr sz="2000"/>
            </a:lvl2pPr>
            <a:lvl3pPr marL="914353" indent="0">
              <a:buNone/>
              <a:defRPr sz="18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53" fontAlgn="base">
              <a:spcBef>
                <a:spcPct val="0"/>
              </a:spcBef>
              <a:spcAft>
                <a:spcPct val="0"/>
              </a:spcAft>
              <a:defRPr/>
            </a:pPr>
            <a:endParaRPr lang="en-US" altLang="zh-CN"/>
          </a:p>
        </p:txBody>
      </p:sp>
      <p:sp>
        <p:nvSpPr>
          <p:cNvPr id="5" name="Footer Placeholder 4"/>
          <p:cNvSpPr>
            <a:spLocks noGrp="1"/>
          </p:cNvSpPr>
          <p:nvPr>
            <p:ph type="ftr" sz="quarter" idx="11"/>
          </p:nvPr>
        </p:nvSpPr>
        <p:spPr/>
        <p:txBody>
          <a:bodyPr/>
          <a:lstStyle/>
          <a:p>
            <a:pPr defTabSz="914353" fontAlgn="base">
              <a:spcBef>
                <a:spcPct val="0"/>
              </a:spcBef>
              <a:spcAft>
                <a:spcPct val="0"/>
              </a:spcAft>
              <a:defRPr/>
            </a:pPr>
            <a:endParaRPr lang="en-US" altLang="zh-CN"/>
          </a:p>
        </p:txBody>
      </p:sp>
      <p:sp>
        <p:nvSpPr>
          <p:cNvPr id="6" name="Slide Number Placeholder 5"/>
          <p:cNvSpPr>
            <a:spLocks noGrp="1"/>
          </p:cNvSpPr>
          <p:nvPr>
            <p:ph type="sldNum" sz="quarter" idx="12"/>
          </p:nvPr>
        </p:nvSpPr>
        <p:spPr/>
        <p:txBody>
          <a:bodyPr/>
          <a:lstStyle/>
          <a:p>
            <a:pPr defTabSz="914353" fontAlgn="base">
              <a:spcBef>
                <a:spcPct val="0"/>
              </a:spcBef>
              <a:spcAft>
                <a:spcPct val="0"/>
              </a:spcAft>
              <a:defRPr/>
            </a:pPr>
            <a:fld id="{38544C22-EC13-4D2B-BB53-07ACC9C2DCDB}" type="slidenum">
              <a:rPr lang="en-US" altLang="zh-CN" smtClean="0"/>
              <a:pPr defTabSz="914353" fontAlgn="base">
                <a:spcBef>
                  <a:spcPct val="0"/>
                </a:spcBef>
                <a:spcAft>
                  <a:spcPct val="0"/>
                </a:spcAft>
                <a:defRPr/>
              </a:pPr>
              <a:t>‹N›</a:t>
            </a:fld>
            <a:endParaRPr lang="en-US" altLang="zh-CN"/>
          </a:p>
        </p:txBody>
      </p:sp>
    </p:spTree>
    <p:extLst>
      <p:ext uri="{BB962C8B-B14F-4D97-AF65-F5344CB8AC3E}">
        <p14:creationId xmlns:p14="http://schemas.microsoft.com/office/powerpoint/2010/main" val="2368480204"/>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53" fontAlgn="base">
              <a:spcBef>
                <a:spcPct val="0"/>
              </a:spcBef>
              <a:spcAft>
                <a:spcPct val="0"/>
              </a:spcAft>
              <a:defRPr/>
            </a:pPr>
            <a:endParaRPr lang="en-US" altLang="zh-CN"/>
          </a:p>
        </p:txBody>
      </p:sp>
      <p:sp>
        <p:nvSpPr>
          <p:cNvPr id="6" name="Footer Placeholder 5"/>
          <p:cNvSpPr>
            <a:spLocks noGrp="1"/>
          </p:cNvSpPr>
          <p:nvPr>
            <p:ph type="ftr" sz="quarter" idx="11"/>
          </p:nvPr>
        </p:nvSpPr>
        <p:spPr/>
        <p:txBody>
          <a:bodyPr/>
          <a:lstStyle/>
          <a:p>
            <a:pPr defTabSz="914353" fontAlgn="base">
              <a:spcBef>
                <a:spcPct val="0"/>
              </a:spcBef>
              <a:spcAft>
                <a:spcPct val="0"/>
              </a:spcAft>
              <a:defRPr/>
            </a:pPr>
            <a:endParaRPr lang="en-US" altLang="zh-CN"/>
          </a:p>
        </p:txBody>
      </p:sp>
      <p:sp>
        <p:nvSpPr>
          <p:cNvPr id="7" name="Slide Number Placeholder 6"/>
          <p:cNvSpPr>
            <a:spLocks noGrp="1"/>
          </p:cNvSpPr>
          <p:nvPr>
            <p:ph type="sldNum" sz="quarter" idx="12"/>
          </p:nvPr>
        </p:nvSpPr>
        <p:spPr/>
        <p:txBody>
          <a:bodyPr/>
          <a:lstStyle/>
          <a:p>
            <a:pPr defTabSz="914353" fontAlgn="base">
              <a:spcBef>
                <a:spcPct val="0"/>
              </a:spcBef>
              <a:spcAft>
                <a:spcPct val="0"/>
              </a:spcAft>
              <a:defRPr/>
            </a:pPr>
            <a:fld id="{38544C22-EC13-4D2B-BB53-07ACC9C2DCDB}" type="slidenum">
              <a:rPr lang="en-US" altLang="zh-CN" smtClean="0"/>
              <a:pPr defTabSz="914353" fontAlgn="base">
                <a:spcBef>
                  <a:spcPct val="0"/>
                </a:spcBef>
                <a:spcAft>
                  <a:spcPct val="0"/>
                </a:spcAft>
                <a:defRPr/>
              </a:pPr>
              <a:t>‹N›</a:t>
            </a:fld>
            <a:endParaRPr lang="en-US" altLang="zh-CN"/>
          </a:p>
        </p:txBody>
      </p:sp>
    </p:spTree>
    <p:extLst>
      <p:ext uri="{BB962C8B-B14F-4D97-AF65-F5344CB8AC3E}">
        <p14:creationId xmlns:p14="http://schemas.microsoft.com/office/powerpoint/2010/main" val="4015065370"/>
      </p:ext>
    </p:extLst>
  </p:cSld>
  <p:clrMapOvr>
    <a:masterClrMapping/>
  </p:clrMapOvr>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53" fontAlgn="base">
              <a:spcBef>
                <a:spcPct val="0"/>
              </a:spcBef>
              <a:spcAft>
                <a:spcPct val="0"/>
              </a:spcAft>
              <a:defRPr/>
            </a:pPr>
            <a:endParaRPr lang="en-US" altLang="zh-CN"/>
          </a:p>
        </p:txBody>
      </p:sp>
      <p:sp>
        <p:nvSpPr>
          <p:cNvPr id="8" name="Footer Placeholder 7"/>
          <p:cNvSpPr>
            <a:spLocks noGrp="1"/>
          </p:cNvSpPr>
          <p:nvPr>
            <p:ph type="ftr" sz="quarter" idx="11"/>
          </p:nvPr>
        </p:nvSpPr>
        <p:spPr/>
        <p:txBody>
          <a:bodyPr/>
          <a:lstStyle/>
          <a:p>
            <a:pPr defTabSz="914353" fontAlgn="base">
              <a:spcBef>
                <a:spcPct val="0"/>
              </a:spcBef>
              <a:spcAft>
                <a:spcPct val="0"/>
              </a:spcAft>
              <a:defRPr/>
            </a:pPr>
            <a:endParaRPr lang="en-US" altLang="zh-CN"/>
          </a:p>
        </p:txBody>
      </p:sp>
      <p:sp>
        <p:nvSpPr>
          <p:cNvPr id="9" name="Slide Number Placeholder 8"/>
          <p:cNvSpPr>
            <a:spLocks noGrp="1"/>
          </p:cNvSpPr>
          <p:nvPr>
            <p:ph type="sldNum" sz="quarter" idx="12"/>
          </p:nvPr>
        </p:nvSpPr>
        <p:spPr/>
        <p:txBody>
          <a:bodyPr/>
          <a:lstStyle/>
          <a:p>
            <a:pPr defTabSz="914353" fontAlgn="base">
              <a:spcBef>
                <a:spcPct val="0"/>
              </a:spcBef>
              <a:spcAft>
                <a:spcPct val="0"/>
              </a:spcAft>
              <a:defRPr/>
            </a:pPr>
            <a:fld id="{38544C22-EC13-4D2B-BB53-07ACC9C2DCDB}" type="slidenum">
              <a:rPr lang="en-US" altLang="zh-CN" smtClean="0"/>
              <a:pPr defTabSz="914353" fontAlgn="base">
                <a:spcBef>
                  <a:spcPct val="0"/>
                </a:spcBef>
                <a:spcAft>
                  <a:spcPct val="0"/>
                </a:spcAft>
                <a:defRPr/>
              </a:pPr>
              <a:t>‹N›</a:t>
            </a:fld>
            <a:endParaRPr lang="en-US" altLang="zh-CN"/>
          </a:p>
        </p:txBody>
      </p:sp>
    </p:spTree>
    <p:extLst>
      <p:ext uri="{BB962C8B-B14F-4D97-AF65-F5344CB8AC3E}">
        <p14:creationId xmlns:p14="http://schemas.microsoft.com/office/powerpoint/2010/main" val="4138735855"/>
      </p:ext>
    </p:extLst>
  </p:cSld>
  <p:clrMapOvr>
    <a:masterClrMapping/>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53" fontAlgn="base">
              <a:spcBef>
                <a:spcPct val="0"/>
              </a:spcBef>
              <a:spcAft>
                <a:spcPct val="0"/>
              </a:spcAft>
              <a:defRPr/>
            </a:pPr>
            <a:endParaRPr lang="en-US" altLang="zh-CN"/>
          </a:p>
        </p:txBody>
      </p:sp>
      <p:sp>
        <p:nvSpPr>
          <p:cNvPr id="4" name="Footer Placeholder 3"/>
          <p:cNvSpPr>
            <a:spLocks noGrp="1"/>
          </p:cNvSpPr>
          <p:nvPr>
            <p:ph type="ftr" sz="quarter" idx="11"/>
          </p:nvPr>
        </p:nvSpPr>
        <p:spPr/>
        <p:txBody>
          <a:bodyPr/>
          <a:lstStyle/>
          <a:p>
            <a:pPr defTabSz="914353" fontAlgn="base">
              <a:spcBef>
                <a:spcPct val="0"/>
              </a:spcBef>
              <a:spcAft>
                <a:spcPct val="0"/>
              </a:spcAft>
              <a:defRPr/>
            </a:pPr>
            <a:endParaRPr lang="en-US" altLang="zh-CN"/>
          </a:p>
        </p:txBody>
      </p:sp>
      <p:sp>
        <p:nvSpPr>
          <p:cNvPr id="5" name="Slide Number Placeholder 4"/>
          <p:cNvSpPr>
            <a:spLocks noGrp="1"/>
          </p:cNvSpPr>
          <p:nvPr>
            <p:ph type="sldNum" sz="quarter" idx="12"/>
          </p:nvPr>
        </p:nvSpPr>
        <p:spPr/>
        <p:txBody>
          <a:bodyPr/>
          <a:lstStyle/>
          <a:p>
            <a:pPr defTabSz="914353" fontAlgn="base">
              <a:spcBef>
                <a:spcPct val="0"/>
              </a:spcBef>
              <a:spcAft>
                <a:spcPct val="0"/>
              </a:spcAft>
              <a:defRPr/>
            </a:pPr>
            <a:fld id="{38544C22-EC13-4D2B-BB53-07ACC9C2DCDB}" type="slidenum">
              <a:rPr lang="en-US" altLang="zh-CN" smtClean="0"/>
              <a:pPr defTabSz="914353" fontAlgn="base">
                <a:spcBef>
                  <a:spcPct val="0"/>
                </a:spcBef>
                <a:spcAft>
                  <a:spcPct val="0"/>
                </a:spcAft>
                <a:defRPr/>
              </a:pPr>
              <a:t>‹N›</a:t>
            </a:fld>
            <a:endParaRPr lang="en-US" altLang="zh-CN"/>
          </a:p>
        </p:txBody>
      </p:sp>
    </p:spTree>
    <p:extLst>
      <p:ext uri="{BB962C8B-B14F-4D97-AF65-F5344CB8AC3E}">
        <p14:creationId xmlns:p14="http://schemas.microsoft.com/office/powerpoint/2010/main" val="2488663156"/>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53" fontAlgn="base">
              <a:spcBef>
                <a:spcPct val="0"/>
              </a:spcBef>
              <a:spcAft>
                <a:spcPct val="0"/>
              </a:spcAft>
              <a:defRPr/>
            </a:pPr>
            <a:endParaRPr lang="en-US" altLang="zh-CN"/>
          </a:p>
        </p:txBody>
      </p:sp>
      <p:sp>
        <p:nvSpPr>
          <p:cNvPr id="3" name="Footer Placeholder 2"/>
          <p:cNvSpPr>
            <a:spLocks noGrp="1"/>
          </p:cNvSpPr>
          <p:nvPr>
            <p:ph type="ftr" sz="quarter" idx="11"/>
          </p:nvPr>
        </p:nvSpPr>
        <p:spPr/>
        <p:txBody>
          <a:bodyPr/>
          <a:lstStyle/>
          <a:p>
            <a:pPr defTabSz="914353" fontAlgn="base">
              <a:spcBef>
                <a:spcPct val="0"/>
              </a:spcBef>
              <a:spcAft>
                <a:spcPct val="0"/>
              </a:spcAft>
              <a:defRPr/>
            </a:pPr>
            <a:endParaRPr lang="en-US" altLang="zh-CN"/>
          </a:p>
        </p:txBody>
      </p:sp>
      <p:sp>
        <p:nvSpPr>
          <p:cNvPr id="4" name="Slide Number Placeholder 3"/>
          <p:cNvSpPr>
            <a:spLocks noGrp="1"/>
          </p:cNvSpPr>
          <p:nvPr>
            <p:ph type="sldNum" sz="quarter" idx="12"/>
          </p:nvPr>
        </p:nvSpPr>
        <p:spPr/>
        <p:txBody>
          <a:bodyPr/>
          <a:lstStyle/>
          <a:p>
            <a:pPr defTabSz="914353" fontAlgn="base">
              <a:spcBef>
                <a:spcPct val="0"/>
              </a:spcBef>
              <a:spcAft>
                <a:spcPct val="0"/>
              </a:spcAft>
              <a:defRPr/>
            </a:pPr>
            <a:fld id="{38544C22-EC13-4D2B-BB53-07ACC9C2DCDB}" type="slidenum">
              <a:rPr lang="en-US" altLang="zh-CN" smtClean="0"/>
              <a:pPr defTabSz="914353" fontAlgn="base">
                <a:spcBef>
                  <a:spcPct val="0"/>
                </a:spcBef>
                <a:spcAft>
                  <a:spcPct val="0"/>
                </a:spcAft>
                <a:defRPr/>
              </a:pPr>
              <a:t>‹N›</a:t>
            </a:fld>
            <a:endParaRPr lang="en-US" altLang="zh-CN"/>
          </a:p>
        </p:txBody>
      </p:sp>
    </p:spTree>
    <p:extLst>
      <p:ext uri="{BB962C8B-B14F-4D97-AF65-F5344CB8AC3E}">
        <p14:creationId xmlns:p14="http://schemas.microsoft.com/office/powerpoint/2010/main" val="3885685311"/>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53" fontAlgn="base">
              <a:spcBef>
                <a:spcPct val="0"/>
              </a:spcBef>
              <a:spcAft>
                <a:spcPct val="0"/>
              </a:spcAft>
              <a:defRPr/>
            </a:pPr>
            <a:endParaRPr lang="en-US" altLang="zh-CN"/>
          </a:p>
        </p:txBody>
      </p:sp>
      <p:sp>
        <p:nvSpPr>
          <p:cNvPr id="6" name="Footer Placeholder 5"/>
          <p:cNvSpPr>
            <a:spLocks noGrp="1"/>
          </p:cNvSpPr>
          <p:nvPr>
            <p:ph type="ftr" sz="quarter" idx="11"/>
          </p:nvPr>
        </p:nvSpPr>
        <p:spPr/>
        <p:txBody>
          <a:bodyPr/>
          <a:lstStyle/>
          <a:p>
            <a:pPr defTabSz="914353" fontAlgn="base">
              <a:spcBef>
                <a:spcPct val="0"/>
              </a:spcBef>
              <a:spcAft>
                <a:spcPct val="0"/>
              </a:spcAft>
              <a:defRPr/>
            </a:pPr>
            <a:endParaRPr lang="en-US" altLang="zh-CN"/>
          </a:p>
        </p:txBody>
      </p:sp>
      <p:sp>
        <p:nvSpPr>
          <p:cNvPr id="7" name="Slide Number Placeholder 6"/>
          <p:cNvSpPr>
            <a:spLocks noGrp="1"/>
          </p:cNvSpPr>
          <p:nvPr>
            <p:ph type="sldNum" sz="quarter" idx="12"/>
          </p:nvPr>
        </p:nvSpPr>
        <p:spPr/>
        <p:txBody>
          <a:bodyPr/>
          <a:lstStyle/>
          <a:p>
            <a:pPr defTabSz="914353" fontAlgn="base">
              <a:spcBef>
                <a:spcPct val="0"/>
              </a:spcBef>
              <a:spcAft>
                <a:spcPct val="0"/>
              </a:spcAft>
              <a:defRPr/>
            </a:pPr>
            <a:fld id="{38544C22-EC13-4D2B-BB53-07ACC9C2DCDB}" type="slidenum">
              <a:rPr lang="en-US" altLang="zh-CN" smtClean="0"/>
              <a:pPr defTabSz="914353" fontAlgn="base">
                <a:spcBef>
                  <a:spcPct val="0"/>
                </a:spcBef>
                <a:spcAft>
                  <a:spcPct val="0"/>
                </a:spcAft>
                <a:defRPr/>
              </a:pPr>
              <a:t>‹N›</a:t>
            </a:fld>
            <a:endParaRPr lang="en-US" altLang="zh-CN"/>
          </a:p>
        </p:txBody>
      </p:sp>
    </p:spTree>
    <p:extLst>
      <p:ext uri="{BB962C8B-B14F-4D97-AF65-F5344CB8AC3E}">
        <p14:creationId xmlns:p14="http://schemas.microsoft.com/office/powerpoint/2010/main" val="141849255"/>
      </p:ext>
    </p:extLst>
  </p:cSld>
  <p:clrMapOvr>
    <a:masterClrMapping/>
  </p:clrMapOvr>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marL="0" marR="0" lvl="0" indent="0" algn="l" defTabSz="914353"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53" fontAlgn="base">
              <a:spcBef>
                <a:spcPct val="0"/>
              </a:spcBef>
              <a:spcAft>
                <a:spcPct val="0"/>
              </a:spcAft>
              <a:defRPr/>
            </a:pPr>
            <a:endParaRPr lang="en-US" altLang="zh-CN"/>
          </a:p>
        </p:txBody>
      </p:sp>
      <p:sp>
        <p:nvSpPr>
          <p:cNvPr id="6" name="Footer Placeholder 5"/>
          <p:cNvSpPr>
            <a:spLocks noGrp="1"/>
          </p:cNvSpPr>
          <p:nvPr>
            <p:ph type="ftr" sz="quarter" idx="11"/>
          </p:nvPr>
        </p:nvSpPr>
        <p:spPr/>
        <p:txBody>
          <a:bodyPr/>
          <a:lstStyle/>
          <a:p>
            <a:pPr defTabSz="914353" fontAlgn="base">
              <a:spcBef>
                <a:spcPct val="0"/>
              </a:spcBef>
              <a:spcAft>
                <a:spcPct val="0"/>
              </a:spcAft>
              <a:defRPr/>
            </a:pPr>
            <a:endParaRPr lang="en-US" altLang="zh-CN"/>
          </a:p>
        </p:txBody>
      </p:sp>
      <p:sp>
        <p:nvSpPr>
          <p:cNvPr id="7" name="Slide Number Placeholder 6"/>
          <p:cNvSpPr>
            <a:spLocks noGrp="1"/>
          </p:cNvSpPr>
          <p:nvPr>
            <p:ph type="sldNum" sz="quarter" idx="12"/>
          </p:nvPr>
        </p:nvSpPr>
        <p:spPr/>
        <p:txBody>
          <a:bodyPr/>
          <a:lstStyle/>
          <a:p>
            <a:pPr defTabSz="914353" fontAlgn="base">
              <a:spcBef>
                <a:spcPct val="0"/>
              </a:spcBef>
              <a:spcAft>
                <a:spcPct val="0"/>
              </a:spcAft>
              <a:defRPr/>
            </a:pPr>
            <a:fld id="{38544C22-EC13-4D2B-BB53-07ACC9C2DCDB}" type="slidenum">
              <a:rPr lang="en-US" altLang="zh-CN" smtClean="0"/>
              <a:pPr defTabSz="914353" fontAlgn="base">
                <a:spcBef>
                  <a:spcPct val="0"/>
                </a:spcBef>
                <a:spcAft>
                  <a:spcPct val="0"/>
                </a:spcAft>
                <a:defRPr/>
              </a:pPr>
              <a:t>‹N›</a:t>
            </a:fld>
            <a:endParaRPr lang="en-US" altLang="zh-CN"/>
          </a:p>
        </p:txBody>
      </p:sp>
    </p:spTree>
    <p:extLst>
      <p:ext uri="{BB962C8B-B14F-4D97-AF65-F5344CB8AC3E}">
        <p14:creationId xmlns:p14="http://schemas.microsoft.com/office/powerpoint/2010/main" val="916913876"/>
      </p:ext>
    </p:extLst>
  </p:cSld>
  <p:clrMapOvr>
    <a:masterClrMapping/>
  </p:clrMapOvr>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53" fontAlgn="base">
              <a:spcBef>
                <a:spcPct val="0"/>
              </a:spcBef>
              <a:spcAft>
                <a:spcPct val="0"/>
              </a:spcAft>
              <a:defRPr/>
            </a:pPr>
            <a:endParaRPr lang="en-US" altLang="zh-CN"/>
          </a:p>
        </p:txBody>
      </p:sp>
      <p:sp>
        <p:nvSpPr>
          <p:cNvPr id="5" name="Footer Placeholder 4"/>
          <p:cNvSpPr>
            <a:spLocks noGrp="1"/>
          </p:cNvSpPr>
          <p:nvPr>
            <p:ph type="ftr" sz="quarter" idx="11"/>
          </p:nvPr>
        </p:nvSpPr>
        <p:spPr/>
        <p:txBody>
          <a:bodyPr/>
          <a:lstStyle/>
          <a:p>
            <a:pPr defTabSz="914353" fontAlgn="base">
              <a:spcBef>
                <a:spcPct val="0"/>
              </a:spcBef>
              <a:spcAft>
                <a:spcPct val="0"/>
              </a:spcAft>
              <a:defRPr/>
            </a:pPr>
            <a:endParaRPr lang="en-US" altLang="zh-CN"/>
          </a:p>
        </p:txBody>
      </p:sp>
      <p:sp>
        <p:nvSpPr>
          <p:cNvPr id="6" name="Slide Number Placeholder 5"/>
          <p:cNvSpPr>
            <a:spLocks noGrp="1"/>
          </p:cNvSpPr>
          <p:nvPr>
            <p:ph type="sldNum" sz="quarter" idx="12"/>
          </p:nvPr>
        </p:nvSpPr>
        <p:spPr/>
        <p:txBody>
          <a:bodyPr/>
          <a:lstStyle/>
          <a:p>
            <a:pPr defTabSz="914353" fontAlgn="base">
              <a:spcBef>
                <a:spcPct val="0"/>
              </a:spcBef>
              <a:spcAft>
                <a:spcPct val="0"/>
              </a:spcAft>
              <a:defRPr/>
            </a:pPr>
            <a:fld id="{38544C22-EC13-4D2B-BB53-07ACC9C2DCDB}" type="slidenum">
              <a:rPr lang="en-US" altLang="zh-CN" smtClean="0"/>
              <a:pPr defTabSz="914353" fontAlgn="base">
                <a:spcBef>
                  <a:spcPct val="0"/>
                </a:spcBef>
                <a:spcAft>
                  <a:spcPct val="0"/>
                </a:spcAft>
                <a:defRPr/>
              </a:pPr>
              <a:t>‹N›</a:t>
            </a:fld>
            <a:endParaRPr lang="en-US" altLang="zh-CN"/>
          </a:p>
        </p:txBody>
      </p:sp>
    </p:spTree>
    <p:extLst>
      <p:ext uri="{BB962C8B-B14F-4D97-AF65-F5344CB8AC3E}">
        <p14:creationId xmlns:p14="http://schemas.microsoft.com/office/powerpoint/2010/main" val="2230052791"/>
      </p:ext>
    </p:extLst>
  </p:cSld>
  <p:clrMapOvr>
    <a:masterClrMapping/>
  </p:clrMapOvr>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53" fontAlgn="base">
              <a:spcBef>
                <a:spcPct val="0"/>
              </a:spcBef>
              <a:spcAft>
                <a:spcPct val="0"/>
              </a:spcAft>
              <a:defRPr/>
            </a:pPr>
            <a:endParaRPr lang="en-US" altLang="zh-CN"/>
          </a:p>
        </p:txBody>
      </p:sp>
      <p:sp>
        <p:nvSpPr>
          <p:cNvPr id="5" name="Footer Placeholder 4"/>
          <p:cNvSpPr>
            <a:spLocks noGrp="1"/>
          </p:cNvSpPr>
          <p:nvPr>
            <p:ph type="ftr" sz="quarter" idx="11"/>
          </p:nvPr>
        </p:nvSpPr>
        <p:spPr/>
        <p:txBody>
          <a:bodyPr/>
          <a:lstStyle/>
          <a:p>
            <a:pPr defTabSz="914353" fontAlgn="base">
              <a:spcBef>
                <a:spcPct val="0"/>
              </a:spcBef>
              <a:spcAft>
                <a:spcPct val="0"/>
              </a:spcAft>
              <a:defRPr/>
            </a:pPr>
            <a:endParaRPr lang="en-US" altLang="zh-CN"/>
          </a:p>
        </p:txBody>
      </p:sp>
      <p:sp>
        <p:nvSpPr>
          <p:cNvPr id="6" name="Slide Number Placeholder 5"/>
          <p:cNvSpPr>
            <a:spLocks noGrp="1"/>
          </p:cNvSpPr>
          <p:nvPr>
            <p:ph type="sldNum" sz="quarter" idx="12"/>
          </p:nvPr>
        </p:nvSpPr>
        <p:spPr/>
        <p:txBody>
          <a:bodyPr/>
          <a:lstStyle/>
          <a:p>
            <a:pPr defTabSz="914353" fontAlgn="base">
              <a:spcBef>
                <a:spcPct val="0"/>
              </a:spcBef>
              <a:spcAft>
                <a:spcPct val="0"/>
              </a:spcAft>
              <a:defRPr/>
            </a:pPr>
            <a:fld id="{38544C22-EC13-4D2B-BB53-07ACC9C2DCDB}" type="slidenum">
              <a:rPr lang="en-US" altLang="zh-CN" smtClean="0"/>
              <a:pPr defTabSz="914353" fontAlgn="base">
                <a:spcBef>
                  <a:spcPct val="0"/>
                </a:spcBef>
                <a:spcAft>
                  <a:spcPct val="0"/>
                </a:spcAft>
                <a:defRPr/>
              </a:pPr>
              <a:t>‹N›</a:t>
            </a:fld>
            <a:endParaRPr lang="en-US" altLang="zh-CN"/>
          </a:p>
        </p:txBody>
      </p:sp>
    </p:spTree>
    <p:extLst>
      <p:ext uri="{BB962C8B-B14F-4D97-AF65-F5344CB8AC3E}">
        <p14:creationId xmlns:p14="http://schemas.microsoft.com/office/powerpoint/2010/main" val="343265750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62" name="PlaceHolder 1"/>
          <p:cNvSpPr>
            <a:spLocks noGrp="1"/>
          </p:cNvSpPr>
          <p:nvPr>
            <p:ph type="title"/>
          </p:nvPr>
        </p:nvSpPr>
        <p:spPr>
          <a:xfrm>
            <a:off x="2337480" y="1455120"/>
            <a:ext cx="4468680" cy="2681640"/>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663" name="PlaceHolder 2"/>
          <p:cNvSpPr>
            <a:spLocks noGrp="1"/>
          </p:cNvSpPr>
          <p:nvPr>
            <p:ph type="subTitle"/>
          </p:nvPr>
        </p:nvSpPr>
        <p:spPr>
          <a:xfrm>
            <a:off x="1371600" y="3816720"/>
            <a:ext cx="6400080" cy="1851480"/>
          </a:xfrm>
          <a:prstGeom prst="rect">
            <a:avLst/>
          </a:prstGeom>
        </p:spPr>
        <p:txBody>
          <a:bodyPr lIns="0" tIns="0" rIns="0" bIns="0" anchor="ctr">
            <a:spAutoFit/>
          </a:bodyPr>
          <a:lstStyle/>
          <a:p>
            <a:pPr algn="ctr"/>
            <a:endParaRPr lang="it-IT" sz="3200" b="0" strike="noStrike" spc="-1">
              <a:latin typeface="Arial" panose="020B0604020202020204"/>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3">
            <a:extLst>
              <a:ext uri="{FF2B5EF4-FFF2-40B4-BE49-F238E27FC236}">
                <a16:creationId xmlns:a16="http://schemas.microsoft.com/office/drawing/2014/main" id="{DC18CA6E-23D5-49F3-928A-EAB4AF4DAB98}"/>
              </a:ext>
            </a:extLst>
          </p:cNvPr>
          <p:cNvSpPr>
            <a:spLocks noGrp="1" noChangeArrowheads="1"/>
          </p:cNvSpPr>
          <p:nvPr>
            <p:ph type="dt" idx="10"/>
          </p:nvPr>
        </p:nvSpPr>
        <p:spPr>
          <a:ln/>
        </p:spPr>
        <p:txBody>
          <a:bodyPr/>
          <a:lstStyle>
            <a:lvl1pPr>
              <a:defRPr/>
            </a:lvl1pPr>
          </a:lstStyle>
          <a:p>
            <a:pPr>
              <a:defRPr/>
            </a:pPr>
            <a:r>
              <a:rPr lang="it-IT" altLang="it-IT"/>
              <a:t>14/03/18</a:t>
            </a:r>
          </a:p>
        </p:txBody>
      </p:sp>
      <p:sp>
        <p:nvSpPr>
          <p:cNvPr id="5" name="Rectangle 5">
            <a:extLst>
              <a:ext uri="{FF2B5EF4-FFF2-40B4-BE49-F238E27FC236}">
                <a16:creationId xmlns:a16="http://schemas.microsoft.com/office/drawing/2014/main" id="{C32045AA-00A2-4630-9812-A6F44D1F22B4}"/>
              </a:ext>
            </a:extLst>
          </p:cNvPr>
          <p:cNvSpPr>
            <a:spLocks noGrp="1" noChangeArrowheads="1"/>
          </p:cNvSpPr>
          <p:nvPr>
            <p:ph type="sldNum" idx="11"/>
          </p:nvPr>
        </p:nvSpPr>
        <p:spPr>
          <a:ln/>
        </p:spPr>
        <p:txBody>
          <a:bodyPr/>
          <a:lstStyle>
            <a:lvl1pPr>
              <a:defRPr/>
            </a:lvl1pPr>
          </a:lstStyle>
          <a:p>
            <a:fld id="{465D0A10-6B0B-44C0-94CB-3DB6B40C583D}" type="slidenum">
              <a:rPr lang="it-IT" altLang="it-IT"/>
              <a:pPr/>
              <a:t>‹N›</a:t>
            </a:fld>
            <a:endParaRPr lang="it-IT" altLang="it-IT"/>
          </a:p>
        </p:txBody>
      </p:sp>
    </p:spTree>
    <p:extLst>
      <p:ext uri="{BB962C8B-B14F-4D97-AF65-F5344CB8AC3E}">
        <p14:creationId xmlns:p14="http://schemas.microsoft.com/office/powerpoint/2010/main" val="34029882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a:extLst>
              <a:ext uri="{FF2B5EF4-FFF2-40B4-BE49-F238E27FC236}">
                <a16:creationId xmlns:a16="http://schemas.microsoft.com/office/drawing/2014/main" id="{766B6699-7E65-437F-A60B-F806B9B48619}"/>
              </a:ext>
            </a:extLst>
          </p:cNvPr>
          <p:cNvSpPr>
            <a:spLocks noGrp="1" noChangeArrowheads="1"/>
          </p:cNvSpPr>
          <p:nvPr>
            <p:ph type="dt" idx="10"/>
          </p:nvPr>
        </p:nvSpPr>
        <p:spPr>
          <a:ln/>
        </p:spPr>
        <p:txBody>
          <a:bodyPr/>
          <a:lstStyle>
            <a:lvl1pPr>
              <a:defRPr/>
            </a:lvl1pPr>
          </a:lstStyle>
          <a:p>
            <a:pPr>
              <a:defRPr/>
            </a:pPr>
            <a:r>
              <a:rPr lang="it-IT" altLang="it-IT"/>
              <a:t>14/03/18</a:t>
            </a:r>
          </a:p>
        </p:txBody>
      </p:sp>
      <p:sp>
        <p:nvSpPr>
          <p:cNvPr id="5" name="Rectangle 5">
            <a:extLst>
              <a:ext uri="{FF2B5EF4-FFF2-40B4-BE49-F238E27FC236}">
                <a16:creationId xmlns:a16="http://schemas.microsoft.com/office/drawing/2014/main" id="{9107EB00-DBC0-4B29-B7F5-861F3DD3C525}"/>
              </a:ext>
            </a:extLst>
          </p:cNvPr>
          <p:cNvSpPr>
            <a:spLocks noGrp="1" noChangeArrowheads="1"/>
          </p:cNvSpPr>
          <p:nvPr>
            <p:ph type="sldNum" idx="11"/>
          </p:nvPr>
        </p:nvSpPr>
        <p:spPr>
          <a:ln/>
        </p:spPr>
        <p:txBody>
          <a:bodyPr/>
          <a:lstStyle>
            <a:lvl1pPr>
              <a:defRPr/>
            </a:lvl1pPr>
          </a:lstStyle>
          <a:p>
            <a:fld id="{147807A5-5A0F-4E06-8C50-A8A8B1E49787}" type="slidenum">
              <a:rPr lang="it-IT" altLang="it-IT"/>
              <a:pPr/>
              <a:t>‹N›</a:t>
            </a:fld>
            <a:endParaRPr lang="it-IT" altLang="it-IT"/>
          </a:p>
        </p:txBody>
      </p:sp>
    </p:spTree>
    <p:extLst>
      <p:ext uri="{BB962C8B-B14F-4D97-AF65-F5344CB8AC3E}">
        <p14:creationId xmlns:p14="http://schemas.microsoft.com/office/powerpoint/2010/main" val="23205612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3">
            <a:extLst>
              <a:ext uri="{FF2B5EF4-FFF2-40B4-BE49-F238E27FC236}">
                <a16:creationId xmlns:a16="http://schemas.microsoft.com/office/drawing/2014/main" id="{B7676640-2083-4CB6-9CEC-26E475EC989B}"/>
              </a:ext>
            </a:extLst>
          </p:cNvPr>
          <p:cNvSpPr>
            <a:spLocks noGrp="1" noChangeArrowheads="1"/>
          </p:cNvSpPr>
          <p:nvPr>
            <p:ph type="dt" idx="10"/>
          </p:nvPr>
        </p:nvSpPr>
        <p:spPr>
          <a:ln/>
        </p:spPr>
        <p:txBody>
          <a:bodyPr/>
          <a:lstStyle>
            <a:lvl1pPr>
              <a:defRPr/>
            </a:lvl1pPr>
          </a:lstStyle>
          <a:p>
            <a:pPr>
              <a:defRPr/>
            </a:pPr>
            <a:r>
              <a:rPr lang="it-IT" altLang="it-IT"/>
              <a:t>14/03/18</a:t>
            </a:r>
          </a:p>
        </p:txBody>
      </p:sp>
      <p:sp>
        <p:nvSpPr>
          <p:cNvPr id="5" name="Rectangle 5">
            <a:extLst>
              <a:ext uri="{FF2B5EF4-FFF2-40B4-BE49-F238E27FC236}">
                <a16:creationId xmlns:a16="http://schemas.microsoft.com/office/drawing/2014/main" id="{4BF5478F-C18C-4582-B4C8-F104D6EE2A64}"/>
              </a:ext>
            </a:extLst>
          </p:cNvPr>
          <p:cNvSpPr>
            <a:spLocks noGrp="1" noChangeArrowheads="1"/>
          </p:cNvSpPr>
          <p:nvPr>
            <p:ph type="sldNum" idx="11"/>
          </p:nvPr>
        </p:nvSpPr>
        <p:spPr>
          <a:ln/>
        </p:spPr>
        <p:txBody>
          <a:bodyPr/>
          <a:lstStyle>
            <a:lvl1pPr>
              <a:defRPr/>
            </a:lvl1pPr>
          </a:lstStyle>
          <a:p>
            <a:fld id="{4CBEF67B-498C-4C02-9BB1-FFAF8420E83A}" type="slidenum">
              <a:rPr lang="it-IT" altLang="it-IT"/>
              <a:pPr/>
              <a:t>‹N›</a:t>
            </a:fld>
            <a:endParaRPr lang="it-IT" altLang="it-IT"/>
          </a:p>
        </p:txBody>
      </p:sp>
    </p:spTree>
    <p:extLst>
      <p:ext uri="{BB962C8B-B14F-4D97-AF65-F5344CB8AC3E}">
        <p14:creationId xmlns:p14="http://schemas.microsoft.com/office/powerpoint/2010/main" val="13389569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3838" cy="45180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600200"/>
            <a:ext cx="4035425" cy="45180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3">
            <a:extLst>
              <a:ext uri="{FF2B5EF4-FFF2-40B4-BE49-F238E27FC236}">
                <a16:creationId xmlns:a16="http://schemas.microsoft.com/office/drawing/2014/main" id="{CF62B177-F584-4129-9ADC-E9DBCDEA3F1C}"/>
              </a:ext>
            </a:extLst>
          </p:cNvPr>
          <p:cNvSpPr>
            <a:spLocks noGrp="1" noChangeArrowheads="1"/>
          </p:cNvSpPr>
          <p:nvPr>
            <p:ph type="dt" idx="10"/>
          </p:nvPr>
        </p:nvSpPr>
        <p:spPr>
          <a:ln/>
        </p:spPr>
        <p:txBody>
          <a:bodyPr/>
          <a:lstStyle>
            <a:lvl1pPr>
              <a:defRPr/>
            </a:lvl1pPr>
          </a:lstStyle>
          <a:p>
            <a:pPr>
              <a:defRPr/>
            </a:pPr>
            <a:r>
              <a:rPr lang="it-IT" altLang="it-IT"/>
              <a:t>14/03/18</a:t>
            </a:r>
          </a:p>
        </p:txBody>
      </p:sp>
      <p:sp>
        <p:nvSpPr>
          <p:cNvPr id="6" name="Rectangle 5">
            <a:extLst>
              <a:ext uri="{FF2B5EF4-FFF2-40B4-BE49-F238E27FC236}">
                <a16:creationId xmlns:a16="http://schemas.microsoft.com/office/drawing/2014/main" id="{E85D093E-7788-4215-8B5A-B05E0E78BC3E}"/>
              </a:ext>
            </a:extLst>
          </p:cNvPr>
          <p:cNvSpPr>
            <a:spLocks noGrp="1" noChangeArrowheads="1"/>
          </p:cNvSpPr>
          <p:nvPr>
            <p:ph type="sldNum" idx="11"/>
          </p:nvPr>
        </p:nvSpPr>
        <p:spPr>
          <a:ln/>
        </p:spPr>
        <p:txBody>
          <a:bodyPr/>
          <a:lstStyle>
            <a:lvl1pPr>
              <a:defRPr/>
            </a:lvl1pPr>
          </a:lstStyle>
          <a:p>
            <a:fld id="{A9DBD3CF-C6DA-4B03-B49C-B785C58BF35E}" type="slidenum">
              <a:rPr lang="it-IT" altLang="it-IT"/>
              <a:pPr/>
              <a:t>‹N›</a:t>
            </a:fld>
            <a:endParaRPr lang="it-IT" altLang="it-IT"/>
          </a:p>
        </p:txBody>
      </p:sp>
    </p:spTree>
    <p:extLst>
      <p:ext uri="{BB962C8B-B14F-4D97-AF65-F5344CB8AC3E}">
        <p14:creationId xmlns:p14="http://schemas.microsoft.com/office/powerpoint/2010/main" val="36378779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3">
            <a:extLst>
              <a:ext uri="{FF2B5EF4-FFF2-40B4-BE49-F238E27FC236}">
                <a16:creationId xmlns:a16="http://schemas.microsoft.com/office/drawing/2014/main" id="{CE0012A8-78C9-4600-83A4-582255C4EEBC}"/>
              </a:ext>
            </a:extLst>
          </p:cNvPr>
          <p:cNvSpPr>
            <a:spLocks noGrp="1" noChangeArrowheads="1"/>
          </p:cNvSpPr>
          <p:nvPr>
            <p:ph type="dt" idx="10"/>
          </p:nvPr>
        </p:nvSpPr>
        <p:spPr>
          <a:ln/>
        </p:spPr>
        <p:txBody>
          <a:bodyPr/>
          <a:lstStyle>
            <a:lvl1pPr>
              <a:defRPr/>
            </a:lvl1pPr>
          </a:lstStyle>
          <a:p>
            <a:pPr>
              <a:defRPr/>
            </a:pPr>
            <a:r>
              <a:rPr lang="it-IT" altLang="it-IT"/>
              <a:t>14/03/18</a:t>
            </a:r>
          </a:p>
        </p:txBody>
      </p:sp>
      <p:sp>
        <p:nvSpPr>
          <p:cNvPr id="8" name="Rectangle 5">
            <a:extLst>
              <a:ext uri="{FF2B5EF4-FFF2-40B4-BE49-F238E27FC236}">
                <a16:creationId xmlns:a16="http://schemas.microsoft.com/office/drawing/2014/main" id="{B10BD1BF-FAF2-4D7E-9A01-709DA918839C}"/>
              </a:ext>
            </a:extLst>
          </p:cNvPr>
          <p:cNvSpPr>
            <a:spLocks noGrp="1" noChangeArrowheads="1"/>
          </p:cNvSpPr>
          <p:nvPr>
            <p:ph type="sldNum" idx="11"/>
          </p:nvPr>
        </p:nvSpPr>
        <p:spPr>
          <a:ln/>
        </p:spPr>
        <p:txBody>
          <a:bodyPr/>
          <a:lstStyle>
            <a:lvl1pPr>
              <a:defRPr/>
            </a:lvl1pPr>
          </a:lstStyle>
          <a:p>
            <a:fld id="{6D7E55EB-DB04-492C-ACCE-45869B949108}" type="slidenum">
              <a:rPr lang="it-IT" altLang="it-IT"/>
              <a:pPr/>
              <a:t>‹N›</a:t>
            </a:fld>
            <a:endParaRPr lang="it-IT" altLang="it-IT"/>
          </a:p>
        </p:txBody>
      </p:sp>
    </p:spTree>
    <p:extLst>
      <p:ext uri="{BB962C8B-B14F-4D97-AF65-F5344CB8AC3E}">
        <p14:creationId xmlns:p14="http://schemas.microsoft.com/office/powerpoint/2010/main" val="17651521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3">
            <a:extLst>
              <a:ext uri="{FF2B5EF4-FFF2-40B4-BE49-F238E27FC236}">
                <a16:creationId xmlns:a16="http://schemas.microsoft.com/office/drawing/2014/main" id="{922FC31B-2BC4-4D72-ABC1-F1BAF1BA040C}"/>
              </a:ext>
            </a:extLst>
          </p:cNvPr>
          <p:cNvSpPr>
            <a:spLocks noGrp="1" noChangeArrowheads="1"/>
          </p:cNvSpPr>
          <p:nvPr>
            <p:ph type="dt" idx="10"/>
          </p:nvPr>
        </p:nvSpPr>
        <p:spPr>
          <a:ln/>
        </p:spPr>
        <p:txBody>
          <a:bodyPr/>
          <a:lstStyle>
            <a:lvl1pPr>
              <a:defRPr/>
            </a:lvl1pPr>
          </a:lstStyle>
          <a:p>
            <a:pPr>
              <a:defRPr/>
            </a:pPr>
            <a:r>
              <a:rPr lang="it-IT" altLang="it-IT"/>
              <a:t>14/03/18</a:t>
            </a:r>
          </a:p>
        </p:txBody>
      </p:sp>
      <p:sp>
        <p:nvSpPr>
          <p:cNvPr id="4" name="Rectangle 5">
            <a:extLst>
              <a:ext uri="{FF2B5EF4-FFF2-40B4-BE49-F238E27FC236}">
                <a16:creationId xmlns:a16="http://schemas.microsoft.com/office/drawing/2014/main" id="{470B5D18-7B86-4B03-902A-3F1F790D37FB}"/>
              </a:ext>
            </a:extLst>
          </p:cNvPr>
          <p:cNvSpPr>
            <a:spLocks noGrp="1" noChangeArrowheads="1"/>
          </p:cNvSpPr>
          <p:nvPr>
            <p:ph type="sldNum" idx="11"/>
          </p:nvPr>
        </p:nvSpPr>
        <p:spPr>
          <a:ln/>
        </p:spPr>
        <p:txBody>
          <a:bodyPr/>
          <a:lstStyle>
            <a:lvl1pPr>
              <a:defRPr/>
            </a:lvl1pPr>
          </a:lstStyle>
          <a:p>
            <a:fld id="{4C1A8A9D-9824-4B59-A90E-E67D69AEF679}" type="slidenum">
              <a:rPr lang="it-IT" altLang="it-IT"/>
              <a:pPr/>
              <a:t>‹N›</a:t>
            </a:fld>
            <a:endParaRPr lang="it-IT" altLang="it-IT"/>
          </a:p>
        </p:txBody>
      </p:sp>
    </p:spTree>
    <p:extLst>
      <p:ext uri="{BB962C8B-B14F-4D97-AF65-F5344CB8AC3E}">
        <p14:creationId xmlns:p14="http://schemas.microsoft.com/office/powerpoint/2010/main" val="30584407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5C69F10-A8C6-4CF0-8BF8-651C95AC312A}"/>
              </a:ext>
            </a:extLst>
          </p:cNvPr>
          <p:cNvSpPr>
            <a:spLocks noGrp="1" noChangeArrowheads="1"/>
          </p:cNvSpPr>
          <p:nvPr>
            <p:ph type="dt" idx="10"/>
          </p:nvPr>
        </p:nvSpPr>
        <p:spPr>
          <a:ln/>
        </p:spPr>
        <p:txBody>
          <a:bodyPr/>
          <a:lstStyle>
            <a:lvl1pPr>
              <a:defRPr/>
            </a:lvl1pPr>
          </a:lstStyle>
          <a:p>
            <a:pPr>
              <a:defRPr/>
            </a:pPr>
            <a:r>
              <a:rPr lang="it-IT" altLang="it-IT"/>
              <a:t>14/03/18</a:t>
            </a:r>
          </a:p>
        </p:txBody>
      </p:sp>
      <p:sp>
        <p:nvSpPr>
          <p:cNvPr id="3" name="Rectangle 5">
            <a:extLst>
              <a:ext uri="{FF2B5EF4-FFF2-40B4-BE49-F238E27FC236}">
                <a16:creationId xmlns:a16="http://schemas.microsoft.com/office/drawing/2014/main" id="{5A39D75C-7B03-48AF-B0A9-2CB745F6DDAD}"/>
              </a:ext>
            </a:extLst>
          </p:cNvPr>
          <p:cNvSpPr>
            <a:spLocks noGrp="1" noChangeArrowheads="1"/>
          </p:cNvSpPr>
          <p:nvPr>
            <p:ph type="sldNum" idx="11"/>
          </p:nvPr>
        </p:nvSpPr>
        <p:spPr>
          <a:ln/>
        </p:spPr>
        <p:txBody>
          <a:bodyPr/>
          <a:lstStyle>
            <a:lvl1pPr>
              <a:defRPr/>
            </a:lvl1pPr>
          </a:lstStyle>
          <a:p>
            <a:fld id="{34C216E8-845F-46D7-8700-ADB1A9B03033}" type="slidenum">
              <a:rPr lang="it-IT" altLang="it-IT"/>
              <a:pPr/>
              <a:t>‹N›</a:t>
            </a:fld>
            <a:endParaRPr lang="it-IT" altLang="it-IT"/>
          </a:p>
        </p:txBody>
      </p:sp>
    </p:spTree>
    <p:extLst>
      <p:ext uri="{BB962C8B-B14F-4D97-AF65-F5344CB8AC3E}">
        <p14:creationId xmlns:p14="http://schemas.microsoft.com/office/powerpoint/2010/main" val="27318603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3">
            <a:extLst>
              <a:ext uri="{FF2B5EF4-FFF2-40B4-BE49-F238E27FC236}">
                <a16:creationId xmlns:a16="http://schemas.microsoft.com/office/drawing/2014/main" id="{77F2C289-DB67-458A-950C-72BAE9241728}"/>
              </a:ext>
            </a:extLst>
          </p:cNvPr>
          <p:cNvSpPr>
            <a:spLocks noGrp="1" noChangeArrowheads="1"/>
          </p:cNvSpPr>
          <p:nvPr>
            <p:ph type="dt" idx="10"/>
          </p:nvPr>
        </p:nvSpPr>
        <p:spPr>
          <a:ln/>
        </p:spPr>
        <p:txBody>
          <a:bodyPr/>
          <a:lstStyle>
            <a:lvl1pPr>
              <a:defRPr/>
            </a:lvl1pPr>
          </a:lstStyle>
          <a:p>
            <a:pPr>
              <a:defRPr/>
            </a:pPr>
            <a:r>
              <a:rPr lang="it-IT" altLang="it-IT"/>
              <a:t>14/03/18</a:t>
            </a:r>
          </a:p>
        </p:txBody>
      </p:sp>
      <p:sp>
        <p:nvSpPr>
          <p:cNvPr id="6" name="Rectangle 5">
            <a:extLst>
              <a:ext uri="{FF2B5EF4-FFF2-40B4-BE49-F238E27FC236}">
                <a16:creationId xmlns:a16="http://schemas.microsoft.com/office/drawing/2014/main" id="{0CD4CE40-86CC-4F62-8151-0FB52B4EBE95}"/>
              </a:ext>
            </a:extLst>
          </p:cNvPr>
          <p:cNvSpPr>
            <a:spLocks noGrp="1" noChangeArrowheads="1"/>
          </p:cNvSpPr>
          <p:nvPr>
            <p:ph type="sldNum" idx="11"/>
          </p:nvPr>
        </p:nvSpPr>
        <p:spPr>
          <a:ln/>
        </p:spPr>
        <p:txBody>
          <a:bodyPr/>
          <a:lstStyle>
            <a:lvl1pPr>
              <a:defRPr/>
            </a:lvl1pPr>
          </a:lstStyle>
          <a:p>
            <a:fld id="{ED2737B1-F555-46F2-A371-150C3676F2BA}" type="slidenum">
              <a:rPr lang="it-IT" altLang="it-IT"/>
              <a:pPr/>
              <a:t>‹N›</a:t>
            </a:fld>
            <a:endParaRPr lang="it-IT" altLang="it-IT"/>
          </a:p>
        </p:txBody>
      </p:sp>
    </p:spTree>
    <p:extLst>
      <p:ext uri="{BB962C8B-B14F-4D97-AF65-F5344CB8AC3E}">
        <p14:creationId xmlns:p14="http://schemas.microsoft.com/office/powerpoint/2010/main" val="27312790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3">
            <a:extLst>
              <a:ext uri="{FF2B5EF4-FFF2-40B4-BE49-F238E27FC236}">
                <a16:creationId xmlns:a16="http://schemas.microsoft.com/office/drawing/2014/main" id="{3FBA7F6C-4E15-467F-B98A-21286E88AB33}"/>
              </a:ext>
            </a:extLst>
          </p:cNvPr>
          <p:cNvSpPr>
            <a:spLocks noGrp="1" noChangeArrowheads="1"/>
          </p:cNvSpPr>
          <p:nvPr>
            <p:ph type="dt" idx="10"/>
          </p:nvPr>
        </p:nvSpPr>
        <p:spPr>
          <a:ln/>
        </p:spPr>
        <p:txBody>
          <a:bodyPr/>
          <a:lstStyle>
            <a:lvl1pPr>
              <a:defRPr/>
            </a:lvl1pPr>
          </a:lstStyle>
          <a:p>
            <a:pPr>
              <a:defRPr/>
            </a:pPr>
            <a:r>
              <a:rPr lang="it-IT" altLang="it-IT"/>
              <a:t>14/03/18</a:t>
            </a:r>
          </a:p>
        </p:txBody>
      </p:sp>
      <p:sp>
        <p:nvSpPr>
          <p:cNvPr id="6" name="Rectangle 5">
            <a:extLst>
              <a:ext uri="{FF2B5EF4-FFF2-40B4-BE49-F238E27FC236}">
                <a16:creationId xmlns:a16="http://schemas.microsoft.com/office/drawing/2014/main" id="{BB2D6AD8-71CB-450A-9CF4-1C0EB699D8D4}"/>
              </a:ext>
            </a:extLst>
          </p:cNvPr>
          <p:cNvSpPr>
            <a:spLocks noGrp="1" noChangeArrowheads="1"/>
          </p:cNvSpPr>
          <p:nvPr>
            <p:ph type="sldNum" idx="11"/>
          </p:nvPr>
        </p:nvSpPr>
        <p:spPr>
          <a:ln/>
        </p:spPr>
        <p:txBody>
          <a:bodyPr/>
          <a:lstStyle>
            <a:lvl1pPr>
              <a:defRPr/>
            </a:lvl1pPr>
          </a:lstStyle>
          <a:p>
            <a:fld id="{4A8CD68D-04B5-4211-B680-44F9538339E0}" type="slidenum">
              <a:rPr lang="it-IT" altLang="it-IT"/>
              <a:pPr/>
              <a:t>‹N›</a:t>
            </a:fld>
            <a:endParaRPr lang="it-IT" altLang="it-IT"/>
          </a:p>
        </p:txBody>
      </p:sp>
    </p:spTree>
    <p:extLst>
      <p:ext uri="{BB962C8B-B14F-4D97-AF65-F5344CB8AC3E}">
        <p14:creationId xmlns:p14="http://schemas.microsoft.com/office/powerpoint/2010/main" val="37764326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a:extLst>
              <a:ext uri="{FF2B5EF4-FFF2-40B4-BE49-F238E27FC236}">
                <a16:creationId xmlns:a16="http://schemas.microsoft.com/office/drawing/2014/main" id="{2B58E4F9-E8F7-4FB2-9EE9-EDA6EC8C3603}"/>
              </a:ext>
            </a:extLst>
          </p:cNvPr>
          <p:cNvSpPr>
            <a:spLocks noGrp="1" noChangeArrowheads="1"/>
          </p:cNvSpPr>
          <p:nvPr>
            <p:ph type="dt" idx="10"/>
          </p:nvPr>
        </p:nvSpPr>
        <p:spPr>
          <a:ln/>
        </p:spPr>
        <p:txBody>
          <a:bodyPr/>
          <a:lstStyle>
            <a:lvl1pPr>
              <a:defRPr/>
            </a:lvl1pPr>
          </a:lstStyle>
          <a:p>
            <a:pPr>
              <a:defRPr/>
            </a:pPr>
            <a:r>
              <a:rPr lang="it-IT" altLang="it-IT"/>
              <a:t>14/03/18</a:t>
            </a:r>
          </a:p>
        </p:txBody>
      </p:sp>
      <p:sp>
        <p:nvSpPr>
          <p:cNvPr id="5" name="Rectangle 5">
            <a:extLst>
              <a:ext uri="{FF2B5EF4-FFF2-40B4-BE49-F238E27FC236}">
                <a16:creationId xmlns:a16="http://schemas.microsoft.com/office/drawing/2014/main" id="{ACCE2188-7CA8-4B74-8B3E-944BB6FFDA11}"/>
              </a:ext>
            </a:extLst>
          </p:cNvPr>
          <p:cNvSpPr>
            <a:spLocks noGrp="1" noChangeArrowheads="1"/>
          </p:cNvSpPr>
          <p:nvPr>
            <p:ph type="sldNum" idx="11"/>
          </p:nvPr>
        </p:nvSpPr>
        <p:spPr>
          <a:ln/>
        </p:spPr>
        <p:txBody>
          <a:bodyPr/>
          <a:lstStyle>
            <a:lvl1pPr>
              <a:defRPr/>
            </a:lvl1pPr>
          </a:lstStyle>
          <a:p>
            <a:fld id="{58AD9475-3F94-4BC8-983F-4921A7D23BB8}" type="slidenum">
              <a:rPr lang="it-IT" altLang="it-IT"/>
              <a:pPr/>
              <a:t>‹N›</a:t>
            </a:fld>
            <a:endParaRPr lang="it-IT" altLang="it-IT"/>
          </a:p>
        </p:txBody>
      </p:sp>
    </p:spTree>
    <p:extLst>
      <p:ext uri="{BB962C8B-B14F-4D97-AF65-F5344CB8AC3E}">
        <p14:creationId xmlns:p14="http://schemas.microsoft.com/office/powerpoint/2010/main" val="4238040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64" name="PlaceHolder 1"/>
          <p:cNvSpPr>
            <a:spLocks noGrp="1"/>
          </p:cNvSpPr>
          <p:nvPr>
            <p:ph type="title"/>
          </p:nvPr>
        </p:nvSpPr>
        <p:spPr>
          <a:xfrm>
            <a:off x="2337480" y="1455120"/>
            <a:ext cx="4468680" cy="2681640"/>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665" name="PlaceHolder 2"/>
          <p:cNvSpPr>
            <a:spLocks noGrp="1"/>
          </p:cNvSpPr>
          <p:nvPr>
            <p:ph type="body"/>
          </p:nvPr>
        </p:nvSpPr>
        <p:spPr>
          <a:xfrm>
            <a:off x="1371600" y="3816720"/>
            <a:ext cx="6400080" cy="18514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4638" y="274638"/>
            <a:ext cx="2054225" cy="5843587"/>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5038" cy="584358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a:extLst>
              <a:ext uri="{FF2B5EF4-FFF2-40B4-BE49-F238E27FC236}">
                <a16:creationId xmlns:a16="http://schemas.microsoft.com/office/drawing/2014/main" id="{7E48EDA6-251A-42F2-B072-681AF8C95397}"/>
              </a:ext>
            </a:extLst>
          </p:cNvPr>
          <p:cNvSpPr>
            <a:spLocks noGrp="1" noChangeArrowheads="1"/>
          </p:cNvSpPr>
          <p:nvPr>
            <p:ph type="dt" idx="10"/>
          </p:nvPr>
        </p:nvSpPr>
        <p:spPr>
          <a:ln/>
        </p:spPr>
        <p:txBody>
          <a:bodyPr/>
          <a:lstStyle>
            <a:lvl1pPr>
              <a:defRPr/>
            </a:lvl1pPr>
          </a:lstStyle>
          <a:p>
            <a:pPr>
              <a:defRPr/>
            </a:pPr>
            <a:r>
              <a:rPr lang="it-IT" altLang="it-IT"/>
              <a:t>14/03/18</a:t>
            </a:r>
          </a:p>
        </p:txBody>
      </p:sp>
      <p:sp>
        <p:nvSpPr>
          <p:cNvPr id="5" name="Rectangle 5">
            <a:extLst>
              <a:ext uri="{FF2B5EF4-FFF2-40B4-BE49-F238E27FC236}">
                <a16:creationId xmlns:a16="http://schemas.microsoft.com/office/drawing/2014/main" id="{F22F41E6-D370-4C88-847F-B9453A721D35}"/>
              </a:ext>
            </a:extLst>
          </p:cNvPr>
          <p:cNvSpPr>
            <a:spLocks noGrp="1" noChangeArrowheads="1"/>
          </p:cNvSpPr>
          <p:nvPr>
            <p:ph type="sldNum" idx="11"/>
          </p:nvPr>
        </p:nvSpPr>
        <p:spPr>
          <a:ln/>
        </p:spPr>
        <p:txBody>
          <a:bodyPr/>
          <a:lstStyle>
            <a:lvl1pPr>
              <a:defRPr/>
            </a:lvl1pPr>
          </a:lstStyle>
          <a:p>
            <a:fld id="{21D5BB1F-A619-4843-87FD-4679A9D5A874}" type="slidenum">
              <a:rPr lang="it-IT" altLang="it-IT"/>
              <a:pPr/>
              <a:t>‹N›</a:t>
            </a:fld>
            <a:endParaRPr lang="it-IT" altLang="it-IT"/>
          </a:p>
        </p:txBody>
      </p:sp>
    </p:spTree>
    <p:extLst>
      <p:ext uri="{BB962C8B-B14F-4D97-AF65-F5344CB8AC3E}">
        <p14:creationId xmlns:p14="http://schemas.microsoft.com/office/powerpoint/2010/main" val="498991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66" name="PlaceHolder 1"/>
          <p:cNvSpPr>
            <a:spLocks noGrp="1"/>
          </p:cNvSpPr>
          <p:nvPr>
            <p:ph type="title"/>
          </p:nvPr>
        </p:nvSpPr>
        <p:spPr>
          <a:xfrm>
            <a:off x="2337480" y="1455120"/>
            <a:ext cx="4468680" cy="2681640"/>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667" name="PlaceHolder 2"/>
          <p:cNvSpPr>
            <a:spLocks noGrp="1"/>
          </p:cNvSpPr>
          <p:nvPr>
            <p:ph type="body"/>
          </p:nvPr>
        </p:nvSpPr>
        <p:spPr>
          <a:xfrm>
            <a:off x="1371600" y="3816720"/>
            <a:ext cx="3123000" cy="18514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
        <p:nvSpPr>
          <p:cNvPr id="668" name="PlaceHolder 3"/>
          <p:cNvSpPr>
            <a:spLocks noGrp="1"/>
          </p:cNvSpPr>
          <p:nvPr>
            <p:ph type="body"/>
          </p:nvPr>
        </p:nvSpPr>
        <p:spPr>
          <a:xfrm>
            <a:off x="4651200" y="3816720"/>
            <a:ext cx="3123000" cy="18514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69" name="PlaceHolder 1"/>
          <p:cNvSpPr>
            <a:spLocks noGrp="1"/>
          </p:cNvSpPr>
          <p:nvPr>
            <p:ph type="title"/>
          </p:nvPr>
        </p:nvSpPr>
        <p:spPr>
          <a:xfrm>
            <a:off x="2337480" y="1455120"/>
            <a:ext cx="4468680" cy="2681640"/>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70" name="PlaceHolder 1"/>
          <p:cNvSpPr>
            <a:spLocks noGrp="1"/>
          </p:cNvSpPr>
          <p:nvPr>
            <p:ph type="subTitle"/>
          </p:nvPr>
        </p:nvSpPr>
        <p:spPr>
          <a:xfrm>
            <a:off x="2337480" y="1455120"/>
            <a:ext cx="4468680" cy="12431880"/>
          </a:xfrm>
          <a:prstGeom prst="rect">
            <a:avLst/>
          </a:prstGeom>
        </p:spPr>
        <p:txBody>
          <a:bodyPr lIns="0" tIns="0" rIns="0" bIns="0" anchor="ctr">
            <a:spAutoFit/>
          </a:bodyPr>
          <a:lstStyle/>
          <a:p>
            <a:pPr algn="ctr"/>
            <a:endParaRPr lang="it-IT" sz="3200" b="0" strike="noStrike" spc="-1">
              <a:latin typeface="Arial" panose="020B0604020202020204"/>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71" name="PlaceHolder 1"/>
          <p:cNvSpPr>
            <a:spLocks noGrp="1"/>
          </p:cNvSpPr>
          <p:nvPr>
            <p:ph type="title"/>
          </p:nvPr>
        </p:nvSpPr>
        <p:spPr>
          <a:xfrm>
            <a:off x="2337480" y="1455120"/>
            <a:ext cx="4468680" cy="2681640"/>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672" name="PlaceHolder 2"/>
          <p:cNvSpPr>
            <a:spLocks noGrp="1"/>
          </p:cNvSpPr>
          <p:nvPr>
            <p:ph type="body"/>
          </p:nvPr>
        </p:nvSpPr>
        <p:spPr>
          <a:xfrm>
            <a:off x="1371600" y="381672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
        <p:nvSpPr>
          <p:cNvPr id="673" name="PlaceHolder 3"/>
          <p:cNvSpPr>
            <a:spLocks noGrp="1"/>
          </p:cNvSpPr>
          <p:nvPr>
            <p:ph type="body"/>
          </p:nvPr>
        </p:nvSpPr>
        <p:spPr>
          <a:xfrm>
            <a:off x="4651200" y="3816720"/>
            <a:ext cx="3123000" cy="18514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
        <p:nvSpPr>
          <p:cNvPr id="674" name="PlaceHolder 4"/>
          <p:cNvSpPr>
            <a:spLocks noGrp="1"/>
          </p:cNvSpPr>
          <p:nvPr>
            <p:ph type="body"/>
          </p:nvPr>
        </p:nvSpPr>
        <p:spPr>
          <a:xfrm>
            <a:off x="1371600" y="478404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47" name="PlaceHolder 1"/>
          <p:cNvSpPr>
            <a:spLocks noGrp="1"/>
          </p:cNvSpPr>
          <p:nvPr>
            <p:ph type="title"/>
          </p:nvPr>
        </p:nvSpPr>
        <p:spPr>
          <a:xfrm>
            <a:off x="2337480" y="1455120"/>
            <a:ext cx="4468680" cy="2681640"/>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548" name="PlaceHolder 2"/>
          <p:cNvSpPr>
            <a:spLocks noGrp="1"/>
          </p:cNvSpPr>
          <p:nvPr>
            <p:ph type="subTitle"/>
          </p:nvPr>
        </p:nvSpPr>
        <p:spPr>
          <a:xfrm>
            <a:off x="1371600" y="3816720"/>
            <a:ext cx="6400080" cy="1851480"/>
          </a:xfrm>
          <a:prstGeom prst="rect">
            <a:avLst/>
          </a:prstGeom>
        </p:spPr>
        <p:txBody>
          <a:bodyPr lIns="0" tIns="0" rIns="0" bIns="0" anchor="ctr">
            <a:spAutoFit/>
          </a:bodyPr>
          <a:lstStyle/>
          <a:p>
            <a:pPr algn="ctr"/>
            <a:endParaRPr lang="it-IT" sz="3200" b="0" strike="noStrike" spc="-1">
              <a:latin typeface="Arial" panose="020B0604020202020204"/>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75" name="PlaceHolder 1"/>
          <p:cNvSpPr>
            <a:spLocks noGrp="1"/>
          </p:cNvSpPr>
          <p:nvPr>
            <p:ph type="title"/>
          </p:nvPr>
        </p:nvSpPr>
        <p:spPr>
          <a:xfrm>
            <a:off x="2337480" y="1455120"/>
            <a:ext cx="4468680" cy="2681640"/>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676" name="PlaceHolder 2"/>
          <p:cNvSpPr>
            <a:spLocks noGrp="1"/>
          </p:cNvSpPr>
          <p:nvPr>
            <p:ph type="body"/>
          </p:nvPr>
        </p:nvSpPr>
        <p:spPr>
          <a:xfrm>
            <a:off x="1371600" y="3816720"/>
            <a:ext cx="3123000" cy="18514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
        <p:nvSpPr>
          <p:cNvPr id="677" name="PlaceHolder 3"/>
          <p:cNvSpPr>
            <a:spLocks noGrp="1"/>
          </p:cNvSpPr>
          <p:nvPr>
            <p:ph type="body"/>
          </p:nvPr>
        </p:nvSpPr>
        <p:spPr>
          <a:xfrm>
            <a:off x="4651200" y="381672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
        <p:nvSpPr>
          <p:cNvPr id="678" name="PlaceHolder 4"/>
          <p:cNvSpPr>
            <a:spLocks noGrp="1"/>
          </p:cNvSpPr>
          <p:nvPr>
            <p:ph type="body"/>
          </p:nvPr>
        </p:nvSpPr>
        <p:spPr>
          <a:xfrm>
            <a:off x="4651200" y="478404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79" name="PlaceHolder 1"/>
          <p:cNvSpPr>
            <a:spLocks noGrp="1"/>
          </p:cNvSpPr>
          <p:nvPr>
            <p:ph type="title"/>
          </p:nvPr>
        </p:nvSpPr>
        <p:spPr>
          <a:xfrm>
            <a:off x="2337480" y="1455120"/>
            <a:ext cx="4468680" cy="2681640"/>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680" name="PlaceHolder 2"/>
          <p:cNvSpPr>
            <a:spLocks noGrp="1"/>
          </p:cNvSpPr>
          <p:nvPr>
            <p:ph type="body"/>
          </p:nvPr>
        </p:nvSpPr>
        <p:spPr>
          <a:xfrm>
            <a:off x="1371600" y="381672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
        <p:nvSpPr>
          <p:cNvPr id="681" name="PlaceHolder 3"/>
          <p:cNvSpPr>
            <a:spLocks noGrp="1"/>
          </p:cNvSpPr>
          <p:nvPr>
            <p:ph type="body"/>
          </p:nvPr>
        </p:nvSpPr>
        <p:spPr>
          <a:xfrm>
            <a:off x="4651200" y="381672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
        <p:nvSpPr>
          <p:cNvPr id="682" name="PlaceHolder 4"/>
          <p:cNvSpPr>
            <a:spLocks noGrp="1"/>
          </p:cNvSpPr>
          <p:nvPr>
            <p:ph type="body"/>
          </p:nvPr>
        </p:nvSpPr>
        <p:spPr>
          <a:xfrm>
            <a:off x="1371600" y="4784040"/>
            <a:ext cx="6400080" cy="8830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3" name="PlaceHolder 1"/>
          <p:cNvSpPr>
            <a:spLocks noGrp="1"/>
          </p:cNvSpPr>
          <p:nvPr>
            <p:ph type="title"/>
          </p:nvPr>
        </p:nvSpPr>
        <p:spPr>
          <a:xfrm>
            <a:off x="2337480" y="1455120"/>
            <a:ext cx="4468680" cy="2681640"/>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684" name="PlaceHolder 2"/>
          <p:cNvSpPr>
            <a:spLocks noGrp="1"/>
          </p:cNvSpPr>
          <p:nvPr>
            <p:ph type="body"/>
          </p:nvPr>
        </p:nvSpPr>
        <p:spPr>
          <a:xfrm>
            <a:off x="1371600" y="3816720"/>
            <a:ext cx="6400080" cy="8830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
        <p:nvSpPr>
          <p:cNvPr id="685" name="PlaceHolder 3"/>
          <p:cNvSpPr>
            <a:spLocks noGrp="1"/>
          </p:cNvSpPr>
          <p:nvPr>
            <p:ph type="body"/>
          </p:nvPr>
        </p:nvSpPr>
        <p:spPr>
          <a:xfrm>
            <a:off x="1371600" y="4784040"/>
            <a:ext cx="6400080" cy="8830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6" name="PlaceHolder 1"/>
          <p:cNvSpPr>
            <a:spLocks noGrp="1"/>
          </p:cNvSpPr>
          <p:nvPr>
            <p:ph type="title"/>
          </p:nvPr>
        </p:nvSpPr>
        <p:spPr>
          <a:xfrm>
            <a:off x="2337480" y="1455120"/>
            <a:ext cx="4468680" cy="2681640"/>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687" name="PlaceHolder 2"/>
          <p:cNvSpPr>
            <a:spLocks noGrp="1"/>
          </p:cNvSpPr>
          <p:nvPr>
            <p:ph type="body"/>
          </p:nvPr>
        </p:nvSpPr>
        <p:spPr>
          <a:xfrm>
            <a:off x="1371600" y="381672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
        <p:nvSpPr>
          <p:cNvPr id="688" name="PlaceHolder 3"/>
          <p:cNvSpPr>
            <a:spLocks noGrp="1"/>
          </p:cNvSpPr>
          <p:nvPr>
            <p:ph type="body"/>
          </p:nvPr>
        </p:nvSpPr>
        <p:spPr>
          <a:xfrm>
            <a:off x="4651200" y="381672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
        <p:nvSpPr>
          <p:cNvPr id="689" name="PlaceHolder 4"/>
          <p:cNvSpPr>
            <a:spLocks noGrp="1"/>
          </p:cNvSpPr>
          <p:nvPr>
            <p:ph type="body"/>
          </p:nvPr>
        </p:nvSpPr>
        <p:spPr>
          <a:xfrm>
            <a:off x="1371600" y="478404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
        <p:nvSpPr>
          <p:cNvPr id="690" name="PlaceHolder 5"/>
          <p:cNvSpPr>
            <a:spLocks noGrp="1"/>
          </p:cNvSpPr>
          <p:nvPr>
            <p:ph type="body"/>
          </p:nvPr>
        </p:nvSpPr>
        <p:spPr>
          <a:xfrm>
            <a:off x="4651200" y="478404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1" name="PlaceHolder 1"/>
          <p:cNvSpPr>
            <a:spLocks noGrp="1"/>
          </p:cNvSpPr>
          <p:nvPr>
            <p:ph type="title"/>
          </p:nvPr>
        </p:nvSpPr>
        <p:spPr>
          <a:xfrm>
            <a:off x="2337480" y="1455120"/>
            <a:ext cx="4468680" cy="2681640"/>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692" name="PlaceHolder 2"/>
          <p:cNvSpPr>
            <a:spLocks noGrp="1"/>
          </p:cNvSpPr>
          <p:nvPr>
            <p:ph type="body"/>
          </p:nvPr>
        </p:nvSpPr>
        <p:spPr>
          <a:xfrm>
            <a:off x="1371600" y="3816720"/>
            <a:ext cx="2060640" cy="883080"/>
          </a:xfrm>
          <a:prstGeom prst="rect">
            <a:avLst/>
          </a:prstGeom>
        </p:spPr>
        <p:txBody>
          <a:bodyPr lIns="0" tIns="0" rIns="0" bIns="0">
            <a:normAutofit fontScale="34000"/>
          </a:bodyPr>
          <a:lstStyle/>
          <a:p>
            <a:endParaRPr lang="it-IT" sz="2800" b="0" strike="noStrike" spc="-1">
              <a:solidFill>
                <a:srgbClr val="000000"/>
              </a:solidFill>
              <a:latin typeface="Arial" panose="020B0604020202020204"/>
            </a:endParaRPr>
          </a:p>
        </p:txBody>
      </p:sp>
      <p:sp>
        <p:nvSpPr>
          <p:cNvPr id="693" name="PlaceHolder 3"/>
          <p:cNvSpPr>
            <a:spLocks noGrp="1"/>
          </p:cNvSpPr>
          <p:nvPr>
            <p:ph type="body"/>
          </p:nvPr>
        </p:nvSpPr>
        <p:spPr>
          <a:xfrm>
            <a:off x="3535560" y="3816720"/>
            <a:ext cx="2060640" cy="883080"/>
          </a:xfrm>
          <a:prstGeom prst="rect">
            <a:avLst/>
          </a:prstGeom>
        </p:spPr>
        <p:txBody>
          <a:bodyPr lIns="0" tIns="0" rIns="0" bIns="0">
            <a:normAutofit fontScale="34000"/>
          </a:bodyPr>
          <a:lstStyle/>
          <a:p>
            <a:endParaRPr lang="it-IT" sz="2800" b="0" strike="noStrike" spc="-1">
              <a:solidFill>
                <a:srgbClr val="000000"/>
              </a:solidFill>
              <a:latin typeface="Arial" panose="020B0604020202020204"/>
            </a:endParaRPr>
          </a:p>
        </p:txBody>
      </p:sp>
      <p:sp>
        <p:nvSpPr>
          <p:cNvPr id="694" name="PlaceHolder 4"/>
          <p:cNvSpPr>
            <a:spLocks noGrp="1"/>
          </p:cNvSpPr>
          <p:nvPr>
            <p:ph type="body"/>
          </p:nvPr>
        </p:nvSpPr>
        <p:spPr>
          <a:xfrm>
            <a:off x="5699880" y="3816720"/>
            <a:ext cx="2060640" cy="883080"/>
          </a:xfrm>
          <a:prstGeom prst="rect">
            <a:avLst/>
          </a:prstGeom>
        </p:spPr>
        <p:txBody>
          <a:bodyPr lIns="0" tIns="0" rIns="0" bIns="0">
            <a:normAutofit fontScale="34000"/>
          </a:bodyPr>
          <a:lstStyle/>
          <a:p>
            <a:endParaRPr lang="it-IT" sz="2800" b="0" strike="noStrike" spc="-1">
              <a:solidFill>
                <a:srgbClr val="000000"/>
              </a:solidFill>
              <a:latin typeface="Arial" panose="020B0604020202020204"/>
            </a:endParaRPr>
          </a:p>
        </p:txBody>
      </p:sp>
      <p:sp>
        <p:nvSpPr>
          <p:cNvPr id="695" name="PlaceHolder 5"/>
          <p:cNvSpPr>
            <a:spLocks noGrp="1"/>
          </p:cNvSpPr>
          <p:nvPr>
            <p:ph type="body"/>
          </p:nvPr>
        </p:nvSpPr>
        <p:spPr>
          <a:xfrm>
            <a:off x="1371600" y="4784040"/>
            <a:ext cx="2060640" cy="883080"/>
          </a:xfrm>
          <a:prstGeom prst="rect">
            <a:avLst/>
          </a:prstGeom>
        </p:spPr>
        <p:txBody>
          <a:bodyPr lIns="0" tIns="0" rIns="0" bIns="0">
            <a:normAutofit fontScale="34000"/>
          </a:bodyPr>
          <a:lstStyle/>
          <a:p>
            <a:endParaRPr lang="it-IT" sz="2800" b="0" strike="noStrike" spc="-1">
              <a:solidFill>
                <a:srgbClr val="000000"/>
              </a:solidFill>
              <a:latin typeface="Arial" panose="020B0604020202020204"/>
            </a:endParaRPr>
          </a:p>
        </p:txBody>
      </p:sp>
      <p:sp>
        <p:nvSpPr>
          <p:cNvPr id="696" name="PlaceHolder 6"/>
          <p:cNvSpPr>
            <a:spLocks noGrp="1"/>
          </p:cNvSpPr>
          <p:nvPr>
            <p:ph type="body"/>
          </p:nvPr>
        </p:nvSpPr>
        <p:spPr>
          <a:xfrm>
            <a:off x="3535560" y="4784040"/>
            <a:ext cx="2060640" cy="883080"/>
          </a:xfrm>
          <a:prstGeom prst="rect">
            <a:avLst/>
          </a:prstGeom>
        </p:spPr>
        <p:txBody>
          <a:bodyPr lIns="0" tIns="0" rIns="0" bIns="0">
            <a:normAutofit fontScale="34000"/>
          </a:bodyPr>
          <a:lstStyle/>
          <a:p>
            <a:endParaRPr lang="it-IT" sz="2800" b="0" strike="noStrike" spc="-1">
              <a:solidFill>
                <a:srgbClr val="000000"/>
              </a:solidFill>
              <a:latin typeface="Arial" panose="020B0604020202020204"/>
            </a:endParaRPr>
          </a:p>
        </p:txBody>
      </p:sp>
      <p:sp>
        <p:nvSpPr>
          <p:cNvPr id="697" name="PlaceHolder 7"/>
          <p:cNvSpPr>
            <a:spLocks noGrp="1"/>
          </p:cNvSpPr>
          <p:nvPr>
            <p:ph type="body"/>
          </p:nvPr>
        </p:nvSpPr>
        <p:spPr>
          <a:xfrm>
            <a:off x="5699880" y="4784040"/>
            <a:ext cx="2060640" cy="883080"/>
          </a:xfrm>
          <a:prstGeom prst="rect">
            <a:avLst/>
          </a:prstGeom>
        </p:spPr>
        <p:txBody>
          <a:bodyPr lIns="0" tIns="0" rIns="0" bIns="0">
            <a:normAutofit fontScale="34000"/>
          </a:bodyPr>
          <a:lstStyle/>
          <a:p>
            <a:endParaRPr lang="it-IT" sz="2800" b="0" strike="noStrike" spc="-1">
              <a:solidFill>
                <a:srgbClr val="000000"/>
              </a:solidFill>
              <a:latin typeface="Arial" panose="020B0604020202020204"/>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595551538"/>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062CF3-1F58-4607-89BC-A462E955FE3C}" type="datetime1">
              <a:rPr lang="en-US" smtClean="0"/>
              <a:t>5/2/2024</a:t>
            </a:fld>
            <a:endParaRPr lang="en-US"/>
          </a:p>
        </p:txBody>
      </p:sp>
      <p:sp>
        <p:nvSpPr>
          <p:cNvPr id="5" name="Footer Placeholder 4"/>
          <p:cNvSpPr>
            <a:spLocks noGrp="1"/>
          </p:cNvSpPr>
          <p:nvPr>
            <p:ph type="ftr" sz="quarter" idx="11"/>
          </p:nvPr>
        </p:nvSpPr>
        <p:spPr/>
        <p:txBody>
          <a:bodyPr/>
          <a:lstStyle/>
          <a:p>
            <a:r>
              <a:rPr lang="en-US"/>
              <a:t>Copyright © 2009 Wolters Kluwer. Published by Lippincott Williams &amp; Wilkins.</a:t>
            </a:r>
          </a:p>
        </p:txBody>
      </p:sp>
      <p:sp>
        <p:nvSpPr>
          <p:cNvPr id="6" name="Slide Number Placeholder 5"/>
          <p:cNvSpPr>
            <a:spLocks noGrp="1"/>
          </p:cNvSpPr>
          <p:nvPr>
            <p:ph type="sldNum" sz="quarter" idx="12"/>
          </p:nvPr>
        </p:nvSpPr>
        <p:spPr/>
        <p:txBody>
          <a:bodyPr/>
          <a:lstStyle/>
          <a:p>
            <a:fld id="{27A13296-8103-46F4-BA41-F532E14F2100}" type="slidenum">
              <a:rPr lang="en-US" smtClean="0"/>
              <a:t>‹N›</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3483ED-733A-4ACA-A384-A98EC962AE89}" type="datetime1">
              <a:rPr lang="en-US" smtClean="0"/>
              <a:t>5/2/2024</a:t>
            </a:fld>
            <a:endParaRPr lang="en-US"/>
          </a:p>
        </p:txBody>
      </p:sp>
      <p:sp>
        <p:nvSpPr>
          <p:cNvPr id="5" name="Footer Placeholder 4"/>
          <p:cNvSpPr>
            <a:spLocks noGrp="1"/>
          </p:cNvSpPr>
          <p:nvPr>
            <p:ph type="ftr" sz="quarter" idx="11"/>
          </p:nvPr>
        </p:nvSpPr>
        <p:spPr/>
        <p:txBody>
          <a:bodyPr/>
          <a:lstStyle/>
          <a:p>
            <a:r>
              <a:rPr lang="en-US"/>
              <a:t>Copyright © 2009 Wolters Kluwer. Published by Lippincott Williams &amp; Wilkins.</a:t>
            </a:r>
          </a:p>
        </p:txBody>
      </p:sp>
      <p:sp>
        <p:nvSpPr>
          <p:cNvPr id="6" name="Slide Number Placeholder 5"/>
          <p:cNvSpPr>
            <a:spLocks noGrp="1"/>
          </p:cNvSpPr>
          <p:nvPr>
            <p:ph type="sldNum" sz="quarter" idx="12"/>
          </p:nvPr>
        </p:nvSpPr>
        <p:spPr/>
        <p:txBody>
          <a:bodyPr/>
          <a:lstStyle/>
          <a:p>
            <a:fld id="{27A13296-8103-46F4-BA41-F532E14F2100}" type="slidenum">
              <a:rPr lang="en-US" smtClean="0"/>
              <a:t>‹N›</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E69BC5-34C4-4E6A-BD32-745F05F85CE1}" type="datetime1">
              <a:rPr lang="en-US" smtClean="0"/>
              <a:t>5/2/2024</a:t>
            </a:fld>
            <a:endParaRPr lang="en-US"/>
          </a:p>
        </p:txBody>
      </p:sp>
      <p:sp>
        <p:nvSpPr>
          <p:cNvPr id="5" name="Footer Placeholder 4"/>
          <p:cNvSpPr>
            <a:spLocks noGrp="1"/>
          </p:cNvSpPr>
          <p:nvPr>
            <p:ph type="ftr" sz="quarter" idx="11"/>
          </p:nvPr>
        </p:nvSpPr>
        <p:spPr/>
        <p:txBody>
          <a:bodyPr/>
          <a:lstStyle/>
          <a:p>
            <a:r>
              <a:rPr lang="en-US"/>
              <a:t>Copyright © 2009 Wolters Kluwer. Published by Lippincott Williams &amp; Wilkins.</a:t>
            </a:r>
          </a:p>
        </p:txBody>
      </p:sp>
      <p:sp>
        <p:nvSpPr>
          <p:cNvPr id="6" name="Slide Number Placeholder 5"/>
          <p:cNvSpPr>
            <a:spLocks noGrp="1"/>
          </p:cNvSpPr>
          <p:nvPr>
            <p:ph type="sldNum" sz="quarter" idx="12"/>
          </p:nvPr>
        </p:nvSpPr>
        <p:spPr/>
        <p:txBody>
          <a:bodyPr/>
          <a:lstStyle/>
          <a:p>
            <a:fld id="{27A13296-8103-46F4-BA41-F532E14F2100}" type="slidenum">
              <a:rPr lang="en-US" smtClean="0"/>
              <a:t>‹N›</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23E42C-4DF1-46AE-97A9-18AF6B43EE9C}" type="datetime1">
              <a:rPr lang="en-US" smtClean="0"/>
              <a:t>5/2/2024</a:t>
            </a:fld>
            <a:endParaRPr lang="en-US"/>
          </a:p>
        </p:txBody>
      </p:sp>
      <p:sp>
        <p:nvSpPr>
          <p:cNvPr id="6" name="Footer Placeholder 5"/>
          <p:cNvSpPr>
            <a:spLocks noGrp="1"/>
          </p:cNvSpPr>
          <p:nvPr>
            <p:ph type="ftr" sz="quarter" idx="11"/>
          </p:nvPr>
        </p:nvSpPr>
        <p:spPr/>
        <p:txBody>
          <a:bodyPr/>
          <a:lstStyle/>
          <a:p>
            <a:r>
              <a:rPr lang="en-US"/>
              <a:t>Copyright © 2009 Wolters Kluwer. Published by Lippincott Williams &amp; Wilkins.</a:t>
            </a:r>
          </a:p>
        </p:txBody>
      </p:sp>
      <p:sp>
        <p:nvSpPr>
          <p:cNvPr id="7" name="Slide Number Placeholder 6"/>
          <p:cNvSpPr>
            <a:spLocks noGrp="1"/>
          </p:cNvSpPr>
          <p:nvPr>
            <p:ph type="sldNum" sz="quarter" idx="12"/>
          </p:nvPr>
        </p:nvSpPr>
        <p:spPr/>
        <p:txBody>
          <a:bodyPr/>
          <a:lstStyle/>
          <a:p>
            <a:fld id="{27A13296-8103-46F4-BA41-F532E14F2100}" type="slidenum">
              <a:rPr lang="en-US" smtClean="0"/>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49" name="PlaceHolder 1"/>
          <p:cNvSpPr>
            <a:spLocks noGrp="1"/>
          </p:cNvSpPr>
          <p:nvPr>
            <p:ph type="title"/>
          </p:nvPr>
        </p:nvSpPr>
        <p:spPr>
          <a:xfrm>
            <a:off x="2337480" y="1455120"/>
            <a:ext cx="4468680" cy="2681640"/>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550" name="PlaceHolder 2"/>
          <p:cNvSpPr>
            <a:spLocks noGrp="1"/>
          </p:cNvSpPr>
          <p:nvPr>
            <p:ph type="body"/>
          </p:nvPr>
        </p:nvSpPr>
        <p:spPr>
          <a:xfrm>
            <a:off x="1371600" y="3816720"/>
            <a:ext cx="6400080" cy="18514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039E3F-92DD-47DA-B9FE-58942EE659D3}" type="datetime1">
              <a:rPr lang="en-US" smtClean="0"/>
              <a:t>5/2/2024</a:t>
            </a:fld>
            <a:endParaRPr lang="en-US"/>
          </a:p>
        </p:txBody>
      </p:sp>
      <p:sp>
        <p:nvSpPr>
          <p:cNvPr id="8" name="Footer Placeholder 7"/>
          <p:cNvSpPr>
            <a:spLocks noGrp="1"/>
          </p:cNvSpPr>
          <p:nvPr>
            <p:ph type="ftr" sz="quarter" idx="11"/>
          </p:nvPr>
        </p:nvSpPr>
        <p:spPr/>
        <p:txBody>
          <a:bodyPr/>
          <a:lstStyle/>
          <a:p>
            <a:r>
              <a:rPr lang="en-US"/>
              <a:t>Copyright © 2009 Wolters Kluwer. Published by Lippincott Williams &amp; Wilkins.</a:t>
            </a:r>
          </a:p>
        </p:txBody>
      </p:sp>
      <p:sp>
        <p:nvSpPr>
          <p:cNvPr id="9" name="Slide Number Placeholder 8"/>
          <p:cNvSpPr>
            <a:spLocks noGrp="1"/>
          </p:cNvSpPr>
          <p:nvPr>
            <p:ph type="sldNum" sz="quarter" idx="12"/>
          </p:nvPr>
        </p:nvSpPr>
        <p:spPr/>
        <p:txBody>
          <a:bodyPr/>
          <a:lstStyle/>
          <a:p>
            <a:fld id="{27A13296-8103-46F4-BA41-F532E14F2100}" type="slidenum">
              <a:rPr lang="en-US" smtClean="0"/>
              <a:t>‹N›</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D0D372-5EA4-44EF-8E02-39D181E30D47}" type="datetime1">
              <a:rPr lang="en-US" smtClean="0"/>
              <a:t>5/2/2024</a:t>
            </a:fld>
            <a:endParaRPr lang="en-US"/>
          </a:p>
        </p:txBody>
      </p:sp>
      <p:sp>
        <p:nvSpPr>
          <p:cNvPr id="4" name="Footer Placeholder 3"/>
          <p:cNvSpPr>
            <a:spLocks noGrp="1"/>
          </p:cNvSpPr>
          <p:nvPr>
            <p:ph type="ftr" sz="quarter" idx="11"/>
          </p:nvPr>
        </p:nvSpPr>
        <p:spPr/>
        <p:txBody>
          <a:bodyPr/>
          <a:lstStyle/>
          <a:p>
            <a:r>
              <a:rPr lang="en-US"/>
              <a:t>Copyright © 2009 Wolters Kluwer. Published by Lippincott Williams &amp; Wilkins.</a:t>
            </a:r>
          </a:p>
        </p:txBody>
      </p:sp>
      <p:sp>
        <p:nvSpPr>
          <p:cNvPr id="5" name="Slide Number Placeholder 4"/>
          <p:cNvSpPr>
            <a:spLocks noGrp="1"/>
          </p:cNvSpPr>
          <p:nvPr>
            <p:ph type="sldNum" sz="quarter" idx="12"/>
          </p:nvPr>
        </p:nvSpPr>
        <p:spPr/>
        <p:txBody>
          <a:bodyPr/>
          <a:lstStyle/>
          <a:p>
            <a:fld id="{27A13296-8103-46F4-BA41-F532E14F2100}" type="slidenum">
              <a:rPr lang="en-US" smtClean="0"/>
              <a:t>‹N›</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1371600" y="2057400"/>
            <a:ext cx="6400800" cy="1371600"/>
          </a:xfrm>
        </p:spPr>
        <p:txBody>
          <a:bodyPr>
            <a:normAutofit/>
          </a:bodyPr>
          <a:lstStyle>
            <a:lvl1pPr marL="0" indent="0" algn="ctr" defTabSz="914400" rtl="0" eaLnBrk="1" latinLnBrk="0" hangingPunct="1">
              <a:spcBef>
                <a:spcPct val="20000"/>
              </a:spcBef>
              <a:buFont typeface="Arial" panose="020B0604020202020204" pitchFamily="34" charset="0"/>
              <a:buNone/>
              <a:defRPr lang="en-US" sz="3200" kern="1200" dirty="0">
                <a:solidFill>
                  <a:schemeClr val="tx1">
                    <a:tint val="75000"/>
                  </a:schemeClr>
                </a:solidFill>
                <a:latin typeface="+mn-lt"/>
                <a:ea typeface="+mn-ea"/>
                <a:cs typeface="+mn-cs"/>
              </a:defRPr>
            </a:lvl1pPr>
          </a:lstStyle>
          <a:p>
            <a:r>
              <a:rPr lang="en-US" dirty="0"/>
              <a:t>This PowerPoint document contains the images that you requested.</a:t>
            </a:r>
          </a:p>
        </p:txBody>
      </p:sp>
      <p:sp>
        <p:nvSpPr>
          <p:cNvPr id="9" name="Title 1"/>
          <p:cNvSpPr>
            <a:spLocks noGrp="1"/>
          </p:cNvSpPr>
          <p:nvPr>
            <p:ph type="title"/>
          </p:nvPr>
        </p:nvSpPr>
        <p:spPr>
          <a:xfrm>
            <a:off x="228600" y="1143000"/>
            <a:ext cx="8229600" cy="719328"/>
          </a:xfrm>
        </p:spPr>
        <p:txBody>
          <a:bodyPr anchor="b">
            <a:noAutofit/>
          </a:bodyPr>
          <a:lstStyle>
            <a:lvl1pPr algn="ctr" defTabSz="914400" rtl="0" eaLnBrk="1" latinLnBrk="0" hangingPunct="1">
              <a:spcBef>
                <a:spcPct val="0"/>
              </a:spcBef>
              <a:buNone/>
              <a:defRPr lang="en-US" sz="4400" kern="1200" dirty="0">
                <a:solidFill>
                  <a:schemeClr val="tx1"/>
                </a:solidFill>
                <a:latin typeface="+mj-lt"/>
                <a:ea typeface="+mj-ea"/>
                <a:cs typeface="+mj-cs"/>
              </a:defRPr>
            </a:lvl1pPr>
          </a:lstStyle>
          <a:p>
            <a:r>
              <a:rPr lang="en-US" dirty="0"/>
              <a:t>Click to edit Master title style</a:t>
            </a:r>
          </a:p>
        </p:txBody>
      </p:sp>
      <p:sp>
        <p:nvSpPr>
          <p:cNvPr id="13" name="Text Placeholder 12"/>
          <p:cNvSpPr>
            <a:spLocks noGrp="1"/>
          </p:cNvSpPr>
          <p:nvPr>
            <p:ph type="body" sz="quarter" idx="13" hasCustomPrompt="1"/>
          </p:nvPr>
        </p:nvSpPr>
        <p:spPr>
          <a:xfrm>
            <a:off x="914400" y="3505200"/>
            <a:ext cx="7315200" cy="2895600"/>
          </a:xfrm>
          <a:ln>
            <a:noFill/>
          </a:ln>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defRPr lang="en-US" sz="1400" b="1" kern="1200" noProof="0" dirty="0">
                <a:solidFill>
                  <a:schemeClr val="tx1"/>
                </a:solidFill>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prstClr val="black"/>
                </a:solidFill>
                <a:effectLst/>
                <a:uLnTx/>
                <a:uFillTx/>
                <a:latin typeface="+mn-lt"/>
                <a:ea typeface="+mn-ea"/>
                <a:cs typeface="+mn-cs"/>
              </a:rPr>
              <a:t>Copyright Notice</a:t>
            </a:r>
            <a:br>
              <a:rPr kumimoji="0" lang="en-US" sz="1400" b="1" i="0" u="none" strike="noStrike" kern="1200" cap="none" spc="0" normalizeH="0" baseline="0" noProof="0" dirty="0">
                <a:ln>
                  <a:noFill/>
                </a:ln>
                <a:solidFill>
                  <a:prstClr val="black"/>
                </a:solidFill>
                <a:effectLst/>
                <a:uLnTx/>
                <a:uFillTx/>
                <a:latin typeface="+mn-lt"/>
                <a:ea typeface="+mn-ea"/>
                <a:cs typeface="+mn-cs"/>
              </a:rPr>
            </a:br>
            <a:endParaRPr kumimoji="0" lang="en-US" sz="1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prstClr val="black"/>
                </a:solidFill>
                <a:effectLst/>
                <a:uLnTx/>
                <a:uFillTx/>
                <a:latin typeface="+mn-lt"/>
                <a:ea typeface="+mn-ea"/>
                <a:cs typeface="+mn-cs"/>
              </a:rPr>
              <a:t>All materials on this Site are protected by United States copyright law and may not be reproduced, distributed, transmitted, displayed, or otherwise published without the prior written permission of Company. You may not alter or remove any trademark, copyright or other notice. </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prstClr val="black"/>
                </a:solidFill>
                <a:effectLst/>
                <a:uLnTx/>
                <a:uFillTx/>
                <a:latin typeface="+mn-lt"/>
                <a:ea typeface="+mn-ea"/>
                <a:cs typeface="+mn-cs"/>
              </a:rPr>
              <a:t>However, provided that you maintain all copyright, trademark and other notices contained therein, you may download material (one machine readable copy and one print copy per page) for your personal, non-commercial use only.</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prstClr val="black"/>
                </a:solidFill>
                <a:effectLst/>
                <a:uLnTx/>
                <a:uFillTx/>
                <a:latin typeface="+mn-lt"/>
                <a:ea typeface="+mn-ea"/>
                <a:cs typeface="+mn-cs"/>
              </a:rPr>
              <a:t>Any information posted to discussion forums (moderated and un-moderated) is for informational purposes only. We are not responsible for the information or the result of its practice.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6150" y="180975"/>
            <a:ext cx="2171700" cy="352425"/>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E1BAEC-E88C-4622-A302-A87EF2BF6E4A}" type="datetime1">
              <a:rPr lang="en-US" smtClean="0"/>
              <a:t>5/2/2024</a:t>
            </a:fld>
            <a:endParaRPr lang="en-US"/>
          </a:p>
        </p:txBody>
      </p:sp>
      <p:sp>
        <p:nvSpPr>
          <p:cNvPr id="6" name="Footer Placeholder 5"/>
          <p:cNvSpPr>
            <a:spLocks noGrp="1"/>
          </p:cNvSpPr>
          <p:nvPr>
            <p:ph type="ftr" sz="quarter" idx="11"/>
          </p:nvPr>
        </p:nvSpPr>
        <p:spPr/>
        <p:txBody>
          <a:bodyPr/>
          <a:lstStyle/>
          <a:p>
            <a:r>
              <a:rPr lang="en-US"/>
              <a:t>Copyright © 2009 Wolters Kluwer. Published by Lippincott Williams &amp; Wilkins.</a:t>
            </a:r>
          </a:p>
        </p:txBody>
      </p:sp>
      <p:sp>
        <p:nvSpPr>
          <p:cNvPr id="7" name="Slide Number Placeholder 6"/>
          <p:cNvSpPr>
            <a:spLocks noGrp="1"/>
          </p:cNvSpPr>
          <p:nvPr>
            <p:ph type="sldNum" sz="quarter" idx="12"/>
          </p:nvPr>
        </p:nvSpPr>
        <p:spPr/>
        <p:txBody>
          <a:bodyPr/>
          <a:lstStyle/>
          <a:p>
            <a:fld id="{27A13296-8103-46F4-BA41-F532E14F2100}" type="slidenum">
              <a:rPr lang="en-US" smtClean="0"/>
              <a:t>‹N›</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0133"/>
            <a:ext cx="8229600" cy="338328"/>
          </a:xfrm>
        </p:spPr>
        <p:txBody>
          <a:bodyPr anchor="b">
            <a:normAutofit/>
          </a:bodyPr>
          <a:lstStyle>
            <a:lvl1pPr algn="ctr">
              <a:defRPr sz="1800" b="1"/>
            </a:lvl1pPr>
          </a:lstStyle>
          <a:p>
            <a:r>
              <a:rPr lang="en-US" dirty="0"/>
              <a:t>Click to edit Master title style</a:t>
            </a:r>
          </a:p>
        </p:txBody>
      </p:sp>
      <p:sp>
        <p:nvSpPr>
          <p:cNvPr id="3" name="Picture Placeholder 2"/>
          <p:cNvSpPr>
            <a:spLocks noGrp="1"/>
          </p:cNvSpPr>
          <p:nvPr>
            <p:ph type="pic" idx="1"/>
          </p:nvPr>
        </p:nvSpPr>
        <p:spPr>
          <a:xfrm>
            <a:off x="457200" y="541713"/>
            <a:ext cx="5715000" cy="5715000"/>
          </a:xfrm>
          <a:ln>
            <a:solidFill>
              <a:schemeClr val="tx1">
                <a:lumMod val="50000"/>
                <a:lumOff val="50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48400" y="2438399"/>
            <a:ext cx="2438400" cy="3812703"/>
          </a:xfrm>
        </p:spPr>
        <p:txBody>
          <a:bodyPr anchor="b" anchorCtr="0">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a:xfrm>
            <a:off x="2667000" y="6356350"/>
            <a:ext cx="5638800" cy="365125"/>
          </a:xfrm>
        </p:spPr>
        <p:txBody>
          <a:bodyPr/>
          <a:lstStyle>
            <a:lvl1pPr>
              <a:defRPr sz="900"/>
            </a:lvl1pPr>
          </a:lstStyle>
          <a:p>
            <a:r>
              <a:rPr lang="en-US" dirty="0"/>
              <a:t>Copyright © 2009 </a:t>
            </a:r>
            <a:r>
              <a:rPr lang="en-US" dirty="0" err="1"/>
              <a:t>Wolters</a:t>
            </a:r>
            <a:r>
              <a:rPr lang="en-US" dirty="0"/>
              <a:t> </a:t>
            </a:r>
            <a:r>
              <a:rPr lang="en-US" dirty="0" err="1"/>
              <a:t>Kluwer</a:t>
            </a:r>
            <a:r>
              <a:rPr lang="en-US" dirty="0"/>
              <a:t>. Published by Lippincott Williams &amp; Wilkins.</a:t>
            </a:r>
          </a:p>
        </p:txBody>
      </p:sp>
      <p:sp>
        <p:nvSpPr>
          <p:cNvPr id="7" name="Slide Number Placeholder 6"/>
          <p:cNvSpPr>
            <a:spLocks noGrp="1"/>
          </p:cNvSpPr>
          <p:nvPr>
            <p:ph type="sldNum" sz="quarter" idx="12"/>
          </p:nvPr>
        </p:nvSpPr>
        <p:spPr>
          <a:xfrm>
            <a:off x="8305800" y="6356350"/>
            <a:ext cx="381000" cy="365125"/>
          </a:xfrm>
        </p:spPr>
        <p:txBody>
          <a:bodyPr/>
          <a:lstStyle>
            <a:lvl1pPr>
              <a:defRPr sz="900"/>
            </a:lvl1pPr>
          </a:lstStyle>
          <a:p>
            <a:fld id="{27A13296-8103-46F4-BA41-F532E14F2100}" type="slidenum">
              <a:rPr lang="en-US" smtClean="0"/>
              <a:t>‹N›</a:t>
            </a:fld>
            <a:endParaRPr lang="en-US" dirty="0"/>
          </a:p>
        </p:txBody>
      </p:sp>
      <p:sp>
        <p:nvSpPr>
          <p:cNvPr id="9" name="Text Placeholder 3"/>
          <p:cNvSpPr>
            <a:spLocks noGrp="1"/>
          </p:cNvSpPr>
          <p:nvPr>
            <p:ph type="body" sz="half" idx="13"/>
          </p:nvPr>
        </p:nvSpPr>
        <p:spPr>
          <a:xfrm>
            <a:off x="6248400" y="550652"/>
            <a:ext cx="2438400" cy="1831502"/>
          </a:xfrm>
        </p:spPr>
        <p:txBody>
          <a:bodyPr>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825" y="6324600"/>
            <a:ext cx="1247775" cy="30480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E5A7B3-3010-4D23-917E-4756377F86A1}" type="datetime1">
              <a:rPr lang="en-US" smtClean="0"/>
              <a:t>5/2/2024</a:t>
            </a:fld>
            <a:endParaRPr lang="en-US"/>
          </a:p>
        </p:txBody>
      </p:sp>
      <p:sp>
        <p:nvSpPr>
          <p:cNvPr id="5" name="Footer Placeholder 4"/>
          <p:cNvSpPr>
            <a:spLocks noGrp="1"/>
          </p:cNvSpPr>
          <p:nvPr>
            <p:ph type="ftr" sz="quarter" idx="11"/>
          </p:nvPr>
        </p:nvSpPr>
        <p:spPr/>
        <p:txBody>
          <a:bodyPr/>
          <a:lstStyle/>
          <a:p>
            <a:r>
              <a:rPr lang="en-US"/>
              <a:t>Copyright © 2009 Wolters Kluwer. Published by Lippincott Williams &amp; Wilkins.</a:t>
            </a:r>
          </a:p>
        </p:txBody>
      </p:sp>
      <p:sp>
        <p:nvSpPr>
          <p:cNvPr id="6" name="Slide Number Placeholder 5"/>
          <p:cNvSpPr>
            <a:spLocks noGrp="1"/>
          </p:cNvSpPr>
          <p:nvPr>
            <p:ph type="sldNum" sz="quarter" idx="12"/>
          </p:nvPr>
        </p:nvSpPr>
        <p:spPr/>
        <p:txBody>
          <a:bodyPr/>
          <a:lstStyle/>
          <a:p>
            <a:fld id="{27A13296-8103-46F4-BA41-F532E14F2100}" type="slidenum">
              <a:rPr lang="en-US" smtClean="0"/>
              <a:t>‹N›</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23B8F3-7BAD-41C0-8DBA-25DE1AB5911A}" type="datetime1">
              <a:rPr lang="en-US" smtClean="0"/>
              <a:t>5/2/2024</a:t>
            </a:fld>
            <a:endParaRPr lang="en-US"/>
          </a:p>
        </p:txBody>
      </p:sp>
      <p:sp>
        <p:nvSpPr>
          <p:cNvPr id="5" name="Footer Placeholder 4"/>
          <p:cNvSpPr>
            <a:spLocks noGrp="1"/>
          </p:cNvSpPr>
          <p:nvPr>
            <p:ph type="ftr" sz="quarter" idx="11"/>
          </p:nvPr>
        </p:nvSpPr>
        <p:spPr/>
        <p:txBody>
          <a:bodyPr/>
          <a:lstStyle/>
          <a:p>
            <a:r>
              <a:rPr lang="en-US"/>
              <a:t>Copyright © 2009 Wolters Kluwer. Published by Lippincott Williams &amp; Wilkins.</a:t>
            </a:r>
          </a:p>
        </p:txBody>
      </p:sp>
      <p:sp>
        <p:nvSpPr>
          <p:cNvPr id="6" name="Slide Number Placeholder 5"/>
          <p:cNvSpPr>
            <a:spLocks noGrp="1"/>
          </p:cNvSpPr>
          <p:nvPr>
            <p:ph type="sldNum" sz="quarter" idx="12"/>
          </p:nvPr>
        </p:nvSpPr>
        <p:spPr/>
        <p:txBody>
          <a:bodyPr/>
          <a:lstStyle/>
          <a:p>
            <a:fld id="{27A13296-8103-46F4-BA41-F532E14F2100}" type="slidenum">
              <a:rPr lang="en-US" smtClean="0"/>
              <a:t>‹N›</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2050" name="Group 2"/>
          <p:cNvGrpSpPr>
            <a:grpSpLocks noChangeAspect="1"/>
          </p:cNvGrpSpPr>
          <p:nvPr/>
        </p:nvGrpSpPr>
        <p:grpSpPr>
          <a:xfrm>
            <a:off x="1692275" y="4411663"/>
            <a:ext cx="1866900" cy="2330450"/>
            <a:chOff x="0" y="0"/>
            <a:chExt cx="1188" cy="1367"/>
          </a:xfrm>
        </p:grpSpPr>
        <p:sp>
          <p:nvSpPr>
            <p:cNvPr id="2057" name="未知"/>
            <p:cNvSpPr>
              <a:spLocks noChangeAspect="1"/>
            </p:cNvSpPr>
            <p:nvPr/>
          </p:nvSpPr>
          <p:spPr>
            <a:xfrm>
              <a:off x="698" y="345"/>
              <a:ext cx="490" cy="530"/>
            </a:xfrm>
            <a:custGeom>
              <a:avLst/>
              <a:gdLst/>
              <a:ahLst/>
              <a:cxnLst>
                <a:cxn ang="0">
                  <a:pos x="163" y="127"/>
                </a:cxn>
                <a:cxn ang="0">
                  <a:pos x="168" y="70"/>
                </a:cxn>
                <a:cxn ang="0">
                  <a:pos x="179" y="38"/>
                </a:cxn>
                <a:cxn ang="0">
                  <a:pos x="191" y="18"/>
                </a:cxn>
                <a:cxn ang="0">
                  <a:pos x="204" y="0"/>
                </a:cxn>
                <a:cxn ang="0">
                  <a:pos x="184" y="18"/>
                </a:cxn>
                <a:cxn ang="0">
                  <a:pos x="157" y="54"/>
                </a:cxn>
                <a:cxn ang="0">
                  <a:pos x="127" y="100"/>
                </a:cxn>
                <a:cxn ang="0">
                  <a:pos x="100" y="111"/>
                </a:cxn>
                <a:cxn ang="0">
                  <a:pos x="63" y="91"/>
                </a:cxn>
                <a:cxn ang="0">
                  <a:pos x="25" y="63"/>
                </a:cxn>
                <a:cxn ang="0">
                  <a:pos x="2" y="52"/>
                </a:cxn>
                <a:cxn ang="0">
                  <a:pos x="7" y="66"/>
                </a:cxn>
                <a:cxn ang="0">
                  <a:pos x="41" y="102"/>
                </a:cxn>
                <a:cxn ang="0">
                  <a:pos x="79" y="129"/>
                </a:cxn>
                <a:cxn ang="0">
                  <a:pos x="111" y="154"/>
                </a:cxn>
                <a:cxn ang="0">
                  <a:pos x="132" y="211"/>
                </a:cxn>
                <a:cxn ang="0">
                  <a:pos x="152" y="283"/>
                </a:cxn>
                <a:cxn ang="0">
                  <a:pos x="184" y="360"/>
                </a:cxn>
                <a:cxn ang="0">
                  <a:pos x="222" y="433"/>
                </a:cxn>
                <a:cxn ang="0">
                  <a:pos x="277" y="491"/>
                </a:cxn>
                <a:cxn ang="0">
                  <a:pos x="352" y="528"/>
                </a:cxn>
                <a:cxn ang="0">
                  <a:pos x="413" y="523"/>
                </a:cxn>
                <a:cxn ang="0">
                  <a:pos x="456" y="496"/>
                </a:cxn>
                <a:cxn ang="0">
                  <a:pos x="481" y="444"/>
                </a:cxn>
                <a:cxn ang="0">
                  <a:pos x="490" y="376"/>
                </a:cxn>
                <a:cxn ang="0">
                  <a:pos x="483" y="308"/>
                </a:cxn>
                <a:cxn ang="0">
                  <a:pos x="472" y="272"/>
                </a:cxn>
                <a:cxn ang="0">
                  <a:pos x="456" y="229"/>
                </a:cxn>
                <a:cxn ang="0">
                  <a:pos x="438" y="186"/>
                </a:cxn>
                <a:cxn ang="0">
                  <a:pos x="415" y="143"/>
                </a:cxn>
                <a:cxn ang="0">
                  <a:pos x="388" y="102"/>
                </a:cxn>
                <a:cxn ang="0">
                  <a:pos x="386" y="102"/>
                </a:cxn>
                <a:cxn ang="0">
                  <a:pos x="408" y="145"/>
                </a:cxn>
                <a:cxn ang="0">
                  <a:pos x="433" y="190"/>
                </a:cxn>
                <a:cxn ang="0">
                  <a:pos x="463" y="281"/>
                </a:cxn>
                <a:cxn ang="0">
                  <a:pos x="467" y="374"/>
                </a:cxn>
                <a:cxn ang="0">
                  <a:pos x="449" y="451"/>
                </a:cxn>
                <a:cxn ang="0">
                  <a:pos x="402" y="485"/>
                </a:cxn>
                <a:cxn ang="0">
                  <a:pos x="324" y="462"/>
                </a:cxn>
                <a:cxn ang="0">
                  <a:pos x="290" y="433"/>
                </a:cxn>
                <a:cxn ang="0">
                  <a:pos x="265" y="403"/>
                </a:cxn>
                <a:cxn ang="0">
                  <a:pos x="243" y="369"/>
                </a:cxn>
                <a:cxn ang="0">
                  <a:pos x="225" y="337"/>
                </a:cxn>
                <a:cxn ang="0">
                  <a:pos x="211" y="306"/>
                </a:cxn>
                <a:cxn ang="0">
                  <a:pos x="204" y="281"/>
                </a:cxn>
                <a:cxn ang="0">
                  <a:pos x="186" y="240"/>
                </a:cxn>
                <a:cxn ang="0">
                  <a:pos x="177" y="208"/>
                </a:cxn>
                <a:cxn ang="0">
                  <a:pos x="177" y="199"/>
                </a:cxn>
                <a:cxn ang="0">
                  <a:pos x="193" y="208"/>
                </a:cxn>
                <a:cxn ang="0">
                  <a:pos x="227" y="240"/>
                </a:cxn>
                <a:cxn ang="0">
                  <a:pos x="247" y="249"/>
                </a:cxn>
                <a:cxn ang="0">
                  <a:pos x="238" y="217"/>
                </a:cxn>
                <a:cxn ang="0">
                  <a:pos x="202" y="190"/>
                </a:cxn>
              </a:cxnLst>
              <a:rect l="0" t="0" r="0" b="0"/>
              <a:pathLst>
                <a:path w="21600" h="21600">
                  <a:moveTo>
                    <a:pt x="7799" y="6830"/>
                  </a:moveTo>
                  <a:lnTo>
                    <a:pt x="7499" y="6645"/>
                  </a:lnTo>
                  <a:lnTo>
                    <a:pt x="7399" y="6276"/>
                  </a:lnTo>
                  <a:lnTo>
                    <a:pt x="7299" y="5999"/>
                  </a:lnTo>
                  <a:lnTo>
                    <a:pt x="7299" y="5630"/>
                  </a:lnTo>
                  <a:lnTo>
                    <a:pt x="7199" y="5168"/>
                  </a:lnTo>
                  <a:lnTo>
                    <a:pt x="7199" y="4799"/>
                  </a:lnTo>
                  <a:lnTo>
                    <a:pt x="7199" y="4430"/>
                  </a:lnTo>
                  <a:lnTo>
                    <a:pt x="7299" y="4061"/>
                  </a:lnTo>
                  <a:lnTo>
                    <a:pt x="7399" y="3599"/>
                  </a:lnTo>
                  <a:lnTo>
                    <a:pt x="7399" y="3230"/>
                  </a:lnTo>
                  <a:lnTo>
                    <a:pt x="7399" y="2861"/>
                  </a:lnTo>
                  <a:lnTo>
                    <a:pt x="7499" y="2584"/>
                  </a:lnTo>
                  <a:lnTo>
                    <a:pt x="7599" y="2215"/>
                  </a:lnTo>
                  <a:lnTo>
                    <a:pt x="7699" y="2030"/>
                  </a:lnTo>
                  <a:lnTo>
                    <a:pt x="7799" y="1846"/>
                  </a:lnTo>
                  <a:lnTo>
                    <a:pt x="7799" y="1661"/>
                  </a:lnTo>
                  <a:lnTo>
                    <a:pt x="7899" y="1569"/>
                  </a:lnTo>
                  <a:lnTo>
                    <a:pt x="7999" y="1476"/>
                  </a:lnTo>
                  <a:lnTo>
                    <a:pt x="7999" y="1199"/>
                  </a:lnTo>
                  <a:lnTo>
                    <a:pt x="8199" y="1107"/>
                  </a:lnTo>
                  <a:lnTo>
                    <a:pt x="8299" y="1015"/>
                  </a:lnTo>
                  <a:lnTo>
                    <a:pt x="8499" y="830"/>
                  </a:lnTo>
                  <a:lnTo>
                    <a:pt x="8399" y="738"/>
                  </a:lnTo>
                  <a:lnTo>
                    <a:pt x="8599" y="553"/>
                  </a:lnTo>
                  <a:lnTo>
                    <a:pt x="8599" y="369"/>
                  </a:lnTo>
                  <a:lnTo>
                    <a:pt x="8799" y="276"/>
                  </a:lnTo>
                  <a:lnTo>
                    <a:pt x="8899" y="92"/>
                  </a:lnTo>
                  <a:lnTo>
                    <a:pt x="8999" y="0"/>
                  </a:lnTo>
                  <a:lnTo>
                    <a:pt x="8999" y="0"/>
                  </a:lnTo>
                  <a:lnTo>
                    <a:pt x="8999" y="0"/>
                  </a:lnTo>
                  <a:lnTo>
                    <a:pt x="8999" y="0"/>
                  </a:lnTo>
                  <a:lnTo>
                    <a:pt x="8899" y="0"/>
                  </a:lnTo>
                  <a:lnTo>
                    <a:pt x="8599" y="276"/>
                  </a:lnTo>
                  <a:lnTo>
                    <a:pt x="8399" y="553"/>
                  </a:lnTo>
                  <a:lnTo>
                    <a:pt x="8100" y="738"/>
                  </a:lnTo>
                  <a:lnTo>
                    <a:pt x="7899" y="1015"/>
                  </a:lnTo>
                  <a:lnTo>
                    <a:pt x="7699" y="1107"/>
                  </a:lnTo>
                  <a:lnTo>
                    <a:pt x="7399" y="1384"/>
                  </a:lnTo>
                  <a:lnTo>
                    <a:pt x="7199" y="1661"/>
                  </a:lnTo>
                  <a:lnTo>
                    <a:pt x="7099" y="1938"/>
                  </a:lnTo>
                  <a:lnTo>
                    <a:pt x="6899" y="2215"/>
                  </a:lnTo>
                  <a:lnTo>
                    <a:pt x="6699" y="2492"/>
                  </a:lnTo>
                  <a:lnTo>
                    <a:pt x="6499" y="2769"/>
                  </a:lnTo>
                  <a:lnTo>
                    <a:pt x="6299" y="3046"/>
                  </a:lnTo>
                  <a:lnTo>
                    <a:pt x="6099" y="3322"/>
                  </a:lnTo>
                  <a:lnTo>
                    <a:pt x="5699" y="3784"/>
                  </a:lnTo>
                  <a:lnTo>
                    <a:pt x="5599" y="4061"/>
                  </a:lnTo>
                  <a:lnTo>
                    <a:pt x="5299" y="4430"/>
                  </a:lnTo>
                  <a:lnTo>
                    <a:pt x="5099" y="4522"/>
                  </a:lnTo>
                  <a:lnTo>
                    <a:pt x="4999" y="4615"/>
                  </a:lnTo>
                  <a:lnTo>
                    <a:pt x="4799" y="4615"/>
                  </a:lnTo>
                  <a:lnTo>
                    <a:pt x="4699" y="4522"/>
                  </a:lnTo>
                  <a:lnTo>
                    <a:pt x="4399" y="4522"/>
                  </a:lnTo>
                  <a:lnTo>
                    <a:pt x="4099" y="4338"/>
                  </a:lnTo>
                  <a:lnTo>
                    <a:pt x="3999" y="4338"/>
                  </a:lnTo>
                  <a:lnTo>
                    <a:pt x="3699" y="4061"/>
                  </a:lnTo>
                  <a:lnTo>
                    <a:pt x="3399" y="3968"/>
                  </a:lnTo>
                  <a:lnTo>
                    <a:pt x="3099" y="3784"/>
                  </a:lnTo>
                  <a:lnTo>
                    <a:pt x="2799" y="3692"/>
                  </a:lnTo>
                  <a:lnTo>
                    <a:pt x="2399" y="3599"/>
                  </a:lnTo>
                  <a:lnTo>
                    <a:pt x="2299" y="3322"/>
                  </a:lnTo>
                  <a:lnTo>
                    <a:pt x="1899" y="3230"/>
                  </a:lnTo>
                  <a:lnTo>
                    <a:pt x="1699" y="2953"/>
                  </a:lnTo>
                  <a:lnTo>
                    <a:pt x="1299" y="2861"/>
                  </a:lnTo>
                  <a:lnTo>
                    <a:pt x="1099" y="2584"/>
                  </a:lnTo>
                  <a:lnTo>
                    <a:pt x="799" y="2492"/>
                  </a:lnTo>
                  <a:lnTo>
                    <a:pt x="499" y="2399"/>
                  </a:lnTo>
                  <a:lnTo>
                    <a:pt x="399" y="2399"/>
                  </a:lnTo>
                  <a:lnTo>
                    <a:pt x="299" y="2215"/>
                  </a:lnTo>
                  <a:lnTo>
                    <a:pt x="199" y="2122"/>
                  </a:lnTo>
                  <a:lnTo>
                    <a:pt x="99" y="2122"/>
                  </a:lnTo>
                  <a:lnTo>
                    <a:pt x="0" y="2122"/>
                  </a:lnTo>
                  <a:lnTo>
                    <a:pt x="0" y="2122"/>
                  </a:lnTo>
                  <a:lnTo>
                    <a:pt x="0" y="2215"/>
                  </a:lnTo>
                  <a:lnTo>
                    <a:pt x="0" y="2399"/>
                  </a:lnTo>
                  <a:lnTo>
                    <a:pt x="199" y="2584"/>
                  </a:lnTo>
                  <a:lnTo>
                    <a:pt x="299" y="2676"/>
                  </a:lnTo>
                  <a:lnTo>
                    <a:pt x="499" y="3046"/>
                  </a:lnTo>
                  <a:lnTo>
                    <a:pt x="699" y="3322"/>
                  </a:lnTo>
                  <a:lnTo>
                    <a:pt x="1099" y="3692"/>
                  </a:lnTo>
                  <a:lnTo>
                    <a:pt x="1299" y="3876"/>
                  </a:lnTo>
                  <a:lnTo>
                    <a:pt x="1499" y="4061"/>
                  </a:lnTo>
                  <a:lnTo>
                    <a:pt x="1799" y="4153"/>
                  </a:lnTo>
                  <a:lnTo>
                    <a:pt x="2099" y="4430"/>
                  </a:lnTo>
                  <a:lnTo>
                    <a:pt x="2299" y="4522"/>
                  </a:lnTo>
                  <a:lnTo>
                    <a:pt x="2599" y="4799"/>
                  </a:lnTo>
                  <a:lnTo>
                    <a:pt x="2899" y="4892"/>
                  </a:lnTo>
                  <a:lnTo>
                    <a:pt x="3299" y="5076"/>
                  </a:lnTo>
                  <a:lnTo>
                    <a:pt x="3499" y="5261"/>
                  </a:lnTo>
                  <a:lnTo>
                    <a:pt x="3899" y="5353"/>
                  </a:lnTo>
                  <a:lnTo>
                    <a:pt x="4099" y="5630"/>
                  </a:lnTo>
                  <a:lnTo>
                    <a:pt x="4499" y="5722"/>
                  </a:lnTo>
                  <a:lnTo>
                    <a:pt x="4599" y="5999"/>
                  </a:lnTo>
                  <a:lnTo>
                    <a:pt x="4799" y="6092"/>
                  </a:lnTo>
                  <a:lnTo>
                    <a:pt x="4899" y="6276"/>
                  </a:lnTo>
                  <a:lnTo>
                    <a:pt x="4999" y="6461"/>
                  </a:lnTo>
                  <a:lnTo>
                    <a:pt x="5199" y="6830"/>
                  </a:lnTo>
                  <a:lnTo>
                    <a:pt x="5299" y="7292"/>
                  </a:lnTo>
                  <a:lnTo>
                    <a:pt x="5499" y="7661"/>
                  </a:lnTo>
                  <a:lnTo>
                    <a:pt x="5599" y="8123"/>
                  </a:lnTo>
                  <a:lnTo>
                    <a:pt x="5799" y="8584"/>
                  </a:lnTo>
                  <a:lnTo>
                    <a:pt x="5999" y="9138"/>
                  </a:lnTo>
                  <a:lnTo>
                    <a:pt x="6199" y="9507"/>
                  </a:lnTo>
                  <a:lnTo>
                    <a:pt x="6299" y="10061"/>
                  </a:lnTo>
                  <a:lnTo>
                    <a:pt x="6499" y="10615"/>
                  </a:lnTo>
                  <a:lnTo>
                    <a:pt x="6599" y="11076"/>
                  </a:lnTo>
                  <a:lnTo>
                    <a:pt x="6699" y="11538"/>
                  </a:lnTo>
                  <a:lnTo>
                    <a:pt x="6999" y="12091"/>
                  </a:lnTo>
                  <a:lnTo>
                    <a:pt x="7199" y="12553"/>
                  </a:lnTo>
                  <a:lnTo>
                    <a:pt x="7399" y="13107"/>
                  </a:lnTo>
                  <a:lnTo>
                    <a:pt x="7599" y="13661"/>
                  </a:lnTo>
                  <a:lnTo>
                    <a:pt x="7799" y="14122"/>
                  </a:lnTo>
                  <a:lnTo>
                    <a:pt x="8100" y="14676"/>
                  </a:lnTo>
                  <a:lnTo>
                    <a:pt x="8299" y="15138"/>
                  </a:lnTo>
                  <a:lnTo>
                    <a:pt x="8499" y="15692"/>
                  </a:lnTo>
                  <a:lnTo>
                    <a:pt x="8699" y="16246"/>
                  </a:lnTo>
                  <a:lnTo>
                    <a:pt x="8999" y="16615"/>
                  </a:lnTo>
                  <a:lnTo>
                    <a:pt x="9399" y="17168"/>
                  </a:lnTo>
                  <a:lnTo>
                    <a:pt x="9799" y="17630"/>
                  </a:lnTo>
                  <a:lnTo>
                    <a:pt x="10199" y="17999"/>
                  </a:lnTo>
                  <a:lnTo>
                    <a:pt x="10599" y="18461"/>
                  </a:lnTo>
                  <a:lnTo>
                    <a:pt x="10999" y="18923"/>
                  </a:lnTo>
                  <a:lnTo>
                    <a:pt x="11299" y="19292"/>
                  </a:lnTo>
                  <a:lnTo>
                    <a:pt x="11699" y="19661"/>
                  </a:lnTo>
                  <a:lnTo>
                    <a:pt x="12199" y="20030"/>
                  </a:lnTo>
                  <a:lnTo>
                    <a:pt x="12799" y="20399"/>
                  </a:lnTo>
                  <a:lnTo>
                    <a:pt x="13199" y="20584"/>
                  </a:lnTo>
                  <a:lnTo>
                    <a:pt x="13799" y="20953"/>
                  </a:lnTo>
                  <a:lnTo>
                    <a:pt x="14499" y="21138"/>
                  </a:lnTo>
                  <a:lnTo>
                    <a:pt x="14899" y="21322"/>
                  </a:lnTo>
                  <a:lnTo>
                    <a:pt x="15499" y="21507"/>
                  </a:lnTo>
                  <a:lnTo>
                    <a:pt x="15999" y="21600"/>
                  </a:lnTo>
                  <a:lnTo>
                    <a:pt x="16499" y="21507"/>
                  </a:lnTo>
                  <a:lnTo>
                    <a:pt x="16799" y="21600"/>
                  </a:lnTo>
                  <a:lnTo>
                    <a:pt x="17299" y="21600"/>
                  </a:lnTo>
                  <a:lnTo>
                    <a:pt x="17699" y="21507"/>
                  </a:lnTo>
                  <a:lnTo>
                    <a:pt x="18199" y="21322"/>
                  </a:lnTo>
                  <a:lnTo>
                    <a:pt x="18499" y="21230"/>
                  </a:lnTo>
                  <a:lnTo>
                    <a:pt x="18900" y="21045"/>
                  </a:lnTo>
                  <a:lnTo>
                    <a:pt x="19199" y="20953"/>
                  </a:lnTo>
                  <a:lnTo>
                    <a:pt x="19599" y="20769"/>
                  </a:lnTo>
                  <a:lnTo>
                    <a:pt x="19699" y="20399"/>
                  </a:lnTo>
                  <a:lnTo>
                    <a:pt x="20099" y="20215"/>
                  </a:lnTo>
                  <a:lnTo>
                    <a:pt x="20299" y="19845"/>
                  </a:lnTo>
                  <a:lnTo>
                    <a:pt x="20499" y="19569"/>
                  </a:lnTo>
                  <a:lnTo>
                    <a:pt x="20799" y="19199"/>
                  </a:lnTo>
                  <a:lnTo>
                    <a:pt x="20999" y="18830"/>
                  </a:lnTo>
                  <a:lnTo>
                    <a:pt x="20999" y="18461"/>
                  </a:lnTo>
                  <a:lnTo>
                    <a:pt x="21199" y="18092"/>
                  </a:lnTo>
                  <a:lnTo>
                    <a:pt x="21299" y="17630"/>
                  </a:lnTo>
                  <a:lnTo>
                    <a:pt x="21499" y="17261"/>
                  </a:lnTo>
                  <a:lnTo>
                    <a:pt x="21499" y="16799"/>
                  </a:lnTo>
                  <a:lnTo>
                    <a:pt x="21499" y="16338"/>
                  </a:lnTo>
                  <a:lnTo>
                    <a:pt x="21600" y="15784"/>
                  </a:lnTo>
                  <a:lnTo>
                    <a:pt x="21600" y="15322"/>
                  </a:lnTo>
                  <a:lnTo>
                    <a:pt x="21600" y="14861"/>
                  </a:lnTo>
                  <a:lnTo>
                    <a:pt x="21600" y="14307"/>
                  </a:lnTo>
                  <a:lnTo>
                    <a:pt x="21499" y="13846"/>
                  </a:lnTo>
                  <a:lnTo>
                    <a:pt x="21399" y="13292"/>
                  </a:lnTo>
                  <a:lnTo>
                    <a:pt x="21299" y="12738"/>
                  </a:lnTo>
                  <a:lnTo>
                    <a:pt x="21299" y="12553"/>
                  </a:lnTo>
                  <a:lnTo>
                    <a:pt x="21099" y="12369"/>
                  </a:lnTo>
                  <a:lnTo>
                    <a:pt x="21099" y="12091"/>
                  </a:lnTo>
                  <a:lnTo>
                    <a:pt x="20999" y="11815"/>
                  </a:lnTo>
                  <a:lnTo>
                    <a:pt x="20899" y="11538"/>
                  </a:lnTo>
                  <a:lnTo>
                    <a:pt x="20899" y="11169"/>
                  </a:lnTo>
                  <a:lnTo>
                    <a:pt x="20799" y="11076"/>
                  </a:lnTo>
                  <a:lnTo>
                    <a:pt x="20699" y="10800"/>
                  </a:lnTo>
                  <a:lnTo>
                    <a:pt x="20599" y="10430"/>
                  </a:lnTo>
                  <a:lnTo>
                    <a:pt x="20499" y="10153"/>
                  </a:lnTo>
                  <a:lnTo>
                    <a:pt x="20399" y="9969"/>
                  </a:lnTo>
                  <a:lnTo>
                    <a:pt x="20299" y="9692"/>
                  </a:lnTo>
                  <a:lnTo>
                    <a:pt x="20099" y="9322"/>
                  </a:lnTo>
                  <a:lnTo>
                    <a:pt x="20099" y="9045"/>
                  </a:lnTo>
                  <a:lnTo>
                    <a:pt x="19899" y="8676"/>
                  </a:lnTo>
                  <a:lnTo>
                    <a:pt x="19699" y="8492"/>
                  </a:lnTo>
                  <a:lnTo>
                    <a:pt x="19599" y="8215"/>
                  </a:lnTo>
                  <a:lnTo>
                    <a:pt x="19499" y="7938"/>
                  </a:lnTo>
                  <a:lnTo>
                    <a:pt x="19299" y="7569"/>
                  </a:lnTo>
                  <a:lnTo>
                    <a:pt x="19099" y="7384"/>
                  </a:lnTo>
                  <a:lnTo>
                    <a:pt x="18999" y="7015"/>
                  </a:lnTo>
                  <a:lnTo>
                    <a:pt x="18799" y="6738"/>
                  </a:lnTo>
                  <a:lnTo>
                    <a:pt x="18599" y="6461"/>
                  </a:lnTo>
                  <a:lnTo>
                    <a:pt x="18499" y="6184"/>
                  </a:lnTo>
                  <a:lnTo>
                    <a:pt x="18299" y="5815"/>
                  </a:lnTo>
                  <a:lnTo>
                    <a:pt x="17999" y="5538"/>
                  </a:lnTo>
                  <a:lnTo>
                    <a:pt x="17899" y="5353"/>
                  </a:lnTo>
                  <a:lnTo>
                    <a:pt x="17699" y="4984"/>
                  </a:lnTo>
                  <a:lnTo>
                    <a:pt x="17499" y="4707"/>
                  </a:lnTo>
                  <a:lnTo>
                    <a:pt x="17199" y="4430"/>
                  </a:lnTo>
                  <a:lnTo>
                    <a:pt x="17099" y="4153"/>
                  </a:lnTo>
                  <a:lnTo>
                    <a:pt x="16799" y="3968"/>
                  </a:lnTo>
                  <a:lnTo>
                    <a:pt x="16699" y="3876"/>
                  </a:lnTo>
                  <a:lnTo>
                    <a:pt x="16699" y="3876"/>
                  </a:lnTo>
                  <a:lnTo>
                    <a:pt x="16699" y="3968"/>
                  </a:lnTo>
                  <a:lnTo>
                    <a:pt x="16899" y="4153"/>
                  </a:lnTo>
                  <a:lnTo>
                    <a:pt x="16999" y="4153"/>
                  </a:lnTo>
                  <a:lnTo>
                    <a:pt x="17099" y="4430"/>
                  </a:lnTo>
                  <a:lnTo>
                    <a:pt x="17299" y="4707"/>
                  </a:lnTo>
                  <a:lnTo>
                    <a:pt x="17499" y="4984"/>
                  </a:lnTo>
                  <a:lnTo>
                    <a:pt x="17599" y="5261"/>
                  </a:lnTo>
                  <a:lnTo>
                    <a:pt x="17799" y="5538"/>
                  </a:lnTo>
                  <a:lnTo>
                    <a:pt x="17999" y="5907"/>
                  </a:lnTo>
                  <a:lnTo>
                    <a:pt x="18199" y="6184"/>
                  </a:lnTo>
                  <a:lnTo>
                    <a:pt x="18399" y="6553"/>
                  </a:lnTo>
                  <a:lnTo>
                    <a:pt x="18599" y="6830"/>
                  </a:lnTo>
                  <a:lnTo>
                    <a:pt x="18699" y="7015"/>
                  </a:lnTo>
                  <a:lnTo>
                    <a:pt x="18799" y="7199"/>
                  </a:lnTo>
                  <a:lnTo>
                    <a:pt x="19099" y="7753"/>
                  </a:lnTo>
                  <a:lnTo>
                    <a:pt x="19399" y="8307"/>
                  </a:lnTo>
                  <a:lnTo>
                    <a:pt x="19699" y="8953"/>
                  </a:lnTo>
                  <a:lnTo>
                    <a:pt x="19999" y="9599"/>
                  </a:lnTo>
                  <a:lnTo>
                    <a:pt x="20099" y="10153"/>
                  </a:lnTo>
                  <a:lnTo>
                    <a:pt x="20299" y="10892"/>
                  </a:lnTo>
                  <a:lnTo>
                    <a:pt x="20399" y="11445"/>
                  </a:lnTo>
                  <a:lnTo>
                    <a:pt x="20599" y="12091"/>
                  </a:lnTo>
                  <a:lnTo>
                    <a:pt x="20599" y="12738"/>
                  </a:lnTo>
                  <a:lnTo>
                    <a:pt x="20699" y="13384"/>
                  </a:lnTo>
                  <a:lnTo>
                    <a:pt x="20699" y="14122"/>
                  </a:lnTo>
                  <a:lnTo>
                    <a:pt x="20599" y="14584"/>
                  </a:lnTo>
                  <a:lnTo>
                    <a:pt x="20599" y="15230"/>
                  </a:lnTo>
                  <a:lnTo>
                    <a:pt x="20499" y="15876"/>
                  </a:lnTo>
                  <a:lnTo>
                    <a:pt x="20399" y="16430"/>
                  </a:lnTo>
                  <a:lnTo>
                    <a:pt x="20399" y="16984"/>
                  </a:lnTo>
                  <a:lnTo>
                    <a:pt x="20199" y="17538"/>
                  </a:lnTo>
                  <a:lnTo>
                    <a:pt x="19999" y="17907"/>
                  </a:lnTo>
                  <a:lnTo>
                    <a:pt x="19799" y="18369"/>
                  </a:lnTo>
                  <a:lnTo>
                    <a:pt x="19499" y="18830"/>
                  </a:lnTo>
                  <a:lnTo>
                    <a:pt x="19199" y="19107"/>
                  </a:lnTo>
                  <a:lnTo>
                    <a:pt x="18900" y="19384"/>
                  </a:lnTo>
                  <a:lnTo>
                    <a:pt x="18499" y="19569"/>
                  </a:lnTo>
                  <a:lnTo>
                    <a:pt x="17999" y="19753"/>
                  </a:lnTo>
                  <a:lnTo>
                    <a:pt x="17699" y="19753"/>
                  </a:lnTo>
                  <a:lnTo>
                    <a:pt x="17199" y="19845"/>
                  </a:lnTo>
                  <a:lnTo>
                    <a:pt x="16699" y="19845"/>
                  </a:lnTo>
                  <a:lnTo>
                    <a:pt x="16200" y="19845"/>
                  </a:lnTo>
                  <a:lnTo>
                    <a:pt x="15599" y="19569"/>
                  </a:lnTo>
                  <a:lnTo>
                    <a:pt x="14999" y="19292"/>
                  </a:lnTo>
                  <a:lnTo>
                    <a:pt x="14299" y="18830"/>
                  </a:lnTo>
                  <a:lnTo>
                    <a:pt x="13699" y="18553"/>
                  </a:lnTo>
                  <a:lnTo>
                    <a:pt x="13500" y="18369"/>
                  </a:lnTo>
                  <a:lnTo>
                    <a:pt x="13299" y="18184"/>
                  </a:lnTo>
                  <a:lnTo>
                    <a:pt x="13099" y="18092"/>
                  </a:lnTo>
                  <a:lnTo>
                    <a:pt x="12899" y="17815"/>
                  </a:lnTo>
                  <a:lnTo>
                    <a:pt x="12799" y="17630"/>
                  </a:lnTo>
                  <a:lnTo>
                    <a:pt x="12499" y="17538"/>
                  </a:lnTo>
                  <a:lnTo>
                    <a:pt x="12399" y="17353"/>
                  </a:lnTo>
                  <a:lnTo>
                    <a:pt x="12199" y="17076"/>
                  </a:lnTo>
                  <a:lnTo>
                    <a:pt x="12099" y="16984"/>
                  </a:lnTo>
                  <a:lnTo>
                    <a:pt x="11899" y="16707"/>
                  </a:lnTo>
                  <a:lnTo>
                    <a:pt x="11699" y="16430"/>
                  </a:lnTo>
                  <a:lnTo>
                    <a:pt x="11499" y="16246"/>
                  </a:lnTo>
                  <a:lnTo>
                    <a:pt x="11499" y="16061"/>
                  </a:lnTo>
                  <a:lnTo>
                    <a:pt x="11299" y="15784"/>
                  </a:lnTo>
                  <a:lnTo>
                    <a:pt x="11099" y="15507"/>
                  </a:lnTo>
                  <a:lnTo>
                    <a:pt x="10999" y="15322"/>
                  </a:lnTo>
                  <a:lnTo>
                    <a:pt x="10699" y="15046"/>
                  </a:lnTo>
                  <a:lnTo>
                    <a:pt x="10599" y="14768"/>
                  </a:lnTo>
                  <a:lnTo>
                    <a:pt x="10399" y="14676"/>
                  </a:lnTo>
                  <a:lnTo>
                    <a:pt x="10299" y="14399"/>
                  </a:lnTo>
                  <a:lnTo>
                    <a:pt x="10199" y="14122"/>
                  </a:lnTo>
                  <a:lnTo>
                    <a:pt x="10099" y="13938"/>
                  </a:lnTo>
                  <a:lnTo>
                    <a:pt x="9899" y="13753"/>
                  </a:lnTo>
                  <a:lnTo>
                    <a:pt x="9699" y="13476"/>
                  </a:lnTo>
                  <a:lnTo>
                    <a:pt x="9699" y="13292"/>
                  </a:lnTo>
                  <a:lnTo>
                    <a:pt x="9699" y="13107"/>
                  </a:lnTo>
                  <a:lnTo>
                    <a:pt x="9499" y="12830"/>
                  </a:lnTo>
                  <a:lnTo>
                    <a:pt x="9499" y="12646"/>
                  </a:lnTo>
                  <a:lnTo>
                    <a:pt x="9299" y="12461"/>
                  </a:lnTo>
                  <a:lnTo>
                    <a:pt x="9299" y="12276"/>
                  </a:lnTo>
                  <a:lnTo>
                    <a:pt x="9199" y="12091"/>
                  </a:lnTo>
                  <a:lnTo>
                    <a:pt x="9099" y="11907"/>
                  </a:lnTo>
                  <a:lnTo>
                    <a:pt x="8999" y="11815"/>
                  </a:lnTo>
                  <a:lnTo>
                    <a:pt x="8999" y="11630"/>
                  </a:lnTo>
                  <a:lnTo>
                    <a:pt x="8999" y="11445"/>
                  </a:lnTo>
                  <a:lnTo>
                    <a:pt x="8799" y="11169"/>
                  </a:lnTo>
                  <a:lnTo>
                    <a:pt x="8599" y="10984"/>
                  </a:lnTo>
                  <a:lnTo>
                    <a:pt x="8499" y="10615"/>
                  </a:lnTo>
                  <a:lnTo>
                    <a:pt x="8399" y="10430"/>
                  </a:lnTo>
                  <a:lnTo>
                    <a:pt x="8299" y="10061"/>
                  </a:lnTo>
                  <a:lnTo>
                    <a:pt x="8199" y="9784"/>
                  </a:lnTo>
                  <a:lnTo>
                    <a:pt x="8100" y="9415"/>
                  </a:lnTo>
                  <a:lnTo>
                    <a:pt x="7999" y="9138"/>
                  </a:lnTo>
                  <a:lnTo>
                    <a:pt x="7999" y="8953"/>
                  </a:lnTo>
                  <a:lnTo>
                    <a:pt x="7899" y="8676"/>
                  </a:lnTo>
                  <a:lnTo>
                    <a:pt x="7899" y="8584"/>
                  </a:lnTo>
                  <a:lnTo>
                    <a:pt x="7799" y="8492"/>
                  </a:lnTo>
                  <a:lnTo>
                    <a:pt x="7899" y="8307"/>
                  </a:lnTo>
                  <a:lnTo>
                    <a:pt x="7899" y="8215"/>
                  </a:lnTo>
                  <a:lnTo>
                    <a:pt x="7899" y="8215"/>
                  </a:lnTo>
                  <a:lnTo>
                    <a:pt x="7899" y="8123"/>
                  </a:lnTo>
                  <a:lnTo>
                    <a:pt x="7899" y="8123"/>
                  </a:lnTo>
                  <a:lnTo>
                    <a:pt x="7799" y="8123"/>
                  </a:lnTo>
                  <a:lnTo>
                    <a:pt x="7799" y="8123"/>
                  </a:lnTo>
                  <a:lnTo>
                    <a:pt x="7799" y="8123"/>
                  </a:lnTo>
                  <a:lnTo>
                    <a:pt x="7799" y="8123"/>
                  </a:lnTo>
                  <a:lnTo>
                    <a:pt x="7999" y="8123"/>
                  </a:lnTo>
                  <a:lnTo>
                    <a:pt x="8199" y="8307"/>
                  </a:lnTo>
                  <a:lnTo>
                    <a:pt x="8499" y="8492"/>
                  </a:lnTo>
                  <a:lnTo>
                    <a:pt x="8599" y="8769"/>
                  </a:lnTo>
                  <a:lnTo>
                    <a:pt x="8999" y="8861"/>
                  </a:lnTo>
                  <a:lnTo>
                    <a:pt x="9199" y="9138"/>
                  </a:lnTo>
                  <a:lnTo>
                    <a:pt x="9499" y="9322"/>
                  </a:lnTo>
                  <a:lnTo>
                    <a:pt x="9699" y="9599"/>
                  </a:lnTo>
                  <a:lnTo>
                    <a:pt x="9999" y="9784"/>
                  </a:lnTo>
                  <a:lnTo>
                    <a:pt x="10199" y="9969"/>
                  </a:lnTo>
                  <a:lnTo>
                    <a:pt x="10499" y="10061"/>
                  </a:lnTo>
                  <a:lnTo>
                    <a:pt x="10599" y="10153"/>
                  </a:lnTo>
                  <a:lnTo>
                    <a:pt x="10699" y="10153"/>
                  </a:lnTo>
                  <a:lnTo>
                    <a:pt x="10800" y="10245"/>
                  </a:lnTo>
                  <a:lnTo>
                    <a:pt x="10899" y="10153"/>
                  </a:lnTo>
                  <a:lnTo>
                    <a:pt x="10999" y="9969"/>
                  </a:lnTo>
                  <a:lnTo>
                    <a:pt x="10999" y="9692"/>
                  </a:lnTo>
                  <a:lnTo>
                    <a:pt x="10999" y="9507"/>
                  </a:lnTo>
                  <a:lnTo>
                    <a:pt x="10800" y="9322"/>
                  </a:lnTo>
                  <a:lnTo>
                    <a:pt x="10599" y="9045"/>
                  </a:lnTo>
                  <a:lnTo>
                    <a:pt x="10499" y="8861"/>
                  </a:lnTo>
                  <a:lnTo>
                    <a:pt x="10199" y="8676"/>
                  </a:lnTo>
                  <a:lnTo>
                    <a:pt x="10099" y="8492"/>
                  </a:lnTo>
                  <a:lnTo>
                    <a:pt x="9799" y="8399"/>
                  </a:lnTo>
                  <a:lnTo>
                    <a:pt x="9499" y="8123"/>
                  </a:lnTo>
                  <a:lnTo>
                    <a:pt x="9299" y="7938"/>
                  </a:lnTo>
                  <a:lnTo>
                    <a:pt x="8899" y="7753"/>
                  </a:lnTo>
                  <a:lnTo>
                    <a:pt x="8699" y="7569"/>
                  </a:lnTo>
                  <a:lnTo>
                    <a:pt x="8299" y="7384"/>
                  </a:lnTo>
                  <a:lnTo>
                    <a:pt x="8199" y="7384"/>
                  </a:lnTo>
                  <a:lnTo>
                    <a:pt x="7899" y="7107"/>
                  </a:lnTo>
                  <a:lnTo>
                    <a:pt x="7799" y="6830"/>
                  </a:lnTo>
                </a:path>
              </a:pathLst>
            </a:custGeom>
            <a:solidFill>
              <a:schemeClr val="folHlink">
                <a:alpha val="100000"/>
              </a:schemeClr>
            </a:solidFill>
            <a:ln w="9525">
              <a:noFill/>
            </a:ln>
          </p:spPr>
          <p:txBody>
            <a:bodyPr/>
            <a:lstStyle/>
            <a:p>
              <a:endParaRPr lang="en-US"/>
            </a:p>
          </p:txBody>
        </p:sp>
        <p:sp>
          <p:nvSpPr>
            <p:cNvPr id="2058" name="未知"/>
            <p:cNvSpPr>
              <a:spLocks noChangeAspect="1"/>
            </p:cNvSpPr>
            <p:nvPr/>
          </p:nvSpPr>
          <p:spPr>
            <a:xfrm>
              <a:off x="592" y="513"/>
              <a:ext cx="163" cy="530"/>
            </a:xfrm>
            <a:custGeom>
              <a:avLst/>
              <a:gdLst/>
              <a:ahLst/>
              <a:cxnLst>
                <a:cxn ang="0">
                  <a:pos x="156" y="181"/>
                </a:cxn>
                <a:cxn ang="0">
                  <a:pos x="156" y="163"/>
                </a:cxn>
                <a:cxn ang="0">
                  <a:pos x="156" y="143"/>
                </a:cxn>
                <a:cxn ang="0">
                  <a:pos x="156" y="122"/>
                </a:cxn>
                <a:cxn ang="0">
                  <a:pos x="156" y="100"/>
                </a:cxn>
                <a:cxn ang="0">
                  <a:pos x="156" y="79"/>
                </a:cxn>
                <a:cxn ang="0">
                  <a:pos x="154" y="57"/>
                </a:cxn>
                <a:cxn ang="0">
                  <a:pos x="149" y="38"/>
                </a:cxn>
                <a:cxn ang="0">
                  <a:pos x="138" y="20"/>
                </a:cxn>
                <a:cxn ang="0">
                  <a:pos x="127" y="11"/>
                </a:cxn>
                <a:cxn ang="0">
                  <a:pos x="109" y="0"/>
                </a:cxn>
                <a:cxn ang="0">
                  <a:pos x="100" y="2"/>
                </a:cxn>
                <a:cxn ang="0">
                  <a:pos x="93" y="16"/>
                </a:cxn>
                <a:cxn ang="0">
                  <a:pos x="86" y="34"/>
                </a:cxn>
                <a:cxn ang="0">
                  <a:pos x="88" y="61"/>
                </a:cxn>
                <a:cxn ang="0">
                  <a:pos x="91" y="93"/>
                </a:cxn>
                <a:cxn ang="0">
                  <a:pos x="95" y="125"/>
                </a:cxn>
                <a:cxn ang="0">
                  <a:pos x="100" y="159"/>
                </a:cxn>
                <a:cxn ang="0">
                  <a:pos x="104" y="192"/>
                </a:cxn>
                <a:cxn ang="0">
                  <a:pos x="109" y="222"/>
                </a:cxn>
                <a:cxn ang="0">
                  <a:pos x="115" y="251"/>
                </a:cxn>
                <a:cxn ang="0">
                  <a:pos x="118" y="276"/>
                </a:cxn>
                <a:cxn ang="0">
                  <a:pos x="122" y="308"/>
                </a:cxn>
                <a:cxn ang="0">
                  <a:pos x="125" y="335"/>
                </a:cxn>
                <a:cxn ang="0">
                  <a:pos x="122" y="362"/>
                </a:cxn>
                <a:cxn ang="0">
                  <a:pos x="118" y="383"/>
                </a:cxn>
                <a:cxn ang="0">
                  <a:pos x="115" y="405"/>
                </a:cxn>
                <a:cxn ang="0">
                  <a:pos x="106" y="421"/>
                </a:cxn>
                <a:cxn ang="0">
                  <a:pos x="97" y="439"/>
                </a:cxn>
                <a:cxn ang="0">
                  <a:pos x="86" y="453"/>
                </a:cxn>
                <a:cxn ang="0">
                  <a:pos x="70" y="469"/>
                </a:cxn>
                <a:cxn ang="0">
                  <a:pos x="57" y="482"/>
                </a:cxn>
                <a:cxn ang="0">
                  <a:pos x="43" y="494"/>
                </a:cxn>
                <a:cxn ang="0">
                  <a:pos x="27" y="505"/>
                </a:cxn>
                <a:cxn ang="0">
                  <a:pos x="14" y="516"/>
                </a:cxn>
                <a:cxn ang="0">
                  <a:pos x="5" y="525"/>
                </a:cxn>
                <a:cxn ang="0">
                  <a:pos x="0" y="530"/>
                </a:cxn>
                <a:cxn ang="0">
                  <a:pos x="9" y="521"/>
                </a:cxn>
                <a:cxn ang="0">
                  <a:pos x="27" y="507"/>
                </a:cxn>
                <a:cxn ang="0">
                  <a:pos x="45" y="498"/>
                </a:cxn>
                <a:cxn ang="0">
                  <a:pos x="63" y="487"/>
                </a:cxn>
                <a:cxn ang="0">
                  <a:pos x="79" y="478"/>
                </a:cxn>
                <a:cxn ang="0">
                  <a:pos x="95" y="464"/>
                </a:cxn>
                <a:cxn ang="0">
                  <a:pos x="113" y="451"/>
                </a:cxn>
                <a:cxn ang="0">
                  <a:pos x="127" y="439"/>
                </a:cxn>
                <a:cxn ang="0">
                  <a:pos x="143" y="419"/>
                </a:cxn>
                <a:cxn ang="0">
                  <a:pos x="152" y="399"/>
                </a:cxn>
                <a:cxn ang="0">
                  <a:pos x="156" y="378"/>
                </a:cxn>
                <a:cxn ang="0">
                  <a:pos x="158" y="360"/>
                </a:cxn>
                <a:cxn ang="0">
                  <a:pos x="161" y="344"/>
                </a:cxn>
                <a:cxn ang="0">
                  <a:pos x="161" y="326"/>
                </a:cxn>
                <a:cxn ang="0">
                  <a:pos x="163" y="308"/>
                </a:cxn>
                <a:cxn ang="0">
                  <a:pos x="161" y="290"/>
                </a:cxn>
                <a:cxn ang="0">
                  <a:pos x="161" y="274"/>
                </a:cxn>
                <a:cxn ang="0">
                  <a:pos x="161" y="258"/>
                </a:cxn>
                <a:cxn ang="0">
                  <a:pos x="158" y="242"/>
                </a:cxn>
                <a:cxn ang="0">
                  <a:pos x="156" y="224"/>
                </a:cxn>
                <a:cxn ang="0">
                  <a:pos x="154" y="208"/>
                </a:cxn>
                <a:cxn ang="0">
                  <a:pos x="156" y="192"/>
                </a:cxn>
              </a:cxnLst>
              <a:rect l="0" t="0" r="0" b="0"/>
              <a:pathLst>
                <a:path w="21600" h="21600">
                  <a:moveTo>
                    <a:pt x="20699" y="7845"/>
                  </a:moveTo>
                  <a:lnTo>
                    <a:pt x="20399" y="7661"/>
                  </a:lnTo>
                  <a:lnTo>
                    <a:pt x="20699" y="7384"/>
                  </a:lnTo>
                  <a:lnTo>
                    <a:pt x="20399" y="7199"/>
                  </a:lnTo>
                  <a:lnTo>
                    <a:pt x="20699" y="6923"/>
                  </a:lnTo>
                  <a:lnTo>
                    <a:pt x="20699" y="6645"/>
                  </a:lnTo>
                  <a:lnTo>
                    <a:pt x="20699" y="6461"/>
                  </a:lnTo>
                  <a:lnTo>
                    <a:pt x="20699" y="6092"/>
                  </a:lnTo>
                  <a:lnTo>
                    <a:pt x="20699" y="5815"/>
                  </a:lnTo>
                  <a:lnTo>
                    <a:pt x="20999" y="5538"/>
                  </a:lnTo>
                  <a:lnTo>
                    <a:pt x="20999" y="5261"/>
                  </a:lnTo>
                  <a:lnTo>
                    <a:pt x="20699" y="4984"/>
                  </a:lnTo>
                  <a:lnTo>
                    <a:pt x="20999" y="4707"/>
                  </a:lnTo>
                  <a:lnTo>
                    <a:pt x="20999" y="4338"/>
                  </a:lnTo>
                  <a:lnTo>
                    <a:pt x="20699" y="4061"/>
                  </a:lnTo>
                  <a:lnTo>
                    <a:pt x="20999" y="3784"/>
                  </a:lnTo>
                  <a:lnTo>
                    <a:pt x="20999" y="3507"/>
                  </a:lnTo>
                  <a:lnTo>
                    <a:pt x="20699" y="3230"/>
                  </a:lnTo>
                  <a:lnTo>
                    <a:pt x="20399" y="2861"/>
                  </a:lnTo>
                  <a:lnTo>
                    <a:pt x="20399" y="2584"/>
                  </a:lnTo>
                  <a:lnTo>
                    <a:pt x="20399" y="2307"/>
                  </a:lnTo>
                  <a:lnTo>
                    <a:pt x="20099" y="2122"/>
                  </a:lnTo>
                  <a:lnTo>
                    <a:pt x="19799" y="1846"/>
                  </a:lnTo>
                  <a:lnTo>
                    <a:pt x="19799" y="1569"/>
                  </a:lnTo>
                  <a:lnTo>
                    <a:pt x="19199" y="1291"/>
                  </a:lnTo>
                  <a:lnTo>
                    <a:pt x="18599" y="1107"/>
                  </a:lnTo>
                  <a:lnTo>
                    <a:pt x="18299" y="830"/>
                  </a:lnTo>
                  <a:lnTo>
                    <a:pt x="17999" y="738"/>
                  </a:lnTo>
                  <a:lnTo>
                    <a:pt x="17099" y="645"/>
                  </a:lnTo>
                  <a:lnTo>
                    <a:pt x="16799" y="461"/>
                  </a:lnTo>
                  <a:lnTo>
                    <a:pt x="15899" y="276"/>
                  </a:lnTo>
                  <a:lnTo>
                    <a:pt x="15299" y="184"/>
                  </a:lnTo>
                  <a:lnTo>
                    <a:pt x="14399" y="0"/>
                  </a:lnTo>
                  <a:lnTo>
                    <a:pt x="14099" y="92"/>
                  </a:lnTo>
                  <a:lnTo>
                    <a:pt x="13799" y="92"/>
                  </a:lnTo>
                  <a:lnTo>
                    <a:pt x="13199" y="92"/>
                  </a:lnTo>
                  <a:lnTo>
                    <a:pt x="12899" y="184"/>
                  </a:lnTo>
                  <a:lnTo>
                    <a:pt x="12599" y="461"/>
                  </a:lnTo>
                  <a:lnTo>
                    <a:pt x="12299" y="645"/>
                  </a:lnTo>
                  <a:lnTo>
                    <a:pt x="11999" y="830"/>
                  </a:lnTo>
                  <a:lnTo>
                    <a:pt x="11699" y="1107"/>
                  </a:lnTo>
                  <a:lnTo>
                    <a:pt x="11399" y="1384"/>
                  </a:lnTo>
                  <a:lnTo>
                    <a:pt x="11399" y="1753"/>
                  </a:lnTo>
                  <a:lnTo>
                    <a:pt x="11399" y="2122"/>
                  </a:lnTo>
                  <a:lnTo>
                    <a:pt x="11699" y="2492"/>
                  </a:lnTo>
                  <a:lnTo>
                    <a:pt x="11699" y="2861"/>
                  </a:lnTo>
                  <a:lnTo>
                    <a:pt x="11699" y="3230"/>
                  </a:lnTo>
                  <a:lnTo>
                    <a:pt x="11999" y="3784"/>
                  </a:lnTo>
                  <a:lnTo>
                    <a:pt x="11999" y="4246"/>
                  </a:lnTo>
                  <a:lnTo>
                    <a:pt x="12299" y="4615"/>
                  </a:lnTo>
                  <a:lnTo>
                    <a:pt x="12599" y="5076"/>
                  </a:lnTo>
                  <a:lnTo>
                    <a:pt x="12899" y="5630"/>
                  </a:lnTo>
                  <a:lnTo>
                    <a:pt x="12899" y="5999"/>
                  </a:lnTo>
                  <a:lnTo>
                    <a:pt x="13199" y="6461"/>
                  </a:lnTo>
                  <a:lnTo>
                    <a:pt x="13199" y="7015"/>
                  </a:lnTo>
                  <a:lnTo>
                    <a:pt x="13500" y="7384"/>
                  </a:lnTo>
                  <a:lnTo>
                    <a:pt x="13799" y="7845"/>
                  </a:lnTo>
                  <a:lnTo>
                    <a:pt x="14099" y="8215"/>
                  </a:lnTo>
                  <a:lnTo>
                    <a:pt x="14399" y="8861"/>
                  </a:lnTo>
                  <a:lnTo>
                    <a:pt x="14399" y="9045"/>
                  </a:lnTo>
                  <a:lnTo>
                    <a:pt x="14699" y="9507"/>
                  </a:lnTo>
                  <a:lnTo>
                    <a:pt x="14999" y="9876"/>
                  </a:lnTo>
                  <a:lnTo>
                    <a:pt x="15299" y="10245"/>
                  </a:lnTo>
                  <a:lnTo>
                    <a:pt x="14999" y="10522"/>
                  </a:lnTo>
                  <a:lnTo>
                    <a:pt x="15299" y="10707"/>
                  </a:lnTo>
                  <a:lnTo>
                    <a:pt x="15599" y="11261"/>
                  </a:lnTo>
                  <a:lnTo>
                    <a:pt x="15599" y="11722"/>
                  </a:lnTo>
                  <a:lnTo>
                    <a:pt x="15899" y="12091"/>
                  </a:lnTo>
                  <a:lnTo>
                    <a:pt x="16200" y="12553"/>
                  </a:lnTo>
                  <a:lnTo>
                    <a:pt x="16200" y="12922"/>
                  </a:lnTo>
                  <a:lnTo>
                    <a:pt x="16200" y="13384"/>
                  </a:lnTo>
                  <a:lnTo>
                    <a:pt x="16499" y="13661"/>
                  </a:lnTo>
                  <a:lnTo>
                    <a:pt x="16499" y="14030"/>
                  </a:lnTo>
                  <a:lnTo>
                    <a:pt x="16499" y="14399"/>
                  </a:lnTo>
                  <a:lnTo>
                    <a:pt x="16200" y="14768"/>
                  </a:lnTo>
                  <a:lnTo>
                    <a:pt x="16200" y="15046"/>
                  </a:lnTo>
                  <a:lnTo>
                    <a:pt x="15899" y="15322"/>
                  </a:lnTo>
                  <a:lnTo>
                    <a:pt x="15599" y="15599"/>
                  </a:lnTo>
                  <a:lnTo>
                    <a:pt x="15599" y="15876"/>
                  </a:lnTo>
                  <a:lnTo>
                    <a:pt x="15299" y="16153"/>
                  </a:lnTo>
                  <a:lnTo>
                    <a:pt x="15299" y="16522"/>
                  </a:lnTo>
                  <a:lnTo>
                    <a:pt x="14699" y="16615"/>
                  </a:lnTo>
                  <a:lnTo>
                    <a:pt x="14399" y="16892"/>
                  </a:lnTo>
                  <a:lnTo>
                    <a:pt x="14099" y="17168"/>
                  </a:lnTo>
                  <a:lnTo>
                    <a:pt x="13799" y="17445"/>
                  </a:lnTo>
                  <a:lnTo>
                    <a:pt x="13500" y="17630"/>
                  </a:lnTo>
                  <a:lnTo>
                    <a:pt x="12899" y="17907"/>
                  </a:lnTo>
                  <a:lnTo>
                    <a:pt x="11999" y="18092"/>
                  </a:lnTo>
                  <a:lnTo>
                    <a:pt x="11699" y="18369"/>
                  </a:lnTo>
                  <a:lnTo>
                    <a:pt x="11399" y="18461"/>
                  </a:lnTo>
                  <a:lnTo>
                    <a:pt x="10800" y="18645"/>
                  </a:lnTo>
                  <a:lnTo>
                    <a:pt x="9899" y="18923"/>
                  </a:lnTo>
                  <a:lnTo>
                    <a:pt x="9299" y="19107"/>
                  </a:lnTo>
                  <a:lnTo>
                    <a:pt x="8699" y="19292"/>
                  </a:lnTo>
                  <a:lnTo>
                    <a:pt x="7799" y="19569"/>
                  </a:lnTo>
                  <a:lnTo>
                    <a:pt x="7499" y="19661"/>
                  </a:lnTo>
                  <a:lnTo>
                    <a:pt x="6599" y="19938"/>
                  </a:lnTo>
                  <a:lnTo>
                    <a:pt x="5999" y="20030"/>
                  </a:lnTo>
                  <a:lnTo>
                    <a:pt x="5699" y="20122"/>
                  </a:lnTo>
                  <a:lnTo>
                    <a:pt x="5099" y="20307"/>
                  </a:lnTo>
                  <a:lnTo>
                    <a:pt x="4199" y="20399"/>
                  </a:lnTo>
                  <a:lnTo>
                    <a:pt x="3599" y="20584"/>
                  </a:lnTo>
                  <a:lnTo>
                    <a:pt x="3299" y="20676"/>
                  </a:lnTo>
                  <a:lnTo>
                    <a:pt x="2700" y="20861"/>
                  </a:lnTo>
                  <a:lnTo>
                    <a:pt x="1799" y="21045"/>
                  </a:lnTo>
                  <a:lnTo>
                    <a:pt x="1499" y="21230"/>
                  </a:lnTo>
                  <a:lnTo>
                    <a:pt x="899" y="21322"/>
                  </a:lnTo>
                  <a:lnTo>
                    <a:pt x="599" y="21415"/>
                  </a:lnTo>
                  <a:lnTo>
                    <a:pt x="0" y="21507"/>
                  </a:lnTo>
                  <a:lnTo>
                    <a:pt x="0" y="21600"/>
                  </a:lnTo>
                  <a:lnTo>
                    <a:pt x="0" y="21600"/>
                  </a:lnTo>
                  <a:lnTo>
                    <a:pt x="0" y="21507"/>
                  </a:lnTo>
                  <a:lnTo>
                    <a:pt x="299" y="21415"/>
                  </a:lnTo>
                  <a:lnTo>
                    <a:pt x="1199" y="21230"/>
                  </a:lnTo>
                  <a:lnTo>
                    <a:pt x="1799" y="21045"/>
                  </a:lnTo>
                  <a:lnTo>
                    <a:pt x="2700" y="20861"/>
                  </a:lnTo>
                  <a:lnTo>
                    <a:pt x="3599" y="20676"/>
                  </a:lnTo>
                  <a:lnTo>
                    <a:pt x="4199" y="20492"/>
                  </a:lnTo>
                  <a:lnTo>
                    <a:pt x="5099" y="20492"/>
                  </a:lnTo>
                  <a:lnTo>
                    <a:pt x="5999" y="20307"/>
                  </a:lnTo>
                  <a:lnTo>
                    <a:pt x="6899" y="20215"/>
                  </a:lnTo>
                  <a:lnTo>
                    <a:pt x="7799" y="20030"/>
                  </a:lnTo>
                  <a:lnTo>
                    <a:pt x="8399" y="19845"/>
                  </a:lnTo>
                  <a:lnTo>
                    <a:pt x="9299" y="19753"/>
                  </a:lnTo>
                  <a:lnTo>
                    <a:pt x="9899" y="19569"/>
                  </a:lnTo>
                  <a:lnTo>
                    <a:pt x="10499" y="19476"/>
                  </a:lnTo>
                  <a:lnTo>
                    <a:pt x="11399" y="19199"/>
                  </a:lnTo>
                  <a:lnTo>
                    <a:pt x="12299" y="19015"/>
                  </a:lnTo>
                  <a:lnTo>
                    <a:pt x="12599" y="18923"/>
                  </a:lnTo>
                  <a:lnTo>
                    <a:pt x="13799" y="18738"/>
                  </a:lnTo>
                  <a:lnTo>
                    <a:pt x="14699" y="18553"/>
                  </a:lnTo>
                  <a:lnTo>
                    <a:pt x="14999" y="18369"/>
                  </a:lnTo>
                  <a:lnTo>
                    <a:pt x="15899" y="18184"/>
                  </a:lnTo>
                  <a:lnTo>
                    <a:pt x="16799" y="17999"/>
                  </a:lnTo>
                  <a:lnTo>
                    <a:pt x="16799" y="17907"/>
                  </a:lnTo>
                  <a:lnTo>
                    <a:pt x="17699" y="17630"/>
                  </a:lnTo>
                  <a:lnTo>
                    <a:pt x="17999" y="17353"/>
                  </a:lnTo>
                  <a:lnTo>
                    <a:pt x="18900" y="17076"/>
                  </a:lnTo>
                  <a:lnTo>
                    <a:pt x="19199" y="16892"/>
                  </a:lnTo>
                  <a:lnTo>
                    <a:pt x="19799" y="16615"/>
                  </a:lnTo>
                  <a:lnTo>
                    <a:pt x="20099" y="16246"/>
                  </a:lnTo>
                  <a:lnTo>
                    <a:pt x="20099" y="16061"/>
                  </a:lnTo>
                  <a:lnTo>
                    <a:pt x="20699" y="15784"/>
                  </a:lnTo>
                  <a:lnTo>
                    <a:pt x="20699" y="15415"/>
                  </a:lnTo>
                  <a:lnTo>
                    <a:pt x="20999" y="14953"/>
                  </a:lnTo>
                  <a:lnTo>
                    <a:pt x="20999" y="14768"/>
                  </a:lnTo>
                  <a:lnTo>
                    <a:pt x="20999" y="14676"/>
                  </a:lnTo>
                  <a:lnTo>
                    <a:pt x="20999" y="14492"/>
                  </a:lnTo>
                  <a:lnTo>
                    <a:pt x="20999" y="14215"/>
                  </a:lnTo>
                  <a:lnTo>
                    <a:pt x="21299" y="14030"/>
                  </a:lnTo>
                  <a:lnTo>
                    <a:pt x="21299" y="13753"/>
                  </a:lnTo>
                  <a:lnTo>
                    <a:pt x="21299" y="13569"/>
                  </a:lnTo>
                  <a:lnTo>
                    <a:pt x="21299" y="13292"/>
                  </a:lnTo>
                  <a:lnTo>
                    <a:pt x="21299" y="13107"/>
                  </a:lnTo>
                  <a:lnTo>
                    <a:pt x="21299" y="12922"/>
                  </a:lnTo>
                  <a:lnTo>
                    <a:pt x="21600" y="12553"/>
                  </a:lnTo>
                  <a:lnTo>
                    <a:pt x="21299" y="12369"/>
                  </a:lnTo>
                  <a:lnTo>
                    <a:pt x="21600" y="12091"/>
                  </a:lnTo>
                  <a:lnTo>
                    <a:pt x="21299" y="11815"/>
                  </a:lnTo>
                  <a:lnTo>
                    <a:pt x="20999" y="11538"/>
                  </a:lnTo>
                  <a:lnTo>
                    <a:pt x="21299" y="11445"/>
                  </a:lnTo>
                  <a:lnTo>
                    <a:pt x="21299" y="11169"/>
                  </a:lnTo>
                  <a:lnTo>
                    <a:pt x="21299" y="10892"/>
                  </a:lnTo>
                  <a:lnTo>
                    <a:pt x="20999" y="10707"/>
                  </a:lnTo>
                  <a:lnTo>
                    <a:pt x="21299" y="10522"/>
                  </a:lnTo>
                  <a:lnTo>
                    <a:pt x="20999" y="10245"/>
                  </a:lnTo>
                  <a:lnTo>
                    <a:pt x="21299" y="9969"/>
                  </a:lnTo>
                  <a:lnTo>
                    <a:pt x="20999" y="9876"/>
                  </a:lnTo>
                  <a:lnTo>
                    <a:pt x="20999" y="9599"/>
                  </a:lnTo>
                  <a:lnTo>
                    <a:pt x="20699" y="9322"/>
                  </a:lnTo>
                  <a:lnTo>
                    <a:pt x="20699" y="9138"/>
                  </a:lnTo>
                  <a:lnTo>
                    <a:pt x="20699" y="8861"/>
                  </a:lnTo>
                  <a:lnTo>
                    <a:pt x="20699" y="8676"/>
                  </a:lnTo>
                  <a:lnTo>
                    <a:pt x="20399" y="8492"/>
                  </a:lnTo>
                  <a:lnTo>
                    <a:pt x="20699" y="8307"/>
                  </a:lnTo>
                  <a:lnTo>
                    <a:pt x="20399" y="8030"/>
                  </a:lnTo>
                  <a:lnTo>
                    <a:pt x="20699" y="7845"/>
                  </a:lnTo>
                </a:path>
              </a:pathLst>
            </a:custGeom>
            <a:solidFill>
              <a:schemeClr val="folHlink">
                <a:alpha val="100000"/>
              </a:schemeClr>
            </a:solidFill>
            <a:ln w="9525">
              <a:noFill/>
            </a:ln>
          </p:spPr>
          <p:txBody>
            <a:bodyPr/>
            <a:lstStyle/>
            <a:p>
              <a:endParaRPr lang="en-US"/>
            </a:p>
          </p:txBody>
        </p:sp>
        <p:sp>
          <p:nvSpPr>
            <p:cNvPr id="2059" name="未知"/>
            <p:cNvSpPr>
              <a:spLocks noChangeAspect="1"/>
            </p:cNvSpPr>
            <p:nvPr/>
          </p:nvSpPr>
          <p:spPr>
            <a:xfrm>
              <a:off x="297" y="499"/>
              <a:ext cx="352" cy="408"/>
            </a:xfrm>
            <a:custGeom>
              <a:avLst/>
              <a:gdLst/>
              <a:ahLst/>
              <a:cxnLst>
                <a:cxn ang="0">
                  <a:pos x="179" y="34"/>
                </a:cxn>
                <a:cxn ang="0">
                  <a:pos x="157" y="48"/>
                </a:cxn>
                <a:cxn ang="0">
                  <a:pos x="132" y="61"/>
                </a:cxn>
                <a:cxn ang="0">
                  <a:pos x="104" y="75"/>
                </a:cxn>
                <a:cxn ang="0">
                  <a:pos x="79" y="91"/>
                </a:cxn>
                <a:cxn ang="0">
                  <a:pos x="54" y="104"/>
                </a:cxn>
                <a:cxn ang="0">
                  <a:pos x="30" y="118"/>
                </a:cxn>
                <a:cxn ang="0">
                  <a:pos x="7" y="134"/>
                </a:cxn>
                <a:cxn ang="0">
                  <a:pos x="7" y="136"/>
                </a:cxn>
                <a:cxn ang="0">
                  <a:pos x="34" y="129"/>
                </a:cxn>
                <a:cxn ang="0">
                  <a:pos x="68" y="118"/>
                </a:cxn>
                <a:cxn ang="0">
                  <a:pos x="98" y="107"/>
                </a:cxn>
                <a:cxn ang="0">
                  <a:pos x="116" y="93"/>
                </a:cxn>
                <a:cxn ang="0">
                  <a:pos x="134" y="77"/>
                </a:cxn>
                <a:cxn ang="0">
                  <a:pos x="159" y="63"/>
                </a:cxn>
                <a:cxn ang="0">
                  <a:pos x="182" y="52"/>
                </a:cxn>
                <a:cxn ang="0">
                  <a:pos x="204" y="43"/>
                </a:cxn>
                <a:cxn ang="0">
                  <a:pos x="229" y="39"/>
                </a:cxn>
                <a:cxn ang="0">
                  <a:pos x="248" y="39"/>
                </a:cxn>
                <a:cxn ang="0">
                  <a:pos x="266" y="48"/>
                </a:cxn>
                <a:cxn ang="0">
                  <a:pos x="282" y="73"/>
                </a:cxn>
                <a:cxn ang="0">
                  <a:pos x="295" y="102"/>
                </a:cxn>
                <a:cxn ang="0">
                  <a:pos x="302" y="134"/>
                </a:cxn>
                <a:cxn ang="0">
                  <a:pos x="307" y="168"/>
                </a:cxn>
                <a:cxn ang="0">
                  <a:pos x="307" y="202"/>
                </a:cxn>
                <a:cxn ang="0">
                  <a:pos x="304" y="231"/>
                </a:cxn>
                <a:cxn ang="0">
                  <a:pos x="300" y="263"/>
                </a:cxn>
                <a:cxn ang="0">
                  <a:pos x="295" y="292"/>
                </a:cxn>
                <a:cxn ang="0">
                  <a:pos x="284" y="290"/>
                </a:cxn>
                <a:cxn ang="0">
                  <a:pos x="254" y="263"/>
                </a:cxn>
                <a:cxn ang="0">
                  <a:pos x="223" y="238"/>
                </a:cxn>
                <a:cxn ang="0">
                  <a:pos x="207" y="240"/>
                </a:cxn>
                <a:cxn ang="0">
                  <a:pos x="218" y="281"/>
                </a:cxn>
                <a:cxn ang="0">
                  <a:pos x="238" y="311"/>
                </a:cxn>
                <a:cxn ang="0">
                  <a:pos x="263" y="340"/>
                </a:cxn>
                <a:cxn ang="0">
                  <a:pos x="279" y="369"/>
                </a:cxn>
                <a:cxn ang="0">
                  <a:pos x="295" y="394"/>
                </a:cxn>
                <a:cxn ang="0">
                  <a:pos x="318" y="406"/>
                </a:cxn>
                <a:cxn ang="0">
                  <a:pos x="345" y="406"/>
                </a:cxn>
                <a:cxn ang="0">
                  <a:pos x="352" y="403"/>
                </a:cxn>
                <a:cxn ang="0">
                  <a:pos x="347" y="381"/>
                </a:cxn>
                <a:cxn ang="0">
                  <a:pos x="347" y="340"/>
                </a:cxn>
                <a:cxn ang="0">
                  <a:pos x="350" y="301"/>
                </a:cxn>
                <a:cxn ang="0">
                  <a:pos x="350" y="267"/>
                </a:cxn>
                <a:cxn ang="0">
                  <a:pos x="350" y="245"/>
                </a:cxn>
                <a:cxn ang="0">
                  <a:pos x="347" y="227"/>
                </a:cxn>
                <a:cxn ang="0">
                  <a:pos x="345" y="206"/>
                </a:cxn>
                <a:cxn ang="0">
                  <a:pos x="343" y="184"/>
                </a:cxn>
                <a:cxn ang="0">
                  <a:pos x="341" y="161"/>
                </a:cxn>
                <a:cxn ang="0">
                  <a:pos x="338" y="138"/>
                </a:cxn>
                <a:cxn ang="0">
                  <a:pos x="334" y="113"/>
                </a:cxn>
                <a:cxn ang="0">
                  <a:pos x="332" y="91"/>
                </a:cxn>
                <a:cxn ang="0">
                  <a:pos x="311" y="36"/>
                </a:cxn>
                <a:cxn ang="0">
                  <a:pos x="275" y="7"/>
                </a:cxn>
                <a:cxn ang="0">
                  <a:pos x="234" y="2"/>
                </a:cxn>
                <a:cxn ang="0">
                  <a:pos x="198" y="16"/>
                </a:cxn>
              </a:cxnLst>
              <a:rect l="0" t="0" r="0" b="0"/>
              <a:pathLst>
                <a:path w="21600" h="21600">
                  <a:moveTo>
                    <a:pt x="11845" y="1079"/>
                  </a:moveTo>
                  <a:lnTo>
                    <a:pt x="11705" y="1319"/>
                  </a:lnTo>
                  <a:lnTo>
                    <a:pt x="11287" y="1559"/>
                  </a:lnTo>
                  <a:lnTo>
                    <a:pt x="11008" y="1799"/>
                  </a:lnTo>
                  <a:lnTo>
                    <a:pt x="10590" y="1919"/>
                  </a:lnTo>
                  <a:lnTo>
                    <a:pt x="10172" y="2159"/>
                  </a:lnTo>
                  <a:lnTo>
                    <a:pt x="9754" y="2399"/>
                  </a:lnTo>
                  <a:lnTo>
                    <a:pt x="9615" y="2519"/>
                  </a:lnTo>
                  <a:lnTo>
                    <a:pt x="9197" y="2759"/>
                  </a:lnTo>
                  <a:lnTo>
                    <a:pt x="8779" y="2879"/>
                  </a:lnTo>
                  <a:lnTo>
                    <a:pt x="8361" y="3119"/>
                  </a:lnTo>
                  <a:lnTo>
                    <a:pt x="8082" y="3239"/>
                  </a:lnTo>
                  <a:lnTo>
                    <a:pt x="7524" y="3359"/>
                  </a:lnTo>
                  <a:lnTo>
                    <a:pt x="7246" y="3599"/>
                  </a:lnTo>
                  <a:lnTo>
                    <a:pt x="6828" y="3719"/>
                  </a:lnTo>
                  <a:lnTo>
                    <a:pt x="6410" y="3959"/>
                  </a:lnTo>
                  <a:lnTo>
                    <a:pt x="5991" y="4199"/>
                  </a:lnTo>
                  <a:lnTo>
                    <a:pt x="5574" y="4319"/>
                  </a:lnTo>
                  <a:lnTo>
                    <a:pt x="5295" y="4559"/>
                  </a:lnTo>
                  <a:lnTo>
                    <a:pt x="4877" y="4799"/>
                  </a:lnTo>
                  <a:lnTo>
                    <a:pt x="4459" y="4919"/>
                  </a:lnTo>
                  <a:lnTo>
                    <a:pt x="4041" y="5159"/>
                  </a:lnTo>
                  <a:lnTo>
                    <a:pt x="3762" y="5279"/>
                  </a:lnTo>
                  <a:lnTo>
                    <a:pt x="3344" y="5519"/>
                  </a:lnTo>
                  <a:lnTo>
                    <a:pt x="2926" y="5759"/>
                  </a:lnTo>
                  <a:lnTo>
                    <a:pt x="2508" y="5879"/>
                  </a:lnTo>
                  <a:lnTo>
                    <a:pt x="2229" y="6119"/>
                  </a:lnTo>
                  <a:lnTo>
                    <a:pt x="1811" y="6239"/>
                  </a:lnTo>
                  <a:lnTo>
                    <a:pt x="1393" y="6479"/>
                  </a:lnTo>
                  <a:lnTo>
                    <a:pt x="1114" y="6599"/>
                  </a:lnTo>
                  <a:lnTo>
                    <a:pt x="696" y="6839"/>
                  </a:lnTo>
                  <a:lnTo>
                    <a:pt x="417" y="7079"/>
                  </a:lnTo>
                  <a:lnTo>
                    <a:pt x="0" y="7319"/>
                  </a:lnTo>
                  <a:lnTo>
                    <a:pt x="0" y="7319"/>
                  </a:lnTo>
                  <a:lnTo>
                    <a:pt x="139" y="7319"/>
                  </a:lnTo>
                  <a:lnTo>
                    <a:pt x="417" y="7199"/>
                  </a:lnTo>
                  <a:lnTo>
                    <a:pt x="696" y="7199"/>
                  </a:lnTo>
                  <a:lnTo>
                    <a:pt x="1254" y="7079"/>
                  </a:lnTo>
                  <a:lnTo>
                    <a:pt x="1532" y="6959"/>
                  </a:lnTo>
                  <a:lnTo>
                    <a:pt x="2090" y="6839"/>
                  </a:lnTo>
                  <a:lnTo>
                    <a:pt x="2647" y="6719"/>
                  </a:lnTo>
                  <a:lnTo>
                    <a:pt x="3344" y="6479"/>
                  </a:lnTo>
                  <a:lnTo>
                    <a:pt x="3623" y="6479"/>
                  </a:lnTo>
                  <a:lnTo>
                    <a:pt x="4180" y="6239"/>
                  </a:lnTo>
                  <a:lnTo>
                    <a:pt x="4877" y="5999"/>
                  </a:lnTo>
                  <a:lnTo>
                    <a:pt x="5434" y="5879"/>
                  </a:lnTo>
                  <a:lnTo>
                    <a:pt x="5852" y="5759"/>
                  </a:lnTo>
                  <a:lnTo>
                    <a:pt x="5991" y="5639"/>
                  </a:lnTo>
                  <a:lnTo>
                    <a:pt x="6410" y="5279"/>
                  </a:lnTo>
                  <a:lnTo>
                    <a:pt x="6689" y="5279"/>
                  </a:lnTo>
                  <a:lnTo>
                    <a:pt x="6967" y="5039"/>
                  </a:lnTo>
                  <a:lnTo>
                    <a:pt x="7106" y="4919"/>
                  </a:lnTo>
                  <a:lnTo>
                    <a:pt x="7524" y="4559"/>
                  </a:lnTo>
                  <a:lnTo>
                    <a:pt x="7803" y="4559"/>
                  </a:lnTo>
                  <a:lnTo>
                    <a:pt x="7803" y="4319"/>
                  </a:lnTo>
                  <a:lnTo>
                    <a:pt x="8221" y="4079"/>
                  </a:lnTo>
                  <a:lnTo>
                    <a:pt x="8639" y="3959"/>
                  </a:lnTo>
                  <a:lnTo>
                    <a:pt x="9057" y="3719"/>
                  </a:lnTo>
                  <a:lnTo>
                    <a:pt x="9336" y="3599"/>
                  </a:lnTo>
                  <a:lnTo>
                    <a:pt x="9754" y="3359"/>
                  </a:lnTo>
                  <a:lnTo>
                    <a:pt x="10033" y="3239"/>
                  </a:lnTo>
                  <a:lnTo>
                    <a:pt x="10451" y="3119"/>
                  </a:lnTo>
                  <a:lnTo>
                    <a:pt x="10869" y="2879"/>
                  </a:lnTo>
                  <a:lnTo>
                    <a:pt x="11148" y="2759"/>
                  </a:lnTo>
                  <a:lnTo>
                    <a:pt x="11566" y="2639"/>
                  </a:lnTo>
                  <a:lnTo>
                    <a:pt x="11845" y="2519"/>
                  </a:lnTo>
                  <a:lnTo>
                    <a:pt x="12123" y="2399"/>
                  </a:lnTo>
                  <a:lnTo>
                    <a:pt x="12541" y="2279"/>
                  </a:lnTo>
                  <a:lnTo>
                    <a:pt x="12959" y="2279"/>
                  </a:lnTo>
                  <a:lnTo>
                    <a:pt x="13378" y="2159"/>
                  </a:lnTo>
                  <a:lnTo>
                    <a:pt x="13656" y="2159"/>
                  </a:lnTo>
                  <a:lnTo>
                    <a:pt x="14074" y="2039"/>
                  </a:lnTo>
                  <a:lnTo>
                    <a:pt x="14213" y="2039"/>
                  </a:lnTo>
                  <a:lnTo>
                    <a:pt x="14632" y="2039"/>
                  </a:lnTo>
                  <a:lnTo>
                    <a:pt x="14910" y="2039"/>
                  </a:lnTo>
                  <a:lnTo>
                    <a:pt x="15189" y="2039"/>
                  </a:lnTo>
                  <a:lnTo>
                    <a:pt x="15468" y="2159"/>
                  </a:lnTo>
                  <a:lnTo>
                    <a:pt x="15746" y="2279"/>
                  </a:lnTo>
                  <a:lnTo>
                    <a:pt x="16025" y="2399"/>
                  </a:lnTo>
                  <a:lnTo>
                    <a:pt x="16304" y="2519"/>
                  </a:lnTo>
                  <a:lnTo>
                    <a:pt x="16582" y="2639"/>
                  </a:lnTo>
                  <a:lnTo>
                    <a:pt x="16861" y="3119"/>
                  </a:lnTo>
                  <a:lnTo>
                    <a:pt x="17001" y="3479"/>
                  </a:lnTo>
                  <a:lnTo>
                    <a:pt x="17279" y="3839"/>
                  </a:lnTo>
                  <a:lnTo>
                    <a:pt x="17558" y="4079"/>
                  </a:lnTo>
                  <a:lnTo>
                    <a:pt x="17697" y="4559"/>
                  </a:lnTo>
                  <a:lnTo>
                    <a:pt x="17837" y="5039"/>
                  </a:lnTo>
                  <a:lnTo>
                    <a:pt x="18115" y="5400"/>
                  </a:lnTo>
                  <a:lnTo>
                    <a:pt x="18255" y="5759"/>
                  </a:lnTo>
                  <a:lnTo>
                    <a:pt x="18255" y="6119"/>
                  </a:lnTo>
                  <a:lnTo>
                    <a:pt x="18394" y="6599"/>
                  </a:lnTo>
                  <a:lnTo>
                    <a:pt x="18534" y="7079"/>
                  </a:lnTo>
                  <a:lnTo>
                    <a:pt x="18673" y="7439"/>
                  </a:lnTo>
                  <a:lnTo>
                    <a:pt x="18673" y="7919"/>
                  </a:lnTo>
                  <a:lnTo>
                    <a:pt x="18673" y="8399"/>
                  </a:lnTo>
                  <a:lnTo>
                    <a:pt x="18812" y="8879"/>
                  </a:lnTo>
                  <a:lnTo>
                    <a:pt x="18812" y="9359"/>
                  </a:lnTo>
                  <a:lnTo>
                    <a:pt x="18812" y="9719"/>
                  </a:lnTo>
                  <a:lnTo>
                    <a:pt x="18673" y="10199"/>
                  </a:lnTo>
                  <a:lnTo>
                    <a:pt x="18812" y="10679"/>
                  </a:lnTo>
                  <a:lnTo>
                    <a:pt x="18812" y="11159"/>
                  </a:lnTo>
                  <a:lnTo>
                    <a:pt x="18812" y="11639"/>
                  </a:lnTo>
                  <a:lnTo>
                    <a:pt x="18673" y="11999"/>
                  </a:lnTo>
                  <a:lnTo>
                    <a:pt x="18673" y="12239"/>
                  </a:lnTo>
                  <a:lnTo>
                    <a:pt x="18673" y="12719"/>
                  </a:lnTo>
                  <a:lnTo>
                    <a:pt x="18673" y="13079"/>
                  </a:lnTo>
                  <a:lnTo>
                    <a:pt x="18394" y="13559"/>
                  </a:lnTo>
                  <a:lnTo>
                    <a:pt x="18394" y="13919"/>
                  </a:lnTo>
                  <a:lnTo>
                    <a:pt x="18394" y="14279"/>
                  </a:lnTo>
                  <a:lnTo>
                    <a:pt x="18115" y="14639"/>
                  </a:lnTo>
                  <a:lnTo>
                    <a:pt x="18115" y="14999"/>
                  </a:lnTo>
                  <a:lnTo>
                    <a:pt x="18115" y="15479"/>
                  </a:lnTo>
                  <a:lnTo>
                    <a:pt x="17837" y="15719"/>
                  </a:lnTo>
                  <a:lnTo>
                    <a:pt x="17837" y="15719"/>
                  </a:lnTo>
                  <a:lnTo>
                    <a:pt x="17558" y="15599"/>
                  </a:lnTo>
                  <a:lnTo>
                    <a:pt x="17419" y="15359"/>
                  </a:lnTo>
                  <a:lnTo>
                    <a:pt x="17001" y="15119"/>
                  </a:lnTo>
                  <a:lnTo>
                    <a:pt x="16582" y="14759"/>
                  </a:lnTo>
                  <a:lnTo>
                    <a:pt x="16025" y="14279"/>
                  </a:lnTo>
                  <a:lnTo>
                    <a:pt x="15607" y="13919"/>
                  </a:lnTo>
                  <a:lnTo>
                    <a:pt x="15050" y="13559"/>
                  </a:lnTo>
                  <a:lnTo>
                    <a:pt x="14492" y="13079"/>
                  </a:lnTo>
                  <a:lnTo>
                    <a:pt x="14074" y="12839"/>
                  </a:lnTo>
                  <a:lnTo>
                    <a:pt x="13656" y="12599"/>
                  </a:lnTo>
                  <a:lnTo>
                    <a:pt x="13378" y="12479"/>
                  </a:lnTo>
                  <a:lnTo>
                    <a:pt x="13099" y="12359"/>
                  </a:lnTo>
                  <a:lnTo>
                    <a:pt x="12820" y="12599"/>
                  </a:lnTo>
                  <a:lnTo>
                    <a:pt x="12680" y="12719"/>
                  </a:lnTo>
                  <a:lnTo>
                    <a:pt x="12820" y="13199"/>
                  </a:lnTo>
                  <a:lnTo>
                    <a:pt x="12959" y="13919"/>
                  </a:lnTo>
                  <a:lnTo>
                    <a:pt x="13099" y="14519"/>
                  </a:lnTo>
                  <a:lnTo>
                    <a:pt x="13378" y="14879"/>
                  </a:lnTo>
                  <a:lnTo>
                    <a:pt x="13656" y="15359"/>
                  </a:lnTo>
                  <a:lnTo>
                    <a:pt x="14074" y="15839"/>
                  </a:lnTo>
                  <a:lnTo>
                    <a:pt x="14353" y="16200"/>
                  </a:lnTo>
                  <a:lnTo>
                    <a:pt x="14632" y="16439"/>
                  </a:lnTo>
                  <a:lnTo>
                    <a:pt x="15189" y="16799"/>
                  </a:lnTo>
                  <a:lnTo>
                    <a:pt x="15468" y="17279"/>
                  </a:lnTo>
                  <a:lnTo>
                    <a:pt x="15746" y="17519"/>
                  </a:lnTo>
                  <a:lnTo>
                    <a:pt x="16165" y="17999"/>
                  </a:lnTo>
                  <a:lnTo>
                    <a:pt x="16304" y="18239"/>
                  </a:lnTo>
                  <a:lnTo>
                    <a:pt x="16722" y="18599"/>
                  </a:lnTo>
                  <a:lnTo>
                    <a:pt x="17001" y="19079"/>
                  </a:lnTo>
                  <a:lnTo>
                    <a:pt x="17140" y="19559"/>
                  </a:lnTo>
                  <a:lnTo>
                    <a:pt x="17419" y="19919"/>
                  </a:lnTo>
                  <a:lnTo>
                    <a:pt x="17558" y="20279"/>
                  </a:lnTo>
                  <a:lnTo>
                    <a:pt x="17837" y="20639"/>
                  </a:lnTo>
                  <a:lnTo>
                    <a:pt x="18115" y="20879"/>
                  </a:lnTo>
                  <a:lnTo>
                    <a:pt x="18394" y="21119"/>
                  </a:lnTo>
                  <a:lnTo>
                    <a:pt x="18952" y="21239"/>
                  </a:lnTo>
                  <a:lnTo>
                    <a:pt x="19091" y="21479"/>
                  </a:lnTo>
                  <a:lnTo>
                    <a:pt x="19509" y="21479"/>
                  </a:lnTo>
                  <a:lnTo>
                    <a:pt x="19927" y="21479"/>
                  </a:lnTo>
                  <a:lnTo>
                    <a:pt x="20345" y="21479"/>
                  </a:lnTo>
                  <a:lnTo>
                    <a:pt x="20763" y="21600"/>
                  </a:lnTo>
                  <a:lnTo>
                    <a:pt x="21181" y="21479"/>
                  </a:lnTo>
                  <a:lnTo>
                    <a:pt x="21460" y="21600"/>
                  </a:lnTo>
                  <a:lnTo>
                    <a:pt x="21321" y="21479"/>
                  </a:lnTo>
                  <a:lnTo>
                    <a:pt x="21600" y="21359"/>
                  </a:lnTo>
                  <a:lnTo>
                    <a:pt x="21600" y="21359"/>
                  </a:lnTo>
                  <a:lnTo>
                    <a:pt x="21600" y="21239"/>
                  </a:lnTo>
                  <a:lnTo>
                    <a:pt x="21600" y="20879"/>
                  </a:lnTo>
                  <a:lnTo>
                    <a:pt x="21321" y="20639"/>
                  </a:lnTo>
                  <a:lnTo>
                    <a:pt x="21321" y="20159"/>
                  </a:lnTo>
                  <a:lnTo>
                    <a:pt x="21181" y="19679"/>
                  </a:lnTo>
                  <a:lnTo>
                    <a:pt x="21181" y="19079"/>
                  </a:lnTo>
                  <a:lnTo>
                    <a:pt x="21321" y="18599"/>
                  </a:lnTo>
                  <a:lnTo>
                    <a:pt x="21321" y="17999"/>
                  </a:lnTo>
                  <a:lnTo>
                    <a:pt x="21321" y="17519"/>
                  </a:lnTo>
                  <a:lnTo>
                    <a:pt x="21321" y="17039"/>
                  </a:lnTo>
                  <a:lnTo>
                    <a:pt x="21321" y="16439"/>
                  </a:lnTo>
                  <a:lnTo>
                    <a:pt x="21460" y="15959"/>
                  </a:lnTo>
                  <a:lnTo>
                    <a:pt x="21460" y="15359"/>
                  </a:lnTo>
                  <a:lnTo>
                    <a:pt x="21460" y="14999"/>
                  </a:lnTo>
                  <a:lnTo>
                    <a:pt x="21600" y="14519"/>
                  </a:lnTo>
                  <a:lnTo>
                    <a:pt x="21460" y="14159"/>
                  </a:lnTo>
                  <a:lnTo>
                    <a:pt x="21600" y="13919"/>
                  </a:lnTo>
                  <a:lnTo>
                    <a:pt x="21460" y="13559"/>
                  </a:lnTo>
                  <a:lnTo>
                    <a:pt x="21321" y="13319"/>
                  </a:lnTo>
                  <a:lnTo>
                    <a:pt x="21460" y="12959"/>
                  </a:lnTo>
                  <a:lnTo>
                    <a:pt x="21460" y="12839"/>
                  </a:lnTo>
                  <a:lnTo>
                    <a:pt x="21460" y="12479"/>
                  </a:lnTo>
                  <a:lnTo>
                    <a:pt x="21460" y="12239"/>
                  </a:lnTo>
                  <a:lnTo>
                    <a:pt x="21321" y="11999"/>
                  </a:lnTo>
                  <a:lnTo>
                    <a:pt x="21321" y="11759"/>
                  </a:lnTo>
                  <a:lnTo>
                    <a:pt x="21181" y="11399"/>
                  </a:lnTo>
                  <a:lnTo>
                    <a:pt x="21042" y="11159"/>
                  </a:lnTo>
                  <a:lnTo>
                    <a:pt x="21181" y="10919"/>
                  </a:lnTo>
                  <a:lnTo>
                    <a:pt x="21181" y="10679"/>
                  </a:lnTo>
                  <a:lnTo>
                    <a:pt x="21042" y="10319"/>
                  </a:lnTo>
                  <a:lnTo>
                    <a:pt x="21042" y="9959"/>
                  </a:lnTo>
                  <a:lnTo>
                    <a:pt x="21042" y="9719"/>
                  </a:lnTo>
                  <a:lnTo>
                    <a:pt x="20902" y="9359"/>
                  </a:lnTo>
                  <a:lnTo>
                    <a:pt x="21042" y="9119"/>
                  </a:lnTo>
                  <a:lnTo>
                    <a:pt x="20902" y="8879"/>
                  </a:lnTo>
                  <a:lnTo>
                    <a:pt x="20902" y="8519"/>
                  </a:lnTo>
                  <a:lnTo>
                    <a:pt x="20902" y="8279"/>
                  </a:lnTo>
                  <a:lnTo>
                    <a:pt x="20902" y="7919"/>
                  </a:lnTo>
                  <a:lnTo>
                    <a:pt x="20763" y="7559"/>
                  </a:lnTo>
                  <a:lnTo>
                    <a:pt x="20763" y="7319"/>
                  </a:lnTo>
                  <a:lnTo>
                    <a:pt x="20763" y="7079"/>
                  </a:lnTo>
                  <a:lnTo>
                    <a:pt x="20763" y="6719"/>
                  </a:lnTo>
                  <a:lnTo>
                    <a:pt x="20624" y="6359"/>
                  </a:lnTo>
                  <a:lnTo>
                    <a:pt x="20484" y="5999"/>
                  </a:lnTo>
                  <a:lnTo>
                    <a:pt x="20484" y="5759"/>
                  </a:lnTo>
                  <a:lnTo>
                    <a:pt x="20345" y="5400"/>
                  </a:lnTo>
                  <a:lnTo>
                    <a:pt x="20484" y="5159"/>
                  </a:lnTo>
                  <a:lnTo>
                    <a:pt x="20345" y="4799"/>
                  </a:lnTo>
                  <a:lnTo>
                    <a:pt x="20345" y="4439"/>
                  </a:lnTo>
                  <a:lnTo>
                    <a:pt x="19927" y="3479"/>
                  </a:lnTo>
                  <a:lnTo>
                    <a:pt x="19509" y="2639"/>
                  </a:lnTo>
                  <a:lnTo>
                    <a:pt x="19091" y="1919"/>
                  </a:lnTo>
                  <a:lnTo>
                    <a:pt x="18673" y="1319"/>
                  </a:lnTo>
                  <a:lnTo>
                    <a:pt x="18115" y="959"/>
                  </a:lnTo>
                  <a:lnTo>
                    <a:pt x="17419" y="599"/>
                  </a:lnTo>
                  <a:lnTo>
                    <a:pt x="16861" y="359"/>
                  </a:lnTo>
                  <a:lnTo>
                    <a:pt x="16304" y="119"/>
                  </a:lnTo>
                  <a:lnTo>
                    <a:pt x="15607" y="0"/>
                  </a:lnTo>
                  <a:lnTo>
                    <a:pt x="14910" y="0"/>
                  </a:lnTo>
                  <a:lnTo>
                    <a:pt x="14353" y="119"/>
                  </a:lnTo>
                  <a:lnTo>
                    <a:pt x="13656" y="239"/>
                  </a:lnTo>
                  <a:lnTo>
                    <a:pt x="13238" y="359"/>
                  </a:lnTo>
                  <a:lnTo>
                    <a:pt x="12680" y="599"/>
                  </a:lnTo>
                  <a:lnTo>
                    <a:pt x="12123" y="839"/>
                  </a:lnTo>
                  <a:lnTo>
                    <a:pt x="11845" y="1079"/>
                  </a:lnTo>
                </a:path>
              </a:pathLst>
            </a:custGeom>
            <a:solidFill>
              <a:schemeClr val="folHlink">
                <a:alpha val="100000"/>
              </a:schemeClr>
            </a:solidFill>
            <a:ln w="9525">
              <a:noFill/>
            </a:ln>
          </p:spPr>
          <p:txBody>
            <a:bodyPr/>
            <a:lstStyle/>
            <a:p>
              <a:endParaRPr lang="en-US"/>
            </a:p>
          </p:txBody>
        </p:sp>
        <p:sp>
          <p:nvSpPr>
            <p:cNvPr id="2060" name="未知"/>
            <p:cNvSpPr>
              <a:spLocks noChangeAspect="1"/>
            </p:cNvSpPr>
            <p:nvPr/>
          </p:nvSpPr>
          <p:spPr>
            <a:xfrm>
              <a:off x="576" y="274"/>
              <a:ext cx="125" cy="116"/>
            </a:xfrm>
            <a:custGeom>
              <a:avLst/>
              <a:gdLst/>
              <a:ahLst/>
              <a:cxnLst>
                <a:cxn ang="0">
                  <a:pos x="125" y="0"/>
                </a:cxn>
                <a:cxn ang="0">
                  <a:pos x="120" y="2"/>
                </a:cxn>
                <a:cxn ang="0">
                  <a:pos x="118" y="5"/>
                </a:cxn>
                <a:cxn ang="0">
                  <a:pos x="114" y="9"/>
                </a:cxn>
                <a:cxn ang="0">
                  <a:pos x="107" y="9"/>
                </a:cxn>
                <a:cxn ang="0">
                  <a:pos x="102" y="14"/>
                </a:cxn>
                <a:cxn ang="0">
                  <a:pos x="98" y="16"/>
                </a:cxn>
                <a:cxn ang="0">
                  <a:pos x="95" y="16"/>
                </a:cxn>
                <a:cxn ang="0">
                  <a:pos x="89" y="20"/>
                </a:cxn>
                <a:cxn ang="0">
                  <a:pos x="82" y="25"/>
                </a:cxn>
                <a:cxn ang="0">
                  <a:pos x="75" y="25"/>
                </a:cxn>
                <a:cxn ang="0">
                  <a:pos x="68" y="30"/>
                </a:cxn>
                <a:cxn ang="0">
                  <a:pos x="64" y="34"/>
                </a:cxn>
                <a:cxn ang="0">
                  <a:pos x="59" y="34"/>
                </a:cxn>
                <a:cxn ang="0">
                  <a:pos x="52" y="39"/>
                </a:cxn>
                <a:cxn ang="0">
                  <a:pos x="45" y="41"/>
                </a:cxn>
                <a:cxn ang="0">
                  <a:pos x="41" y="45"/>
                </a:cxn>
                <a:cxn ang="0">
                  <a:pos x="34" y="48"/>
                </a:cxn>
                <a:cxn ang="0">
                  <a:pos x="30" y="52"/>
                </a:cxn>
                <a:cxn ang="0">
                  <a:pos x="25" y="55"/>
                </a:cxn>
                <a:cxn ang="0">
                  <a:pos x="20" y="59"/>
                </a:cxn>
                <a:cxn ang="0">
                  <a:pos x="16" y="59"/>
                </a:cxn>
                <a:cxn ang="0">
                  <a:pos x="11" y="61"/>
                </a:cxn>
                <a:cxn ang="0">
                  <a:pos x="7" y="66"/>
                </a:cxn>
                <a:cxn ang="0">
                  <a:pos x="5" y="68"/>
                </a:cxn>
                <a:cxn ang="0">
                  <a:pos x="2" y="75"/>
                </a:cxn>
                <a:cxn ang="0">
                  <a:pos x="2" y="80"/>
                </a:cxn>
                <a:cxn ang="0">
                  <a:pos x="0" y="82"/>
                </a:cxn>
                <a:cxn ang="0">
                  <a:pos x="0" y="86"/>
                </a:cxn>
                <a:cxn ang="0">
                  <a:pos x="2" y="91"/>
                </a:cxn>
                <a:cxn ang="0">
                  <a:pos x="2" y="98"/>
                </a:cxn>
                <a:cxn ang="0">
                  <a:pos x="2" y="100"/>
                </a:cxn>
                <a:cxn ang="0">
                  <a:pos x="9" y="102"/>
                </a:cxn>
                <a:cxn ang="0">
                  <a:pos x="18" y="114"/>
                </a:cxn>
                <a:cxn ang="0">
                  <a:pos x="27" y="116"/>
                </a:cxn>
                <a:cxn ang="0">
                  <a:pos x="36" y="116"/>
                </a:cxn>
                <a:cxn ang="0">
                  <a:pos x="45" y="111"/>
                </a:cxn>
                <a:cxn ang="0">
                  <a:pos x="55" y="102"/>
                </a:cxn>
                <a:cxn ang="0">
                  <a:pos x="66" y="93"/>
                </a:cxn>
                <a:cxn ang="0">
                  <a:pos x="75" y="82"/>
                </a:cxn>
                <a:cxn ang="0">
                  <a:pos x="84" y="71"/>
                </a:cxn>
                <a:cxn ang="0">
                  <a:pos x="91" y="59"/>
                </a:cxn>
                <a:cxn ang="0">
                  <a:pos x="100" y="45"/>
                </a:cxn>
                <a:cxn ang="0">
                  <a:pos x="107" y="34"/>
                </a:cxn>
                <a:cxn ang="0">
                  <a:pos x="111" y="25"/>
                </a:cxn>
                <a:cxn ang="0">
                  <a:pos x="120" y="14"/>
                </a:cxn>
                <a:cxn ang="0">
                  <a:pos x="123" y="7"/>
                </a:cxn>
                <a:cxn ang="0">
                  <a:pos x="123" y="2"/>
                </a:cxn>
                <a:cxn ang="0">
                  <a:pos x="125" y="0"/>
                </a:cxn>
              </a:cxnLst>
              <a:rect l="0" t="0" r="0" b="0"/>
              <a:pathLst>
                <a:path w="21600" h="21600">
                  <a:moveTo>
                    <a:pt x="21600" y="0"/>
                  </a:moveTo>
                  <a:lnTo>
                    <a:pt x="20814" y="423"/>
                  </a:lnTo>
                  <a:lnTo>
                    <a:pt x="20421" y="847"/>
                  </a:lnTo>
                  <a:lnTo>
                    <a:pt x="19636" y="1694"/>
                  </a:lnTo>
                  <a:lnTo>
                    <a:pt x="18458" y="1694"/>
                  </a:lnTo>
                  <a:lnTo>
                    <a:pt x="17672" y="2541"/>
                  </a:lnTo>
                  <a:lnTo>
                    <a:pt x="16887" y="2964"/>
                  </a:lnTo>
                  <a:lnTo>
                    <a:pt x="16494" y="2964"/>
                  </a:lnTo>
                  <a:lnTo>
                    <a:pt x="15316" y="3811"/>
                  </a:lnTo>
                  <a:lnTo>
                    <a:pt x="14138" y="4658"/>
                  </a:lnTo>
                  <a:lnTo>
                    <a:pt x="12959" y="4658"/>
                  </a:lnTo>
                  <a:lnTo>
                    <a:pt x="11781" y="5505"/>
                  </a:lnTo>
                  <a:lnTo>
                    <a:pt x="10996" y="6352"/>
                  </a:lnTo>
                  <a:lnTo>
                    <a:pt x="10210" y="6352"/>
                  </a:lnTo>
                  <a:lnTo>
                    <a:pt x="9032" y="7199"/>
                  </a:lnTo>
                  <a:lnTo>
                    <a:pt x="7854" y="7623"/>
                  </a:lnTo>
                  <a:lnTo>
                    <a:pt x="7069" y="8470"/>
                  </a:lnTo>
                  <a:lnTo>
                    <a:pt x="5890" y="8893"/>
                  </a:lnTo>
                  <a:lnTo>
                    <a:pt x="5105" y="9741"/>
                  </a:lnTo>
                  <a:lnTo>
                    <a:pt x="4319" y="10164"/>
                  </a:lnTo>
                  <a:lnTo>
                    <a:pt x="3534" y="11011"/>
                  </a:lnTo>
                  <a:lnTo>
                    <a:pt x="2748" y="11011"/>
                  </a:lnTo>
                  <a:lnTo>
                    <a:pt x="1963" y="11435"/>
                  </a:lnTo>
                  <a:lnTo>
                    <a:pt x="1177" y="12282"/>
                  </a:lnTo>
                  <a:lnTo>
                    <a:pt x="785" y="12705"/>
                  </a:lnTo>
                  <a:lnTo>
                    <a:pt x="392" y="13976"/>
                  </a:lnTo>
                  <a:lnTo>
                    <a:pt x="392" y="14823"/>
                  </a:lnTo>
                  <a:lnTo>
                    <a:pt x="0" y="15246"/>
                  </a:lnTo>
                  <a:lnTo>
                    <a:pt x="0" y="16093"/>
                  </a:lnTo>
                  <a:lnTo>
                    <a:pt x="392" y="16940"/>
                  </a:lnTo>
                  <a:lnTo>
                    <a:pt x="392" y="18211"/>
                  </a:lnTo>
                  <a:lnTo>
                    <a:pt x="392" y="18635"/>
                  </a:lnTo>
                  <a:lnTo>
                    <a:pt x="1570" y="19058"/>
                  </a:lnTo>
                  <a:lnTo>
                    <a:pt x="3141" y="21176"/>
                  </a:lnTo>
                  <a:lnTo>
                    <a:pt x="4712" y="21600"/>
                  </a:lnTo>
                  <a:lnTo>
                    <a:pt x="6283" y="21600"/>
                  </a:lnTo>
                  <a:lnTo>
                    <a:pt x="7854" y="20752"/>
                  </a:lnTo>
                  <a:lnTo>
                    <a:pt x="9425" y="19058"/>
                  </a:lnTo>
                  <a:lnTo>
                    <a:pt x="11388" y="17364"/>
                  </a:lnTo>
                  <a:lnTo>
                    <a:pt x="12959" y="15246"/>
                  </a:lnTo>
                  <a:lnTo>
                    <a:pt x="14530" y="13129"/>
                  </a:lnTo>
                  <a:lnTo>
                    <a:pt x="15708" y="11011"/>
                  </a:lnTo>
                  <a:lnTo>
                    <a:pt x="17279" y="8470"/>
                  </a:lnTo>
                  <a:lnTo>
                    <a:pt x="18458" y="6352"/>
                  </a:lnTo>
                  <a:lnTo>
                    <a:pt x="19243" y="4658"/>
                  </a:lnTo>
                  <a:lnTo>
                    <a:pt x="20814" y="2541"/>
                  </a:lnTo>
                  <a:lnTo>
                    <a:pt x="21207" y="1270"/>
                  </a:lnTo>
                  <a:lnTo>
                    <a:pt x="21207" y="423"/>
                  </a:lnTo>
                  <a:lnTo>
                    <a:pt x="21600" y="0"/>
                  </a:lnTo>
                </a:path>
              </a:pathLst>
            </a:custGeom>
            <a:solidFill>
              <a:schemeClr val="folHlink">
                <a:alpha val="100000"/>
              </a:schemeClr>
            </a:solidFill>
            <a:ln w="9525">
              <a:noFill/>
            </a:ln>
          </p:spPr>
          <p:txBody>
            <a:bodyPr/>
            <a:lstStyle/>
            <a:p>
              <a:endParaRPr lang="en-US"/>
            </a:p>
          </p:txBody>
        </p:sp>
        <p:sp>
          <p:nvSpPr>
            <p:cNvPr id="2" name="未知"/>
            <p:cNvSpPr>
              <a:spLocks noChangeAspect="1"/>
            </p:cNvSpPr>
            <p:nvPr/>
          </p:nvSpPr>
          <p:spPr>
            <a:xfrm>
              <a:off x="556" y="175"/>
              <a:ext cx="161" cy="70"/>
            </a:xfrm>
            <a:custGeom>
              <a:avLst/>
              <a:gdLst/>
              <a:ahLst/>
              <a:cxnLst>
                <a:cxn ang="0">
                  <a:pos x="113" y="5"/>
                </a:cxn>
                <a:cxn ang="0">
                  <a:pos x="111" y="0"/>
                </a:cxn>
                <a:cxn ang="0">
                  <a:pos x="107" y="5"/>
                </a:cxn>
                <a:cxn ang="0">
                  <a:pos x="93" y="11"/>
                </a:cxn>
                <a:cxn ang="0">
                  <a:pos x="82" y="16"/>
                </a:cxn>
                <a:cxn ang="0">
                  <a:pos x="68" y="18"/>
                </a:cxn>
                <a:cxn ang="0">
                  <a:pos x="50" y="18"/>
                </a:cxn>
                <a:cxn ang="0">
                  <a:pos x="36" y="20"/>
                </a:cxn>
                <a:cxn ang="0">
                  <a:pos x="20" y="18"/>
                </a:cxn>
                <a:cxn ang="0">
                  <a:pos x="7" y="18"/>
                </a:cxn>
                <a:cxn ang="0">
                  <a:pos x="0" y="20"/>
                </a:cxn>
                <a:cxn ang="0">
                  <a:pos x="2" y="25"/>
                </a:cxn>
                <a:cxn ang="0">
                  <a:pos x="9" y="32"/>
                </a:cxn>
                <a:cxn ang="0">
                  <a:pos x="20" y="43"/>
                </a:cxn>
                <a:cxn ang="0">
                  <a:pos x="32" y="50"/>
                </a:cxn>
                <a:cxn ang="0">
                  <a:pos x="48" y="59"/>
                </a:cxn>
                <a:cxn ang="0">
                  <a:pos x="59" y="65"/>
                </a:cxn>
                <a:cxn ang="0">
                  <a:pos x="73" y="70"/>
                </a:cxn>
                <a:cxn ang="0">
                  <a:pos x="82" y="68"/>
                </a:cxn>
                <a:cxn ang="0">
                  <a:pos x="88" y="65"/>
                </a:cxn>
                <a:cxn ang="0">
                  <a:pos x="95" y="65"/>
                </a:cxn>
                <a:cxn ang="0">
                  <a:pos x="107" y="65"/>
                </a:cxn>
                <a:cxn ang="0">
                  <a:pos x="118" y="61"/>
                </a:cxn>
                <a:cxn ang="0">
                  <a:pos x="127" y="61"/>
                </a:cxn>
                <a:cxn ang="0">
                  <a:pos x="136" y="56"/>
                </a:cxn>
                <a:cxn ang="0">
                  <a:pos x="143" y="50"/>
                </a:cxn>
                <a:cxn ang="0">
                  <a:pos x="152" y="43"/>
                </a:cxn>
                <a:cxn ang="0">
                  <a:pos x="159" y="36"/>
                </a:cxn>
                <a:cxn ang="0">
                  <a:pos x="159" y="27"/>
                </a:cxn>
                <a:cxn ang="0">
                  <a:pos x="159" y="23"/>
                </a:cxn>
                <a:cxn ang="0">
                  <a:pos x="159" y="18"/>
                </a:cxn>
                <a:cxn ang="0">
                  <a:pos x="150" y="14"/>
                </a:cxn>
                <a:cxn ang="0">
                  <a:pos x="138" y="11"/>
                </a:cxn>
                <a:cxn ang="0">
                  <a:pos x="120" y="9"/>
                </a:cxn>
              </a:cxnLst>
              <a:rect l="0" t="0" r="0" b="0"/>
              <a:pathLst>
                <a:path w="21600" h="21600">
                  <a:moveTo>
                    <a:pt x="15515" y="2090"/>
                  </a:moveTo>
                  <a:lnTo>
                    <a:pt x="15211" y="1393"/>
                  </a:lnTo>
                  <a:lnTo>
                    <a:pt x="15211" y="696"/>
                  </a:lnTo>
                  <a:lnTo>
                    <a:pt x="14907" y="0"/>
                  </a:lnTo>
                  <a:lnTo>
                    <a:pt x="14602" y="696"/>
                  </a:lnTo>
                  <a:lnTo>
                    <a:pt x="14298" y="1393"/>
                  </a:lnTo>
                  <a:lnTo>
                    <a:pt x="13385" y="2787"/>
                  </a:lnTo>
                  <a:lnTo>
                    <a:pt x="12472" y="3483"/>
                  </a:lnTo>
                  <a:lnTo>
                    <a:pt x="11256" y="4180"/>
                  </a:lnTo>
                  <a:lnTo>
                    <a:pt x="10951" y="4877"/>
                  </a:lnTo>
                  <a:lnTo>
                    <a:pt x="10039" y="4877"/>
                  </a:lnTo>
                  <a:lnTo>
                    <a:pt x="9126" y="5574"/>
                  </a:lnTo>
                  <a:lnTo>
                    <a:pt x="7909" y="5574"/>
                  </a:lnTo>
                  <a:lnTo>
                    <a:pt x="6692" y="5574"/>
                  </a:lnTo>
                  <a:lnTo>
                    <a:pt x="6084" y="5574"/>
                  </a:lnTo>
                  <a:lnTo>
                    <a:pt x="4867" y="6270"/>
                  </a:lnTo>
                  <a:lnTo>
                    <a:pt x="3954" y="5574"/>
                  </a:lnTo>
                  <a:lnTo>
                    <a:pt x="2737" y="5574"/>
                  </a:lnTo>
                  <a:lnTo>
                    <a:pt x="1825" y="6270"/>
                  </a:lnTo>
                  <a:lnTo>
                    <a:pt x="912" y="5574"/>
                  </a:lnTo>
                  <a:lnTo>
                    <a:pt x="0" y="6270"/>
                  </a:lnTo>
                  <a:lnTo>
                    <a:pt x="0" y="6270"/>
                  </a:lnTo>
                  <a:lnTo>
                    <a:pt x="0" y="6270"/>
                  </a:lnTo>
                  <a:lnTo>
                    <a:pt x="304" y="7664"/>
                  </a:lnTo>
                  <a:lnTo>
                    <a:pt x="608" y="9057"/>
                  </a:lnTo>
                  <a:lnTo>
                    <a:pt x="1216" y="9754"/>
                  </a:lnTo>
                  <a:lnTo>
                    <a:pt x="1825" y="11148"/>
                  </a:lnTo>
                  <a:lnTo>
                    <a:pt x="2737" y="13238"/>
                  </a:lnTo>
                  <a:lnTo>
                    <a:pt x="3346" y="14632"/>
                  </a:lnTo>
                  <a:lnTo>
                    <a:pt x="4258" y="15328"/>
                  </a:lnTo>
                  <a:lnTo>
                    <a:pt x="5475" y="16722"/>
                  </a:lnTo>
                  <a:lnTo>
                    <a:pt x="6388" y="18115"/>
                  </a:lnTo>
                  <a:lnTo>
                    <a:pt x="7605" y="18812"/>
                  </a:lnTo>
                  <a:lnTo>
                    <a:pt x="7909" y="20206"/>
                  </a:lnTo>
                  <a:lnTo>
                    <a:pt x="8822" y="21600"/>
                  </a:lnTo>
                  <a:lnTo>
                    <a:pt x="9735" y="21600"/>
                  </a:lnTo>
                  <a:lnTo>
                    <a:pt x="10343" y="21600"/>
                  </a:lnTo>
                  <a:lnTo>
                    <a:pt x="10951" y="20902"/>
                  </a:lnTo>
                  <a:lnTo>
                    <a:pt x="11256" y="20902"/>
                  </a:lnTo>
                  <a:lnTo>
                    <a:pt x="11864" y="20206"/>
                  </a:lnTo>
                  <a:lnTo>
                    <a:pt x="12168" y="20206"/>
                  </a:lnTo>
                  <a:lnTo>
                    <a:pt x="12777" y="20206"/>
                  </a:lnTo>
                  <a:lnTo>
                    <a:pt x="13689" y="19509"/>
                  </a:lnTo>
                  <a:lnTo>
                    <a:pt x="14298" y="20206"/>
                  </a:lnTo>
                  <a:lnTo>
                    <a:pt x="14907" y="19509"/>
                  </a:lnTo>
                  <a:lnTo>
                    <a:pt x="15819" y="18812"/>
                  </a:lnTo>
                  <a:lnTo>
                    <a:pt x="16428" y="18812"/>
                  </a:lnTo>
                  <a:lnTo>
                    <a:pt x="17036" y="18812"/>
                  </a:lnTo>
                  <a:lnTo>
                    <a:pt x="17644" y="17419"/>
                  </a:lnTo>
                  <a:lnTo>
                    <a:pt x="18253" y="17419"/>
                  </a:lnTo>
                  <a:lnTo>
                    <a:pt x="18861" y="16025"/>
                  </a:lnTo>
                  <a:lnTo>
                    <a:pt x="19165" y="15328"/>
                  </a:lnTo>
                  <a:lnTo>
                    <a:pt x="19774" y="14632"/>
                  </a:lnTo>
                  <a:lnTo>
                    <a:pt x="20382" y="13238"/>
                  </a:lnTo>
                  <a:lnTo>
                    <a:pt x="20991" y="11845"/>
                  </a:lnTo>
                  <a:lnTo>
                    <a:pt x="21295" y="11148"/>
                  </a:lnTo>
                  <a:lnTo>
                    <a:pt x="21600" y="9754"/>
                  </a:lnTo>
                  <a:lnTo>
                    <a:pt x="21295" y="8361"/>
                  </a:lnTo>
                  <a:lnTo>
                    <a:pt x="21600" y="7664"/>
                  </a:lnTo>
                  <a:lnTo>
                    <a:pt x="21295" y="6967"/>
                  </a:lnTo>
                  <a:lnTo>
                    <a:pt x="21295" y="6270"/>
                  </a:lnTo>
                  <a:lnTo>
                    <a:pt x="21295" y="5574"/>
                  </a:lnTo>
                  <a:lnTo>
                    <a:pt x="20687" y="4877"/>
                  </a:lnTo>
                  <a:lnTo>
                    <a:pt x="20078" y="4180"/>
                  </a:lnTo>
                  <a:lnTo>
                    <a:pt x="19470" y="4180"/>
                  </a:lnTo>
                  <a:lnTo>
                    <a:pt x="18557" y="3483"/>
                  </a:lnTo>
                  <a:lnTo>
                    <a:pt x="17340" y="2787"/>
                  </a:lnTo>
                  <a:lnTo>
                    <a:pt x="16123" y="2787"/>
                  </a:lnTo>
                  <a:lnTo>
                    <a:pt x="15515" y="2090"/>
                  </a:lnTo>
                </a:path>
              </a:pathLst>
            </a:custGeom>
            <a:solidFill>
              <a:schemeClr val="folHlink">
                <a:alpha val="100000"/>
              </a:schemeClr>
            </a:solidFill>
            <a:ln w="9525">
              <a:noFill/>
            </a:ln>
          </p:spPr>
          <p:txBody>
            <a:bodyPr/>
            <a:lstStyle/>
            <a:p>
              <a:endParaRPr lang="en-US"/>
            </a:p>
          </p:txBody>
        </p:sp>
        <p:sp>
          <p:nvSpPr>
            <p:cNvPr id="3" name="未知"/>
            <p:cNvSpPr>
              <a:spLocks noChangeAspect="1"/>
            </p:cNvSpPr>
            <p:nvPr/>
          </p:nvSpPr>
          <p:spPr>
            <a:xfrm>
              <a:off x="279" y="2"/>
              <a:ext cx="186" cy="216"/>
            </a:xfrm>
            <a:custGeom>
              <a:avLst/>
              <a:gdLst/>
              <a:ahLst/>
              <a:cxnLst>
                <a:cxn ang="0">
                  <a:pos x="175" y="70"/>
                </a:cxn>
                <a:cxn ang="0">
                  <a:pos x="147" y="32"/>
                </a:cxn>
                <a:cxn ang="0">
                  <a:pos x="118" y="11"/>
                </a:cxn>
                <a:cxn ang="0">
                  <a:pos x="82" y="0"/>
                </a:cxn>
                <a:cxn ang="0">
                  <a:pos x="52" y="5"/>
                </a:cxn>
                <a:cxn ang="0">
                  <a:pos x="34" y="14"/>
                </a:cxn>
                <a:cxn ang="0">
                  <a:pos x="25" y="25"/>
                </a:cxn>
                <a:cxn ang="0">
                  <a:pos x="18" y="36"/>
                </a:cxn>
                <a:cxn ang="0">
                  <a:pos x="11" y="52"/>
                </a:cxn>
                <a:cxn ang="0">
                  <a:pos x="7" y="61"/>
                </a:cxn>
                <a:cxn ang="0">
                  <a:pos x="0" y="70"/>
                </a:cxn>
                <a:cxn ang="0">
                  <a:pos x="2" y="77"/>
                </a:cxn>
                <a:cxn ang="0">
                  <a:pos x="11" y="75"/>
                </a:cxn>
                <a:cxn ang="0">
                  <a:pos x="27" y="77"/>
                </a:cxn>
                <a:cxn ang="0">
                  <a:pos x="48" y="73"/>
                </a:cxn>
                <a:cxn ang="0">
                  <a:pos x="59" y="68"/>
                </a:cxn>
                <a:cxn ang="0">
                  <a:pos x="68" y="64"/>
                </a:cxn>
                <a:cxn ang="0">
                  <a:pos x="77" y="61"/>
                </a:cxn>
                <a:cxn ang="0">
                  <a:pos x="88" y="59"/>
                </a:cxn>
                <a:cxn ang="0">
                  <a:pos x="98" y="59"/>
                </a:cxn>
                <a:cxn ang="0">
                  <a:pos x="109" y="66"/>
                </a:cxn>
                <a:cxn ang="0">
                  <a:pos x="118" y="75"/>
                </a:cxn>
                <a:cxn ang="0">
                  <a:pos x="122" y="84"/>
                </a:cxn>
                <a:cxn ang="0">
                  <a:pos x="125" y="91"/>
                </a:cxn>
                <a:cxn ang="0">
                  <a:pos x="129" y="100"/>
                </a:cxn>
                <a:cxn ang="0">
                  <a:pos x="134" y="109"/>
                </a:cxn>
                <a:cxn ang="0">
                  <a:pos x="134" y="114"/>
                </a:cxn>
                <a:cxn ang="0">
                  <a:pos x="141" y="132"/>
                </a:cxn>
                <a:cxn ang="0">
                  <a:pos x="141" y="150"/>
                </a:cxn>
                <a:cxn ang="0">
                  <a:pos x="134" y="164"/>
                </a:cxn>
                <a:cxn ang="0">
                  <a:pos x="127" y="177"/>
                </a:cxn>
                <a:cxn ang="0">
                  <a:pos x="118" y="186"/>
                </a:cxn>
                <a:cxn ang="0">
                  <a:pos x="113" y="191"/>
                </a:cxn>
                <a:cxn ang="0">
                  <a:pos x="107" y="189"/>
                </a:cxn>
                <a:cxn ang="0">
                  <a:pos x="98" y="182"/>
                </a:cxn>
                <a:cxn ang="0">
                  <a:pos x="88" y="175"/>
                </a:cxn>
                <a:cxn ang="0">
                  <a:pos x="77" y="168"/>
                </a:cxn>
                <a:cxn ang="0">
                  <a:pos x="70" y="166"/>
                </a:cxn>
                <a:cxn ang="0">
                  <a:pos x="73" y="173"/>
                </a:cxn>
                <a:cxn ang="0">
                  <a:pos x="75" y="180"/>
                </a:cxn>
                <a:cxn ang="0">
                  <a:pos x="98" y="207"/>
                </a:cxn>
                <a:cxn ang="0">
                  <a:pos x="132" y="216"/>
                </a:cxn>
                <a:cxn ang="0">
                  <a:pos x="157" y="198"/>
                </a:cxn>
                <a:cxn ang="0">
                  <a:pos x="177" y="166"/>
                </a:cxn>
                <a:cxn ang="0">
                  <a:pos x="186" y="125"/>
                </a:cxn>
              </a:cxnLst>
              <a:rect l="0" t="0" r="0" b="0"/>
              <a:pathLst>
                <a:path w="21600" h="21600">
                  <a:moveTo>
                    <a:pt x="21600" y="10458"/>
                  </a:moveTo>
                  <a:lnTo>
                    <a:pt x="20809" y="8639"/>
                  </a:lnTo>
                  <a:lnTo>
                    <a:pt x="20282" y="7048"/>
                  </a:lnTo>
                  <a:lnTo>
                    <a:pt x="19229" y="5684"/>
                  </a:lnTo>
                  <a:lnTo>
                    <a:pt x="18438" y="4319"/>
                  </a:lnTo>
                  <a:lnTo>
                    <a:pt x="17121" y="3182"/>
                  </a:lnTo>
                  <a:lnTo>
                    <a:pt x="16068" y="2273"/>
                  </a:lnTo>
                  <a:lnTo>
                    <a:pt x="14751" y="1364"/>
                  </a:lnTo>
                  <a:lnTo>
                    <a:pt x="13697" y="1136"/>
                  </a:lnTo>
                  <a:lnTo>
                    <a:pt x="12117" y="454"/>
                  </a:lnTo>
                  <a:lnTo>
                    <a:pt x="11063" y="227"/>
                  </a:lnTo>
                  <a:lnTo>
                    <a:pt x="9482" y="0"/>
                  </a:lnTo>
                  <a:lnTo>
                    <a:pt x="8429" y="0"/>
                  </a:lnTo>
                  <a:lnTo>
                    <a:pt x="7111" y="227"/>
                  </a:lnTo>
                  <a:lnTo>
                    <a:pt x="6058" y="454"/>
                  </a:lnTo>
                  <a:lnTo>
                    <a:pt x="4741" y="681"/>
                  </a:lnTo>
                  <a:lnTo>
                    <a:pt x="4477" y="1136"/>
                  </a:lnTo>
                  <a:lnTo>
                    <a:pt x="3951" y="1364"/>
                  </a:lnTo>
                  <a:lnTo>
                    <a:pt x="3424" y="1818"/>
                  </a:lnTo>
                  <a:lnTo>
                    <a:pt x="3424" y="2273"/>
                  </a:lnTo>
                  <a:lnTo>
                    <a:pt x="2897" y="2500"/>
                  </a:lnTo>
                  <a:lnTo>
                    <a:pt x="2897" y="3182"/>
                  </a:lnTo>
                  <a:lnTo>
                    <a:pt x="2370" y="3410"/>
                  </a:lnTo>
                  <a:lnTo>
                    <a:pt x="2107" y="3637"/>
                  </a:lnTo>
                  <a:lnTo>
                    <a:pt x="1843" y="4092"/>
                  </a:lnTo>
                  <a:lnTo>
                    <a:pt x="1843" y="4774"/>
                  </a:lnTo>
                  <a:lnTo>
                    <a:pt x="1317" y="5229"/>
                  </a:lnTo>
                  <a:lnTo>
                    <a:pt x="1580" y="5456"/>
                  </a:lnTo>
                  <a:lnTo>
                    <a:pt x="1317" y="5911"/>
                  </a:lnTo>
                  <a:lnTo>
                    <a:pt x="790" y="6138"/>
                  </a:lnTo>
                  <a:lnTo>
                    <a:pt x="790" y="6820"/>
                  </a:lnTo>
                  <a:lnTo>
                    <a:pt x="526" y="6820"/>
                  </a:lnTo>
                  <a:lnTo>
                    <a:pt x="0" y="7048"/>
                  </a:lnTo>
                  <a:lnTo>
                    <a:pt x="0" y="7275"/>
                  </a:lnTo>
                  <a:lnTo>
                    <a:pt x="0" y="7503"/>
                  </a:lnTo>
                  <a:lnTo>
                    <a:pt x="263" y="7730"/>
                  </a:lnTo>
                  <a:lnTo>
                    <a:pt x="526" y="7730"/>
                  </a:lnTo>
                  <a:lnTo>
                    <a:pt x="1053" y="7503"/>
                  </a:lnTo>
                  <a:lnTo>
                    <a:pt x="1317" y="7503"/>
                  </a:lnTo>
                  <a:lnTo>
                    <a:pt x="2107" y="7730"/>
                  </a:lnTo>
                  <a:lnTo>
                    <a:pt x="2634" y="7503"/>
                  </a:lnTo>
                  <a:lnTo>
                    <a:pt x="3160" y="7730"/>
                  </a:lnTo>
                  <a:lnTo>
                    <a:pt x="3951" y="7503"/>
                  </a:lnTo>
                  <a:lnTo>
                    <a:pt x="4741" y="7503"/>
                  </a:lnTo>
                  <a:lnTo>
                    <a:pt x="5531" y="7275"/>
                  </a:lnTo>
                  <a:lnTo>
                    <a:pt x="6058" y="7048"/>
                  </a:lnTo>
                  <a:lnTo>
                    <a:pt x="6321" y="7048"/>
                  </a:lnTo>
                  <a:lnTo>
                    <a:pt x="6848" y="6820"/>
                  </a:lnTo>
                  <a:lnTo>
                    <a:pt x="7375" y="6593"/>
                  </a:lnTo>
                  <a:lnTo>
                    <a:pt x="7638" y="6366"/>
                  </a:lnTo>
                  <a:lnTo>
                    <a:pt x="7902" y="6366"/>
                  </a:lnTo>
                  <a:lnTo>
                    <a:pt x="8165" y="6366"/>
                  </a:lnTo>
                  <a:lnTo>
                    <a:pt x="8429" y="6138"/>
                  </a:lnTo>
                  <a:lnTo>
                    <a:pt x="8955" y="6138"/>
                  </a:lnTo>
                  <a:lnTo>
                    <a:pt x="9482" y="6138"/>
                  </a:lnTo>
                  <a:lnTo>
                    <a:pt x="9746" y="5911"/>
                  </a:lnTo>
                  <a:lnTo>
                    <a:pt x="10272" y="5911"/>
                  </a:lnTo>
                  <a:lnTo>
                    <a:pt x="10536" y="5911"/>
                  </a:lnTo>
                  <a:lnTo>
                    <a:pt x="11063" y="5684"/>
                  </a:lnTo>
                  <a:lnTo>
                    <a:pt x="11326" y="5911"/>
                  </a:lnTo>
                  <a:lnTo>
                    <a:pt x="11590" y="6138"/>
                  </a:lnTo>
                  <a:lnTo>
                    <a:pt x="12117" y="6138"/>
                  </a:lnTo>
                  <a:lnTo>
                    <a:pt x="12643" y="6593"/>
                  </a:lnTo>
                  <a:lnTo>
                    <a:pt x="13170" y="7048"/>
                  </a:lnTo>
                  <a:lnTo>
                    <a:pt x="13434" y="7275"/>
                  </a:lnTo>
                  <a:lnTo>
                    <a:pt x="13697" y="7503"/>
                  </a:lnTo>
                  <a:lnTo>
                    <a:pt x="13960" y="7730"/>
                  </a:lnTo>
                  <a:lnTo>
                    <a:pt x="13960" y="7957"/>
                  </a:lnTo>
                  <a:lnTo>
                    <a:pt x="14224" y="8412"/>
                  </a:lnTo>
                  <a:lnTo>
                    <a:pt x="14487" y="8639"/>
                  </a:lnTo>
                  <a:lnTo>
                    <a:pt x="14487" y="8867"/>
                  </a:lnTo>
                  <a:lnTo>
                    <a:pt x="14487" y="9094"/>
                  </a:lnTo>
                  <a:lnTo>
                    <a:pt x="14751" y="9321"/>
                  </a:lnTo>
                  <a:lnTo>
                    <a:pt x="15014" y="9776"/>
                  </a:lnTo>
                  <a:lnTo>
                    <a:pt x="15014" y="10004"/>
                  </a:lnTo>
                  <a:lnTo>
                    <a:pt x="15014" y="10231"/>
                  </a:lnTo>
                  <a:lnTo>
                    <a:pt x="15541" y="10686"/>
                  </a:lnTo>
                  <a:lnTo>
                    <a:pt x="15541" y="10913"/>
                  </a:lnTo>
                  <a:lnTo>
                    <a:pt x="15541" y="10913"/>
                  </a:lnTo>
                  <a:lnTo>
                    <a:pt x="15541" y="11140"/>
                  </a:lnTo>
                  <a:lnTo>
                    <a:pt x="15541" y="11368"/>
                  </a:lnTo>
                  <a:lnTo>
                    <a:pt x="16068" y="12050"/>
                  </a:lnTo>
                  <a:lnTo>
                    <a:pt x="16068" y="12504"/>
                  </a:lnTo>
                  <a:lnTo>
                    <a:pt x="16331" y="13187"/>
                  </a:lnTo>
                  <a:lnTo>
                    <a:pt x="16594" y="13869"/>
                  </a:lnTo>
                  <a:lnTo>
                    <a:pt x="16331" y="14323"/>
                  </a:lnTo>
                  <a:lnTo>
                    <a:pt x="16331" y="15006"/>
                  </a:lnTo>
                  <a:lnTo>
                    <a:pt x="16068" y="15460"/>
                  </a:lnTo>
                  <a:lnTo>
                    <a:pt x="16068" y="15915"/>
                  </a:lnTo>
                  <a:lnTo>
                    <a:pt x="15541" y="16370"/>
                  </a:lnTo>
                  <a:lnTo>
                    <a:pt x="15277" y="16825"/>
                  </a:lnTo>
                  <a:lnTo>
                    <a:pt x="15014" y="17279"/>
                  </a:lnTo>
                  <a:lnTo>
                    <a:pt x="14751" y="17734"/>
                  </a:lnTo>
                  <a:lnTo>
                    <a:pt x="14224" y="18189"/>
                  </a:lnTo>
                  <a:lnTo>
                    <a:pt x="14224" y="18416"/>
                  </a:lnTo>
                  <a:lnTo>
                    <a:pt x="13697" y="18643"/>
                  </a:lnTo>
                  <a:lnTo>
                    <a:pt x="13434" y="18871"/>
                  </a:lnTo>
                  <a:lnTo>
                    <a:pt x="13434" y="18871"/>
                  </a:lnTo>
                  <a:lnTo>
                    <a:pt x="13170" y="19098"/>
                  </a:lnTo>
                  <a:lnTo>
                    <a:pt x="12907" y="19098"/>
                  </a:lnTo>
                  <a:lnTo>
                    <a:pt x="12643" y="18871"/>
                  </a:lnTo>
                  <a:lnTo>
                    <a:pt x="12380" y="18871"/>
                  </a:lnTo>
                  <a:lnTo>
                    <a:pt x="12117" y="18871"/>
                  </a:lnTo>
                  <a:lnTo>
                    <a:pt x="11326" y="18416"/>
                  </a:lnTo>
                  <a:lnTo>
                    <a:pt x="11326" y="18189"/>
                  </a:lnTo>
                  <a:lnTo>
                    <a:pt x="11063" y="17961"/>
                  </a:lnTo>
                  <a:lnTo>
                    <a:pt x="10536" y="17734"/>
                  </a:lnTo>
                  <a:lnTo>
                    <a:pt x="10272" y="17507"/>
                  </a:lnTo>
                  <a:lnTo>
                    <a:pt x="9746" y="17279"/>
                  </a:lnTo>
                  <a:lnTo>
                    <a:pt x="9219" y="17279"/>
                  </a:lnTo>
                  <a:lnTo>
                    <a:pt x="8955" y="16825"/>
                  </a:lnTo>
                  <a:lnTo>
                    <a:pt x="8692" y="16597"/>
                  </a:lnTo>
                  <a:lnTo>
                    <a:pt x="8429" y="16370"/>
                  </a:lnTo>
                  <a:lnTo>
                    <a:pt x="8165" y="16597"/>
                  </a:lnTo>
                  <a:lnTo>
                    <a:pt x="8429" y="16825"/>
                  </a:lnTo>
                  <a:lnTo>
                    <a:pt x="8429" y="17052"/>
                  </a:lnTo>
                  <a:lnTo>
                    <a:pt x="8429" y="17279"/>
                  </a:lnTo>
                  <a:lnTo>
                    <a:pt x="8429" y="17507"/>
                  </a:lnTo>
                  <a:lnTo>
                    <a:pt x="8692" y="17734"/>
                  </a:lnTo>
                  <a:lnTo>
                    <a:pt x="8692" y="17961"/>
                  </a:lnTo>
                  <a:lnTo>
                    <a:pt x="8692" y="18189"/>
                  </a:lnTo>
                  <a:lnTo>
                    <a:pt x="10272" y="19780"/>
                  </a:lnTo>
                  <a:lnTo>
                    <a:pt x="11326" y="20690"/>
                  </a:lnTo>
                  <a:lnTo>
                    <a:pt x="12643" y="21145"/>
                  </a:lnTo>
                  <a:lnTo>
                    <a:pt x="14224" y="21600"/>
                  </a:lnTo>
                  <a:lnTo>
                    <a:pt x="15277" y="21600"/>
                  </a:lnTo>
                  <a:lnTo>
                    <a:pt x="16331" y="21145"/>
                  </a:lnTo>
                  <a:lnTo>
                    <a:pt x="17648" y="20462"/>
                  </a:lnTo>
                  <a:lnTo>
                    <a:pt x="18175" y="19780"/>
                  </a:lnTo>
                  <a:lnTo>
                    <a:pt x="19492" y="18871"/>
                  </a:lnTo>
                  <a:lnTo>
                    <a:pt x="20282" y="17734"/>
                  </a:lnTo>
                  <a:lnTo>
                    <a:pt x="20546" y="16597"/>
                  </a:lnTo>
                  <a:lnTo>
                    <a:pt x="21072" y="15233"/>
                  </a:lnTo>
                  <a:lnTo>
                    <a:pt x="21336" y="14096"/>
                  </a:lnTo>
                  <a:lnTo>
                    <a:pt x="21600" y="12504"/>
                  </a:lnTo>
                  <a:lnTo>
                    <a:pt x="21600" y="11140"/>
                  </a:lnTo>
                  <a:lnTo>
                    <a:pt x="21600" y="10458"/>
                  </a:lnTo>
                </a:path>
              </a:pathLst>
            </a:custGeom>
            <a:solidFill>
              <a:schemeClr val="folHlink">
                <a:alpha val="100000"/>
              </a:schemeClr>
            </a:solidFill>
            <a:ln w="9525">
              <a:noFill/>
            </a:ln>
          </p:spPr>
          <p:txBody>
            <a:bodyPr/>
            <a:lstStyle/>
            <a:p>
              <a:endParaRPr lang="en-US"/>
            </a:p>
          </p:txBody>
        </p:sp>
        <p:sp>
          <p:nvSpPr>
            <p:cNvPr id="2063" name="未知"/>
            <p:cNvSpPr>
              <a:spLocks noChangeAspect="1"/>
            </p:cNvSpPr>
            <p:nvPr/>
          </p:nvSpPr>
          <p:spPr>
            <a:xfrm>
              <a:off x="340" y="254"/>
              <a:ext cx="277" cy="156"/>
            </a:xfrm>
            <a:custGeom>
              <a:avLst/>
              <a:gdLst/>
              <a:ahLst/>
              <a:cxnLst>
                <a:cxn ang="0">
                  <a:pos x="184" y="47"/>
                </a:cxn>
                <a:cxn ang="0">
                  <a:pos x="161" y="61"/>
                </a:cxn>
                <a:cxn ang="0">
                  <a:pos x="141" y="68"/>
                </a:cxn>
                <a:cxn ang="0">
                  <a:pos x="123" y="75"/>
                </a:cxn>
                <a:cxn ang="0">
                  <a:pos x="104" y="86"/>
                </a:cxn>
                <a:cxn ang="0">
                  <a:pos x="84" y="95"/>
                </a:cxn>
                <a:cxn ang="0">
                  <a:pos x="70" y="95"/>
                </a:cxn>
                <a:cxn ang="0">
                  <a:pos x="52" y="88"/>
                </a:cxn>
                <a:cxn ang="0">
                  <a:pos x="41" y="77"/>
                </a:cxn>
                <a:cxn ang="0">
                  <a:pos x="34" y="61"/>
                </a:cxn>
                <a:cxn ang="0">
                  <a:pos x="36" y="47"/>
                </a:cxn>
                <a:cxn ang="0">
                  <a:pos x="39" y="38"/>
                </a:cxn>
                <a:cxn ang="0">
                  <a:pos x="39" y="27"/>
                </a:cxn>
                <a:cxn ang="0">
                  <a:pos x="39" y="14"/>
                </a:cxn>
                <a:cxn ang="0">
                  <a:pos x="36" y="9"/>
                </a:cxn>
                <a:cxn ang="0">
                  <a:pos x="30" y="0"/>
                </a:cxn>
                <a:cxn ang="0">
                  <a:pos x="20" y="2"/>
                </a:cxn>
                <a:cxn ang="0">
                  <a:pos x="9" y="20"/>
                </a:cxn>
                <a:cxn ang="0">
                  <a:pos x="2" y="52"/>
                </a:cxn>
                <a:cxn ang="0">
                  <a:pos x="5" y="86"/>
                </a:cxn>
                <a:cxn ang="0">
                  <a:pos x="14" y="120"/>
                </a:cxn>
                <a:cxn ang="0">
                  <a:pos x="36" y="140"/>
                </a:cxn>
                <a:cxn ang="0">
                  <a:pos x="57" y="149"/>
                </a:cxn>
                <a:cxn ang="0">
                  <a:pos x="77" y="154"/>
                </a:cxn>
                <a:cxn ang="0">
                  <a:pos x="95" y="156"/>
                </a:cxn>
                <a:cxn ang="0">
                  <a:pos x="109" y="149"/>
                </a:cxn>
                <a:cxn ang="0">
                  <a:pos x="127" y="142"/>
                </a:cxn>
                <a:cxn ang="0">
                  <a:pos x="141" y="133"/>
                </a:cxn>
                <a:cxn ang="0">
                  <a:pos x="157" y="124"/>
                </a:cxn>
                <a:cxn ang="0">
                  <a:pos x="170" y="113"/>
                </a:cxn>
                <a:cxn ang="0">
                  <a:pos x="184" y="106"/>
                </a:cxn>
                <a:cxn ang="0">
                  <a:pos x="198" y="104"/>
                </a:cxn>
                <a:cxn ang="0">
                  <a:pos x="211" y="99"/>
                </a:cxn>
                <a:cxn ang="0">
                  <a:pos x="227" y="95"/>
                </a:cxn>
                <a:cxn ang="0">
                  <a:pos x="238" y="88"/>
                </a:cxn>
                <a:cxn ang="0">
                  <a:pos x="252" y="77"/>
                </a:cxn>
                <a:cxn ang="0">
                  <a:pos x="263" y="66"/>
                </a:cxn>
                <a:cxn ang="0">
                  <a:pos x="270" y="54"/>
                </a:cxn>
                <a:cxn ang="0">
                  <a:pos x="277" y="41"/>
                </a:cxn>
                <a:cxn ang="0">
                  <a:pos x="275" y="27"/>
                </a:cxn>
                <a:cxn ang="0">
                  <a:pos x="266" y="18"/>
                </a:cxn>
                <a:cxn ang="0">
                  <a:pos x="254" y="14"/>
                </a:cxn>
                <a:cxn ang="0">
                  <a:pos x="236" y="14"/>
                </a:cxn>
                <a:cxn ang="0">
                  <a:pos x="227" y="18"/>
                </a:cxn>
                <a:cxn ang="0">
                  <a:pos x="220" y="23"/>
                </a:cxn>
                <a:cxn ang="0">
                  <a:pos x="213" y="27"/>
                </a:cxn>
                <a:cxn ang="0">
                  <a:pos x="207" y="34"/>
                </a:cxn>
                <a:cxn ang="0">
                  <a:pos x="198" y="38"/>
                </a:cxn>
              </a:cxnLst>
              <a:rect l="0" t="0" r="0" b="0"/>
              <a:pathLst>
                <a:path w="21600" h="21600">
                  <a:moveTo>
                    <a:pt x="15049" y="5634"/>
                  </a:moveTo>
                  <a:lnTo>
                    <a:pt x="14517" y="6260"/>
                  </a:lnTo>
                  <a:lnTo>
                    <a:pt x="14340" y="6573"/>
                  </a:lnTo>
                  <a:lnTo>
                    <a:pt x="13632" y="7199"/>
                  </a:lnTo>
                  <a:lnTo>
                    <a:pt x="13101" y="7825"/>
                  </a:lnTo>
                  <a:lnTo>
                    <a:pt x="12570" y="8452"/>
                  </a:lnTo>
                  <a:lnTo>
                    <a:pt x="12039" y="8452"/>
                  </a:lnTo>
                  <a:lnTo>
                    <a:pt x="11684" y="9078"/>
                  </a:lnTo>
                  <a:lnTo>
                    <a:pt x="10976" y="9391"/>
                  </a:lnTo>
                  <a:lnTo>
                    <a:pt x="10622" y="9704"/>
                  </a:lnTo>
                  <a:lnTo>
                    <a:pt x="9914" y="10017"/>
                  </a:lnTo>
                  <a:lnTo>
                    <a:pt x="9560" y="10330"/>
                  </a:lnTo>
                  <a:lnTo>
                    <a:pt x="9206" y="10956"/>
                  </a:lnTo>
                  <a:lnTo>
                    <a:pt x="8498" y="11582"/>
                  </a:lnTo>
                  <a:lnTo>
                    <a:pt x="8144" y="11895"/>
                  </a:lnTo>
                  <a:lnTo>
                    <a:pt x="7435" y="12521"/>
                  </a:lnTo>
                  <a:lnTo>
                    <a:pt x="6904" y="13147"/>
                  </a:lnTo>
                  <a:lnTo>
                    <a:pt x="6550" y="13147"/>
                  </a:lnTo>
                  <a:lnTo>
                    <a:pt x="6373" y="13147"/>
                  </a:lnTo>
                  <a:lnTo>
                    <a:pt x="5842" y="13460"/>
                  </a:lnTo>
                  <a:lnTo>
                    <a:pt x="5488" y="13147"/>
                  </a:lnTo>
                  <a:lnTo>
                    <a:pt x="5134" y="12834"/>
                  </a:lnTo>
                  <a:lnTo>
                    <a:pt x="4603" y="12521"/>
                  </a:lnTo>
                  <a:lnTo>
                    <a:pt x="4072" y="12208"/>
                  </a:lnTo>
                  <a:lnTo>
                    <a:pt x="3717" y="11582"/>
                  </a:lnTo>
                  <a:lnTo>
                    <a:pt x="3363" y="11269"/>
                  </a:lnTo>
                  <a:lnTo>
                    <a:pt x="3186" y="10643"/>
                  </a:lnTo>
                  <a:lnTo>
                    <a:pt x="2832" y="9704"/>
                  </a:lnTo>
                  <a:lnTo>
                    <a:pt x="2832" y="8765"/>
                  </a:lnTo>
                  <a:lnTo>
                    <a:pt x="2655" y="8452"/>
                  </a:lnTo>
                  <a:lnTo>
                    <a:pt x="2655" y="7513"/>
                  </a:lnTo>
                  <a:lnTo>
                    <a:pt x="2832" y="7199"/>
                  </a:lnTo>
                  <a:lnTo>
                    <a:pt x="2832" y="6573"/>
                  </a:lnTo>
                  <a:lnTo>
                    <a:pt x="3009" y="6260"/>
                  </a:lnTo>
                  <a:lnTo>
                    <a:pt x="2832" y="5634"/>
                  </a:lnTo>
                  <a:lnTo>
                    <a:pt x="3009" y="5321"/>
                  </a:lnTo>
                  <a:lnTo>
                    <a:pt x="3186" y="4695"/>
                  </a:lnTo>
                  <a:lnTo>
                    <a:pt x="3186" y="4382"/>
                  </a:lnTo>
                  <a:lnTo>
                    <a:pt x="3009" y="3756"/>
                  </a:lnTo>
                  <a:lnTo>
                    <a:pt x="3186" y="3130"/>
                  </a:lnTo>
                  <a:lnTo>
                    <a:pt x="3186" y="2504"/>
                  </a:lnTo>
                  <a:lnTo>
                    <a:pt x="3009" y="1878"/>
                  </a:lnTo>
                  <a:lnTo>
                    <a:pt x="3009" y="1878"/>
                  </a:lnTo>
                  <a:lnTo>
                    <a:pt x="2832" y="1564"/>
                  </a:lnTo>
                  <a:lnTo>
                    <a:pt x="2832" y="1252"/>
                  </a:lnTo>
                  <a:lnTo>
                    <a:pt x="2478" y="939"/>
                  </a:lnTo>
                  <a:lnTo>
                    <a:pt x="2478" y="312"/>
                  </a:lnTo>
                  <a:lnTo>
                    <a:pt x="2301" y="0"/>
                  </a:lnTo>
                  <a:lnTo>
                    <a:pt x="1947" y="312"/>
                  </a:lnTo>
                  <a:lnTo>
                    <a:pt x="1947" y="312"/>
                  </a:lnTo>
                  <a:lnTo>
                    <a:pt x="1593" y="312"/>
                  </a:lnTo>
                  <a:lnTo>
                    <a:pt x="1239" y="939"/>
                  </a:lnTo>
                  <a:lnTo>
                    <a:pt x="1062" y="2191"/>
                  </a:lnTo>
                  <a:lnTo>
                    <a:pt x="707" y="2817"/>
                  </a:lnTo>
                  <a:lnTo>
                    <a:pt x="530" y="4382"/>
                  </a:lnTo>
                  <a:lnTo>
                    <a:pt x="353" y="5947"/>
                  </a:lnTo>
                  <a:lnTo>
                    <a:pt x="176" y="7199"/>
                  </a:lnTo>
                  <a:lnTo>
                    <a:pt x="0" y="8452"/>
                  </a:lnTo>
                  <a:lnTo>
                    <a:pt x="0" y="10330"/>
                  </a:lnTo>
                  <a:lnTo>
                    <a:pt x="353" y="11895"/>
                  </a:lnTo>
                  <a:lnTo>
                    <a:pt x="530" y="13460"/>
                  </a:lnTo>
                  <a:lnTo>
                    <a:pt x="707" y="15026"/>
                  </a:lnTo>
                  <a:lnTo>
                    <a:pt x="1062" y="16591"/>
                  </a:lnTo>
                  <a:lnTo>
                    <a:pt x="1593" y="17530"/>
                  </a:lnTo>
                  <a:lnTo>
                    <a:pt x="2124" y="18782"/>
                  </a:lnTo>
                  <a:lnTo>
                    <a:pt x="2832" y="19408"/>
                  </a:lnTo>
                  <a:lnTo>
                    <a:pt x="3363" y="19721"/>
                  </a:lnTo>
                  <a:lnTo>
                    <a:pt x="4072" y="20347"/>
                  </a:lnTo>
                  <a:lnTo>
                    <a:pt x="4426" y="20660"/>
                  </a:lnTo>
                  <a:lnTo>
                    <a:pt x="4780" y="21286"/>
                  </a:lnTo>
                  <a:lnTo>
                    <a:pt x="5311" y="21286"/>
                  </a:lnTo>
                  <a:lnTo>
                    <a:pt x="6019" y="21286"/>
                  </a:lnTo>
                  <a:lnTo>
                    <a:pt x="6373" y="21600"/>
                  </a:lnTo>
                  <a:lnTo>
                    <a:pt x="6904" y="21286"/>
                  </a:lnTo>
                  <a:lnTo>
                    <a:pt x="7435" y="21600"/>
                  </a:lnTo>
                  <a:lnTo>
                    <a:pt x="7789" y="21286"/>
                  </a:lnTo>
                  <a:lnTo>
                    <a:pt x="8144" y="20973"/>
                  </a:lnTo>
                  <a:lnTo>
                    <a:pt x="8498" y="20660"/>
                  </a:lnTo>
                  <a:lnTo>
                    <a:pt x="9029" y="20660"/>
                  </a:lnTo>
                  <a:lnTo>
                    <a:pt x="9560" y="20034"/>
                  </a:lnTo>
                  <a:lnTo>
                    <a:pt x="9914" y="19721"/>
                  </a:lnTo>
                  <a:lnTo>
                    <a:pt x="10268" y="19095"/>
                  </a:lnTo>
                  <a:lnTo>
                    <a:pt x="10622" y="19095"/>
                  </a:lnTo>
                  <a:lnTo>
                    <a:pt x="10976" y="18469"/>
                  </a:lnTo>
                  <a:lnTo>
                    <a:pt x="11330" y="18156"/>
                  </a:lnTo>
                  <a:lnTo>
                    <a:pt x="11684" y="17530"/>
                  </a:lnTo>
                  <a:lnTo>
                    <a:pt x="12216" y="17217"/>
                  </a:lnTo>
                  <a:lnTo>
                    <a:pt x="12393" y="16591"/>
                  </a:lnTo>
                  <a:lnTo>
                    <a:pt x="12747" y="16278"/>
                  </a:lnTo>
                  <a:lnTo>
                    <a:pt x="13278" y="15651"/>
                  </a:lnTo>
                  <a:lnTo>
                    <a:pt x="13632" y="15651"/>
                  </a:lnTo>
                  <a:lnTo>
                    <a:pt x="13809" y="15026"/>
                  </a:lnTo>
                  <a:lnTo>
                    <a:pt x="14340" y="14712"/>
                  </a:lnTo>
                  <a:lnTo>
                    <a:pt x="14694" y="14399"/>
                  </a:lnTo>
                  <a:lnTo>
                    <a:pt x="15049" y="14399"/>
                  </a:lnTo>
                  <a:lnTo>
                    <a:pt x="15403" y="14399"/>
                  </a:lnTo>
                  <a:lnTo>
                    <a:pt x="15757" y="14086"/>
                  </a:lnTo>
                  <a:lnTo>
                    <a:pt x="16111" y="14086"/>
                  </a:lnTo>
                  <a:lnTo>
                    <a:pt x="16465" y="13773"/>
                  </a:lnTo>
                  <a:lnTo>
                    <a:pt x="16819" y="13773"/>
                  </a:lnTo>
                  <a:lnTo>
                    <a:pt x="17350" y="13460"/>
                  </a:lnTo>
                  <a:lnTo>
                    <a:pt x="17704" y="13147"/>
                  </a:lnTo>
                  <a:lnTo>
                    <a:pt x="18058" y="12521"/>
                  </a:lnTo>
                  <a:lnTo>
                    <a:pt x="18235" y="12521"/>
                  </a:lnTo>
                  <a:lnTo>
                    <a:pt x="18589" y="12208"/>
                  </a:lnTo>
                  <a:lnTo>
                    <a:pt x="19121" y="11582"/>
                  </a:lnTo>
                  <a:lnTo>
                    <a:pt x="19298" y="11269"/>
                  </a:lnTo>
                  <a:lnTo>
                    <a:pt x="19652" y="10643"/>
                  </a:lnTo>
                  <a:lnTo>
                    <a:pt x="20006" y="10330"/>
                  </a:lnTo>
                  <a:lnTo>
                    <a:pt x="20360" y="10017"/>
                  </a:lnTo>
                  <a:lnTo>
                    <a:pt x="20537" y="9078"/>
                  </a:lnTo>
                  <a:lnTo>
                    <a:pt x="20891" y="8765"/>
                  </a:lnTo>
                  <a:lnTo>
                    <a:pt x="20891" y="8452"/>
                  </a:lnTo>
                  <a:lnTo>
                    <a:pt x="21068" y="7513"/>
                  </a:lnTo>
                  <a:lnTo>
                    <a:pt x="21422" y="6886"/>
                  </a:lnTo>
                  <a:lnTo>
                    <a:pt x="21422" y="6260"/>
                  </a:lnTo>
                  <a:lnTo>
                    <a:pt x="21600" y="5634"/>
                  </a:lnTo>
                  <a:lnTo>
                    <a:pt x="21422" y="5008"/>
                  </a:lnTo>
                  <a:lnTo>
                    <a:pt x="21600" y="4382"/>
                  </a:lnTo>
                  <a:lnTo>
                    <a:pt x="21422" y="3756"/>
                  </a:lnTo>
                  <a:lnTo>
                    <a:pt x="21245" y="3130"/>
                  </a:lnTo>
                  <a:lnTo>
                    <a:pt x="21068" y="2504"/>
                  </a:lnTo>
                  <a:lnTo>
                    <a:pt x="20714" y="2504"/>
                  </a:lnTo>
                  <a:lnTo>
                    <a:pt x="20360" y="2191"/>
                  </a:lnTo>
                  <a:lnTo>
                    <a:pt x="20006" y="1564"/>
                  </a:lnTo>
                  <a:lnTo>
                    <a:pt x="19829" y="1878"/>
                  </a:lnTo>
                  <a:lnTo>
                    <a:pt x="19298" y="1564"/>
                  </a:lnTo>
                  <a:lnTo>
                    <a:pt x="18944" y="1878"/>
                  </a:lnTo>
                  <a:lnTo>
                    <a:pt x="18412" y="1878"/>
                  </a:lnTo>
                  <a:lnTo>
                    <a:pt x="18058" y="2504"/>
                  </a:lnTo>
                  <a:lnTo>
                    <a:pt x="17881" y="2504"/>
                  </a:lnTo>
                  <a:lnTo>
                    <a:pt x="17704" y="2504"/>
                  </a:lnTo>
                  <a:lnTo>
                    <a:pt x="17704" y="2817"/>
                  </a:lnTo>
                  <a:lnTo>
                    <a:pt x="17350" y="3130"/>
                  </a:lnTo>
                  <a:lnTo>
                    <a:pt x="17173" y="3130"/>
                  </a:lnTo>
                  <a:lnTo>
                    <a:pt x="16996" y="3443"/>
                  </a:lnTo>
                  <a:lnTo>
                    <a:pt x="16819" y="3756"/>
                  </a:lnTo>
                  <a:lnTo>
                    <a:pt x="16642" y="3756"/>
                  </a:lnTo>
                  <a:lnTo>
                    <a:pt x="16288" y="4382"/>
                  </a:lnTo>
                  <a:lnTo>
                    <a:pt x="16111" y="4382"/>
                  </a:lnTo>
                  <a:lnTo>
                    <a:pt x="16111" y="4695"/>
                  </a:lnTo>
                  <a:lnTo>
                    <a:pt x="15757" y="5008"/>
                  </a:lnTo>
                  <a:lnTo>
                    <a:pt x="15580" y="5321"/>
                  </a:lnTo>
                  <a:lnTo>
                    <a:pt x="15403" y="5321"/>
                  </a:lnTo>
                  <a:lnTo>
                    <a:pt x="15049" y="5634"/>
                  </a:lnTo>
                </a:path>
              </a:pathLst>
            </a:custGeom>
            <a:solidFill>
              <a:schemeClr val="folHlink">
                <a:alpha val="100000"/>
              </a:schemeClr>
            </a:solidFill>
            <a:ln w="9525">
              <a:noFill/>
            </a:ln>
          </p:spPr>
          <p:txBody>
            <a:bodyPr/>
            <a:lstStyle/>
            <a:p>
              <a:endParaRPr lang="en-US"/>
            </a:p>
          </p:txBody>
        </p:sp>
        <p:sp>
          <p:nvSpPr>
            <p:cNvPr id="2064" name="未知"/>
            <p:cNvSpPr>
              <a:spLocks noChangeAspect="1"/>
            </p:cNvSpPr>
            <p:nvPr/>
          </p:nvSpPr>
          <p:spPr>
            <a:xfrm>
              <a:off x="2" y="120"/>
              <a:ext cx="302" cy="270"/>
            </a:xfrm>
            <a:custGeom>
              <a:avLst/>
              <a:gdLst/>
              <a:ahLst/>
              <a:cxnLst>
                <a:cxn ang="0">
                  <a:pos x="116" y="170"/>
                </a:cxn>
                <a:cxn ang="0">
                  <a:pos x="123" y="159"/>
                </a:cxn>
                <a:cxn ang="0">
                  <a:pos x="129" y="145"/>
                </a:cxn>
                <a:cxn ang="0">
                  <a:pos x="139" y="134"/>
                </a:cxn>
                <a:cxn ang="0">
                  <a:pos x="150" y="127"/>
                </a:cxn>
                <a:cxn ang="0">
                  <a:pos x="154" y="118"/>
                </a:cxn>
                <a:cxn ang="0">
                  <a:pos x="163" y="109"/>
                </a:cxn>
                <a:cxn ang="0">
                  <a:pos x="173" y="100"/>
                </a:cxn>
                <a:cxn ang="0">
                  <a:pos x="179" y="93"/>
                </a:cxn>
                <a:cxn ang="0">
                  <a:pos x="186" y="84"/>
                </a:cxn>
                <a:cxn ang="0">
                  <a:pos x="195" y="77"/>
                </a:cxn>
                <a:cxn ang="0">
                  <a:pos x="207" y="68"/>
                </a:cxn>
                <a:cxn ang="0">
                  <a:pos x="216" y="59"/>
                </a:cxn>
                <a:cxn ang="0">
                  <a:pos x="232" y="50"/>
                </a:cxn>
                <a:cxn ang="0">
                  <a:pos x="245" y="45"/>
                </a:cxn>
                <a:cxn ang="0">
                  <a:pos x="263" y="39"/>
                </a:cxn>
                <a:cxn ang="0">
                  <a:pos x="284" y="34"/>
                </a:cxn>
                <a:cxn ang="0">
                  <a:pos x="293" y="27"/>
                </a:cxn>
                <a:cxn ang="0">
                  <a:pos x="300" y="20"/>
                </a:cxn>
                <a:cxn ang="0">
                  <a:pos x="302" y="14"/>
                </a:cxn>
                <a:cxn ang="0">
                  <a:pos x="295" y="5"/>
                </a:cxn>
                <a:cxn ang="0">
                  <a:pos x="282" y="0"/>
                </a:cxn>
                <a:cxn ang="0">
                  <a:pos x="272" y="2"/>
                </a:cxn>
                <a:cxn ang="0">
                  <a:pos x="252" y="11"/>
                </a:cxn>
                <a:cxn ang="0">
                  <a:pos x="238" y="25"/>
                </a:cxn>
                <a:cxn ang="0">
                  <a:pos x="225" y="34"/>
                </a:cxn>
                <a:cxn ang="0">
                  <a:pos x="209" y="45"/>
                </a:cxn>
                <a:cxn ang="0">
                  <a:pos x="195" y="57"/>
                </a:cxn>
                <a:cxn ang="0">
                  <a:pos x="177" y="70"/>
                </a:cxn>
                <a:cxn ang="0">
                  <a:pos x="159" y="79"/>
                </a:cxn>
                <a:cxn ang="0">
                  <a:pos x="141" y="91"/>
                </a:cxn>
                <a:cxn ang="0">
                  <a:pos x="120" y="104"/>
                </a:cxn>
                <a:cxn ang="0">
                  <a:pos x="102" y="118"/>
                </a:cxn>
                <a:cxn ang="0">
                  <a:pos x="82" y="132"/>
                </a:cxn>
                <a:cxn ang="0">
                  <a:pos x="66" y="141"/>
                </a:cxn>
                <a:cxn ang="0">
                  <a:pos x="50" y="154"/>
                </a:cxn>
                <a:cxn ang="0">
                  <a:pos x="36" y="166"/>
                </a:cxn>
                <a:cxn ang="0">
                  <a:pos x="25" y="182"/>
                </a:cxn>
                <a:cxn ang="0">
                  <a:pos x="14" y="193"/>
                </a:cxn>
                <a:cxn ang="0">
                  <a:pos x="9" y="202"/>
                </a:cxn>
                <a:cxn ang="0">
                  <a:pos x="2" y="222"/>
                </a:cxn>
                <a:cxn ang="0">
                  <a:pos x="0" y="241"/>
                </a:cxn>
                <a:cxn ang="0">
                  <a:pos x="2" y="254"/>
                </a:cxn>
                <a:cxn ang="0">
                  <a:pos x="5" y="263"/>
                </a:cxn>
                <a:cxn ang="0">
                  <a:pos x="14" y="270"/>
                </a:cxn>
                <a:cxn ang="0">
                  <a:pos x="23" y="268"/>
                </a:cxn>
                <a:cxn ang="0">
                  <a:pos x="30" y="263"/>
                </a:cxn>
                <a:cxn ang="0">
                  <a:pos x="41" y="254"/>
                </a:cxn>
                <a:cxn ang="0">
                  <a:pos x="50" y="241"/>
                </a:cxn>
                <a:cxn ang="0">
                  <a:pos x="59" y="231"/>
                </a:cxn>
                <a:cxn ang="0">
                  <a:pos x="68" y="222"/>
                </a:cxn>
                <a:cxn ang="0">
                  <a:pos x="75" y="216"/>
                </a:cxn>
                <a:cxn ang="0">
                  <a:pos x="84" y="211"/>
                </a:cxn>
                <a:cxn ang="0">
                  <a:pos x="89" y="204"/>
                </a:cxn>
                <a:cxn ang="0">
                  <a:pos x="98" y="195"/>
                </a:cxn>
                <a:cxn ang="0">
                  <a:pos x="107" y="182"/>
                </a:cxn>
              </a:cxnLst>
              <a:rect l="0" t="0" r="0" b="0"/>
              <a:pathLst>
                <a:path w="21600" h="21600">
                  <a:moveTo>
                    <a:pt x="7795" y="14157"/>
                  </a:moveTo>
                  <a:lnTo>
                    <a:pt x="8282" y="13613"/>
                  </a:lnTo>
                  <a:lnTo>
                    <a:pt x="8607" y="13068"/>
                  </a:lnTo>
                  <a:lnTo>
                    <a:pt x="8769" y="12705"/>
                  </a:lnTo>
                  <a:lnTo>
                    <a:pt x="9094" y="11979"/>
                  </a:lnTo>
                  <a:lnTo>
                    <a:pt x="9256" y="11616"/>
                  </a:lnTo>
                  <a:lnTo>
                    <a:pt x="9744" y="11072"/>
                  </a:lnTo>
                  <a:lnTo>
                    <a:pt x="9906" y="10709"/>
                  </a:lnTo>
                  <a:lnTo>
                    <a:pt x="10393" y="10346"/>
                  </a:lnTo>
                  <a:lnTo>
                    <a:pt x="10718" y="10164"/>
                  </a:lnTo>
                  <a:lnTo>
                    <a:pt x="10881" y="9620"/>
                  </a:lnTo>
                  <a:lnTo>
                    <a:pt x="11043" y="9438"/>
                  </a:lnTo>
                  <a:lnTo>
                    <a:pt x="11368" y="9075"/>
                  </a:lnTo>
                  <a:lnTo>
                    <a:pt x="11693" y="8712"/>
                  </a:lnTo>
                  <a:lnTo>
                    <a:pt x="12017" y="8349"/>
                  </a:lnTo>
                  <a:lnTo>
                    <a:pt x="12342" y="7986"/>
                  </a:lnTo>
                  <a:lnTo>
                    <a:pt x="12504" y="7623"/>
                  </a:lnTo>
                  <a:lnTo>
                    <a:pt x="12829" y="7441"/>
                  </a:lnTo>
                  <a:lnTo>
                    <a:pt x="13154" y="7078"/>
                  </a:lnTo>
                  <a:lnTo>
                    <a:pt x="13317" y="6715"/>
                  </a:lnTo>
                  <a:lnTo>
                    <a:pt x="13642" y="6352"/>
                  </a:lnTo>
                  <a:lnTo>
                    <a:pt x="13966" y="6171"/>
                  </a:lnTo>
                  <a:lnTo>
                    <a:pt x="14291" y="5808"/>
                  </a:lnTo>
                  <a:lnTo>
                    <a:pt x="14778" y="5445"/>
                  </a:lnTo>
                  <a:lnTo>
                    <a:pt x="15103" y="5082"/>
                  </a:lnTo>
                  <a:lnTo>
                    <a:pt x="15428" y="4719"/>
                  </a:lnTo>
                  <a:lnTo>
                    <a:pt x="15915" y="4356"/>
                  </a:lnTo>
                  <a:lnTo>
                    <a:pt x="16565" y="3992"/>
                  </a:lnTo>
                  <a:lnTo>
                    <a:pt x="16890" y="3992"/>
                  </a:lnTo>
                  <a:lnTo>
                    <a:pt x="17539" y="3630"/>
                  </a:lnTo>
                  <a:lnTo>
                    <a:pt x="18026" y="3267"/>
                  </a:lnTo>
                  <a:lnTo>
                    <a:pt x="18839" y="3085"/>
                  </a:lnTo>
                  <a:lnTo>
                    <a:pt x="19488" y="2904"/>
                  </a:lnTo>
                  <a:lnTo>
                    <a:pt x="20300" y="2722"/>
                  </a:lnTo>
                  <a:lnTo>
                    <a:pt x="20625" y="2722"/>
                  </a:lnTo>
                  <a:lnTo>
                    <a:pt x="20950" y="2177"/>
                  </a:lnTo>
                  <a:lnTo>
                    <a:pt x="21275" y="1996"/>
                  </a:lnTo>
                  <a:lnTo>
                    <a:pt x="21437" y="1633"/>
                  </a:lnTo>
                  <a:lnTo>
                    <a:pt x="21600" y="1451"/>
                  </a:lnTo>
                  <a:lnTo>
                    <a:pt x="21600" y="1088"/>
                  </a:lnTo>
                  <a:lnTo>
                    <a:pt x="21275" y="725"/>
                  </a:lnTo>
                  <a:lnTo>
                    <a:pt x="21112" y="362"/>
                  </a:lnTo>
                  <a:lnTo>
                    <a:pt x="20787" y="181"/>
                  </a:lnTo>
                  <a:lnTo>
                    <a:pt x="20138" y="0"/>
                  </a:lnTo>
                  <a:lnTo>
                    <a:pt x="19650" y="181"/>
                  </a:lnTo>
                  <a:lnTo>
                    <a:pt x="19488" y="181"/>
                  </a:lnTo>
                  <a:lnTo>
                    <a:pt x="18839" y="362"/>
                  </a:lnTo>
                  <a:lnTo>
                    <a:pt x="18026" y="907"/>
                  </a:lnTo>
                  <a:lnTo>
                    <a:pt x="17377" y="1633"/>
                  </a:lnTo>
                  <a:lnTo>
                    <a:pt x="17052" y="1996"/>
                  </a:lnTo>
                  <a:lnTo>
                    <a:pt x="16727" y="2359"/>
                  </a:lnTo>
                  <a:lnTo>
                    <a:pt x="16078" y="2722"/>
                  </a:lnTo>
                  <a:lnTo>
                    <a:pt x="15590" y="3085"/>
                  </a:lnTo>
                  <a:lnTo>
                    <a:pt x="14941" y="3630"/>
                  </a:lnTo>
                  <a:lnTo>
                    <a:pt x="14453" y="3992"/>
                  </a:lnTo>
                  <a:lnTo>
                    <a:pt x="13966" y="4537"/>
                  </a:lnTo>
                  <a:lnTo>
                    <a:pt x="13154" y="5082"/>
                  </a:lnTo>
                  <a:lnTo>
                    <a:pt x="12667" y="5626"/>
                  </a:lnTo>
                  <a:lnTo>
                    <a:pt x="12017" y="5808"/>
                  </a:lnTo>
                  <a:lnTo>
                    <a:pt x="11368" y="6352"/>
                  </a:lnTo>
                  <a:lnTo>
                    <a:pt x="10718" y="6897"/>
                  </a:lnTo>
                  <a:lnTo>
                    <a:pt x="10068" y="7260"/>
                  </a:lnTo>
                  <a:lnTo>
                    <a:pt x="9419" y="7805"/>
                  </a:lnTo>
                  <a:lnTo>
                    <a:pt x="8607" y="8349"/>
                  </a:lnTo>
                  <a:lnTo>
                    <a:pt x="7957" y="8893"/>
                  </a:lnTo>
                  <a:lnTo>
                    <a:pt x="7307" y="9438"/>
                  </a:lnTo>
                  <a:lnTo>
                    <a:pt x="6658" y="9982"/>
                  </a:lnTo>
                  <a:lnTo>
                    <a:pt x="5846" y="10527"/>
                  </a:lnTo>
                  <a:lnTo>
                    <a:pt x="5359" y="10890"/>
                  </a:lnTo>
                  <a:lnTo>
                    <a:pt x="4709" y="11253"/>
                  </a:lnTo>
                  <a:lnTo>
                    <a:pt x="4222" y="11616"/>
                  </a:lnTo>
                  <a:lnTo>
                    <a:pt x="3572" y="12342"/>
                  </a:lnTo>
                  <a:lnTo>
                    <a:pt x="2923" y="12887"/>
                  </a:lnTo>
                  <a:lnTo>
                    <a:pt x="2598" y="13250"/>
                  </a:lnTo>
                  <a:lnTo>
                    <a:pt x="2111" y="13794"/>
                  </a:lnTo>
                  <a:lnTo>
                    <a:pt x="1786" y="14520"/>
                  </a:lnTo>
                  <a:lnTo>
                    <a:pt x="1299" y="14883"/>
                  </a:lnTo>
                  <a:lnTo>
                    <a:pt x="974" y="15428"/>
                  </a:lnTo>
                  <a:lnTo>
                    <a:pt x="811" y="15791"/>
                  </a:lnTo>
                  <a:lnTo>
                    <a:pt x="649" y="16154"/>
                  </a:lnTo>
                  <a:lnTo>
                    <a:pt x="324" y="16880"/>
                  </a:lnTo>
                  <a:lnTo>
                    <a:pt x="162" y="17787"/>
                  </a:lnTo>
                  <a:lnTo>
                    <a:pt x="0" y="18514"/>
                  </a:lnTo>
                  <a:lnTo>
                    <a:pt x="0" y="19240"/>
                  </a:lnTo>
                  <a:lnTo>
                    <a:pt x="162" y="19966"/>
                  </a:lnTo>
                  <a:lnTo>
                    <a:pt x="162" y="20329"/>
                  </a:lnTo>
                  <a:lnTo>
                    <a:pt x="324" y="20692"/>
                  </a:lnTo>
                  <a:lnTo>
                    <a:pt x="324" y="21055"/>
                  </a:lnTo>
                  <a:lnTo>
                    <a:pt x="649" y="21418"/>
                  </a:lnTo>
                  <a:lnTo>
                    <a:pt x="974" y="21600"/>
                  </a:lnTo>
                  <a:lnTo>
                    <a:pt x="1299" y="21418"/>
                  </a:lnTo>
                  <a:lnTo>
                    <a:pt x="1623" y="21418"/>
                  </a:lnTo>
                  <a:lnTo>
                    <a:pt x="1948" y="21236"/>
                  </a:lnTo>
                  <a:lnTo>
                    <a:pt x="2111" y="21055"/>
                  </a:lnTo>
                  <a:lnTo>
                    <a:pt x="2598" y="20692"/>
                  </a:lnTo>
                  <a:lnTo>
                    <a:pt x="2923" y="20329"/>
                  </a:lnTo>
                  <a:lnTo>
                    <a:pt x="3248" y="19784"/>
                  </a:lnTo>
                  <a:lnTo>
                    <a:pt x="3572" y="19240"/>
                  </a:lnTo>
                  <a:lnTo>
                    <a:pt x="4059" y="18695"/>
                  </a:lnTo>
                  <a:lnTo>
                    <a:pt x="4222" y="18514"/>
                  </a:lnTo>
                  <a:lnTo>
                    <a:pt x="4384" y="18151"/>
                  </a:lnTo>
                  <a:lnTo>
                    <a:pt x="4871" y="17787"/>
                  </a:lnTo>
                  <a:lnTo>
                    <a:pt x="5196" y="17606"/>
                  </a:lnTo>
                  <a:lnTo>
                    <a:pt x="5359" y="17243"/>
                  </a:lnTo>
                  <a:lnTo>
                    <a:pt x="5684" y="17061"/>
                  </a:lnTo>
                  <a:lnTo>
                    <a:pt x="6008" y="16880"/>
                  </a:lnTo>
                  <a:lnTo>
                    <a:pt x="6333" y="16517"/>
                  </a:lnTo>
                  <a:lnTo>
                    <a:pt x="6333" y="16336"/>
                  </a:lnTo>
                  <a:lnTo>
                    <a:pt x="6658" y="15972"/>
                  </a:lnTo>
                  <a:lnTo>
                    <a:pt x="6983" y="15610"/>
                  </a:lnTo>
                  <a:lnTo>
                    <a:pt x="7145" y="15246"/>
                  </a:lnTo>
                  <a:lnTo>
                    <a:pt x="7632" y="14520"/>
                  </a:lnTo>
                  <a:lnTo>
                    <a:pt x="7795" y="14157"/>
                  </a:lnTo>
                </a:path>
              </a:pathLst>
            </a:custGeom>
            <a:solidFill>
              <a:schemeClr val="folHlink">
                <a:alpha val="100000"/>
              </a:schemeClr>
            </a:solidFill>
            <a:ln w="9525">
              <a:noFill/>
            </a:ln>
          </p:spPr>
          <p:txBody>
            <a:bodyPr/>
            <a:lstStyle/>
            <a:p>
              <a:endParaRPr lang="en-US"/>
            </a:p>
          </p:txBody>
        </p:sp>
        <p:sp>
          <p:nvSpPr>
            <p:cNvPr id="2065" name="未知"/>
            <p:cNvSpPr>
              <a:spLocks noChangeAspect="1"/>
            </p:cNvSpPr>
            <p:nvPr/>
          </p:nvSpPr>
          <p:spPr>
            <a:xfrm>
              <a:off x="206" y="630"/>
              <a:ext cx="375" cy="737"/>
            </a:xfrm>
            <a:custGeom>
              <a:avLst/>
              <a:gdLst/>
              <a:ahLst/>
              <a:cxnLst>
                <a:cxn ang="0">
                  <a:pos x="261" y="159"/>
                </a:cxn>
                <a:cxn ang="0">
                  <a:pos x="259" y="100"/>
                </a:cxn>
                <a:cxn ang="0">
                  <a:pos x="277" y="59"/>
                </a:cxn>
                <a:cxn ang="0">
                  <a:pos x="327" y="16"/>
                </a:cxn>
                <a:cxn ang="0">
                  <a:pos x="345" y="2"/>
                </a:cxn>
                <a:cxn ang="0">
                  <a:pos x="291" y="43"/>
                </a:cxn>
                <a:cxn ang="0">
                  <a:pos x="255" y="82"/>
                </a:cxn>
                <a:cxn ang="0">
                  <a:pos x="232" y="131"/>
                </a:cxn>
                <a:cxn ang="0">
                  <a:pos x="225" y="163"/>
                </a:cxn>
                <a:cxn ang="0">
                  <a:pos x="220" y="204"/>
                </a:cxn>
                <a:cxn ang="0">
                  <a:pos x="218" y="245"/>
                </a:cxn>
                <a:cxn ang="0">
                  <a:pos x="223" y="286"/>
                </a:cxn>
                <a:cxn ang="0">
                  <a:pos x="227" y="338"/>
                </a:cxn>
                <a:cxn ang="0">
                  <a:pos x="230" y="370"/>
                </a:cxn>
                <a:cxn ang="0">
                  <a:pos x="250" y="429"/>
                </a:cxn>
                <a:cxn ang="0">
                  <a:pos x="266" y="447"/>
                </a:cxn>
                <a:cxn ang="0">
                  <a:pos x="261" y="399"/>
                </a:cxn>
                <a:cxn ang="0">
                  <a:pos x="255" y="345"/>
                </a:cxn>
                <a:cxn ang="0">
                  <a:pos x="273" y="297"/>
                </a:cxn>
                <a:cxn ang="0">
                  <a:pos x="291" y="306"/>
                </a:cxn>
                <a:cxn ang="0">
                  <a:pos x="309" y="338"/>
                </a:cxn>
                <a:cxn ang="0">
                  <a:pos x="323" y="385"/>
                </a:cxn>
                <a:cxn ang="0">
                  <a:pos x="332" y="422"/>
                </a:cxn>
                <a:cxn ang="0">
                  <a:pos x="339" y="442"/>
                </a:cxn>
                <a:cxn ang="0">
                  <a:pos x="348" y="494"/>
                </a:cxn>
                <a:cxn ang="0">
                  <a:pos x="357" y="547"/>
                </a:cxn>
                <a:cxn ang="0">
                  <a:pos x="352" y="596"/>
                </a:cxn>
                <a:cxn ang="0">
                  <a:pos x="341" y="637"/>
                </a:cxn>
                <a:cxn ang="0">
                  <a:pos x="323" y="669"/>
                </a:cxn>
                <a:cxn ang="0">
                  <a:pos x="289" y="694"/>
                </a:cxn>
                <a:cxn ang="0">
                  <a:pos x="250" y="687"/>
                </a:cxn>
                <a:cxn ang="0">
                  <a:pos x="211" y="662"/>
                </a:cxn>
                <a:cxn ang="0">
                  <a:pos x="168" y="619"/>
                </a:cxn>
                <a:cxn ang="0">
                  <a:pos x="134" y="571"/>
                </a:cxn>
                <a:cxn ang="0">
                  <a:pos x="102" y="517"/>
                </a:cxn>
                <a:cxn ang="0">
                  <a:pos x="73" y="444"/>
                </a:cxn>
                <a:cxn ang="0">
                  <a:pos x="59" y="379"/>
                </a:cxn>
                <a:cxn ang="0">
                  <a:pos x="55" y="315"/>
                </a:cxn>
                <a:cxn ang="0">
                  <a:pos x="61" y="258"/>
                </a:cxn>
                <a:cxn ang="0">
                  <a:pos x="80" y="215"/>
                </a:cxn>
                <a:cxn ang="0">
                  <a:pos x="75" y="215"/>
                </a:cxn>
                <a:cxn ang="0">
                  <a:pos x="41" y="243"/>
                </a:cxn>
                <a:cxn ang="0">
                  <a:pos x="14" y="268"/>
                </a:cxn>
                <a:cxn ang="0">
                  <a:pos x="2" y="315"/>
                </a:cxn>
                <a:cxn ang="0">
                  <a:pos x="0" y="383"/>
                </a:cxn>
                <a:cxn ang="0">
                  <a:pos x="16" y="458"/>
                </a:cxn>
                <a:cxn ang="0">
                  <a:pos x="45" y="537"/>
                </a:cxn>
                <a:cxn ang="0">
                  <a:pos x="86" y="610"/>
                </a:cxn>
                <a:cxn ang="0">
                  <a:pos x="182" y="705"/>
                </a:cxn>
                <a:cxn ang="0">
                  <a:pos x="266" y="737"/>
                </a:cxn>
                <a:cxn ang="0">
                  <a:pos x="327" y="707"/>
                </a:cxn>
                <a:cxn ang="0">
                  <a:pos x="364" y="639"/>
                </a:cxn>
                <a:cxn ang="0">
                  <a:pos x="373" y="551"/>
                </a:cxn>
                <a:cxn ang="0">
                  <a:pos x="364" y="488"/>
                </a:cxn>
                <a:cxn ang="0">
                  <a:pos x="352" y="451"/>
                </a:cxn>
                <a:cxn ang="0">
                  <a:pos x="336" y="410"/>
                </a:cxn>
                <a:cxn ang="0">
                  <a:pos x="318" y="372"/>
                </a:cxn>
                <a:cxn ang="0">
                  <a:pos x="295" y="333"/>
                </a:cxn>
                <a:cxn ang="0">
                  <a:pos x="270" y="297"/>
                </a:cxn>
                <a:cxn ang="0">
                  <a:pos x="259" y="256"/>
                </a:cxn>
                <a:cxn ang="0">
                  <a:pos x="257" y="213"/>
                </a:cxn>
              </a:cxnLst>
              <a:rect l="0" t="0" r="0" b="0"/>
              <a:pathLst>
                <a:path w="21600" h="21600">
                  <a:moveTo>
                    <a:pt x="14792" y="5781"/>
                  </a:moveTo>
                  <a:lnTo>
                    <a:pt x="15054" y="5582"/>
                  </a:lnTo>
                  <a:lnTo>
                    <a:pt x="15054" y="5383"/>
                  </a:lnTo>
                  <a:lnTo>
                    <a:pt x="15054" y="5117"/>
                  </a:lnTo>
                  <a:lnTo>
                    <a:pt x="15185" y="4918"/>
                  </a:lnTo>
                  <a:lnTo>
                    <a:pt x="15054" y="4652"/>
                  </a:lnTo>
                  <a:lnTo>
                    <a:pt x="15054" y="4386"/>
                  </a:lnTo>
                  <a:lnTo>
                    <a:pt x="14923" y="4053"/>
                  </a:lnTo>
                  <a:lnTo>
                    <a:pt x="14923" y="3788"/>
                  </a:lnTo>
                  <a:lnTo>
                    <a:pt x="14923" y="3522"/>
                  </a:lnTo>
                  <a:lnTo>
                    <a:pt x="14792" y="3190"/>
                  </a:lnTo>
                  <a:lnTo>
                    <a:pt x="14923" y="2924"/>
                  </a:lnTo>
                  <a:lnTo>
                    <a:pt x="15054" y="2658"/>
                  </a:lnTo>
                  <a:lnTo>
                    <a:pt x="14923" y="2459"/>
                  </a:lnTo>
                  <a:lnTo>
                    <a:pt x="15054" y="2193"/>
                  </a:lnTo>
                  <a:lnTo>
                    <a:pt x="15316" y="2060"/>
                  </a:lnTo>
                  <a:lnTo>
                    <a:pt x="15578" y="1860"/>
                  </a:lnTo>
                  <a:lnTo>
                    <a:pt x="15970" y="1727"/>
                  </a:lnTo>
                  <a:lnTo>
                    <a:pt x="16494" y="1594"/>
                  </a:lnTo>
                  <a:lnTo>
                    <a:pt x="17018" y="1328"/>
                  </a:lnTo>
                  <a:lnTo>
                    <a:pt x="17410" y="1129"/>
                  </a:lnTo>
                  <a:lnTo>
                    <a:pt x="18065" y="863"/>
                  </a:lnTo>
                  <a:lnTo>
                    <a:pt x="18588" y="664"/>
                  </a:lnTo>
                  <a:lnTo>
                    <a:pt x="18850" y="465"/>
                  </a:lnTo>
                  <a:lnTo>
                    <a:pt x="19374" y="265"/>
                  </a:lnTo>
                  <a:lnTo>
                    <a:pt x="19767" y="132"/>
                  </a:lnTo>
                  <a:lnTo>
                    <a:pt x="19897" y="66"/>
                  </a:lnTo>
                  <a:lnTo>
                    <a:pt x="20159" y="0"/>
                  </a:lnTo>
                  <a:lnTo>
                    <a:pt x="20028" y="66"/>
                  </a:lnTo>
                  <a:lnTo>
                    <a:pt x="19897" y="66"/>
                  </a:lnTo>
                  <a:lnTo>
                    <a:pt x="19505" y="199"/>
                  </a:lnTo>
                  <a:lnTo>
                    <a:pt x="18850" y="398"/>
                  </a:lnTo>
                  <a:lnTo>
                    <a:pt x="18196" y="731"/>
                  </a:lnTo>
                  <a:lnTo>
                    <a:pt x="17803" y="930"/>
                  </a:lnTo>
                  <a:lnTo>
                    <a:pt x="17148" y="1129"/>
                  </a:lnTo>
                  <a:lnTo>
                    <a:pt x="16756" y="1262"/>
                  </a:lnTo>
                  <a:lnTo>
                    <a:pt x="16494" y="1462"/>
                  </a:lnTo>
                  <a:lnTo>
                    <a:pt x="16101" y="1594"/>
                  </a:lnTo>
                  <a:lnTo>
                    <a:pt x="15578" y="1794"/>
                  </a:lnTo>
                  <a:lnTo>
                    <a:pt x="15316" y="1993"/>
                  </a:lnTo>
                  <a:lnTo>
                    <a:pt x="14792" y="2259"/>
                  </a:lnTo>
                  <a:lnTo>
                    <a:pt x="14661" y="2392"/>
                  </a:lnTo>
                  <a:lnTo>
                    <a:pt x="14268" y="2658"/>
                  </a:lnTo>
                  <a:lnTo>
                    <a:pt x="14007" y="2857"/>
                  </a:lnTo>
                  <a:lnTo>
                    <a:pt x="13876" y="2990"/>
                  </a:lnTo>
                  <a:lnTo>
                    <a:pt x="13483" y="3322"/>
                  </a:lnTo>
                  <a:lnTo>
                    <a:pt x="13352" y="3588"/>
                  </a:lnTo>
                  <a:lnTo>
                    <a:pt x="13352" y="3854"/>
                  </a:lnTo>
                  <a:lnTo>
                    <a:pt x="13352" y="4186"/>
                  </a:lnTo>
                  <a:lnTo>
                    <a:pt x="13221" y="4253"/>
                  </a:lnTo>
                  <a:lnTo>
                    <a:pt x="13221" y="4386"/>
                  </a:lnTo>
                  <a:lnTo>
                    <a:pt x="13221" y="4519"/>
                  </a:lnTo>
                  <a:lnTo>
                    <a:pt x="13221" y="4652"/>
                  </a:lnTo>
                  <a:lnTo>
                    <a:pt x="12959" y="4784"/>
                  </a:lnTo>
                  <a:lnTo>
                    <a:pt x="12959" y="5050"/>
                  </a:lnTo>
                  <a:lnTo>
                    <a:pt x="12828" y="5183"/>
                  </a:lnTo>
                  <a:lnTo>
                    <a:pt x="12828" y="5383"/>
                  </a:lnTo>
                  <a:lnTo>
                    <a:pt x="12698" y="5516"/>
                  </a:lnTo>
                  <a:lnTo>
                    <a:pt x="12698" y="5715"/>
                  </a:lnTo>
                  <a:lnTo>
                    <a:pt x="12698" y="5981"/>
                  </a:lnTo>
                  <a:lnTo>
                    <a:pt x="12567" y="6180"/>
                  </a:lnTo>
                  <a:lnTo>
                    <a:pt x="12567" y="6446"/>
                  </a:lnTo>
                  <a:lnTo>
                    <a:pt x="12567" y="6645"/>
                  </a:lnTo>
                  <a:lnTo>
                    <a:pt x="12436" y="6845"/>
                  </a:lnTo>
                  <a:lnTo>
                    <a:pt x="12567" y="7111"/>
                  </a:lnTo>
                  <a:lnTo>
                    <a:pt x="12567" y="7177"/>
                  </a:lnTo>
                  <a:lnTo>
                    <a:pt x="12567" y="7310"/>
                  </a:lnTo>
                  <a:lnTo>
                    <a:pt x="12567" y="7443"/>
                  </a:lnTo>
                  <a:lnTo>
                    <a:pt x="12698" y="7642"/>
                  </a:lnTo>
                  <a:lnTo>
                    <a:pt x="12698" y="7842"/>
                  </a:lnTo>
                  <a:lnTo>
                    <a:pt x="12828" y="8108"/>
                  </a:lnTo>
                  <a:lnTo>
                    <a:pt x="12828" y="8373"/>
                  </a:lnTo>
                  <a:lnTo>
                    <a:pt x="12828" y="8639"/>
                  </a:lnTo>
                  <a:lnTo>
                    <a:pt x="12959" y="8839"/>
                  </a:lnTo>
                  <a:lnTo>
                    <a:pt x="12828" y="9104"/>
                  </a:lnTo>
                  <a:lnTo>
                    <a:pt x="12959" y="9370"/>
                  </a:lnTo>
                  <a:lnTo>
                    <a:pt x="12959" y="9636"/>
                  </a:lnTo>
                  <a:lnTo>
                    <a:pt x="13090" y="9902"/>
                  </a:lnTo>
                  <a:lnTo>
                    <a:pt x="12959" y="9969"/>
                  </a:lnTo>
                  <a:lnTo>
                    <a:pt x="13090" y="10168"/>
                  </a:lnTo>
                  <a:lnTo>
                    <a:pt x="12959" y="10234"/>
                  </a:lnTo>
                  <a:lnTo>
                    <a:pt x="12959" y="10367"/>
                  </a:lnTo>
                  <a:lnTo>
                    <a:pt x="13090" y="10567"/>
                  </a:lnTo>
                  <a:lnTo>
                    <a:pt x="13221" y="10832"/>
                  </a:lnTo>
                  <a:lnTo>
                    <a:pt x="13352" y="11098"/>
                  </a:lnTo>
                  <a:lnTo>
                    <a:pt x="13483" y="11364"/>
                  </a:lnTo>
                  <a:lnTo>
                    <a:pt x="13745" y="11630"/>
                  </a:lnTo>
                  <a:lnTo>
                    <a:pt x="13876" y="11962"/>
                  </a:lnTo>
                  <a:lnTo>
                    <a:pt x="14138" y="12228"/>
                  </a:lnTo>
                  <a:lnTo>
                    <a:pt x="14399" y="12560"/>
                  </a:lnTo>
                  <a:lnTo>
                    <a:pt x="14530" y="12760"/>
                  </a:lnTo>
                  <a:lnTo>
                    <a:pt x="14792" y="13026"/>
                  </a:lnTo>
                  <a:lnTo>
                    <a:pt x="14923" y="13159"/>
                  </a:lnTo>
                  <a:lnTo>
                    <a:pt x="15054" y="13225"/>
                  </a:lnTo>
                  <a:lnTo>
                    <a:pt x="15185" y="13225"/>
                  </a:lnTo>
                  <a:lnTo>
                    <a:pt x="15316" y="13092"/>
                  </a:lnTo>
                  <a:lnTo>
                    <a:pt x="15316" y="12959"/>
                  </a:lnTo>
                  <a:lnTo>
                    <a:pt x="15316" y="12694"/>
                  </a:lnTo>
                  <a:lnTo>
                    <a:pt x="15447" y="12494"/>
                  </a:lnTo>
                  <a:lnTo>
                    <a:pt x="15316" y="12228"/>
                  </a:lnTo>
                  <a:lnTo>
                    <a:pt x="15185" y="11896"/>
                  </a:lnTo>
                  <a:lnTo>
                    <a:pt x="15054" y="11697"/>
                  </a:lnTo>
                  <a:lnTo>
                    <a:pt x="14923" y="11431"/>
                  </a:lnTo>
                  <a:lnTo>
                    <a:pt x="14792" y="11231"/>
                  </a:lnTo>
                  <a:lnTo>
                    <a:pt x="14661" y="10966"/>
                  </a:lnTo>
                  <a:lnTo>
                    <a:pt x="14792" y="10633"/>
                  </a:lnTo>
                  <a:lnTo>
                    <a:pt x="14661" y="10434"/>
                  </a:lnTo>
                  <a:lnTo>
                    <a:pt x="14661" y="10101"/>
                  </a:lnTo>
                  <a:lnTo>
                    <a:pt x="14661" y="9836"/>
                  </a:lnTo>
                  <a:lnTo>
                    <a:pt x="14792" y="9636"/>
                  </a:lnTo>
                  <a:lnTo>
                    <a:pt x="15054" y="9370"/>
                  </a:lnTo>
                  <a:lnTo>
                    <a:pt x="15316" y="9104"/>
                  </a:lnTo>
                  <a:lnTo>
                    <a:pt x="15447" y="8839"/>
                  </a:lnTo>
                  <a:lnTo>
                    <a:pt x="15708" y="8706"/>
                  </a:lnTo>
                  <a:lnTo>
                    <a:pt x="15839" y="8706"/>
                  </a:lnTo>
                  <a:lnTo>
                    <a:pt x="15970" y="8706"/>
                  </a:lnTo>
                  <a:lnTo>
                    <a:pt x="16232" y="8772"/>
                  </a:lnTo>
                  <a:lnTo>
                    <a:pt x="16363" y="8772"/>
                  </a:lnTo>
                  <a:lnTo>
                    <a:pt x="16494" y="8839"/>
                  </a:lnTo>
                  <a:lnTo>
                    <a:pt x="16756" y="8972"/>
                  </a:lnTo>
                  <a:lnTo>
                    <a:pt x="16887" y="9104"/>
                  </a:lnTo>
                  <a:lnTo>
                    <a:pt x="17148" y="9238"/>
                  </a:lnTo>
                  <a:lnTo>
                    <a:pt x="17279" y="9437"/>
                  </a:lnTo>
                  <a:lnTo>
                    <a:pt x="17279" y="9503"/>
                  </a:lnTo>
                  <a:lnTo>
                    <a:pt x="17541" y="9769"/>
                  </a:lnTo>
                  <a:lnTo>
                    <a:pt x="17803" y="9902"/>
                  </a:lnTo>
                  <a:lnTo>
                    <a:pt x="17803" y="10101"/>
                  </a:lnTo>
                  <a:lnTo>
                    <a:pt x="18065" y="10367"/>
                  </a:lnTo>
                  <a:lnTo>
                    <a:pt x="18196" y="10567"/>
                  </a:lnTo>
                  <a:lnTo>
                    <a:pt x="18327" y="10766"/>
                  </a:lnTo>
                  <a:lnTo>
                    <a:pt x="18458" y="11032"/>
                  </a:lnTo>
                  <a:lnTo>
                    <a:pt x="18588" y="11298"/>
                  </a:lnTo>
                  <a:lnTo>
                    <a:pt x="18719" y="11364"/>
                  </a:lnTo>
                  <a:lnTo>
                    <a:pt x="18719" y="11563"/>
                  </a:lnTo>
                  <a:lnTo>
                    <a:pt x="18850" y="11763"/>
                  </a:lnTo>
                  <a:lnTo>
                    <a:pt x="18981" y="11962"/>
                  </a:lnTo>
                  <a:lnTo>
                    <a:pt x="18981" y="12162"/>
                  </a:lnTo>
                  <a:lnTo>
                    <a:pt x="19112" y="12361"/>
                  </a:lnTo>
                  <a:lnTo>
                    <a:pt x="19243" y="12560"/>
                  </a:lnTo>
                  <a:lnTo>
                    <a:pt x="19374" y="12627"/>
                  </a:lnTo>
                  <a:lnTo>
                    <a:pt x="19374" y="12760"/>
                  </a:lnTo>
                  <a:lnTo>
                    <a:pt x="19374" y="12826"/>
                  </a:lnTo>
                  <a:lnTo>
                    <a:pt x="19505" y="12959"/>
                  </a:lnTo>
                  <a:lnTo>
                    <a:pt x="19505" y="12959"/>
                  </a:lnTo>
                  <a:lnTo>
                    <a:pt x="19505" y="13026"/>
                  </a:lnTo>
                  <a:lnTo>
                    <a:pt x="19636" y="13358"/>
                  </a:lnTo>
                  <a:lnTo>
                    <a:pt x="19767" y="13690"/>
                  </a:lnTo>
                  <a:lnTo>
                    <a:pt x="19897" y="13823"/>
                  </a:lnTo>
                  <a:lnTo>
                    <a:pt x="20028" y="14156"/>
                  </a:lnTo>
                  <a:lnTo>
                    <a:pt x="20028" y="14488"/>
                  </a:lnTo>
                  <a:lnTo>
                    <a:pt x="20159" y="14754"/>
                  </a:lnTo>
                  <a:lnTo>
                    <a:pt x="20159" y="15020"/>
                  </a:lnTo>
                  <a:lnTo>
                    <a:pt x="20290" y="15286"/>
                  </a:lnTo>
                  <a:lnTo>
                    <a:pt x="20421" y="15551"/>
                  </a:lnTo>
                  <a:lnTo>
                    <a:pt x="20421" y="15817"/>
                  </a:lnTo>
                  <a:lnTo>
                    <a:pt x="20552" y="16017"/>
                  </a:lnTo>
                  <a:lnTo>
                    <a:pt x="20421" y="16283"/>
                  </a:lnTo>
                  <a:lnTo>
                    <a:pt x="20421" y="16548"/>
                  </a:lnTo>
                  <a:lnTo>
                    <a:pt x="20421" y="16880"/>
                  </a:lnTo>
                  <a:lnTo>
                    <a:pt x="20421" y="17080"/>
                  </a:lnTo>
                  <a:lnTo>
                    <a:pt x="20290" y="17279"/>
                  </a:lnTo>
                  <a:lnTo>
                    <a:pt x="20290" y="17479"/>
                  </a:lnTo>
                  <a:lnTo>
                    <a:pt x="20290" y="17678"/>
                  </a:lnTo>
                  <a:lnTo>
                    <a:pt x="20159" y="17944"/>
                  </a:lnTo>
                  <a:lnTo>
                    <a:pt x="20028" y="18210"/>
                  </a:lnTo>
                  <a:lnTo>
                    <a:pt x="19897" y="18343"/>
                  </a:lnTo>
                  <a:lnTo>
                    <a:pt x="19767" y="18476"/>
                  </a:lnTo>
                  <a:lnTo>
                    <a:pt x="19636" y="18675"/>
                  </a:lnTo>
                  <a:lnTo>
                    <a:pt x="19505" y="18941"/>
                  </a:lnTo>
                  <a:lnTo>
                    <a:pt x="19374" y="19074"/>
                  </a:lnTo>
                  <a:lnTo>
                    <a:pt x="19112" y="19207"/>
                  </a:lnTo>
                  <a:lnTo>
                    <a:pt x="18981" y="19406"/>
                  </a:lnTo>
                  <a:lnTo>
                    <a:pt x="18719" y="19539"/>
                  </a:lnTo>
                  <a:lnTo>
                    <a:pt x="18588" y="19605"/>
                  </a:lnTo>
                  <a:lnTo>
                    <a:pt x="18196" y="19805"/>
                  </a:lnTo>
                  <a:lnTo>
                    <a:pt x="17803" y="20004"/>
                  </a:lnTo>
                  <a:lnTo>
                    <a:pt x="17803" y="20071"/>
                  </a:lnTo>
                  <a:lnTo>
                    <a:pt x="17410" y="20137"/>
                  </a:lnTo>
                  <a:lnTo>
                    <a:pt x="17018" y="20270"/>
                  </a:lnTo>
                  <a:lnTo>
                    <a:pt x="16625" y="20337"/>
                  </a:lnTo>
                  <a:lnTo>
                    <a:pt x="16363" y="20337"/>
                  </a:lnTo>
                  <a:lnTo>
                    <a:pt x="15970" y="20403"/>
                  </a:lnTo>
                  <a:lnTo>
                    <a:pt x="15708" y="20337"/>
                  </a:lnTo>
                  <a:lnTo>
                    <a:pt x="15316" y="20337"/>
                  </a:lnTo>
                  <a:lnTo>
                    <a:pt x="14923" y="20204"/>
                  </a:lnTo>
                  <a:lnTo>
                    <a:pt x="14399" y="20137"/>
                  </a:lnTo>
                  <a:lnTo>
                    <a:pt x="14007" y="20071"/>
                  </a:lnTo>
                  <a:lnTo>
                    <a:pt x="13745" y="20004"/>
                  </a:lnTo>
                  <a:lnTo>
                    <a:pt x="13352" y="19871"/>
                  </a:lnTo>
                  <a:lnTo>
                    <a:pt x="12959" y="19672"/>
                  </a:lnTo>
                  <a:lnTo>
                    <a:pt x="12436" y="19539"/>
                  </a:lnTo>
                  <a:lnTo>
                    <a:pt x="12174" y="19406"/>
                  </a:lnTo>
                  <a:lnTo>
                    <a:pt x="11781" y="19207"/>
                  </a:lnTo>
                  <a:lnTo>
                    <a:pt x="11388" y="19074"/>
                  </a:lnTo>
                  <a:lnTo>
                    <a:pt x="10996" y="18808"/>
                  </a:lnTo>
                  <a:lnTo>
                    <a:pt x="10603" y="18608"/>
                  </a:lnTo>
                  <a:lnTo>
                    <a:pt x="10210" y="18343"/>
                  </a:lnTo>
                  <a:lnTo>
                    <a:pt x="9686" y="18143"/>
                  </a:lnTo>
                  <a:lnTo>
                    <a:pt x="9425" y="18010"/>
                  </a:lnTo>
                  <a:lnTo>
                    <a:pt x="9032" y="17745"/>
                  </a:lnTo>
                  <a:lnTo>
                    <a:pt x="8639" y="17479"/>
                  </a:lnTo>
                  <a:lnTo>
                    <a:pt x="8246" y="17213"/>
                  </a:lnTo>
                  <a:lnTo>
                    <a:pt x="7854" y="17014"/>
                  </a:lnTo>
                  <a:lnTo>
                    <a:pt x="7723" y="16748"/>
                  </a:lnTo>
                  <a:lnTo>
                    <a:pt x="7330" y="16482"/>
                  </a:lnTo>
                  <a:lnTo>
                    <a:pt x="7069" y="16216"/>
                  </a:lnTo>
                  <a:lnTo>
                    <a:pt x="6676" y="15950"/>
                  </a:lnTo>
                  <a:lnTo>
                    <a:pt x="6414" y="15751"/>
                  </a:lnTo>
                  <a:lnTo>
                    <a:pt x="6152" y="15485"/>
                  </a:lnTo>
                  <a:lnTo>
                    <a:pt x="5890" y="15153"/>
                  </a:lnTo>
                  <a:lnTo>
                    <a:pt x="5629" y="14820"/>
                  </a:lnTo>
                  <a:lnTo>
                    <a:pt x="5367" y="14421"/>
                  </a:lnTo>
                  <a:lnTo>
                    <a:pt x="5105" y="14089"/>
                  </a:lnTo>
                  <a:lnTo>
                    <a:pt x="4843" y="13757"/>
                  </a:lnTo>
                  <a:lnTo>
                    <a:pt x="4581" y="13425"/>
                  </a:lnTo>
                  <a:lnTo>
                    <a:pt x="4189" y="13026"/>
                  </a:lnTo>
                  <a:lnTo>
                    <a:pt x="4057" y="12694"/>
                  </a:lnTo>
                  <a:lnTo>
                    <a:pt x="3927" y="12361"/>
                  </a:lnTo>
                  <a:lnTo>
                    <a:pt x="3665" y="12029"/>
                  </a:lnTo>
                  <a:lnTo>
                    <a:pt x="3534" y="11763"/>
                  </a:lnTo>
                  <a:lnTo>
                    <a:pt x="3534" y="11364"/>
                  </a:lnTo>
                  <a:lnTo>
                    <a:pt x="3403" y="11098"/>
                  </a:lnTo>
                  <a:lnTo>
                    <a:pt x="3272" y="10832"/>
                  </a:lnTo>
                  <a:lnTo>
                    <a:pt x="3272" y="10500"/>
                  </a:lnTo>
                  <a:lnTo>
                    <a:pt x="3141" y="10101"/>
                  </a:lnTo>
                  <a:lnTo>
                    <a:pt x="3141" y="9836"/>
                  </a:lnTo>
                  <a:lnTo>
                    <a:pt x="3141" y="9570"/>
                  </a:lnTo>
                  <a:lnTo>
                    <a:pt x="3141" y="9238"/>
                  </a:lnTo>
                  <a:lnTo>
                    <a:pt x="3141" y="8972"/>
                  </a:lnTo>
                  <a:lnTo>
                    <a:pt x="3141" y="8639"/>
                  </a:lnTo>
                  <a:lnTo>
                    <a:pt x="3272" y="8373"/>
                  </a:lnTo>
                  <a:lnTo>
                    <a:pt x="3403" y="8108"/>
                  </a:lnTo>
                  <a:lnTo>
                    <a:pt x="3403" y="7842"/>
                  </a:lnTo>
                  <a:lnTo>
                    <a:pt x="3534" y="7576"/>
                  </a:lnTo>
                  <a:lnTo>
                    <a:pt x="3665" y="7377"/>
                  </a:lnTo>
                  <a:lnTo>
                    <a:pt x="3796" y="7177"/>
                  </a:lnTo>
                  <a:lnTo>
                    <a:pt x="3927" y="6978"/>
                  </a:lnTo>
                  <a:lnTo>
                    <a:pt x="4189" y="6712"/>
                  </a:lnTo>
                  <a:lnTo>
                    <a:pt x="4319" y="6513"/>
                  </a:lnTo>
                  <a:lnTo>
                    <a:pt x="4581" y="6313"/>
                  </a:lnTo>
                  <a:lnTo>
                    <a:pt x="4843" y="6247"/>
                  </a:lnTo>
                  <a:lnTo>
                    <a:pt x="4974" y="6180"/>
                  </a:lnTo>
                  <a:lnTo>
                    <a:pt x="4974" y="6180"/>
                  </a:lnTo>
                  <a:lnTo>
                    <a:pt x="4843" y="6180"/>
                  </a:lnTo>
                  <a:lnTo>
                    <a:pt x="4712" y="6247"/>
                  </a:lnTo>
                  <a:lnTo>
                    <a:pt x="4319" y="6313"/>
                  </a:lnTo>
                  <a:lnTo>
                    <a:pt x="4057" y="6380"/>
                  </a:lnTo>
                  <a:lnTo>
                    <a:pt x="3796" y="6513"/>
                  </a:lnTo>
                  <a:lnTo>
                    <a:pt x="3534" y="6645"/>
                  </a:lnTo>
                  <a:lnTo>
                    <a:pt x="3141" y="6779"/>
                  </a:lnTo>
                  <a:lnTo>
                    <a:pt x="2748" y="6978"/>
                  </a:lnTo>
                  <a:lnTo>
                    <a:pt x="2356" y="7111"/>
                  </a:lnTo>
                  <a:lnTo>
                    <a:pt x="2094" y="7310"/>
                  </a:lnTo>
                  <a:lnTo>
                    <a:pt x="1701" y="7377"/>
                  </a:lnTo>
                  <a:lnTo>
                    <a:pt x="1570" y="7576"/>
                  </a:lnTo>
                  <a:lnTo>
                    <a:pt x="1308" y="7642"/>
                  </a:lnTo>
                  <a:lnTo>
                    <a:pt x="1047" y="7775"/>
                  </a:lnTo>
                  <a:lnTo>
                    <a:pt x="785" y="7842"/>
                  </a:lnTo>
                  <a:lnTo>
                    <a:pt x="654" y="8041"/>
                  </a:lnTo>
                  <a:lnTo>
                    <a:pt x="523" y="8307"/>
                  </a:lnTo>
                  <a:lnTo>
                    <a:pt x="261" y="8507"/>
                  </a:lnTo>
                  <a:lnTo>
                    <a:pt x="130" y="8706"/>
                  </a:lnTo>
                  <a:lnTo>
                    <a:pt x="0" y="9038"/>
                  </a:lnTo>
                  <a:lnTo>
                    <a:pt x="130" y="9238"/>
                  </a:lnTo>
                  <a:lnTo>
                    <a:pt x="0" y="9570"/>
                  </a:lnTo>
                  <a:lnTo>
                    <a:pt x="0" y="9902"/>
                  </a:lnTo>
                  <a:lnTo>
                    <a:pt x="0" y="10168"/>
                  </a:lnTo>
                  <a:lnTo>
                    <a:pt x="0" y="10500"/>
                  </a:lnTo>
                  <a:lnTo>
                    <a:pt x="0" y="10832"/>
                  </a:lnTo>
                  <a:lnTo>
                    <a:pt x="0" y="11231"/>
                  </a:lnTo>
                  <a:lnTo>
                    <a:pt x="130" y="11497"/>
                  </a:lnTo>
                  <a:lnTo>
                    <a:pt x="261" y="11896"/>
                  </a:lnTo>
                  <a:lnTo>
                    <a:pt x="392" y="12295"/>
                  </a:lnTo>
                  <a:lnTo>
                    <a:pt x="654" y="12627"/>
                  </a:lnTo>
                  <a:lnTo>
                    <a:pt x="785" y="13026"/>
                  </a:lnTo>
                  <a:lnTo>
                    <a:pt x="916" y="13425"/>
                  </a:lnTo>
                  <a:lnTo>
                    <a:pt x="1047" y="13757"/>
                  </a:lnTo>
                  <a:lnTo>
                    <a:pt x="1439" y="14222"/>
                  </a:lnTo>
                  <a:lnTo>
                    <a:pt x="1701" y="14555"/>
                  </a:lnTo>
                  <a:lnTo>
                    <a:pt x="1963" y="14953"/>
                  </a:lnTo>
                  <a:lnTo>
                    <a:pt x="2225" y="15352"/>
                  </a:lnTo>
                  <a:lnTo>
                    <a:pt x="2617" y="15751"/>
                  </a:lnTo>
                  <a:lnTo>
                    <a:pt x="3010" y="16083"/>
                  </a:lnTo>
                  <a:lnTo>
                    <a:pt x="3272" y="16548"/>
                  </a:lnTo>
                  <a:lnTo>
                    <a:pt x="3665" y="16814"/>
                  </a:lnTo>
                  <a:lnTo>
                    <a:pt x="4057" y="17213"/>
                  </a:lnTo>
                  <a:lnTo>
                    <a:pt x="4581" y="17545"/>
                  </a:lnTo>
                  <a:lnTo>
                    <a:pt x="4974" y="17877"/>
                  </a:lnTo>
                  <a:lnTo>
                    <a:pt x="5497" y="18143"/>
                  </a:lnTo>
                  <a:lnTo>
                    <a:pt x="6414" y="18808"/>
                  </a:lnTo>
                  <a:lnTo>
                    <a:pt x="7592" y="19406"/>
                  </a:lnTo>
                  <a:lnTo>
                    <a:pt x="8639" y="19938"/>
                  </a:lnTo>
                  <a:lnTo>
                    <a:pt x="9556" y="20337"/>
                  </a:lnTo>
                  <a:lnTo>
                    <a:pt x="10472" y="20669"/>
                  </a:lnTo>
                  <a:lnTo>
                    <a:pt x="11388" y="20935"/>
                  </a:lnTo>
                  <a:lnTo>
                    <a:pt x="12174" y="21201"/>
                  </a:lnTo>
                  <a:lnTo>
                    <a:pt x="12959" y="21400"/>
                  </a:lnTo>
                  <a:lnTo>
                    <a:pt x="13876" y="21533"/>
                  </a:lnTo>
                  <a:lnTo>
                    <a:pt x="14530" y="21533"/>
                  </a:lnTo>
                  <a:lnTo>
                    <a:pt x="15316" y="21600"/>
                  </a:lnTo>
                  <a:lnTo>
                    <a:pt x="15970" y="21600"/>
                  </a:lnTo>
                  <a:lnTo>
                    <a:pt x="16625" y="21466"/>
                  </a:lnTo>
                  <a:lnTo>
                    <a:pt x="17279" y="21400"/>
                  </a:lnTo>
                  <a:lnTo>
                    <a:pt x="17803" y="21201"/>
                  </a:lnTo>
                  <a:lnTo>
                    <a:pt x="18327" y="21001"/>
                  </a:lnTo>
                  <a:lnTo>
                    <a:pt x="18850" y="20735"/>
                  </a:lnTo>
                  <a:lnTo>
                    <a:pt x="19243" y="20536"/>
                  </a:lnTo>
                  <a:lnTo>
                    <a:pt x="19897" y="20270"/>
                  </a:lnTo>
                  <a:lnTo>
                    <a:pt x="20159" y="19871"/>
                  </a:lnTo>
                  <a:lnTo>
                    <a:pt x="20290" y="19539"/>
                  </a:lnTo>
                  <a:lnTo>
                    <a:pt x="20683" y="19207"/>
                  </a:lnTo>
                  <a:lnTo>
                    <a:pt x="20945" y="18742"/>
                  </a:lnTo>
                  <a:lnTo>
                    <a:pt x="21207" y="18343"/>
                  </a:lnTo>
                  <a:lnTo>
                    <a:pt x="21468" y="17944"/>
                  </a:lnTo>
                  <a:lnTo>
                    <a:pt x="21337" y="17479"/>
                  </a:lnTo>
                  <a:lnTo>
                    <a:pt x="21468" y="17080"/>
                  </a:lnTo>
                  <a:lnTo>
                    <a:pt x="21600" y="16681"/>
                  </a:lnTo>
                  <a:lnTo>
                    <a:pt x="21468" y="16149"/>
                  </a:lnTo>
                  <a:lnTo>
                    <a:pt x="21468" y="15751"/>
                  </a:lnTo>
                  <a:lnTo>
                    <a:pt x="21337" y="15219"/>
                  </a:lnTo>
                  <a:lnTo>
                    <a:pt x="21207" y="14820"/>
                  </a:lnTo>
                  <a:lnTo>
                    <a:pt x="21076" y="14687"/>
                  </a:lnTo>
                  <a:lnTo>
                    <a:pt x="21076" y="14488"/>
                  </a:lnTo>
                  <a:lnTo>
                    <a:pt x="20945" y="14289"/>
                  </a:lnTo>
                  <a:lnTo>
                    <a:pt x="20945" y="14089"/>
                  </a:lnTo>
                  <a:lnTo>
                    <a:pt x="20683" y="13890"/>
                  </a:lnTo>
                  <a:lnTo>
                    <a:pt x="20552" y="13690"/>
                  </a:lnTo>
                  <a:lnTo>
                    <a:pt x="20552" y="13558"/>
                  </a:lnTo>
                  <a:lnTo>
                    <a:pt x="20421" y="13358"/>
                  </a:lnTo>
                  <a:lnTo>
                    <a:pt x="20290" y="13225"/>
                  </a:lnTo>
                  <a:lnTo>
                    <a:pt x="20159" y="12959"/>
                  </a:lnTo>
                  <a:lnTo>
                    <a:pt x="19897" y="12760"/>
                  </a:lnTo>
                  <a:lnTo>
                    <a:pt x="19897" y="12560"/>
                  </a:lnTo>
                  <a:lnTo>
                    <a:pt x="19636" y="12428"/>
                  </a:lnTo>
                  <a:lnTo>
                    <a:pt x="19505" y="12162"/>
                  </a:lnTo>
                  <a:lnTo>
                    <a:pt x="19374" y="12029"/>
                  </a:lnTo>
                  <a:lnTo>
                    <a:pt x="19112" y="11829"/>
                  </a:lnTo>
                  <a:lnTo>
                    <a:pt x="19112" y="11630"/>
                  </a:lnTo>
                  <a:lnTo>
                    <a:pt x="18850" y="11431"/>
                  </a:lnTo>
                  <a:lnTo>
                    <a:pt x="18588" y="11364"/>
                  </a:lnTo>
                  <a:lnTo>
                    <a:pt x="18588" y="11165"/>
                  </a:lnTo>
                  <a:lnTo>
                    <a:pt x="18327" y="10899"/>
                  </a:lnTo>
                  <a:lnTo>
                    <a:pt x="18065" y="10700"/>
                  </a:lnTo>
                  <a:lnTo>
                    <a:pt x="17934" y="10500"/>
                  </a:lnTo>
                  <a:lnTo>
                    <a:pt x="17672" y="10367"/>
                  </a:lnTo>
                  <a:lnTo>
                    <a:pt x="17541" y="10168"/>
                  </a:lnTo>
                  <a:lnTo>
                    <a:pt x="17279" y="9902"/>
                  </a:lnTo>
                  <a:lnTo>
                    <a:pt x="17018" y="9769"/>
                  </a:lnTo>
                  <a:lnTo>
                    <a:pt x="16625" y="9503"/>
                  </a:lnTo>
                  <a:lnTo>
                    <a:pt x="16494" y="9370"/>
                  </a:lnTo>
                  <a:lnTo>
                    <a:pt x="16101" y="9238"/>
                  </a:lnTo>
                  <a:lnTo>
                    <a:pt x="15970" y="8972"/>
                  </a:lnTo>
                  <a:lnTo>
                    <a:pt x="15708" y="8772"/>
                  </a:lnTo>
                  <a:lnTo>
                    <a:pt x="15578" y="8706"/>
                  </a:lnTo>
                  <a:lnTo>
                    <a:pt x="15316" y="8507"/>
                  </a:lnTo>
                  <a:lnTo>
                    <a:pt x="15316" y="8373"/>
                  </a:lnTo>
                  <a:lnTo>
                    <a:pt x="15185" y="8174"/>
                  </a:lnTo>
                  <a:lnTo>
                    <a:pt x="15054" y="7975"/>
                  </a:lnTo>
                  <a:lnTo>
                    <a:pt x="14923" y="7709"/>
                  </a:lnTo>
                  <a:lnTo>
                    <a:pt x="14923" y="7510"/>
                  </a:lnTo>
                  <a:lnTo>
                    <a:pt x="14792" y="7310"/>
                  </a:lnTo>
                  <a:lnTo>
                    <a:pt x="14661" y="7044"/>
                  </a:lnTo>
                  <a:lnTo>
                    <a:pt x="14661" y="6845"/>
                  </a:lnTo>
                  <a:lnTo>
                    <a:pt x="14661" y="6579"/>
                  </a:lnTo>
                  <a:lnTo>
                    <a:pt x="14661" y="6380"/>
                  </a:lnTo>
                  <a:lnTo>
                    <a:pt x="14792" y="6247"/>
                  </a:lnTo>
                  <a:lnTo>
                    <a:pt x="14661" y="6047"/>
                  </a:lnTo>
                  <a:lnTo>
                    <a:pt x="14792" y="5914"/>
                  </a:lnTo>
                  <a:lnTo>
                    <a:pt x="14792" y="5781"/>
                  </a:lnTo>
                </a:path>
              </a:pathLst>
            </a:custGeom>
            <a:solidFill>
              <a:schemeClr val="folHlink">
                <a:alpha val="100000"/>
              </a:schemeClr>
            </a:solidFill>
            <a:ln w="9525">
              <a:noFill/>
            </a:ln>
          </p:spPr>
          <p:txBody>
            <a:bodyPr/>
            <a:lstStyle/>
            <a:p>
              <a:endParaRPr lang="en-US"/>
            </a:p>
          </p:txBody>
        </p:sp>
      </p:grpSp>
      <p:sp>
        <p:nvSpPr>
          <p:cNvPr id="2051" name="未知"/>
          <p:cNvSpPr>
            <a:spLocks noChangeAspect="1"/>
          </p:cNvSpPr>
          <p:nvPr/>
        </p:nvSpPr>
        <p:spPr>
          <a:xfrm>
            <a:off x="2282825" y="2293938"/>
            <a:ext cx="6897688" cy="4591050"/>
          </a:xfrm>
          <a:custGeom>
            <a:avLst/>
            <a:gdLst/>
            <a:ahLst/>
            <a:cxnLst>
              <a:cxn ang="0">
                <a:pos x="0" y="4572133"/>
              </a:cxn>
              <a:cxn ang="0">
                <a:pos x="5786074" y="0"/>
              </a:cxn>
              <a:cxn ang="0">
                <a:pos x="6882360" y="14878"/>
              </a:cxn>
              <a:cxn ang="0">
                <a:pos x="6897688" y="4591050"/>
              </a:cxn>
              <a:cxn ang="0">
                <a:pos x="0" y="4572133"/>
              </a:cxn>
            </a:cxnLst>
            <a:rect l="0" t="0" r="0" b="0"/>
            <a:pathLst>
              <a:path w="21600" h="21600">
                <a:moveTo>
                  <a:pt x="0" y="21511"/>
                </a:moveTo>
                <a:lnTo>
                  <a:pt x="18119" y="0"/>
                </a:lnTo>
                <a:lnTo>
                  <a:pt x="21552" y="70"/>
                </a:lnTo>
                <a:lnTo>
                  <a:pt x="21600" y="21600"/>
                </a:lnTo>
                <a:lnTo>
                  <a:pt x="0" y="21511"/>
                </a:lnTo>
              </a:path>
            </a:pathLst>
          </a:custGeom>
          <a:solidFill>
            <a:schemeClr val="folHlink">
              <a:alpha val="100000"/>
            </a:schemeClr>
          </a:solidFill>
          <a:ln w="9525">
            <a:noFill/>
          </a:ln>
        </p:spPr>
        <p:txBody>
          <a:bodyPr/>
          <a:lstStyle/>
          <a:p>
            <a:endParaRPr lang="en-US"/>
          </a:p>
        </p:txBody>
      </p:sp>
      <p:sp>
        <p:nvSpPr>
          <p:cNvPr id="2061" name="Rectangle 13"/>
          <p:cNvSpPr>
            <a:spLocks noGrp="1" noChangeArrowheads="1"/>
          </p:cNvSpPr>
          <p:nvPr>
            <p:ph type="ctrTitle" sz="quarter"/>
          </p:nvPr>
        </p:nvSpPr>
        <p:spPr>
          <a:xfrm>
            <a:off x="396875" y="2133600"/>
            <a:ext cx="8423275" cy="1470025"/>
          </a:xfrm>
        </p:spPr>
        <p:txBody>
          <a:bodyPr/>
          <a:lstStyle>
            <a:lvl1pPr algn="ctr">
              <a:defRPr/>
            </a:lvl1pPr>
          </a:lstStyle>
          <a:p>
            <a:pPr lvl="0"/>
            <a:r>
              <a:rPr lang="en-US" altLang="zh-CN" noProof="0"/>
              <a:t>Click to edit Master title style</a:t>
            </a:r>
          </a:p>
        </p:txBody>
      </p:sp>
      <p:sp>
        <p:nvSpPr>
          <p:cNvPr id="2062" name="Rectangle 14"/>
          <p:cNvSpPr>
            <a:spLocks noGrp="1" noChangeArrowheads="1"/>
          </p:cNvSpPr>
          <p:nvPr>
            <p:ph type="subTitle" sz="quarter" idx="1"/>
          </p:nvPr>
        </p:nvSpPr>
        <p:spPr>
          <a:xfrm>
            <a:off x="1371600" y="3886200"/>
            <a:ext cx="6400800" cy="1198563"/>
          </a:xfrm>
        </p:spPr>
        <p:txBody>
          <a:bodyPr anchor="ctr" anchorCtr="1"/>
          <a:lstStyle>
            <a:lvl1pPr marL="0" indent="0">
              <a:buFontTx/>
              <a:buNone/>
              <a:defRPr/>
            </a:lvl1pPr>
          </a:lstStyle>
          <a:p>
            <a:pPr lvl="0"/>
            <a:r>
              <a:rPr lang="en-US" altLang="zh-CN" noProof="0"/>
              <a:t>Click to edit Master subtitle style</a:t>
            </a:r>
          </a:p>
        </p:txBody>
      </p:sp>
      <p:sp>
        <p:nvSpPr>
          <p:cNvPr id="29" name="Rectangle 15"/>
          <p:cNvSpPr>
            <a:spLocks noGrp="1" noChangeArrowheads="1"/>
          </p:cNvSpPr>
          <p:nvPr>
            <p:ph type="dt" sz="quarter" idx="2"/>
          </p:nvPr>
        </p:nvSpPr>
        <p:spPr bwMode="auto">
          <a:xfrm>
            <a:off x="45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0" name="Rectangle 16"/>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1" name="Rectangle 17"/>
          <p:cNvSpPr>
            <a:spLocks noGrp="1" noChangeArrowheads="1"/>
          </p:cNvSpPr>
          <p:nvPr>
            <p:ph type="sldNum" sz="quarter" idx="4"/>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60EB2F9E-C9E0-4EA3-A9E2-0DF5F691060E}"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51" name="PlaceHolder 1"/>
          <p:cNvSpPr>
            <a:spLocks noGrp="1"/>
          </p:cNvSpPr>
          <p:nvPr>
            <p:ph type="title"/>
          </p:nvPr>
        </p:nvSpPr>
        <p:spPr>
          <a:xfrm>
            <a:off x="2337480" y="1455120"/>
            <a:ext cx="4468680" cy="2681640"/>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552" name="PlaceHolder 2"/>
          <p:cNvSpPr>
            <a:spLocks noGrp="1"/>
          </p:cNvSpPr>
          <p:nvPr>
            <p:ph type="body"/>
          </p:nvPr>
        </p:nvSpPr>
        <p:spPr>
          <a:xfrm>
            <a:off x="1371600" y="3816720"/>
            <a:ext cx="3123000" cy="18514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
        <p:nvSpPr>
          <p:cNvPr id="553" name="PlaceHolder 3"/>
          <p:cNvSpPr>
            <a:spLocks noGrp="1"/>
          </p:cNvSpPr>
          <p:nvPr>
            <p:ph type="body"/>
          </p:nvPr>
        </p:nvSpPr>
        <p:spPr>
          <a:xfrm>
            <a:off x="4651200" y="3816720"/>
            <a:ext cx="3123000" cy="18514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2050" name="Group 2"/>
          <p:cNvGrpSpPr>
            <a:grpSpLocks noChangeAspect="1"/>
          </p:cNvGrpSpPr>
          <p:nvPr/>
        </p:nvGrpSpPr>
        <p:grpSpPr>
          <a:xfrm>
            <a:off x="1692275" y="4411663"/>
            <a:ext cx="1866900" cy="2330450"/>
            <a:chOff x="0" y="0"/>
            <a:chExt cx="1188" cy="1367"/>
          </a:xfrm>
        </p:grpSpPr>
        <p:sp>
          <p:nvSpPr>
            <p:cNvPr id="2057" name="未知"/>
            <p:cNvSpPr>
              <a:spLocks noChangeAspect="1"/>
            </p:cNvSpPr>
            <p:nvPr/>
          </p:nvSpPr>
          <p:spPr>
            <a:xfrm>
              <a:off x="698" y="345"/>
              <a:ext cx="490" cy="530"/>
            </a:xfrm>
            <a:custGeom>
              <a:avLst/>
              <a:gdLst/>
              <a:ahLst/>
              <a:cxnLst>
                <a:cxn ang="0">
                  <a:pos x="163" y="127"/>
                </a:cxn>
                <a:cxn ang="0">
                  <a:pos x="168" y="70"/>
                </a:cxn>
                <a:cxn ang="0">
                  <a:pos x="179" y="38"/>
                </a:cxn>
                <a:cxn ang="0">
                  <a:pos x="191" y="18"/>
                </a:cxn>
                <a:cxn ang="0">
                  <a:pos x="204" y="0"/>
                </a:cxn>
                <a:cxn ang="0">
                  <a:pos x="184" y="18"/>
                </a:cxn>
                <a:cxn ang="0">
                  <a:pos x="157" y="54"/>
                </a:cxn>
                <a:cxn ang="0">
                  <a:pos x="127" y="100"/>
                </a:cxn>
                <a:cxn ang="0">
                  <a:pos x="100" y="111"/>
                </a:cxn>
                <a:cxn ang="0">
                  <a:pos x="63" y="91"/>
                </a:cxn>
                <a:cxn ang="0">
                  <a:pos x="25" y="63"/>
                </a:cxn>
                <a:cxn ang="0">
                  <a:pos x="2" y="52"/>
                </a:cxn>
                <a:cxn ang="0">
                  <a:pos x="7" y="66"/>
                </a:cxn>
                <a:cxn ang="0">
                  <a:pos x="41" y="102"/>
                </a:cxn>
                <a:cxn ang="0">
                  <a:pos x="79" y="129"/>
                </a:cxn>
                <a:cxn ang="0">
                  <a:pos x="111" y="154"/>
                </a:cxn>
                <a:cxn ang="0">
                  <a:pos x="132" y="211"/>
                </a:cxn>
                <a:cxn ang="0">
                  <a:pos x="152" y="283"/>
                </a:cxn>
                <a:cxn ang="0">
                  <a:pos x="184" y="360"/>
                </a:cxn>
                <a:cxn ang="0">
                  <a:pos x="222" y="433"/>
                </a:cxn>
                <a:cxn ang="0">
                  <a:pos x="277" y="491"/>
                </a:cxn>
                <a:cxn ang="0">
                  <a:pos x="352" y="528"/>
                </a:cxn>
                <a:cxn ang="0">
                  <a:pos x="413" y="523"/>
                </a:cxn>
                <a:cxn ang="0">
                  <a:pos x="456" y="496"/>
                </a:cxn>
                <a:cxn ang="0">
                  <a:pos x="481" y="444"/>
                </a:cxn>
                <a:cxn ang="0">
                  <a:pos x="490" y="376"/>
                </a:cxn>
                <a:cxn ang="0">
                  <a:pos x="483" y="308"/>
                </a:cxn>
                <a:cxn ang="0">
                  <a:pos x="472" y="272"/>
                </a:cxn>
                <a:cxn ang="0">
                  <a:pos x="456" y="229"/>
                </a:cxn>
                <a:cxn ang="0">
                  <a:pos x="438" y="186"/>
                </a:cxn>
                <a:cxn ang="0">
                  <a:pos x="415" y="143"/>
                </a:cxn>
                <a:cxn ang="0">
                  <a:pos x="388" y="102"/>
                </a:cxn>
                <a:cxn ang="0">
                  <a:pos x="386" y="102"/>
                </a:cxn>
                <a:cxn ang="0">
                  <a:pos x="408" y="145"/>
                </a:cxn>
                <a:cxn ang="0">
                  <a:pos x="433" y="190"/>
                </a:cxn>
                <a:cxn ang="0">
                  <a:pos x="463" y="281"/>
                </a:cxn>
                <a:cxn ang="0">
                  <a:pos x="467" y="374"/>
                </a:cxn>
                <a:cxn ang="0">
                  <a:pos x="449" y="451"/>
                </a:cxn>
                <a:cxn ang="0">
                  <a:pos x="402" y="485"/>
                </a:cxn>
                <a:cxn ang="0">
                  <a:pos x="324" y="462"/>
                </a:cxn>
                <a:cxn ang="0">
                  <a:pos x="290" y="433"/>
                </a:cxn>
                <a:cxn ang="0">
                  <a:pos x="265" y="403"/>
                </a:cxn>
                <a:cxn ang="0">
                  <a:pos x="243" y="369"/>
                </a:cxn>
                <a:cxn ang="0">
                  <a:pos x="225" y="337"/>
                </a:cxn>
                <a:cxn ang="0">
                  <a:pos x="211" y="306"/>
                </a:cxn>
                <a:cxn ang="0">
                  <a:pos x="204" y="281"/>
                </a:cxn>
                <a:cxn ang="0">
                  <a:pos x="186" y="240"/>
                </a:cxn>
                <a:cxn ang="0">
                  <a:pos x="177" y="208"/>
                </a:cxn>
                <a:cxn ang="0">
                  <a:pos x="177" y="199"/>
                </a:cxn>
                <a:cxn ang="0">
                  <a:pos x="193" y="208"/>
                </a:cxn>
                <a:cxn ang="0">
                  <a:pos x="227" y="240"/>
                </a:cxn>
                <a:cxn ang="0">
                  <a:pos x="247" y="249"/>
                </a:cxn>
                <a:cxn ang="0">
                  <a:pos x="238" y="217"/>
                </a:cxn>
                <a:cxn ang="0">
                  <a:pos x="202" y="190"/>
                </a:cxn>
              </a:cxnLst>
              <a:rect l="0" t="0" r="0" b="0"/>
              <a:pathLst>
                <a:path w="21600" h="21600">
                  <a:moveTo>
                    <a:pt x="7799" y="6830"/>
                  </a:moveTo>
                  <a:lnTo>
                    <a:pt x="7499" y="6645"/>
                  </a:lnTo>
                  <a:lnTo>
                    <a:pt x="7399" y="6276"/>
                  </a:lnTo>
                  <a:lnTo>
                    <a:pt x="7299" y="5999"/>
                  </a:lnTo>
                  <a:lnTo>
                    <a:pt x="7299" y="5630"/>
                  </a:lnTo>
                  <a:lnTo>
                    <a:pt x="7199" y="5168"/>
                  </a:lnTo>
                  <a:lnTo>
                    <a:pt x="7199" y="4799"/>
                  </a:lnTo>
                  <a:lnTo>
                    <a:pt x="7199" y="4430"/>
                  </a:lnTo>
                  <a:lnTo>
                    <a:pt x="7299" y="4061"/>
                  </a:lnTo>
                  <a:lnTo>
                    <a:pt x="7399" y="3599"/>
                  </a:lnTo>
                  <a:lnTo>
                    <a:pt x="7399" y="3230"/>
                  </a:lnTo>
                  <a:lnTo>
                    <a:pt x="7399" y="2861"/>
                  </a:lnTo>
                  <a:lnTo>
                    <a:pt x="7499" y="2584"/>
                  </a:lnTo>
                  <a:lnTo>
                    <a:pt x="7599" y="2215"/>
                  </a:lnTo>
                  <a:lnTo>
                    <a:pt x="7699" y="2030"/>
                  </a:lnTo>
                  <a:lnTo>
                    <a:pt x="7799" y="1846"/>
                  </a:lnTo>
                  <a:lnTo>
                    <a:pt x="7799" y="1661"/>
                  </a:lnTo>
                  <a:lnTo>
                    <a:pt x="7899" y="1569"/>
                  </a:lnTo>
                  <a:lnTo>
                    <a:pt x="7999" y="1476"/>
                  </a:lnTo>
                  <a:lnTo>
                    <a:pt x="7999" y="1199"/>
                  </a:lnTo>
                  <a:lnTo>
                    <a:pt x="8199" y="1107"/>
                  </a:lnTo>
                  <a:lnTo>
                    <a:pt x="8299" y="1015"/>
                  </a:lnTo>
                  <a:lnTo>
                    <a:pt x="8499" y="830"/>
                  </a:lnTo>
                  <a:lnTo>
                    <a:pt x="8399" y="738"/>
                  </a:lnTo>
                  <a:lnTo>
                    <a:pt x="8599" y="553"/>
                  </a:lnTo>
                  <a:lnTo>
                    <a:pt x="8599" y="369"/>
                  </a:lnTo>
                  <a:lnTo>
                    <a:pt x="8799" y="276"/>
                  </a:lnTo>
                  <a:lnTo>
                    <a:pt x="8899" y="92"/>
                  </a:lnTo>
                  <a:lnTo>
                    <a:pt x="8999" y="0"/>
                  </a:lnTo>
                  <a:lnTo>
                    <a:pt x="8999" y="0"/>
                  </a:lnTo>
                  <a:lnTo>
                    <a:pt x="8999" y="0"/>
                  </a:lnTo>
                  <a:lnTo>
                    <a:pt x="8999" y="0"/>
                  </a:lnTo>
                  <a:lnTo>
                    <a:pt x="8899" y="0"/>
                  </a:lnTo>
                  <a:lnTo>
                    <a:pt x="8599" y="276"/>
                  </a:lnTo>
                  <a:lnTo>
                    <a:pt x="8399" y="553"/>
                  </a:lnTo>
                  <a:lnTo>
                    <a:pt x="8100" y="738"/>
                  </a:lnTo>
                  <a:lnTo>
                    <a:pt x="7899" y="1015"/>
                  </a:lnTo>
                  <a:lnTo>
                    <a:pt x="7699" y="1107"/>
                  </a:lnTo>
                  <a:lnTo>
                    <a:pt x="7399" y="1384"/>
                  </a:lnTo>
                  <a:lnTo>
                    <a:pt x="7199" y="1661"/>
                  </a:lnTo>
                  <a:lnTo>
                    <a:pt x="7099" y="1938"/>
                  </a:lnTo>
                  <a:lnTo>
                    <a:pt x="6899" y="2215"/>
                  </a:lnTo>
                  <a:lnTo>
                    <a:pt x="6699" y="2492"/>
                  </a:lnTo>
                  <a:lnTo>
                    <a:pt x="6499" y="2769"/>
                  </a:lnTo>
                  <a:lnTo>
                    <a:pt x="6299" y="3046"/>
                  </a:lnTo>
                  <a:lnTo>
                    <a:pt x="6099" y="3322"/>
                  </a:lnTo>
                  <a:lnTo>
                    <a:pt x="5699" y="3784"/>
                  </a:lnTo>
                  <a:lnTo>
                    <a:pt x="5599" y="4061"/>
                  </a:lnTo>
                  <a:lnTo>
                    <a:pt x="5299" y="4430"/>
                  </a:lnTo>
                  <a:lnTo>
                    <a:pt x="5099" y="4522"/>
                  </a:lnTo>
                  <a:lnTo>
                    <a:pt x="4999" y="4615"/>
                  </a:lnTo>
                  <a:lnTo>
                    <a:pt x="4799" y="4615"/>
                  </a:lnTo>
                  <a:lnTo>
                    <a:pt x="4699" y="4522"/>
                  </a:lnTo>
                  <a:lnTo>
                    <a:pt x="4399" y="4522"/>
                  </a:lnTo>
                  <a:lnTo>
                    <a:pt x="4099" y="4338"/>
                  </a:lnTo>
                  <a:lnTo>
                    <a:pt x="3999" y="4338"/>
                  </a:lnTo>
                  <a:lnTo>
                    <a:pt x="3699" y="4061"/>
                  </a:lnTo>
                  <a:lnTo>
                    <a:pt x="3399" y="3968"/>
                  </a:lnTo>
                  <a:lnTo>
                    <a:pt x="3099" y="3784"/>
                  </a:lnTo>
                  <a:lnTo>
                    <a:pt x="2799" y="3692"/>
                  </a:lnTo>
                  <a:lnTo>
                    <a:pt x="2399" y="3599"/>
                  </a:lnTo>
                  <a:lnTo>
                    <a:pt x="2299" y="3322"/>
                  </a:lnTo>
                  <a:lnTo>
                    <a:pt x="1899" y="3230"/>
                  </a:lnTo>
                  <a:lnTo>
                    <a:pt x="1699" y="2953"/>
                  </a:lnTo>
                  <a:lnTo>
                    <a:pt x="1299" y="2861"/>
                  </a:lnTo>
                  <a:lnTo>
                    <a:pt x="1099" y="2584"/>
                  </a:lnTo>
                  <a:lnTo>
                    <a:pt x="799" y="2492"/>
                  </a:lnTo>
                  <a:lnTo>
                    <a:pt x="499" y="2399"/>
                  </a:lnTo>
                  <a:lnTo>
                    <a:pt x="399" y="2399"/>
                  </a:lnTo>
                  <a:lnTo>
                    <a:pt x="299" y="2215"/>
                  </a:lnTo>
                  <a:lnTo>
                    <a:pt x="199" y="2122"/>
                  </a:lnTo>
                  <a:lnTo>
                    <a:pt x="99" y="2122"/>
                  </a:lnTo>
                  <a:lnTo>
                    <a:pt x="0" y="2122"/>
                  </a:lnTo>
                  <a:lnTo>
                    <a:pt x="0" y="2122"/>
                  </a:lnTo>
                  <a:lnTo>
                    <a:pt x="0" y="2215"/>
                  </a:lnTo>
                  <a:lnTo>
                    <a:pt x="0" y="2399"/>
                  </a:lnTo>
                  <a:lnTo>
                    <a:pt x="199" y="2584"/>
                  </a:lnTo>
                  <a:lnTo>
                    <a:pt x="299" y="2676"/>
                  </a:lnTo>
                  <a:lnTo>
                    <a:pt x="499" y="3046"/>
                  </a:lnTo>
                  <a:lnTo>
                    <a:pt x="699" y="3322"/>
                  </a:lnTo>
                  <a:lnTo>
                    <a:pt x="1099" y="3692"/>
                  </a:lnTo>
                  <a:lnTo>
                    <a:pt x="1299" y="3876"/>
                  </a:lnTo>
                  <a:lnTo>
                    <a:pt x="1499" y="4061"/>
                  </a:lnTo>
                  <a:lnTo>
                    <a:pt x="1799" y="4153"/>
                  </a:lnTo>
                  <a:lnTo>
                    <a:pt x="2099" y="4430"/>
                  </a:lnTo>
                  <a:lnTo>
                    <a:pt x="2299" y="4522"/>
                  </a:lnTo>
                  <a:lnTo>
                    <a:pt x="2599" y="4799"/>
                  </a:lnTo>
                  <a:lnTo>
                    <a:pt x="2899" y="4892"/>
                  </a:lnTo>
                  <a:lnTo>
                    <a:pt x="3299" y="5076"/>
                  </a:lnTo>
                  <a:lnTo>
                    <a:pt x="3499" y="5261"/>
                  </a:lnTo>
                  <a:lnTo>
                    <a:pt x="3899" y="5353"/>
                  </a:lnTo>
                  <a:lnTo>
                    <a:pt x="4099" y="5630"/>
                  </a:lnTo>
                  <a:lnTo>
                    <a:pt x="4499" y="5722"/>
                  </a:lnTo>
                  <a:lnTo>
                    <a:pt x="4599" y="5999"/>
                  </a:lnTo>
                  <a:lnTo>
                    <a:pt x="4799" y="6092"/>
                  </a:lnTo>
                  <a:lnTo>
                    <a:pt x="4899" y="6276"/>
                  </a:lnTo>
                  <a:lnTo>
                    <a:pt x="4999" y="6461"/>
                  </a:lnTo>
                  <a:lnTo>
                    <a:pt x="5199" y="6830"/>
                  </a:lnTo>
                  <a:lnTo>
                    <a:pt x="5299" y="7292"/>
                  </a:lnTo>
                  <a:lnTo>
                    <a:pt x="5499" y="7661"/>
                  </a:lnTo>
                  <a:lnTo>
                    <a:pt x="5599" y="8123"/>
                  </a:lnTo>
                  <a:lnTo>
                    <a:pt x="5799" y="8584"/>
                  </a:lnTo>
                  <a:lnTo>
                    <a:pt x="5999" y="9138"/>
                  </a:lnTo>
                  <a:lnTo>
                    <a:pt x="6199" y="9507"/>
                  </a:lnTo>
                  <a:lnTo>
                    <a:pt x="6299" y="10061"/>
                  </a:lnTo>
                  <a:lnTo>
                    <a:pt x="6499" y="10615"/>
                  </a:lnTo>
                  <a:lnTo>
                    <a:pt x="6599" y="11076"/>
                  </a:lnTo>
                  <a:lnTo>
                    <a:pt x="6699" y="11538"/>
                  </a:lnTo>
                  <a:lnTo>
                    <a:pt x="6999" y="12091"/>
                  </a:lnTo>
                  <a:lnTo>
                    <a:pt x="7199" y="12553"/>
                  </a:lnTo>
                  <a:lnTo>
                    <a:pt x="7399" y="13107"/>
                  </a:lnTo>
                  <a:lnTo>
                    <a:pt x="7599" y="13661"/>
                  </a:lnTo>
                  <a:lnTo>
                    <a:pt x="7799" y="14122"/>
                  </a:lnTo>
                  <a:lnTo>
                    <a:pt x="8100" y="14676"/>
                  </a:lnTo>
                  <a:lnTo>
                    <a:pt x="8299" y="15138"/>
                  </a:lnTo>
                  <a:lnTo>
                    <a:pt x="8499" y="15692"/>
                  </a:lnTo>
                  <a:lnTo>
                    <a:pt x="8699" y="16246"/>
                  </a:lnTo>
                  <a:lnTo>
                    <a:pt x="8999" y="16615"/>
                  </a:lnTo>
                  <a:lnTo>
                    <a:pt x="9399" y="17168"/>
                  </a:lnTo>
                  <a:lnTo>
                    <a:pt x="9799" y="17630"/>
                  </a:lnTo>
                  <a:lnTo>
                    <a:pt x="10199" y="17999"/>
                  </a:lnTo>
                  <a:lnTo>
                    <a:pt x="10599" y="18461"/>
                  </a:lnTo>
                  <a:lnTo>
                    <a:pt x="10999" y="18923"/>
                  </a:lnTo>
                  <a:lnTo>
                    <a:pt x="11299" y="19292"/>
                  </a:lnTo>
                  <a:lnTo>
                    <a:pt x="11699" y="19661"/>
                  </a:lnTo>
                  <a:lnTo>
                    <a:pt x="12199" y="20030"/>
                  </a:lnTo>
                  <a:lnTo>
                    <a:pt x="12799" y="20399"/>
                  </a:lnTo>
                  <a:lnTo>
                    <a:pt x="13199" y="20584"/>
                  </a:lnTo>
                  <a:lnTo>
                    <a:pt x="13799" y="20953"/>
                  </a:lnTo>
                  <a:lnTo>
                    <a:pt x="14499" y="21138"/>
                  </a:lnTo>
                  <a:lnTo>
                    <a:pt x="14899" y="21322"/>
                  </a:lnTo>
                  <a:lnTo>
                    <a:pt x="15499" y="21507"/>
                  </a:lnTo>
                  <a:lnTo>
                    <a:pt x="15999" y="21600"/>
                  </a:lnTo>
                  <a:lnTo>
                    <a:pt x="16499" y="21507"/>
                  </a:lnTo>
                  <a:lnTo>
                    <a:pt x="16799" y="21600"/>
                  </a:lnTo>
                  <a:lnTo>
                    <a:pt x="17299" y="21600"/>
                  </a:lnTo>
                  <a:lnTo>
                    <a:pt x="17699" y="21507"/>
                  </a:lnTo>
                  <a:lnTo>
                    <a:pt x="18199" y="21322"/>
                  </a:lnTo>
                  <a:lnTo>
                    <a:pt x="18499" y="21230"/>
                  </a:lnTo>
                  <a:lnTo>
                    <a:pt x="18900" y="21045"/>
                  </a:lnTo>
                  <a:lnTo>
                    <a:pt x="19199" y="20953"/>
                  </a:lnTo>
                  <a:lnTo>
                    <a:pt x="19599" y="20769"/>
                  </a:lnTo>
                  <a:lnTo>
                    <a:pt x="19699" y="20399"/>
                  </a:lnTo>
                  <a:lnTo>
                    <a:pt x="20099" y="20215"/>
                  </a:lnTo>
                  <a:lnTo>
                    <a:pt x="20299" y="19845"/>
                  </a:lnTo>
                  <a:lnTo>
                    <a:pt x="20499" y="19569"/>
                  </a:lnTo>
                  <a:lnTo>
                    <a:pt x="20799" y="19199"/>
                  </a:lnTo>
                  <a:lnTo>
                    <a:pt x="20999" y="18830"/>
                  </a:lnTo>
                  <a:lnTo>
                    <a:pt x="20999" y="18461"/>
                  </a:lnTo>
                  <a:lnTo>
                    <a:pt x="21199" y="18092"/>
                  </a:lnTo>
                  <a:lnTo>
                    <a:pt x="21299" y="17630"/>
                  </a:lnTo>
                  <a:lnTo>
                    <a:pt x="21499" y="17261"/>
                  </a:lnTo>
                  <a:lnTo>
                    <a:pt x="21499" y="16799"/>
                  </a:lnTo>
                  <a:lnTo>
                    <a:pt x="21499" y="16338"/>
                  </a:lnTo>
                  <a:lnTo>
                    <a:pt x="21600" y="15784"/>
                  </a:lnTo>
                  <a:lnTo>
                    <a:pt x="21600" y="15322"/>
                  </a:lnTo>
                  <a:lnTo>
                    <a:pt x="21600" y="14861"/>
                  </a:lnTo>
                  <a:lnTo>
                    <a:pt x="21600" y="14307"/>
                  </a:lnTo>
                  <a:lnTo>
                    <a:pt x="21499" y="13846"/>
                  </a:lnTo>
                  <a:lnTo>
                    <a:pt x="21399" y="13292"/>
                  </a:lnTo>
                  <a:lnTo>
                    <a:pt x="21299" y="12738"/>
                  </a:lnTo>
                  <a:lnTo>
                    <a:pt x="21299" y="12553"/>
                  </a:lnTo>
                  <a:lnTo>
                    <a:pt x="21099" y="12369"/>
                  </a:lnTo>
                  <a:lnTo>
                    <a:pt x="21099" y="12091"/>
                  </a:lnTo>
                  <a:lnTo>
                    <a:pt x="20999" y="11815"/>
                  </a:lnTo>
                  <a:lnTo>
                    <a:pt x="20899" y="11538"/>
                  </a:lnTo>
                  <a:lnTo>
                    <a:pt x="20899" y="11169"/>
                  </a:lnTo>
                  <a:lnTo>
                    <a:pt x="20799" y="11076"/>
                  </a:lnTo>
                  <a:lnTo>
                    <a:pt x="20699" y="10800"/>
                  </a:lnTo>
                  <a:lnTo>
                    <a:pt x="20599" y="10430"/>
                  </a:lnTo>
                  <a:lnTo>
                    <a:pt x="20499" y="10153"/>
                  </a:lnTo>
                  <a:lnTo>
                    <a:pt x="20399" y="9969"/>
                  </a:lnTo>
                  <a:lnTo>
                    <a:pt x="20299" y="9692"/>
                  </a:lnTo>
                  <a:lnTo>
                    <a:pt x="20099" y="9322"/>
                  </a:lnTo>
                  <a:lnTo>
                    <a:pt x="20099" y="9045"/>
                  </a:lnTo>
                  <a:lnTo>
                    <a:pt x="19899" y="8676"/>
                  </a:lnTo>
                  <a:lnTo>
                    <a:pt x="19699" y="8492"/>
                  </a:lnTo>
                  <a:lnTo>
                    <a:pt x="19599" y="8215"/>
                  </a:lnTo>
                  <a:lnTo>
                    <a:pt x="19499" y="7938"/>
                  </a:lnTo>
                  <a:lnTo>
                    <a:pt x="19299" y="7569"/>
                  </a:lnTo>
                  <a:lnTo>
                    <a:pt x="19099" y="7384"/>
                  </a:lnTo>
                  <a:lnTo>
                    <a:pt x="18999" y="7015"/>
                  </a:lnTo>
                  <a:lnTo>
                    <a:pt x="18799" y="6738"/>
                  </a:lnTo>
                  <a:lnTo>
                    <a:pt x="18599" y="6461"/>
                  </a:lnTo>
                  <a:lnTo>
                    <a:pt x="18499" y="6184"/>
                  </a:lnTo>
                  <a:lnTo>
                    <a:pt x="18299" y="5815"/>
                  </a:lnTo>
                  <a:lnTo>
                    <a:pt x="17999" y="5538"/>
                  </a:lnTo>
                  <a:lnTo>
                    <a:pt x="17899" y="5353"/>
                  </a:lnTo>
                  <a:lnTo>
                    <a:pt x="17699" y="4984"/>
                  </a:lnTo>
                  <a:lnTo>
                    <a:pt x="17499" y="4707"/>
                  </a:lnTo>
                  <a:lnTo>
                    <a:pt x="17199" y="4430"/>
                  </a:lnTo>
                  <a:lnTo>
                    <a:pt x="17099" y="4153"/>
                  </a:lnTo>
                  <a:lnTo>
                    <a:pt x="16799" y="3968"/>
                  </a:lnTo>
                  <a:lnTo>
                    <a:pt x="16699" y="3876"/>
                  </a:lnTo>
                  <a:lnTo>
                    <a:pt x="16699" y="3876"/>
                  </a:lnTo>
                  <a:lnTo>
                    <a:pt x="16699" y="3968"/>
                  </a:lnTo>
                  <a:lnTo>
                    <a:pt x="16899" y="4153"/>
                  </a:lnTo>
                  <a:lnTo>
                    <a:pt x="16999" y="4153"/>
                  </a:lnTo>
                  <a:lnTo>
                    <a:pt x="17099" y="4430"/>
                  </a:lnTo>
                  <a:lnTo>
                    <a:pt x="17299" y="4707"/>
                  </a:lnTo>
                  <a:lnTo>
                    <a:pt x="17499" y="4984"/>
                  </a:lnTo>
                  <a:lnTo>
                    <a:pt x="17599" y="5261"/>
                  </a:lnTo>
                  <a:lnTo>
                    <a:pt x="17799" y="5538"/>
                  </a:lnTo>
                  <a:lnTo>
                    <a:pt x="17999" y="5907"/>
                  </a:lnTo>
                  <a:lnTo>
                    <a:pt x="18199" y="6184"/>
                  </a:lnTo>
                  <a:lnTo>
                    <a:pt x="18399" y="6553"/>
                  </a:lnTo>
                  <a:lnTo>
                    <a:pt x="18599" y="6830"/>
                  </a:lnTo>
                  <a:lnTo>
                    <a:pt x="18699" y="7015"/>
                  </a:lnTo>
                  <a:lnTo>
                    <a:pt x="18799" y="7199"/>
                  </a:lnTo>
                  <a:lnTo>
                    <a:pt x="19099" y="7753"/>
                  </a:lnTo>
                  <a:lnTo>
                    <a:pt x="19399" y="8307"/>
                  </a:lnTo>
                  <a:lnTo>
                    <a:pt x="19699" y="8953"/>
                  </a:lnTo>
                  <a:lnTo>
                    <a:pt x="19999" y="9599"/>
                  </a:lnTo>
                  <a:lnTo>
                    <a:pt x="20099" y="10153"/>
                  </a:lnTo>
                  <a:lnTo>
                    <a:pt x="20299" y="10892"/>
                  </a:lnTo>
                  <a:lnTo>
                    <a:pt x="20399" y="11445"/>
                  </a:lnTo>
                  <a:lnTo>
                    <a:pt x="20599" y="12091"/>
                  </a:lnTo>
                  <a:lnTo>
                    <a:pt x="20599" y="12738"/>
                  </a:lnTo>
                  <a:lnTo>
                    <a:pt x="20699" y="13384"/>
                  </a:lnTo>
                  <a:lnTo>
                    <a:pt x="20699" y="14122"/>
                  </a:lnTo>
                  <a:lnTo>
                    <a:pt x="20599" y="14584"/>
                  </a:lnTo>
                  <a:lnTo>
                    <a:pt x="20599" y="15230"/>
                  </a:lnTo>
                  <a:lnTo>
                    <a:pt x="20499" y="15876"/>
                  </a:lnTo>
                  <a:lnTo>
                    <a:pt x="20399" y="16430"/>
                  </a:lnTo>
                  <a:lnTo>
                    <a:pt x="20399" y="16984"/>
                  </a:lnTo>
                  <a:lnTo>
                    <a:pt x="20199" y="17538"/>
                  </a:lnTo>
                  <a:lnTo>
                    <a:pt x="19999" y="17907"/>
                  </a:lnTo>
                  <a:lnTo>
                    <a:pt x="19799" y="18369"/>
                  </a:lnTo>
                  <a:lnTo>
                    <a:pt x="19499" y="18830"/>
                  </a:lnTo>
                  <a:lnTo>
                    <a:pt x="19199" y="19107"/>
                  </a:lnTo>
                  <a:lnTo>
                    <a:pt x="18900" y="19384"/>
                  </a:lnTo>
                  <a:lnTo>
                    <a:pt x="18499" y="19569"/>
                  </a:lnTo>
                  <a:lnTo>
                    <a:pt x="17999" y="19753"/>
                  </a:lnTo>
                  <a:lnTo>
                    <a:pt x="17699" y="19753"/>
                  </a:lnTo>
                  <a:lnTo>
                    <a:pt x="17199" y="19845"/>
                  </a:lnTo>
                  <a:lnTo>
                    <a:pt x="16699" y="19845"/>
                  </a:lnTo>
                  <a:lnTo>
                    <a:pt x="16200" y="19845"/>
                  </a:lnTo>
                  <a:lnTo>
                    <a:pt x="15599" y="19569"/>
                  </a:lnTo>
                  <a:lnTo>
                    <a:pt x="14999" y="19292"/>
                  </a:lnTo>
                  <a:lnTo>
                    <a:pt x="14299" y="18830"/>
                  </a:lnTo>
                  <a:lnTo>
                    <a:pt x="13699" y="18553"/>
                  </a:lnTo>
                  <a:lnTo>
                    <a:pt x="13500" y="18369"/>
                  </a:lnTo>
                  <a:lnTo>
                    <a:pt x="13299" y="18184"/>
                  </a:lnTo>
                  <a:lnTo>
                    <a:pt x="13099" y="18092"/>
                  </a:lnTo>
                  <a:lnTo>
                    <a:pt x="12899" y="17815"/>
                  </a:lnTo>
                  <a:lnTo>
                    <a:pt x="12799" y="17630"/>
                  </a:lnTo>
                  <a:lnTo>
                    <a:pt x="12499" y="17538"/>
                  </a:lnTo>
                  <a:lnTo>
                    <a:pt x="12399" y="17353"/>
                  </a:lnTo>
                  <a:lnTo>
                    <a:pt x="12199" y="17076"/>
                  </a:lnTo>
                  <a:lnTo>
                    <a:pt x="12099" y="16984"/>
                  </a:lnTo>
                  <a:lnTo>
                    <a:pt x="11899" y="16707"/>
                  </a:lnTo>
                  <a:lnTo>
                    <a:pt x="11699" y="16430"/>
                  </a:lnTo>
                  <a:lnTo>
                    <a:pt x="11499" y="16246"/>
                  </a:lnTo>
                  <a:lnTo>
                    <a:pt x="11499" y="16061"/>
                  </a:lnTo>
                  <a:lnTo>
                    <a:pt x="11299" y="15784"/>
                  </a:lnTo>
                  <a:lnTo>
                    <a:pt x="11099" y="15507"/>
                  </a:lnTo>
                  <a:lnTo>
                    <a:pt x="10999" y="15322"/>
                  </a:lnTo>
                  <a:lnTo>
                    <a:pt x="10699" y="15046"/>
                  </a:lnTo>
                  <a:lnTo>
                    <a:pt x="10599" y="14768"/>
                  </a:lnTo>
                  <a:lnTo>
                    <a:pt x="10399" y="14676"/>
                  </a:lnTo>
                  <a:lnTo>
                    <a:pt x="10299" y="14399"/>
                  </a:lnTo>
                  <a:lnTo>
                    <a:pt x="10199" y="14122"/>
                  </a:lnTo>
                  <a:lnTo>
                    <a:pt x="10099" y="13938"/>
                  </a:lnTo>
                  <a:lnTo>
                    <a:pt x="9899" y="13753"/>
                  </a:lnTo>
                  <a:lnTo>
                    <a:pt x="9699" y="13476"/>
                  </a:lnTo>
                  <a:lnTo>
                    <a:pt x="9699" y="13292"/>
                  </a:lnTo>
                  <a:lnTo>
                    <a:pt x="9699" y="13107"/>
                  </a:lnTo>
                  <a:lnTo>
                    <a:pt x="9499" y="12830"/>
                  </a:lnTo>
                  <a:lnTo>
                    <a:pt x="9499" y="12646"/>
                  </a:lnTo>
                  <a:lnTo>
                    <a:pt x="9299" y="12461"/>
                  </a:lnTo>
                  <a:lnTo>
                    <a:pt x="9299" y="12276"/>
                  </a:lnTo>
                  <a:lnTo>
                    <a:pt x="9199" y="12091"/>
                  </a:lnTo>
                  <a:lnTo>
                    <a:pt x="9099" y="11907"/>
                  </a:lnTo>
                  <a:lnTo>
                    <a:pt x="8999" y="11815"/>
                  </a:lnTo>
                  <a:lnTo>
                    <a:pt x="8999" y="11630"/>
                  </a:lnTo>
                  <a:lnTo>
                    <a:pt x="8999" y="11445"/>
                  </a:lnTo>
                  <a:lnTo>
                    <a:pt x="8799" y="11169"/>
                  </a:lnTo>
                  <a:lnTo>
                    <a:pt x="8599" y="10984"/>
                  </a:lnTo>
                  <a:lnTo>
                    <a:pt x="8499" y="10615"/>
                  </a:lnTo>
                  <a:lnTo>
                    <a:pt x="8399" y="10430"/>
                  </a:lnTo>
                  <a:lnTo>
                    <a:pt x="8299" y="10061"/>
                  </a:lnTo>
                  <a:lnTo>
                    <a:pt x="8199" y="9784"/>
                  </a:lnTo>
                  <a:lnTo>
                    <a:pt x="8100" y="9415"/>
                  </a:lnTo>
                  <a:lnTo>
                    <a:pt x="7999" y="9138"/>
                  </a:lnTo>
                  <a:lnTo>
                    <a:pt x="7999" y="8953"/>
                  </a:lnTo>
                  <a:lnTo>
                    <a:pt x="7899" y="8676"/>
                  </a:lnTo>
                  <a:lnTo>
                    <a:pt x="7899" y="8584"/>
                  </a:lnTo>
                  <a:lnTo>
                    <a:pt x="7799" y="8492"/>
                  </a:lnTo>
                  <a:lnTo>
                    <a:pt x="7899" y="8307"/>
                  </a:lnTo>
                  <a:lnTo>
                    <a:pt x="7899" y="8215"/>
                  </a:lnTo>
                  <a:lnTo>
                    <a:pt x="7899" y="8215"/>
                  </a:lnTo>
                  <a:lnTo>
                    <a:pt x="7899" y="8123"/>
                  </a:lnTo>
                  <a:lnTo>
                    <a:pt x="7899" y="8123"/>
                  </a:lnTo>
                  <a:lnTo>
                    <a:pt x="7799" y="8123"/>
                  </a:lnTo>
                  <a:lnTo>
                    <a:pt x="7799" y="8123"/>
                  </a:lnTo>
                  <a:lnTo>
                    <a:pt x="7799" y="8123"/>
                  </a:lnTo>
                  <a:lnTo>
                    <a:pt x="7799" y="8123"/>
                  </a:lnTo>
                  <a:lnTo>
                    <a:pt x="7999" y="8123"/>
                  </a:lnTo>
                  <a:lnTo>
                    <a:pt x="8199" y="8307"/>
                  </a:lnTo>
                  <a:lnTo>
                    <a:pt x="8499" y="8492"/>
                  </a:lnTo>
                  <a:lnTo>
                    <a:pt x="8599" y="8769"/>
                  </a:lnTo>
                  <a:lnTo>
                    <a:pt x="8999" y="8861"/>
                  </a:lnTo>
                  <a:lnTo>
                    <a:pt x="9199" y="9138"/>
                  </a:lnTo>
                  <a:lnTo>
                    <a:pt x="9499" y="9322"/>
                  </a:lnTo>
                  <a:lnTo>
                    <a:pt x="9699" y="9599"/>
                  </a:lnTo>
                  <a:lnTo>
                    <a:pt x="9999" y="9784"/>
                  </a:lnTo>
                  <a:lnTo>
                    <a:pt x="10199" y="9969"/>
                  </a:lnTo>
                  <a:lnTo>
                    <a:pt x="10499" y="10061"/>
                  </a:lnTo>
                  <a:lnTo>
                    <a:pt x="10599" y="10153"/>
                  </a:lnTo>
                  <a:lnTo>
                    <a:pt x="10699" y="10153"/>
                  </a:lnTo>
                  <a:lnTo>
                    <a:pt x="10800" y="10245"/>
                  </a:lnTo>
                  <a:lnTo>
                    <a:pt x="10899" y="10153"/>
                  </a:lnTo>
                  <a:lnTo>
                    <a:pt x="10999" y="9969"/>
                  </a:lnTo>
                  <a:lnTo>
                    <a:pt x="10999" y="9692"/>
                  </a:lnTo>
                  <a:lnTo>
                    <a:pt x="10999" y="9507"/>
                  </a:lnTo>
                  <a:lnTo>
                    <a:pt x="10800" y="9322"/>
                  </a:lnTo>
                  <a:lnTo>
                    <a:pt x="10599" y="9045"/>
                  </a:lnTo>
                  <a:lnTo>
                    <a:pt x="10499" y="8861"/>
                  </a:lnTo>
                  <a:lnTo>
                    <a:pt x="10199" y="8676"/>
                  </a:lnTo>
                  <a:lnTo>
                    <a:pt x="10099" y="8492"/>
                  </a:lnTo>
                  <a:lnTo>
                    <a:pt x="9799" y="8399"/>
                  </a:lnTo>
                  <a:lnTo>
                    <a:pt x="9499" y="8123"/>
                  </a:lnTo>
                  <a:lnTo>
                    <a:pt x="9299" y="7938"/>
                  </a:lnTo>
                  <a:lnTo>
                    <a:pt x="8899" y="7753"/>
                  </a:lnTo>
                  <a:lnTo>
                    <a:pt x="8699" y="7569"/>
                  </a:lnTo>
                  <a:lnTo>
                    <a:pt x="8299" y="7384"/>
                  </a:lnTo>
                  <a:lnTo>
                    <a:pt x="8199" y="7384"/>
                  </a:lnTo>
                  <a:lnTo>
                    <a:pt x="7899" y="7107"/>
                  </a:lnTo>
                  <a:lnTo>
                    <a:pt x="7799" y="6830"/>
                  </a:lnTo>
                </a:path>
              </a:pathLst>
            </a:custGeom>
            <a:solidFill>
              <a:schemeClr val="folHlink">
                <a:alpha val="100000"/>
              </a:schemeClr>
            </a:solidFill>
            <a:ln w="9525">
              <a:noFill/>
            </a:ln>
          </p:spPr>
          <p:txBody>
            <a:bodyPr/>
            <a:lstStyle/>
            <a:p>
              <a:endParaRPr lang="en-US"/>
            </a:p>
          </p:txBody>
        </p:sp>
        <p:sp>
          <p:nvSpPr>
            <p:cNvPr id="2058" name="未知"/>
            <p:cNvSpPr>
              <a:spLocks noChangeAspect="1"/>
            </p:cNvSpPr>
            <p:nvPr/>
          </p:nvSpPr>
          <p:spPr>
            <a:xfrm>
              <a:off x="592" y="513"/>
              <a:ext cx="163" cy="530"/>
            </a:xfrm>
            <a:custGeom>
              <a:avLst/>
              <a:gdLst/>
              <a:ahLst/>
              <a:cxnLst>
                <a:cxn ang="0">
                  <a:pos x="156" y="181"/>
                </a:cxn>
                <a:cxn ang="0">
                  <a:pos x="156" y="163"/>
                </a:cxn>
                <a:cxn ang="0">
                  <a:pos x="156" y="143"/>
                </a:cxn>
                <a:cxn ang="0">
                  <a:pos x="156" y="122"/>
                </a:cxn>
                <a:cxn ang="0">
                  <a:pos x="156" y="100"/>
                </a:cxn>
                <a:cxn ang="0">
                  <a:pos x="156" y="79"/>
                </a:cxn>
                <a:cxn ang="0">
                  <a:pos x="154" y="57"/>
                </a:cxn>
                <a:cxn ang="0">
                  <a:pos x="149" y="38"/>
                </a:cxn>
                <a:cxn ang="0">
                  <a:pos x="138" y="20"/>
                </a:cxn>
                <a:cxn ang="0">
                  <a:pos x="127" y="11"/>
                </a:cxn>
                <a:cxn ang="0">
                  <a:pos x="109" y="0"/>
                </a:cxn>
                <a:cxn ang="0">
                  <a:pos x="100" y="2"/>
                </a:cxn>
                <a:cxn ang="0">
                  <a:pos x="93" y="16"/>
                </a:cxn>
                <a:cxn ang="0">
                  <a:pos x="86" y="34"/>
                </a:cxn>
                <a:cxn ang="0">
                  <a:pos x="88" y="61"/>
                </a:cxn>
                <a:cxn ang="0">
                  <a:pos x="91" y="93"/>
                </a:cxn>
                <a:cxn ang="0">
                  <a:pos x="95" y="125"/>
                </a:cxn>
                <a:cxn ang="0">
                  <a:pos x="100" y="159"/>
                </a:cxn>
                <a:cxn ang="0">
                  <a:pos x="104" y="192"/>
                </a:cxn>
                <a:cxn ang="0">
                  <a:pos x="109" y="222"/>
                </a:cxn>
                <a:cxn ang="0">
                  <a:pos x="115" y="251"/>
                </a:cxn>
                <a:cxn ang="0">
                  <a:pos x="118" y="276"/>
                </a:cxn>
                <a:cxn ang="0">
                  <a:pos x="122" y="308"/>
                </a:cxn>
                <a:cxn ang="0">
                  <a:pos x="125" y="335"/>
                </a:cxn>
                <a:cxn ang="0">
                  <a:pos x="122" y="362"/>
                </a:cxn>
                <a:cxn ang="0">
                  <a:pos x="118" y="383"/>
                </a:cxn>
                <a:cxn ang="0">
                  <a:pos x="115" y="405"/>
                </a:cxn>
                <a:cxn ang="0">
                  <a:pos x="106" y="421"/>
                </a:cxn>
                <a:cxn ang="0">
                  <a:pos x="97" y="439"/>
                </a:cxn>
                <a:cxn ang="0">
                  <a:pos x="86" y="453"/>
                </a:cxn>
                <a:cxn ang="0">
                  <a:pos x="70" y="469"/>
                </a:cxn>
                <a:cxn ang="0">
                  <a:pos x="57" y="482"/>
                </a:cxn>
                <a:cxn ang="0">
                  <a:pos x="43" y="494"/>
                </a:cxn>
                <a:cxn ang="0">
                  <a:pos x="27" y="505"/>
                </a:cxn>
                <a:cxn ang="0">
                  <a:pos x="14" y="516"/>
                </a:cxn>
                <a:cxn ang="0">
                  <a:pos x="5" y="525"/>
                </a:cxn>
                <a:cxn ang="0">
                  <a:pos x="0" y="530"/>
                </a:cxn>
                <a:cxn ang="0">
                  <a:pos x="9" y="521"/>
                </a:cxn>
                <a:cxn ang="0">
                  <a:pos x="27" y="507"/>
                </a:cxn>
                <a:cxn ang="0">
                  <a:pos x="45" y="498"/>
                </a:cxn>
                <a:cxn ang="0">
                  <a:pos x="63" y="487"/>
                </a:cxn>
                <a:cxn ang="0">
                  <a:pos x="79" y="478"/>
                </a:cxn>
                <a:cxn ang="0">
                  <a:pos x="95" y="464"/>
                </a:cxn>
                <a:cxn ang="0">
                  <a:pos x="113" y="451"/>
                </a:cxn>
                <a:cxn ang="0">
                  <a:pos x="127" y="439"/>
                </a:cxn>
                <a:cxn ang="0">
                  <a:pos x="143" y="419"/>
                </a:cxn>
                <a:cxn ang="0">
                  <a:pos x="152" y="399"/>
                </a:cxn>
                <a:cxn ang="0">
                  <a:pos x="156" y="378"/>
                </a:cxn>
                <a:cxn ang="0">
                  <a:pos x="158" y="360"/>
                </a:cxn>
                <a:cxn ang="0">
                  <a:pos x="161" y="344"/>
                </a:cxn>
                <a:cxn ang="0">
                  <a:pos x="161" y="326"/>
                </a:cxn>
                <a:cxn ang="0">
                  <a:pos x="163" y="308"/>
                </a:cxn>
                <a:cxn ang="0">
                  <a:pos x="161" y="290"/>
                </a:cxn>
                <a:cxn ang="0">
                  <a:pos x="161" y="274"/>
                </a:cxn>
                <a:cxn ang="0">
                  <a:pos x="161" y="258"/>
                </a:cxn>
                <a:cxn ang="0">
                  <a:pos x="158" y="242"/>
                </a:cxn>
                <a:cxn ang="0">
                  <a:pos x="156" y="224"/>
                </a:cxn>
                <a:cxn ang="0">
                  <a:pos x="154" y="208"/>
                </a:cxn>
                <a:cxn ang="0">
                  <a:pos x="156" y="192"/>
                </a:cxn>
              </a:cxnLst>
              <a:rect l="0" t="0" r="0" b="0"/>
              <a:pathLst>
                <a:path w="21600" h="21600">
                  <a:moveTo>
                    <a:pt x="20699" y="7845"/>
                  </a:moveTo>
                  <a:lnTo>
                    <a:pt x="20399" y="7661"/>
                  </a:lnTo>
                  <a:lnTo>
                    <a:pt x="20699" y="7384"/>
                  </a:lnTo>
                  <a:lnTo>
                    <a:pt x="20399" y="7199"/>
                  </a:lnTo>
                  <a:lnTo>
                    <a:pt x="20699" y="6923"/>
                  </a:lnTo>
                  <a:lnTo>
                    <a:pt x="20699" y="6645"/>
                  </a:lnTo>
                  <a:lnTo>
                    <a:pt x="20699" y="6461"/>
                  </a:lnTo>
                  <a:lnTo>
                    <a:pt x="20699" y="6092"/>
                  </a:lnTo>
                  <a:lnTo>
                    <a:pt x="20699" y="5815"/>
                  </a:lnTo>
                  <a:lnTo>
                    <a:pt x="20999" y="5538"/>
                  </a:lnTo>
                  <a:lnTo>
                    <a:pt x="20999" y="5261"/>
                  </a:lnTo>
                  <a:lnTo>
                    <a:pt x="20699" y="4984"/>
                  </a:lnTo>
                  <a:lnTo>
                    <a:pt x="20999" y="4707"/>
                  </a:lnTo>
                  <a:lnTo>
                    <a:pt x="20999" y="4338"/>
                  </a:lnTo>
                  <a:lnTo>
                    <a:pt x="20699" y="4061"/>
                  </a:lnTo>
                  <a:lnTo>
                    <a:pt x="20999" y="3784"/>
                  </a:lnTo>
                  <a:lnTo>
                    <a:pt x="20999" y="3507"/>
                  </a:lnTo>
                  <a:lnTo>
                    <a:pt x="20699" y="3230"/>
                  </a:lnTo>
                  <a:lnTo>
                    <a:pt x="20399" y="2861"/>
                  </a:lnTo>
                  <a:lnTo>
                    <a:pt x="20399" y="2584"/>
                  </a:lnTo>
                  <a:lnTo>
                    <a:pt x="20399" y="2307"/>
                  </a:lnTo>
                  <a:lnTo>
                    <a:pt x="20099" y="2122"/>
                  </a:lnTo>
                  <a:lnTo>
                    <a:pt x="19799" y="1846"/>
                  </a:lnTo>
                  <a:lnTo>
                    <a:pt x="19799" y="1569"/>
                  </a:lnTo>
                  <a:lnTo>
                    <a:pt x="19199" y="1291"/>
                  </a:lnTo>
                  <a:lnTo>
                    <a:pt x="18599" y="1107"/>
                  </a:lnTo>
                  <a:lnTo>
                    <a:pt x="18299" y="830"/>
                  </a:lnTo>
                  <a:lnTo>
                    <a:pt x="17999" y="738"/>
                  </a:lnTo>
                  <a:lnTo>
                    <a:pt x="17099" y="645"/>
                  </a:lnTo>
                  <a:lnTo>
                    <a:pt x="16799" y="461"/>
                  </a:lnTo>
                  <a:lnTo>
                    <a:pt x="15899" y="276"/>
                  </a:lnTo>
                  <a:lnTo>
                    <a:pt x="15299" y="184"/>
                  </a:lnTo>
                  <a:lnTo>
                    <a:pt x="14399" y="0"/>
                  </a:lnTo>
                  <a:lnTo>
                    <a:pt x="14099" y="92"/>
                  </a:lnTo>
                  <a:lnTo>
                    <a:pt x="13799" y="92"/>
                  </a:lnTo>
                  <a:lnTo>
                    <a:pt x="13199" y="92"/>
                  </a:lnTo>
                  <a:lnTo>
                    <a:pt x="12899" y="184"/>
                  </a:lnTo>
                  <a:lnTo>
                    <a:pt x="12599" y="461"/>
                  </a:lnTo>
                  <a:lnTo>
                    <a:pt x="12299" y="645"/>
                  </a:lnTo>
                  <a:lnTo>
                    <a:pt x="11999" y="830"/>
                  </a:lnTo>
                  <a:lnTo>
                    <a:pt x="11699" y="1107"/>
                  </a:lnTo>
                  <a:lnTo>
                    <a:pt x="11399" y="1384"/>
                  </a:lnTo>
                  <a:lnTo>
                    <a:pt x="11399" y="1753"/>
                  </a:lnTo>
                  <a:lnTo>
                    <a:pt x="11399" y="2122"/>
                  </a:lnTo>
                  <a:lnTo>
                    <a:pt x="11699" y="2492"/>
                  </a:lnTo>
                  <a:lnTo>
                    <a:pt x="11699" y="2861"/>
                  </a:lnTo>
                  <a:lnTo>
                    <a:pt x="11699" y="3230"/>
                  </a:lnTo>
                  <a:lnTo>
                    <a:pt x="11999" y="3784"/>
                  </a:lnTo>
                  <a:lnTo>
                    <a:pt x="11999" y="4246"/>
                  </a:lnTo>
                  <a:lnTo>
                    <a:pt x="12299" y="4615"/>
                  </a:lnTo>
                  <a:lnTo>
                    <a:pt x="12599" y="5076"/>
                  </a:lnTo>
                  <a:lnTo>
                    <a:pt x="12899" y="5630"/>
                  </a:lnTo>
                  <a:lnTo>
                    <a:pt x="12899" y="5999"/>
                  </a:lnTo>
                  <a:lnTo>
                    <a:pt x="13199" y="6461"/>
                  </a:lnTo>
                  <a:lnTo>
                    <a:pt x="13199" y="7015"/>
                  </a:lnTo>
                  <a:lnTo>
                    <a:pt x="13500" y="7384"/>
                  </a:lnTo>
                  <a:lnTo>
                    <a:pt x="13799" y="7845"/>
                  </a:lnTo>
                  <a:lnTo>
                    <a:pt x="14099" y="8215"/>
                  </a:lnTo>
                  <a:lnTo>
                    <a:pt x="14399" y="8861"/>
                  </a:lnTo>
                  <a:lnTo>
                    <a:pt x="14399" y="9045"/>
                  </a:lnTo>
                  <a:lnTo>
                    <a:pt x="14699" y="9507"/>
                  </a:lnTo>
                  <a:lnTo>
                    <a:pt x="14999" y="9876"/>
                  </a:lnTo>
                  <a:lnTo>
                    <a:pt x="15299" y="10245"/>
                  </a:lnTo>
                  <a:lnTo>
                    <a:pt x="14999" y="10522"/>
                  </a:lnTo>
                  <a:lnTo>
                    <a:pt x="15299" y="10707"/>
                  </a:lnTo>
                  <a:lnTo>
                    <a:pt x="15599" y="11261"/>
                  </a:lnTo>
                  <a:lnTo>
                    <a:pt x="15599" y="11722"/>
                  </a:lnTo>
                  <a:lnTo>
                    <a:pt x="15899" y="12091"/>
                  </a:lnTo>
                  <a:lnTo>
                    <a:pt x="16200" y="12553"/>
                  </a:lnTo>
                  <a:lnTo>
                    <a:pt x="16200" y="12922"/>
                  </a:lnTo>
                  <a:lnTo>
                    <a:pt x="16200" y="13384"/>
                  </a:lnTo>
                  <a:lnTo>
                    <a:pt x="16499" y="13661"/>
                  </a:lnTo>
                  <a:lnTo>
                    <a:pt x="16499" y="14030"/>
                  </a:lnTo>
                  <a:lnTo>
                    <a:pt x="16499" y="14399"/>
                  </a:lnTo>
                  <a:lnTo>
                    <a:pt x="16200" y="14768"/>
                  </a:lnTo>
                  <a:lnTo>
                    <a:pt x="16200" y="15046"/>
                  </a:lnTo>
                  <a:lnTo>
                    <a:pt x="15899" y="15322"/>
                  </a:lnTo>
                  <a:lnTo>
                    <a:pt x="15599" y="15599"/>
                  </a:lnTo>
                  <a:lnTo>
                    <a:pt x="15599" y="15876"/>
                  </a:lnTo>
                  <a:lnTo>
                    <a:pt x="15299" y="16153"/>
                  </a:lnTo>
                  <a:lnTo>
                    <a:pt x="15299" y="16522"/>
                  </a:lnTo>
                  <a:lnTo>
                    <a:pt x="14699" y="16615"/>
                  </a:lnTo>
                  <a:lnTo>
                    <a:pt x="14399" y="16892"/>
                  </a:lnTo>
                  <a:lnTo>
                    <a:pt x="14099" y="17168"/>
                  </a:lnTo>
                  <a:lnTo>
                    <a:pt x="13799" y="17445"/>
                  </a:lnTo>
                  <a:lnTo>
                    <a:pt x="13500" y="17630"/>
                  </a:lnTo>
                  <a:lnTo>
                    <a:pt x="12899" y="17907"/>
                  </a:lnTo>
                  <a:lnTo>
                    <a:pt x="11999" y="18092"/>
                  </a:lnTo>
                  <a:lnTo>
                    <a:pt x="11699" y="18369"/>
                  </a:lnTo>
                  <a:lnTo>
                    <a:pt x="11399" y="18461"/>
                  </a:lnTo>
                  <a:lnTo>
                    <a:pt x="10800" y="18645"/>
                  </a:lnTo>
                  <a:lnTo>
                    <a:pt x="9899" y="18923"/>
                  </a:lnTo>
                  <a:lnTo>
                    <a:pt x="9299" y="19107"/>
                  </a:lnTo>
                  <a:lnTo>
                    <a:pt x="8699" y="19292"/>
                  </a:lnTo>
                  <a:lnTo>
                    <a:pt x="7799" y="19569"/>
                  </a:lnTo>
                  <a:lnTo>
                    <a:pt x="7499" y="19661"/>
                  </a:lnTo>
                  <a:lnTo>
                    <a:pt x="6599" y="19938"/>
                  </a:lnTo>
                  <a:lnTo>
                    <a:pt x="5999" y="20030"/>
                  </a:lnTo>
                  <a:lnTo>
                    <a:pt x="5699" y="20122"/>
                  </a:lnTo>
                  <a:lnTo>
                    <a:pt x="5099" y="20307"/>
                  </a:lnTo>
                  <a:lnTo>
                    <a:pt x="4199" y="20399"/>
                  </a:lnTo>
                  <a:lnTo>
                    <a:pt x="3599" y="20584"/>
                  </a:lnTo>
                  <a:lnTo>
                    <a:pt x="3299" y="20676"/>
                  </a:lnTo>
                  <a:lnTo>
                    <a:pt x="2700" y="20861"/>
                  </a:lnTo>
                  <a:lnTo>
                    <a:pt x="1799" y="21045"/>
                  </a:lnTo>
                  <a:lnTo>
                    <a:pt x="1499" y="21230"/>
                  </a:lnTo>
                  <a:lnTo>
                    <a:pt x="899" y="21322"/>
                  </a:lnTo>
                  <a:lnTo>
                    <a:pt x="599" y="21415"/>
                  </a:lnTo>
                  <a:lnTo>
                    <a:pt x="0" y="21507"/>
                  </a:lnTo>
                  <a:lnTo>
                    <a:pt x="0" y="21600"/>
                  </a:lnTo>
                  <a:lnTo>
                    <a:pt x="0" y="21600"/>
                  </a:lnTo>
                  <a:lnTo>
                    <a:pt x="0" y="21507"/>
                  </a:lnTo>
                  <a:lnTo>
                    <a:pt x="299" y="21415"/>
                  </a:lnTo>
                  <a:lnTo>
                    <a:pt x="1199" y="21230"/>
                  </a:lnTo>
                  <a:lnTo>
                    <a:pt x="1799" y="21045"/>
                  </a:lnTo>
                  <a:lnTo>
                    <a:pt x="2700" y="20861"/>
                  </a:lnTo>
                  <a:lnTo>
                    <a:pt x="3599" y="20676"/>
                  </a:lnTo>
                  <a:lnTo>
                    <a:pt x="4199" y="20492"/>
                  </a:lnTo>
                  <a:lnTo>
                    <a:pt x="5099" y="20492"/>
                  </a:lnTo>
                  <a:lnTo>
                    <a:pt x="5999" y="20307"/>
                  </a:lnTo>
                  <a:lnTo>
                    <a:pt x="6899" y="20215"/>
                  </a:lnTo>
                  <a:lnTo>
                    <a:pt x="7799" y="20030"/>
                  </a:lnTo>
                  <a:lnTo>
                    <a:pt x="8399" y="19845"/>
                  </a:lnTo>
                  <a:lnTo>
                    <a:pt x="9299" y="19753"/>
                  </a:lnTo>
                  <a:lnTo>
                    <a:pt x="9899" y="19569"/>
                  </a:lnTo>
                  <a:lnTo>
                    <a:pt x="10499" y="19476"/>
                  </a:lnTo>
                  <a:lnTo>
                    <a:pt x="11399" y="19199"/>
                  </a:lnTo>
                  <a:lnTo>
                    <a:pt x="12299" y="19015"/>
                  </a:lnTo>
                  <a:lnTo>
                    <a:pt x="12599" y="18923"/>
                  </a:lnTo>
                  <a:lnTo>
                    <a:pt x="13799" y="18738"/>
                  </a:lnTo>
                  <a:lnTo>
                    <a:pt x="14699" y="18553"/>
                  </a:lnTo>
                  <a:lnTo>
                    <a:pt x="14999" y="18369"/>
                  </a:lnTo>
                  <a:lnTo>
                    <a:pt x="15899" y="18184"/>
                  </a:lnTo>
                  <a:lnTo>
                    <a:pt x="16799" y="17999"/>
                  </a:lnTo>
                  <a:lnTo>
                    <a:pt x="16799" y="17907"/>
                  </a:lnTo>
                  <a:lnTo>
                    <a:pt x="17699" y="17630"/>
                  </a:lnTo>
                  <a:lnTo>
                    <a:pt x="17999" y="17353"/>
                  </a:lnTo>
                  <a:lnTo>
                    <a:pt x="18900" y="17076"/>
                  </a:lnTo>
                  <a:lnTo>
                    <a:pt x="19199" y="16892"/>
                  </a:lnTo>
                  <a:lnTo>
                    <a:pt x="19799" y="16615"/>
                  </a:lnTo>
                  <a:lnTo>
                    <a:pt x="20099" y="16246"/>
                  </a:lnTo>
                  <a:lnTo>
                    <a:pt x="20099" y="16061"/>
                  </a:lnTo>
                  <a:lnTo>
                    <a:pt x="20699" y="15784"/>
                  </a:lnTo>
                  <a:lnTo>
                    <a:pt x="20699" y="15415"/>
                  </a:lnTo>
                  <a:lnTo>
                    <a:pt x="20999" y="14953"/>
                  </a:lnTo>
                  <a:lnTo>
                    <a:pt x="20999" y="14768"/>
                  </a:lnTo>
                  <a:lnTo>
                    <a:pt x="20999" y="14676"/>
                  </a:lnTo>
                  <a:lnTo>
                    <a:pt x="20999" y="14492"/>
                  </a:lnTo>
                  <a:lnTo>
                    <a:pt x="20999" y="14215"/>
                  </a:lnTo>
                  <a:lnTo>
                    <a:pt x="21299" y="14030"/>
                  </a:lnTo>
                  <a:lnTo>
                    <a:pt x="21299" y="13753"/>
                  </a:lnTo>
                  <a:lnTo>
                    <a:pt x="21299" y="13569"/>
                  </a:lnTo>
                  <a:lnTo>
                    <a:pt x="21299" y="13292"/>
                  </a:lnTo>
                  <a:lnTo>
                    <a:pt x="21299" y="13107"/>
                  </a:lnTo>
                  <a:lnTo>
                    <a:pt x="21299" y="12922"/>
                  </a:lnTo>
                  <a:lnTo>
                    <a:pt x="21600" y="12553"/>
                  </a:lnTo>
                  <a:lnTo>
                    <a:pt x="21299" y="12369"/>
                  </a:lnTo>
                  <a:lnTo>
                    <a:pt x="21600" y="12091"/>
                  </a:lnTo>
                  <a:lnTo>
                    <a:pt x="21299" y="11815"/>
                  </a:lnTo>
                  <a:lnTo>
                    <a:pt x="20999" y="11538"/>
                  </a:lnTo>
                  <a:lnTo>
                    <a:pt x="21299" y="11445"/>
                  </a:lnTo>
                  <a:lnTo>
                    <a:pt x="21299" y="11169"/>
                  </a:lnTo>
                  <a:lnTo>
                    <a:pt x="21299" y="10892"/>
                  </a:lnTo>
                  <a:lnTo>
                    <a:pt x="20999" y="10707"/>
                  </a:lnTo>
                  <a:lnTo>
                    <a:pt x="21299" y="10522"/>
                  </a:lnTo>
                  <a:lnTo>
                    <a:pt x="20999" y="10245"/>
                  </a:lnTo>
                  <a:lnTo>
                    <a:pt x="21299" y="9969"/>
                  </a:lnTo>
                  <a:lnTo>
                    <a:pt x="20999" y="9876"/>
                  </a:lnTo>
                  <a:lnTo>
                    <a:pt x="20999" y="9599"/>
                  </a:lnTo>
                  <a:lnTo>
                    <a:pt x="20699" y="9322"/>
                  </a:lnTo>
                  <a:lnTo>
                    <a:pt x="20699" y="9138"/>
                  </a:lnTo>
                  <a:lnTo>
                    <a:pt x="20699" y="8861"/>
                  </a:lnTo>
                  <a:lnTo>
                    <a:pt x="20699" y="8676"/>
                  </a:lnTo>
                  <a:lnTo>
                    <a:pt x="20399" y="8492"/>
                  </a:lnTo>
                  <a:lnTo>
                    <a:pt x="20699" y="8307"/>
                  </a:lnTo>
                  <a:lnTo>
                    <a:pt x="20399" y="8030"/>
                  </a:lnTo>
                  <a:lnTo>
                    <a:pt x="20699" y="7845"/>
                  </a:lnTo>
                </a:path>
              </a:pathLst>
            </a:custGeom>
            <a:solidFill>
              <a:schemeClr val="folHlink">
                <a:alpha val="100000"/>
              </a:schemeClr>
            </a:solidFill>
            <a:ln w="9525">
              <a:noFill/>
            </a:ln>
          </p:spPr>
          <p:txBody>
            <a:bodyPr/>
            <a:lstStyle/>
            <a:p>
              <a:endParaRPr lang="en-US"/>
            </a:p>
          </p:txBody>
        </p:sp>
        <p:sp>
          <p:nvSpPr>
            <p:cNvPr id="2059" name="未知"/>
            <p:cNvSpPr>
              <a:spLocks noChangeAspect="1"/>
            </p:cNvSpPr>
            <p:nvPr/>
          </p:nvSpPr>
          <p:spPr>
            <a:xfrm>
              <a:off x="297" y="499"/>
              <a:ext cx="352" cy="408"/>
            </a:xfrm>
            <a:custGeom>
              <a:avLst/>
              <a:gdLst/>
              <a:ahLst/>
              <a:cxnLst>
                <a:cxn ang="0">
                  <a:pos x="179" y="34"/>
                </a:cxn>
                <a:cxn ang="0">
                  <a:pos x="157" y="48"/>
                </a:cxn>
                <a:cxn ang="0">
                  <a:pos x="132" y="61"/>
                </a:cxn>
                <a:cxn ang="0">
                  <a:pos x="104" y="75"/>
                </a:cxn>
                <a:cxn ang="0">
                  <a:pos x="79" y="91"/>
                </a:cxn>
                <a:cxn ang="0">
                  <a:pos x="54" y="104"/>
                </a:cxn>
                <a:cxn ang="0">
                  <a:pos x="30" y="118"/>
                </a:cxn>
                <a:cxn ang="0">
                  <a:pos x="7" y="134"/>
                </a:cxn>
                <a:cxn ang="0">
                  <a:pos x="7" y="136"/>
                </a:cxn>
                <a:cxn ang="0">
                  <a:pos x="34" y="129"/>
                </a:cxn>
                <a:cxn ang="0">
                  <a:pos x="68" y="118"/>
                </a:cxn>
                <a:cxn ang="0">
                  <a:pos x="98" y="107"/>
                </a:cxn>
                <a:cxn ang="0">
                  <a:pos x="116" y="93"/>
                </a:cxn>
                <a:cxn ang="0">
                  <a:pos x="134" y="77"/>
                </a:cxn>
                <a:cxn ang="0">
                  <a:pos x="159" y="63"/>
                </a:cxn>
                <a:cxn ang="0">
                  <a:pos x="182" y="52"/>
                </a:cxn>
                <a:cxn ang="0">
                  <a:pos x="204" y="43"/>
                </a:cxn>
                <a:cxn ang="0">
                  <a:pos x="229" y="39"/>
                </a:cxn>
                <a:cxn ang="0">
                  <a:pos x="248" y="39"/>
                </a:cxn>
                <a:cxn ang="0">
                  <a:pos x="266" y="48"/>
                </a:cxn>
                <a:cxn ang="0">
                  <a:pos x="282" y="73"/>
                </a:cxn>
                <a:cxn ang="0">
                  <a:pos x="295" y="102"/>
                </a:cxn>
                <a:cxn ang="0">
                  <a:pos x="302" y="134"/>
                </a:cxn>
                <a:cxn ang="0">
                  <a:pos x="307" y="168"/>
                </a:cxn>
                <a:cxn ang="0">
                  <a:pos x="307" y="202"/>
                </a:cxn>
                <a:cxn ang="0">
                  <a:pos x="304" y="231"/>
                </a:cxn>
                <a:cxn ang="0">
                  <a:pos x="300" y="263"/>
                </a:cxn>
                <a:cxn ang="0">
                  <a:pos x="295" y="292"/>
                </a:cxn>
                <a:cxn ang="0">
                  <a:pos x="284" y="290"/>
                </a:cxn>
                <a:cxn ang="0">
                  <a:pos x="254" y="263"/>
                </a:cxn>
                <a:cxn ang="0">
                  <a:pos x="223" y="238"/>
                </a:cxn>
                <a:cxn ang="0">
                  <a:pos x="207" y="240"/>
                </a:cxn>
                <a:cxn ang="0">
                  <a:pos x="218" y="281"/>
                </a:cxn>
                <a:cxn ang="0">
                  <a:pos x="238" y="311"/>
                </a:cxn>
                <a:cxn ang="0">
                  <a:pos x="263" y="340"/>
                </a:cxn>
                <a:cxn ang="0">
                  <a:pos x="279" y="369"/>
                </a:cxn>
                <a:cxn ang="0">
                  <a:pos x="295" y="394"/>
                </a:cxn>
                <a:cxn ang="0">
                  <a:pos x="318" y="406"/>
                </a:cxn>
                <a:cxn ang="0">
                  <a:pos x="345" y="406"/>
                </a:cxn>
                <a:cxn ang="0">
                  <a:pos x="352" y="403"/>
                </a:cxn>
                <a:cxn ang="0">
                  <a:pos x="347" y="381"/>
                </a:cxn>
                <a:cxn ang="0">
                  <a:pos x="347" y="340"/>
                </a:cxn>
                <a:cxn ang="0">
                  <a:pos x="350" y="301"/>
                </a:cxn>
                <a:cxn ang="0">
                  <a:pos x="350" y="267"/>
                </a:cxn>
                <a:cxn ang="0">
                  <a:pos x="350" y="245"/>
                </a:cxn>
                <a:cxn ang="0">
                  <a:pos x="347" y="227"/>
                </a:cxn>
                <a:cxn ang="0">
                  <a:pos x="345" y="206"/>
                </a:cxn>
                <a:cxn ang="0">
                  <a:pos x="343" y="184"/>
                </a:cxn>
                <a:cxn ang="0">
                  <a:pos x="341" y="161"/>
                </a:cxn>
                <a:cxn ang="0">
                  <a:pos x="338" y="138"/>
                </a:cxn>
                <a:cxn ang="0">
                  <a:pos x="334" y="113"/>
                </a:cxn>
                <a:cxn ang="0">
                  <a:pos x="332" y="91"/>
                </a:cxn>
                <a:cxn ang="0">
                  <a:pos x="311" y="36"/>
                </a:cxn>
                <a:cxn ang="0">
                  <a:pos x="275" y="7"/>
                </a:cxn>
                <a:cxn ang="0">
                  <a:pos x="234" y="2"/>
                </a:cxn>
                <a:cxn ang="0">
                  <a:pos x="198" y="16"/>
                </a:cxn>
              </a:cxnLst>
              <a:rect l="0" t="0" r="0" b="0"/>
              <a:pathLst>
                <a:path w="21600" h="21600">
                  <a:moveTo>
                    <a:pt x="11845" y="1079"/>
                  </a:moveTo>
                  <a:lnTo>
                    <a:pt x="11705" y="1319"/>
                  </a:lnTo>
                  <a:lnTo>
                    <a:pt x="11287" y="1559"/>
                  </a:lnTo>
                  <a:lnTo>
                    <a:pt x="11008" y="1799"/>
                  </a:lnTo>
                  <a:lnTo>
                    <a:pt x="10590" y="1919"/>
                  </a:lnTo>
                  <a:lnTo>
                    <a:pt x="10172" y="2159"/>
                  </a:lnTo>
                  <a:lnTo>
                    <a:pt x="9754" y="2399"/>
                  </a:lnTo>
                  <a:lnTo>
                    <a:pt x="9615" y="2519"/>
                  </a:lnTo>
                  <a:lnTo>
                    <a:pt x="9197" y="2759"/>
                  </a:lnTo>
                  <a:lnTo>
                    <a:pt x="8779" y="2879"/>
                  </a:lnTo>
                  <a:lnTo>
                    <a:pt x="8361" y="3119"/>
                  </a:lnTo>
                  <a:lnTo>
                    <a:pt x="8082" y="3239"/>
                  </a:lnTo>
                  <a:lnTo>
                    <a:pt x="7524" y="3359"/>
                  </a:lnTo>
                  <a:lnTo>
                    <a:pt x="7246" y="3599"/>
                  </a:lnTo>
                  <a:lnTo>
                    <a:pt x="6828" y="3719"/>
                  </a:lnTo>
                  <a:lnTo>
                    <a:pt x="6410" y="3959"/>
                  </a:lnTo>
                  <a:lnTo>
                    <a:pt x="5991" y="4199"/>
                  </a:lnTo>
                  <a:lnTo>
                    <a:pt x="5574" y="4319"/>
                  </a:lnTo>
                  <a:lnTo>
                    <a:pt x="5295" y="4559"/>
                  </a:lnTo>
                  <a:lnTo>
                    <a:pt x="4877" y="4799"/>
                  </a:lnTo>
                  <a:lnTo>
                    <a:pt x="4459" y="4919"/>
                  </a:lnTo>
                  <a:lnTo>
                    <a:pt x="4041" y="5159"/>
                  </a:lnTo>
                  <a:lnTo>
                    <a:pt x="3762" y="5279"/>
                  </a:lnTo>
                  <a:lnTo>
                    <a:pt x="3344" y="5519"/>
                  </a:lnTo>
                  <a:lnTo>
                    <a:pt x="2926" y="5759"/>
                  </a:lnTo>
                  <a:lnTo>
                    <a:pt x="2508" y="5879"/>
                  </a:lnTo>
                  <a:lnTo>
                    <a:pt x="2229" y="6119"/>
                  </a:lnTo>
                  <a:lnTo>
                    <a:pt x="1811" y="6239"/>
                  </a:lnTo>
                  <a:lnTo>
                    <a:pt x="1393" y="6479"/>
                  </a:lnTo>
                  <a:lnTo>
                    <a:pt x="1114" y="6599"/>
                  </a:lnTo>
                  <a:lnTo>
                    <a:pt x="696" y="6839"/>
                  </a:lnTo>
                  <a:lnTo>
                    <a:pt x="417" y="7079"/>
                  </a:lnTo>
                  <a:lnTo>
                    <a:pt x="0" y="7319"/>
                  </a:lnTo>
                  <a:lnTo>
                    <a:pt x="0" y="7319"/>
                  </a:lnTo>
                  <a:lnTo>
                    <a:pt x="139" y="7319"/>
                  </a:lnTo>
                  <a:lnTo>
                    <a:pt x="417" y="7199"/>
                  </a:lnTo>
                  <a:lnTo>
                    <a:pt x="696" y="7199"/>
                  </a:lnTo>
                  <a:lnTo>
                    <a:pt x="1254" y="7079"/>
                  </a:lnTo>
                  <a:lnTo>
                    <a:pt x="1532" y="6959"/>
                  </a:lnTo>
                  <a:lnTo>
                    <a:pt x="2090" y="6839"/>
                  </a:lnTo>
                  <a:lnTo>
                    <a:pt x="2647" y="6719"/>
                  </a:lnTo>
                  <a:lnTo>
                    <a:pt x="3344" y="6479"/>
                  </a:lnTo>
                  <a:lnTo>
                    <a:pt x="3623" y="6479"/>
                  </a:lnTo>
                  <a:lnTo>
                    <a:pt x="4180" y="6239"/>
                  </a:lnTo>
                  <a:lnTo>
                    <a:pt x="4877" y="5999"/>
                  </a:lnTo>
                  <a:lnTo>
                    <a:pt x="5434" y="5879"/>
                  </a:lnTo>
                  <a:lnTo>
                    <a:pt x="5852" y="5759"/>
                  </a:lnTo>
                  <a:lnTo>
                    <a:pt x="5991" y="5639"/>
                  </a:lnTo>
                  <a:lnTo>
                    <a:pt x="6410" y="5279"/>
                  </a:lnTo>
                  <a:lnTo>
                    <a:pt x="6689" y="5279"/>
                  </a:lnTo>
                  <a:lnTo>
                    <a:pt x="6967" y="5039"/>
                  </a:lnTo>
                  <a:lnTo>
                    <a:pt x="7106" y="4919"/>
                  </a:lnTo>
                  <a:lnTo>
                    <a:pt x="7524" y="4559"/>
                  </a:lnTo>
                  <a:lnTo>
                    <a:pt x="7803" y="4559"/>
                  </a:lnTo>
                  <a:lnTo>
                    <a:pt x="7803" y="4319"/>
                  </a:lnTo>
                  <a:lnTo>
                    <a:pt x="8221" y="4079"/>
                  </a:lnTo>
                  <a:lnTo>
                    <a:pt x="8639" y="3959"/>
                  </a:lnTo>
                  <a:lnTo>
                    <a:pt x="9057" y="3719"/>
                  </a:lnTo>
                  <a:lnTo>
                    <a:pt x="9336" y="3599"/>
                  </a:lnTo>
                  <a:lnTo>
                    <a:pt x="9754" y="3359"/>
                  </a:lnTo>
                  <a:lnTo>
                    <a:pt x="10033" y="3239"/>
                  </a:lnTo>
                  <a:lnTo>
                    <a:pt x="10451" y="3119"/>
                  </a:lnTo>
                  <a:lnTo>
                    <a:pt x="10869" y="2879"/>
                  </a:lnTo>
                  <a:lnTo>
                    <a:pt x="11148" y="2759"/>
                  </a:lnTo>
                  <a:lnTo>
                    <a:pt x="11566" y="2639"/>
                  </a:lnTo>
                  <a:lnTo>
                    <a:pt x="11845" y="2519"/>
                  </a:lnTo>
                  <a:lnTo>
                    <a:pt x="12123" y="2399"/>
                  </a:lnTo>
                  <a:lnTo>
                    <a:pt x="12541" y="2279"/>
                  </a:lnTo>
                  <a:lnTo>
                    <a:pt x="12959" y="2279"/>
                  </a:lnTo>
                  <a:lnTo>
                    <a:pt x="13378" y="2159"/>
                  </a:lnTo>
                  <a:lnTo>
                    <a:pt x="13656" y="2159"/>
                  </a:lnTo>
                  <a:lnTo>
                    <a:pt x="14074" y="2039"/>
                  </a:lnTo>
                  <a:lnTo>
                    <a:pt x="14213" y="2039"/>
                  </a:lnTo>
                  <a:lnTo>
                    <a:pt x="14632" y="2039"/>
                  </a:lnTo>
                  <a:lnTo>
                    <a:pt x="14910" y="2039"/>
                  </a:lnTo>
                  <a:lnTo>
                    <a:pt x="15189" y="2039"/>
                  </a:lnTo>
                  <a:lnTo>
                    <a:pt x="15468" y="2159"/>
                  </a:lnTo>
                  <a:lnTo>
                    <a:pt x="15746" y="2279"/>
                  </a:lnTo>
                  <a:lnTo>
                    <a:pt x="16025" y="2399"/>
                  </a:lnTo>
                  <a:lnTo>
                    <a:pt x="16304" y="2519"/>
                  </a:lnTo>
                  <a:lnTo>
                    <a:pt x="16582" y="2639"/>
                  </a:lnTo>
                  <a:lnTo>
                    <a:pt x="16861" y="3119"/>
                  </a:lnTo>
                  <a:lnTo>
                    <a:pt x="17001" y="3479"/>
                  </a:lnTo>
                  <a:lnTo>
                    <a:pt x="17279" y="3839"/>
                  </a:lnTo>
                  <a:lnTo>
                    <a:pt x="17558" y="4079"/>
                  </a:lnTo>
                  <a:lnTo>
                    <a:pt x="17697" y="4559"/>
                  </a:lnTo>
                  <a:lnTo>
                    <a:pt x="17837" y="5039"/>
                  </a:lnTo>
                  <a:lnTo>
                    <a:pt x="18115" y="5400"/>
                  </a:lnTo>
                  <a:lnTo>
                    <a:pt x="18255" y="5759"/>
                  </a:lnTo>
                  <a:lnTo>
                    <a:pt x="18255" y="6119"/>
                  </a:lnTo>
                  <a:lnTo>
                    <a:pt x="18394" y="6599"/>
                  </a:lnTo>
                  <a:lnTo>
                    <a:pt x="18534" y="7079"/>
                  </a:lnTo>
                  <a:lnTo>
                    <a:pt x="18673" y="7439"/>
                  </a:lnTo>
                  <a:lnTo>
                    <a:pt x="18673" y="7919"/>
                  </a:lnTo>
                  <a:lnTo>
                    <a:pt x="18673" y="8399"/>
                  </a:lnTo>
                  <a:lnTo>
                    <a:pt x="18812" y="8879"/>
                  </a:lnTo>
                  <a:lnTo>
                    <a:pt x="18812" y="9359"/>
                  </a:lnTo>
                  <a:lnTo>
                    <a:pt x="18812" y="9719"/>
                  </a:lnTo>
                  <a:lnTo>
                    <a:pt x="18673" y="10199"/>
                  </a:lnTo>
                  <a:lnTo>
                    <a:pt x="18812" y="10679"/>
                  </a:lnTo>
                  <a:lnTo>
                    <a:pt x="18812" y="11159"/>
                  </a:lnTo>
                  <a:lnTo>
                    <a:pt x="18812" y="11639"/>
                  </a:lnTo>
                  <a:lnTo>
                    <a:pt x="18673" y="11999"/>
                  </a:lnTo>
                  <a:lnTo>
                    <a:pt x="18673" y="12239"/>
                  </a:lnTo>
                  <a:lnTo>
                    <a:pt x="18673" y="12719"/>
                  </a:lnTo>
                  <a:lnTo>
                    <a:pt x="18673" y="13079"/>
                  </a:lnTo>
                  <a:lnTo>
                    <a:pt x="18394" y="13559"/>
                  </a:lnTo>
                  <a:lnTo>
                    <a:pt x="18394" y="13919"/>
                  </a:lnTo>
                  <a:lnTo>
                    <a:pt x="18394" y="14279"/>
                  </a:lnTo>
                  <a:lnTo>
                    <a:pt x="18115" y="14639"/>
                  </a:lnTo>
                  <a:lnTo>
                    <a:pt x="18115" y="14999"/>
                  </a:lnTo>
                  <a:lnTo>
                    <a:pt x="18115" y="15479"/>
                  </a:lnTo>
                  <a:lnTo>
                    <a:pt x="17837" y="15719"/>
                  </a:lnTo>
                  <a:lnTo>
                    <a:pt x="17837" y="15719"/>
                  </a:lnTo>
                  <a:lnTo>
                    <a:pt x="17558" y="15599"/>
                  </a:lnTo>
                  <a:lnTo>
                    <a:pt x="17419" y="15359"/>
                  </a:lnTo>
                  <a:lnTo>
                    <a:pt x="17001" y="15119"/>
                  </a:lnTo>
                  <a:lnTo>
                    <a:pt x="16582" y="14759"/>
                  </a:lnTo>
                  <a:lnTo>
                    <a:pt x="16025" y="14279"/>
                  </a:lnTo>
                  <a:lnTo>
                    <a:pt x="15607" y="13919"/>
                  </a:lnTo>
                  <a:lnTo>
                    <a:pt x="15050" y="13559"/>
                  </a:lnTo>
                  <a:lnTo>
                    <a:pt x="14492" y="13079"/>
                  </a:lnTo>
                  <a:lnTo>
                    <a:pt x="14074" y="12839"/>
                  </a:lnTo>
                  <a:lnTo>
                    <a:pt x="13656" y="12599"/>
                  </a:lnTo>
                  <a:lnTo>
                    <a:pt x="13378" y="12479"/>
                  </a:lnTo>
                  <a:lnTo>
                    <a:pt x="13099" y="12359"/>
                  </a:lnTo>
                  <a:lnTo>
                    <a:pt x="12820" y="12599"/>
                  </a:lnTo>
                  <a:lnTo>
                    <a:pt x="12680" y="12719"/>
                  </a:lnTo>
                  <a:lnTo>
                    <a:pt x="12820" y="13199"/>
                  </a:lnTo>
                  <a:lnTo>
                    <a:pt x="12959" y="13919"/>
                  </a:lnTo>
                  <a:lnTo>
                    <a:pt x="13099" y="14519"/>
                  </a:lnTo>
                  <a:lnTo>
                    <a:pt x="13378" y="14879"/>
                  </a:lnTo>
                  <a:lnTo>
                    <a:pt x="13656" y="15359"/>
                  </a:lnTo>
                  <a:lnTo>
                    <a:pt x="14074" y="15839"/>
                  </a:lnTo>
                  <a:lnTo>
                    <a:pt x="14353" y="16200"/>
                  </a:lnTo>
                  <a:lnTo>
                    <a:pt x="14632" y="16439"/>
                  </a:lnTo>
                  <a:lnTo>
                    <a:pt x="15189" y="16799"/>
                  </a:lnTo>
                  <a:lnTo>
                    <a:pt x="15468" y="17279"/>
                  </a:lnTo>
                  <a:lnTo>
                    <a:pt x="15746" y="17519"/>
                  </a:lnTo>
                  <a:lnTo>
                    <a:pt x="16165" y="17999"/>
                  </a:lnTo>
                  <a:lnTo>
                    <a:pt x="16304" y="18239"/>
                  </a:lnTo>
                  <a:lnTo>
                    <a:pt x="16722" y="18599"/>
                  </a:lnTo>
                  <a:lnTo>
                    <a:pt x="17001" y="19079"/>
                  </a:lnTo>
                  <a:lnTo>
                    <a:pt x="17140" y="19559"/>
                  </a:lnTo>
                  <a:lnTo>
                    <a:pt x="17419" y="19919"/>
                  </a:lnTo>
                  <a:lnTo>
                    <a:pt x="17558" y="20279"/>
                  </a:lnTo>
                  <a:lnTo>
                    <a:pt x="17837" y="20639"/>
                  </a:lnTo>
                  <a:lnTo>
                    <a:pt x="18115" y="20879"/>
                  </a:lnTo>
                  <a:lnTo>
                    <a:pt x="18394" y="21119"/>
                  </a:lnTo>
                  <a:lnTo>
                    <a:pt x="18952" y="21239"/>
                  </a:lnTo>
                  <a:lnTo>
                    <a:pt x="19091" y="21479"/>
                  </a:lnTo>
                  <a:lnTo>
                    <a:pt x="19509" y="21479"/>
                  </a:lnTo>
                  <a:lnTo>
                    <a:pt x="19927" y="21479"/>
                  </a:lnTo>
                  <a:lnTo>
                    <a:pt x="20345" y="21479"/>
                  </a:lnTo>
                  <a:lnTo>
                    <a:pt x="20763" y="21600"/>
                  </a:lnTo>
                  <a:lnTo>
                    <a:pt x="21181" y="21479"/>
                  </a:lnTo>
                  <a:lnTo>
                    <a:pt x="21460" y="21600"/>
                  </a:lnTo>
                  <a:lnTo>
                    <a:pt x="21321" y="21479"/>
                  </a:lnTo>
                  <a:lnTo>
                    <a:pt x="21600" y="21359"/>
                  </a:lnTo>
                  <a:lnTo>
                    <a:pt x="21600" y="21359"/>
                  </a:lnTo>
                  <a:lnTo>
                    <a:pt x="21600" y="21239"/>
                  </a:lnTo>
                  <a:lnTo>
                    <a:pt x="21600" y="20879"/>
                  </a:lnTo>
                  <a:lnTo>
                    <a:pt x="21321" y="20639"/>
                  </a:lnTo>
                  <a:lnTo>
                    <a:pt x="21321" y="20159"/>
                  </a:lnTo>
                  <a:lnTo>
                    <a:pt x="21181" y="19679"/>
                  </a:lnTo>
                  <a:lnTo>
                    <a:pt x="21181" y="19079"/>
                  </a:lnTo>
                  <a:lnTo>
                    <a:pt x="21321" y="18599"/>
                  </a:lnTo>
                  <a:lnTo>
                    <a:pt x="21321" y="17999"/>
                  </a:lnTo>
                  <a:lnTo>
                    <a:pt x="21321" y="17519"/>
                  </a:lnTo>
                  <a:lnTo>
                    <a:pt x="21321" y="17039"/>
                  </a:lnTo>
                  <a:lnTo>
                    <a:pt x="21321" y="16439"/>
                  </a:lnTo>
                  <a:lnTo>
                    <a:pt x="21460" y="15959"/>
                  </a:lnTo>
                  <a:lnTo>
                    <a:pt x="21460" y="15359"/>
                  </a:lnTo>
                  <a:lnTo>
                    <a:pt x="21460" y="14999"/>
                  </a:lnTo>
                  <a:lnTo>
                    <a:pt x="21600" y="14519"/>
                  </a:lnTo>
                  <a:lnTo>
                    <a:pt x="21460" y="14159"/>
                  </a:lnTo>
                  <a:lnTo>
                    <a:pt x="21600" y="13919"/>
                  </a:lnTo>
                  <a:lnTo>
                    <a:pt x="21460" y="13559"/>
                  </a:lnTo>
                  <a:lnTo>
                    <a:pt x="21321" y="13319"/>
                  </a:lnTo>
                  <a:lnTo>
                    <a:pt x="21460" y="12959"/>
                  </a:lnTo>
                  <a:lnTo>
                    <a:pt x="21460" y="12839"/>
                  </a:lnTo>
                  <a:lnTo>
                    <a:pt x="21460" y="12479"/>
                  </a:lnTo>
                  <a:lnTo>
                    <a:pt x="21460" y="12239"/>
                  </a:lnTo>
                  <a:lnTo>
                    <a:pt x="21321" y="11999"/>
                  </a:lnTo>
                  <a:lnTo>
                    <a:pt x="21321" y="11759"/>
                  </a:lnTo>
                  <a:lnTo>
                    <a:pt x="21181" y="11399"/>
                  </a:lnTo>
                  <a:lnTo>
                    <a:pt x="21042" y="11159"/>
                  </a:lnTo>
                  <a:lnTo>
                    <a:pt x="21181" y="10919"/>
                  </a:lnTo>
                  <a:lnTo>
                    <a:pt x="21181" y="10679"/>
                  </a:lnTo>
                  <a:lnTo>
                    <a:pt x="21042" y="10319"/>
                  </a:lnTo>
                  <a:lnTo>
                    <a:pt x="21042" y="9959"/>
                  </a:lnTo>
                  <a:lnTo>
                    <a:pt x="21042" y="9719"/>
                  </a:lnTo>
                  <a:lnTo>
                    <a:pt x="20902" y="9359"/>
                  </a:lnTo>
                  <a:lnTo>
                    <a:pt x="21042" y="9119"/>
                  </a:lnTo>
                  <a:lnTo>
                    <a:pt x="20902" y="8879"/>
                  </a:lnTo>
                  <a:lnTo>
                    <a:pt x="20902" y="8519"/>
                  </a:lnTo>
                  <a:lnTo>
                    <a:pt x="20902" y="8279"/>
                  </a:lnTo>
                  <a:lnTo>
                    <a:pt x="20902" y="7919"/>
                  </a:lnTo>
                  <a:lnTo>
                    <a:pt x="20763" y="7559"/>
                  </a:lnTo>
                  <a:lnTo>
                    <a:pt x="20763" y="7319"/>
                  </a:lnTo>
                  <a:lnTo>
                    <a:pt x="20763" y="7079"/>
                  </a:lnTo>
                  <a:lnTo>
                    <a:pt x="20763" y="6719"/>
                  </a:lnTo>
                  <a:lnTo>
                    <a:pt x="20624" y="6359"/>
                  </a:lnTo>
                  <a:lnTo>
                    <a:pt x="20484" y="5999"/>
                  </a:lnTo>
                  <a:lnTo>
                    <a:pt x="20484" y="5759"/>
                  </a:lnTo>
                  <a:lnTo>
                    <a:pt x="20345" y="5400"/>
                  </a:lnTo>
                  <a:lnTo>
                    <a:pt x="20484" y="5159"/>
                  </a:lnTo>
                  <a:lnTo>
                    <a:pt x="20345" y="4799"/>
                  </a:lnTo>
                  <a:lnTo>
                    <a:pt x="20345" y="4439"/>
                  </a:lnTo>
                  <a:lnTo>
                    <a:pt x="19927" y="3479"/>
                  </a:lnTo>
                  <a:lnTo>
                    <a:pt x="19509" y="2639"/>
                  </a:lnTo>
                  <a:lnTo>
                    <a:pt x="19091" y="1919"/>
                  </a:lnTo>
                  <a:lnTo>
                    <a:pt x="18673" y="1319"/>
                  </a:lnTo>
                  <a:lnTo>
                    <a:pt x="18115" y="959"/>
                  </a:lnTo>
                  <a:lnTo>
                    <a:pt x="17419" y="599"/>
                  </a:lnTo>
                  <a:lnTo>
                    <a:pt x="16861" y="359"/>
                  </a:lnTo>
                  <a:lnTo>
                    <a:pt x="16304" y="119"/>
                  </a:lnTo>
                  <a:lnTo>
                    <a:pt x="15607" y="0"/>
                  </a:lnTo>
                  <a:lnTo>
                    <a:pt x="14910" y="0"/>
                  </a:lnTo>
                  <a:lnTo>
                    <a:pt x="14353" y="119"/>
                  </a:lnTo>
                  <a:lnTo>
                    <a:pt x="13656" y="239"/>
                  </a:lnTo>
                  <a:lnTo>
                    <a:pt x="13238" y="359"/>
                  </a:lnTo>
                  <a:lnTo>
                    <a:pt x="12680" y="599"/>
                  </a:lnTo>
                  <a:lnTo>
                    <a:pt x="12123" y="839"/>
                  </a:lnTo>
                  <a:lnTo>
                    <a:pt x="11845" y="1079"/>
                  </a:lnTo>
                </a:path>
              </a:pathLst>
            </a:custGeom>
            <a:solidFill>
              <a:schemeClr val="folHlink">
                <a:alpha val="100000"/>
              </a:schemeClr>
            </a:solidFill>
            <a:ln w="9525">
              <a:noFill/>
            </a:ln>
          </p:spPr>
          <p:txBody>
            <a:bodyPr/>
            <a:lstStyle/>
            <a:p>
              <a:endParaRPr lang="en-US"/>
            </a:p>
          </p:txBody>
        </p:sp>
        <p:sp>
          <p:nvSpPr>
            <p:cNvPr id="2060" name="未知"/>
            <p:cNvSpPr>
              <a:spLocks noChangeAspect="1"/>
            </p:cNvSpPr>
            <p:nvPr/>
          </p:nvSpPr>
          <p:spPr>
            <a:xfrm>
              <a:off x="576" y="274"/>
              <a:ext cx="125" cy="116"/>
            </a:xfrm>
            <a:custGeom>
              <a:avLst/>
              <a:gdLst/>
              <a:ahLst/>
              <a:cxnLst>
                <a:cxn ang="0">
                  <a:pos x="125" y="0"/>
                </a:cxn>
                <a:cxn ang="0">
                  <a:pos x="120" y="2"/>
                </a:cxn>
                <a:cxn ang="0">
                  <a:pos x="118" y="5"/>
                </a:cxn>
                <a:cxn ang="0">
                  <a:pos x="114" y="9"/>
                </a:cxn>
                <a:cxn ang="0">
                  <a:pos x="107" y="9"/>
                </a:cxn>
                <a:cxn ang="0">
                  <a:pos x="102" y="14"/>
                </a:cxn>
                <a:cxn ang="0">
                  <a:pos x="98" y="16"/>
                </a:cxn>
                <a:cxn ang="0">
                  <a:pos x="95" y="16"/>
                </a:cxn>
                <a:cxn ang="0">
                  <a:pos x="89" y="20"/>
                </a:cxn>
                <a:cxn ang="0">
                  <a:pos x="82" y="25"/>
                </a:cxn>
                <a:cxn ang="0">
                  <a:pos x="75" y="25"/>
                </a:cxn>
                <a:cxn ang="0">
                  <a:pos x="68" y="30"/>
                </a:cxn>
                <a:cxn ang="0">
                  <a:pos x="64" y="34"/>
                </a:cxn>
                <a:cxn ang="0">
                  <a:pos x="59" y="34"/>
                </a:cxn>
                <a:cxn ang="0">
                  <a:pos x="52" y="39"/>
                </a:cxn>
                <a:cxn ang="0">
                  <a:pos x="45" y="41"/>
                </a:cxn>
                <a:cxn ang="0">
                  <a:pos x="41" y="45"/>
                </a:cxn>
                <a:cxn ang="0">
                  <a:pos x="34" y="48"/>
                </a:cxn>
                <a:cxn ang="0">
                  <a:pos x="30" y="52"/>
                </a:cxn>
                <a:cxn ang="0">
                  <a:pos x="25" y="55"/>
                </a:cxn>
                <a:cxn ang="0">
                  <a:pos x="20" y="59"/>
                </a:cxn>
                <a:cxn ang="0">
                  <a:pos x="16" y="59"/>
                </a:cxn>
                <a:cxn ang="0">
                  <a:pos x="11" y="61"/>
                </a:cxn>
                <a:cxn ang="0">
                  <a:pos x="7" y="66"/>
                </a:cxn>
                <a:cxn ang="0">
                  <a:pos x="5" y="68"/>
                </a:cxn>
                <a:cxn ang="0">
                  <a:pos x="2" y="75"/>
                </a:cxn>
                <a:cxn ang="0">
                  <a:pos x="2" y="80"/>
                </a:cxn>
                <a:cxn ang="0">
                  <a:pos x="0" y="82"/>
                </a:cxn>
                <a:cxn ang="0">
                  <a:pos x="0" y="86"/>
                </a:cxn>
                <a:cxn ang="0">
                  <a:pos x="2" y="91"/>
                </a:cxn>
                <a:cxn ang="0">
                  <a:pos x="2" y="98"/>
                </a:cxn>
                <a:cxn ang="0">
                  <a:pos x="2" y="100"/>
                </a:cxn>
                <a:cxn ang="0">
                  <a:pos x="9" y="102"/>
                </a:cxn>
                <a:cxn ang="0">
                  <a:pos x="18" y="114"/>
                </a:cxn>
                <a:cxn ang="0">
                  <a:pos x="27" y="116"/>
                </a:cxn>
                <a:cxn ang="0">
                  <a:pos x="36" y="116"/>
                </a:cxn>
                <a:cxn ang="0">
                  <a:pos x="45" y="111"/>
                </a:cxn>
                <a:cxn ang="0">
                  <a:pos x="55" y="102"/>
                </a:cxn>
                <a:cxn ang="0">
                  <a:pos x="66" y="93"/>
                </a:cxn>
                <a:cxn ang="0">
                  <a:pos x="75" y="82"/>
                </a:cxn>
                <a:cxn ang="0">
                  <a:pos x="84" y="71"/>
                </a:cxn>
                <a:cxn ang="0">
                  <a:pos x="91" y="59"/>
                </a:cxn>
                <a:cxn ang="0">
                  <a:pos x="100" y="45"/>
                </a:cxn>
                <a:cxn ang="0">
                  <a:pos x="107" y="34"/>
                </a:cxn>
                <a:cxn ang="0">
                  <a:pos x="111" y="25"/>
                </a:cxn>
                <a:cxn ang="0">
                  <a:pos x="120" y="14"/>
                </a:cxn>
                <a:cxn ang="0">
                  <a:pos x="123" y="7"/>
                </a:cxn>
                <a:cxn ang="0">
                  <a:pos x="123" y="2"/>
                </a:cxn>
                <a:cxn ang="0">
                  <a:pos x="125" y="0"/>
                </a:cxn>
              </a:cxnLst>
              <a:rect l="0" t="0" r="0" b="0"/>
              <a:pathLst>
                <a:path w="21600" h="21600">
                  <a:moveTo>
                    <a:pt x="21600" y="0"/>
                  </a:moveTo>
                  <a:lnTo>
                    <a:pt x="20814" y="423"/>
                  </a:lnTo>
                  <a:lnTo>
                    <a:pt x="20421" y="847"/>
                  </a:lnTo>
                  <a:lnTo>
                    <a:pt x="19636" y="1694"/>
                  </a:lnTo>
                  <a:lnTo>
                    <a:pt x="18458" y="1694"/>
                  </a:lnTo>
                  <a:lnTo>
                    <a:pt x="17672" y="2541"/>
                  </a:lnTo>
                  <a:lnTo>
                    <a:pt x="16887" y="2964"/>
                  </a:lnTo>
                  <a:lnTo>
                    <a:pt x="16494" y="2964"/>
                  </a:lnTo>
                  <a:lnTo>
                    <a:pt x="15316" y="3811"/>
                  </a:lnTo>
                  <a:lnTo>
                    <a:pt x="14138" y="4658"/>
                  </a:lnTo>
                  <a:lnTo>
                    <a:pt x="12959" y="4658"/>
                  </a:lnTo>
                  <a:lnTo>
                    <a:pt x="11781" y="5505"/>
                  </a:lnTo>
                  <a:lnTo>
                    <a:pt x="10996" y="6352"/>
                  </a:lnTo>
                  <a:lnTo>
                    <a:pt x="10210" y="6352"/>
                  </a:lnTo>
                  <a:lnTo>
                    <a:pt x="9032" y="7199"/>
                  </a:lnTo>
                  <a:lnTo>
                    <a:pt x="7854" y="7623"/>
                  </a:lnTo>
                  <a:lnTo>
                    <a:pt x="7069" y="8470"/>
                  </a:lnTo>
                  <a:lnTo>
                    <a:pt x="5890" y="8893"/>
                  </a:lnTo>
                  <a:lnTo>
                    <a:pt x="5105" y="9741"/>
                  </a:lnTo>
                  <a:lnTo>
                    <a:pt x="4319" y="10164"/>
                  </a:lnTo>
                  <a:lnTo>
                    <a:pt x="3534" y="11011"/>
                  </a:lnTo>
                  <a:lnTo>
                    <a:pt x="2748" y="11011"/>
                  </a:lnTo>
                  <a:lnTo>
                    <a:pt x="1963" y="11435"/>
                  </a:lnTo>
                  <a:lnTo>
                    <a:pt x="1177" y="12282"/>
                  </a:lnTo>
                  <a:lnTo>
                    <a:pt x="785" y="12705"/>
                  </a:lnTo>
                  <a:lnTo>
                    <a:pt x="392" y="13976"/>
                  </a:lnTo>
                  <a:lnTo>
                    <a:pt x="392" y="14823"/>
                  </a:lnTo>
                  <a:lnTo>
                    <a:pt x="0" y="15246"/>
                  </a:lnTo>
                  <a:lnTo>
                    <a:pt x="0" y="16093"/>
                  </a:lnTo>
                  <a:lnTo>
                    <a:pt x="392" y="16940"/>
                  </a:lnTo>
                  <a:lnTo>
                    <a:pt x="392" y="18211"/>
                  </a:lnTo>
                  <a:lnTo>
                    <a:pt x="392" y="18635"/>
                  </a:lnTo>
                  <a:lnTo>
                    <a:pt x="1570" y="19058"/>
                  </a:lnTo>
                  <a:lnTo>
                    <a:pt x="3141" y="21176"/>
                  </a:lnTo>
                  <a:lnTo>
                    <a:pt x="4712" y="21600"/>
                  </a:lnTo>
                  <a:lnTo>
                    <a:pt x="6283" y="21600"/>
                  </a:lnTo>
                  <a:lnTo>
                    <a:pt x="7854" y="20752"/>
                  </a:lnTo>
                  <a:lnTo>
                    <a:pt x="9425" y="19058"/>
                  </a:lnTo>
                  <a:lnTo>
                    <a:pt x="11388" y="17364"/>
                  </a:lnTo>
                  <a:lnTo>
                    <a:pt x="12959" y="15246"/>
                  </a:lnTo>
                  <a:lnTo>
                    <a:pt x="14530" y="13129"/>
                  </a:lnTo>
                  <a:lnTo>
                    <a:pt x="15708" y="11011"/>
                  </a:lnTo>
                  <a:lnTo>
                    <a:pt x="17279" y="8470"/>
                  </a:lnTo>
                  <a:lnTo>
                    <a:pt x="18458" y="6352"/>
                  </a:lnTo>
                  <a:lnTo>
                    <a:pt x="19243" y="4658"/>
                  </a:lnTo>
                  <a:lnTo>
                    <a:pt x="20814" y="2541"/>
                  </a:lnTo>
                  <a:lnTo>
                    <a:pt x="21207" y="1270"/>
                  </a:lnTo>
                  <a:lnTo>
                    <a:pt x="21207" y="423"/>
                  </a:lnTo>
                  <a:lnTo>
                    <a:pt x="21600" y="0"/>
                  </a:lnTo>
                </a:path>
              </a:pathLst>
            </a:custGeom>
            <a:solidFill>
              <a:schemeClr val="folHlink">
                <a:alpha val="100000"/>
              </a:schemeClr>
            </a:solidFill>
            <a:ln w="9525">
              <a:noFill/>
            </a:ln>
          </p:spPr>
          <p:txBody>
            <a:bodyPr/>
            <a:lstStyle/>
            <a:p>
              <a:endParaRPr lang="en-US"/>
            </a:p>
          </p:txBody>
        </p:sp>
        <p:sp>
          <p:nvSpPr>
            <p:cNvPr id="2" name="未知"/>
            <p:cNvSpPr>
              <a:spLocks noChangeAspect="1"/>
            </p:cNvSpPr>
            <p:nvPr/>
          </p:nvSpPr>
          <p:spPr>
            <a:xfrm>
              <a:off x="556" y="175"/>
              <a:ext cx="161" cy="70"/>
            </a:xfrm>
            <a:custGeom>
              <a:avLst/>
              <a:gdLst/>
              <a:ahLst/>
              <a:cxnLst>
                <a:cxn ang="0">
                  <a:pos x="113" y="5"/>
                </a:cxn>
                <a:cxn ang="0">
                  <a:pos x="111" y="0"/>
                </a:cxn>
                <a:cxn ang="0">
                  <a:pos x="107" y="5"/>
                </a:cxn>
                <a:cxn ang="0">
                  <a:pos x="93" y="11"/>
                </a:cxn>
                <a:cxn ang="0">
                  <a:pos x="82" y="16"/>
                </a:cxn>
                <a:cxn ang="0">
                  <a:pos x="68" y="18"/>
                </a:cxn>
                <a:cxn ang="0">
                  <a:pos x="50" y="18"/>
                </a:cxn>
                <a:cxn ang="0">
                  <a:pos x="36" y="20"/>
                </a:cxn>
                <a:cxn ang="0">
                  <a:pos x="20" y="18"/>
                </a:cxn>
                <a:cxn ang="0">
                  <a:pos x="7" y="18"/>
                </a:cxn>
                <a:cxn ang="0">
                  <a:pos x="0" y="20"/>
                </a:cxn>
                <a:cxn ang="0">
                  <a:pos x="2" y="25"/>
                </a:cxn>
                <a:cxn ang="0">
                  <a:pos x="9" y="32"/>
                </a:cxn>
                <a:cxn ang="0">
                  <a:pos x="20" y="43"/>
                </a:cxn>
                <a:cxn ang="0">
                  <a:pos x="32" y="50"/>
                </a:cxn>
                <a:cxn ang="0">
                  <a:pos x="48" y="59"/>
                </a:cxn>
                <a:cxn ang="0">
                  <a:pos x="59" y="65"/>
                </a:cxn>
                <a:cxn ang="0">
                  <a:pos x="73" y="70"/>
                </a:cxn>
                <a:cxn ang="0">
                  <a:pos x="82" y="68"/>
                </a:cxn>
                <a:cxn ang="0">
                  <a:pos x="88" y="65"/>
                </a:cxn>
                <a:cxn ang="0">
                  <a:pos x="95" y="65"/>
                </a:cxn>
                <a:cxn ang="0">
                  <a:pos x="107" y="65"/>
                </a:cxn>
                <a:cxn ang="0">
                  <a:pos x="118" y="61"/>
                </a:cxn>
                <a:cxn ang="0">
                  <a:pos x="127" y="61"/>
                </a:cxn>
                <a:cxn ang="0">
                  <a:pos x="136" y="56"/>
                </a:cxn>
                <a:cxn ang="0">
                  <a:pos x="143" y="50"/>
                </a:cxn>
                <a:cxn ang="0">
                  <a:pos x="152" y="43"/>
                </a:cxn>
                <a:cxn ang="0">
                  <a:pos x="159" y="36"/>
                </a:cxn>
                <a:cxn ang="0">
                  <a:pos x="159" y="27"/>
                </a:cxn>
                <a:cxn ang="0">
                  <a:pos x="159" y="23"/>
                </a:cxn>
                <a:cxn ang="0">
                  <a:pos x="159" y="18"/>
                </a:cxn>
                <a:cxn ang="0">
                  <a:pos x="150" y="14"/>
                </a:cxn>
                <a:cxn ang="0">
                  <a:pos x="138" y="11"/>
                </a:cxn>
                <a:cxn ang="0">
                  <a:pos x="120" y="9"/>
                </a:cxn>
              </a:cxnLst>
              <a:rect l="0" t="0" r="0" b="0"/>
              <a:pathLst>
                <a:path w="21600" h="21600">
                  <a:moveTo>
                    <a:pt x="15515" y="2090"/>
                  </a:moveTo>
                  <a:lnTo>
                    <a:pt x="15211" y="1393"/>
                  </a:lnTo>
                  <a:lnTo>
                    <a:pt x="15211" y="696"/>
                  </a:lnTo>
                  <a:lnTo>
                    <a:pt x="14907" y="0"/>
                  </a:lnTo>
                  <a:lnTo>
                    <a:pt x="14602" y="696"/>
                  </a:lnTo>
                  <a:lnTo>
                    <a:pt x="14298" y="1393"/>
                  </a:lnTo>
                  <a:lnTo>
                    <a:pt x="13385" y="2787"/>
                  </a:lnTo>
                  <a:lnTo>
                    <a:pt x="12472" y="3483"/>
                  </a:lnTo>
                  <a:lnTo>
                    <a:pt x="11256" y="4180"/>
                  </a:lnTo>
                  <a:lnTo>
                    <a:pt x="10951" y="4877"/>
                  </a:lnTo>
                  <a:lnTo>
                    <a:pt x="10039" y="4877"/>
                  </a:lnTo>
                  <a:lnTo>
                    <a:pt x="9126" y="5574"/>
                  </a:lnTo>
                  <a:lnTo>
                    <a:pt x="7909" y="5574"/>
                  </a:lnTo>
                  <a:lnTo>
                    <a:pt x="6692" y="5574"/>
                  </a:lnTo>
                  <a:lnTo>
                    <a:pt x="6084" y="5574"/>
                  </a:lnTo>
                  <a:lnTo>
                    <a:pt x="4867" y="6270"/>
                  </a:lnTo>
                  <a:lnTo>
                    <a:pt x="3954" y="5574"/>
                  </a:lnTo>
                  <a:lnTo>
                    <a:pt x="2737" y="5574"/>
                  </a:lnTo>
                  <a:lnTo>
                    <a:pt x="1825" y="6270"/>
                  </a:lnTo>
                  <a:lnTo>
                    <a:pt x="912" y="5574"/>
                  </a:lnTo>
                  <a:lnTo>
                    <a:pt x="0" y="6270"/>
                  </a:lnTo>
                  <a:lnTo>
                    <a:pt x="0" y="6270"/>
                  </a:lnTo>
                  <a:lnTo>
                    <a:pt x="0" y="6270"/>
                  </a:lnTo>
                  <a:lnTo>
                    <a:pt x="304" y="7664"/>
                  </a:lnTo>
                  <a:lnTo>
                    <a:pt x="608" y="9057"/>
                  </a:lnTo>
                  <a:lnTo>
                    <a:pt x="1216" y="9754"/>
                  </a:lnTo>
                  <a:lnTo>
                    <a:pt x="1825" y="11148"/>
                  </a:lnTo>
                  <a:lnTo>
                    <a:pt x="2737" y="13238"/>
                  </a:lnTo>
                  <a:lnTo>
                    <a:pt x="3346" y="14632"/>
                  </a:lnTo>
                  <a:lnTo>
                    <a:pt x="4258" y="15328"/>
                  </a:lnTo>
                  <a:lnTo>
                    <a:pt x="5475" y="16722"/>
                  </a:lnTo>
                  <a:lnTo>
                    <a:pt x="6388" y="18115"/>
                  </a:lnTo>
                  <a:lnTo>
                    <a:pt x="7605" y="18812"/>
                  </a:lnTo>
                  <a:lnTo>
                    <a:pt x="7909" y="20206"/>
                  </a:lnTo>
                  <a:lnTo>
                    <a:pt x="8822" y="21600"/>
                  </a:lnTo>
                  <a:lnTo>
                    <a:pt x="9735" y="21600"/>
                  </a:lnTo>
                  <a:lnTo>
                    <a:pt x="10343" y="21600"/>
                  </a:lnTo>
                  <a:lnTo>
                    <a:pt x="10951" y="20902"/>
                  </a:lnTo>
                  <a:lnTo>
                    <a:pt x="11256" y="20902"/>
                  </a:lnTo>
                  <a:lnTo>
                    <a:pt x="11864" y="20206"/>
                  </a:lnTo>
                  <a:lnTo>
                    <a:pt x="12168" y="20206"/>
                  </a:lnTo>
                  <a:lnTo>
                    <a:pt x="12777" y="20206"/>
                  </a:lnTo>
                  <a:lnTo>
                    <a:pt x="13689" y="19509"/>
                  </a:lnTo>
                  <a:lnTo>
                    <a:pt x="14298" y="20206"/>
                  </a:lnTo>
                  <a:lnTo>
                    <a:pt x="14907" y="19509"/>
                  </a:lnTo>
                  <a:lnTo>
                    <a:pt x="15819" y="18812"/>
                  </a:lnTo>
                  <a:lnTo>
                    <a:pt x="16428" y="18812"/>
                  </a:lnTo>
                  <a:lnTo>
                    <a:pt x="17036" y="18812"/>
                  </a:lnTo>
                  <a:lnTo>
                    <a:pt x="17644" y="17419"/>
                  </a:lnTo>
                  <a:lnTo>
                    <a:pt x="18253" y="17419"/>
                  </a:lnTo>
                  <a:lnTo>
                    <a:pt x="18861" y="16025"/>
                  </a:lnTo>
                  <a:lnTo>
                    <a:pt x="19165" y="15328"/>
                  </a:lnTo>
                  <a:lnTo>
                    <a:pt x="19774" y="14632"/>
                  </a:lnTo>
                  <a:lnTo>
                    <a:pt x="20382" y="13238"/>
                  </a:lnTo>
                  <a:lnTo>
                    <a:pt x="20991" y="11845"/>
                  </a:lnTo>
                  <a:lnTo>
                    <a:pt x="21295" y="11148"/>
                  </a:lnTo>
                  <a:lnTo>
                    <a:pt x="21600" y="9754"/>
                  </a:lnTo>
                  <a:lnTo>
                    <a:pt x="21295" y="8361"/>
                  </a:lnTo>
                  <a:lnTo>
                    <a:pt x="21600" y="7664"/>
                  </a:lnTo>
                  <a:lnTo>
                    <a:pt x="21295" y="6967"/>
                  </a:lnTo>
                  <a:lnTo>
                    <a:pt x="21295" y="6270"/>
                  </a:lnTo>
                  <a:lnTo>
                    <a:pt x="21295" y="5574"/>
                  </a:lnTo>
                  <a:lnTo>
                    <a:pt x="20687" y="4877"/>
                  </a:lnTo>
                  <a:lnTo>
                    <a:pt x="20078" y="4180"/>
                  </a:lnTo>
                  <a:lnTo>
                    <a:pt x="19470" y="4180"/>
                  </a:lnTo>
                  <a:lnTo>
                    <a:pt x="18557" y="3483"/>
                  </a:lnTo>
                  <a:lnTo>
                    <a:pt x="17340" y="2787"/>
                  </a:lnTo>
                  <a:lnTo>
                    <a:pt x="16123" y="2787"/>
                  </a:lnTo>
                  <a:lnTo>
                    <a:pt x="15515" y="2090"/>
                  </a:lnTo>
                </a:path>
              </a:pathLst>
            </a:custGeom>
            <a:solidFill>
              <a:schemeClr val="folHlink">
                <a:alpha val="100000"/>
              </a:schemeClr>
            </a:solidFill>
            <a:ln w="9525">
              <a:noFill/>
            </a:ln>
          </p:spPr>
          <p:txBody>
            <a:bodyPr/>
            <a:lstStyle/>
            <a:p>
              <a:endParaRPr lang="en-US"/>
            </a:p>
          </p:txBody>
        </p:sp>
        <p:sp>
          <p:nvSpPr>
            <p:cNvPr id="3" name="未知"/>
            <p:cNvSpPr>
              <a:spLocks noChangeAspect="1"/>
            </p:cNvSpPr>
            <p:nvPr/>
          </p:nvSpPr>
          <p:spPr>
            <a:xfrm>
              <a:off x="279" y="2"/>
              <a:ext cx="186" cy="216"/>
            </a:xfrm>
            <a:custGeom>
              <a:avLst/>
              <a:gdLst/>
              <a:ahLst/>
              <a:cxnLst>
                <a:cxn ang="0">
                  <a:pos x="175" y="70"/>
                </a:cxn>
                <a:cxn ang="0">
                  <a:pos x="147" y="32"/>
                </a:cxn>
                <a:cxn ang="0">
                  <a:pos x="118" y="11"/>
                </a:cxn>
                <a:cxn ang="0">
                  <a:pos x="82" y="0"/>
                </a:cxn>
                <a:cxn ang="0">
                  <a:pos x="52" y="5"/>
                </a:cxn>
                <a:cxn ang="0">
                  <a:pos x="34" y="14"/>
                </a:cxn>
                <a:cxn ang="0">
                  <a:pos x="25" y="25"/>
                </a:cxn>
                <a:cxn ang="0">
                  <a:pos x="18" y="36"/>
                </a:cxn>
                <a:cxn ang="0">
                  <a:pos x="11" y="52"/>
                </a:cxn>
                <a:cxn ang="0">
                  <a:pos x="7" y="61"/>
                </a:cxn>
                <a:cxn ang="0">
                  <a:pos x="0" y="70"/>
                </a:cxn>
                <a:cxn ang="0">
                  <a:pos x="2" y="77"/>
                </a:cxn>
                <a:cxn ang="0">
                  <a:pos x="11" y="75"/>
                </a:cxn>
                <a:cxn ang="0">
                  <a:pos x="27" y="77"/>
                </a:cxn>
                <a:cxn ang="0">
                  <a:pos x="48" y="73"/>
                </a:cxn>
                <a:cxn ang="0">
                  <a:pos x="59" y="68"/>
                </a:cxn>
                <a:cxn ang="0">
                  <a:pos x="68" y="64"/>
                </a:cxn>
                <a:cxn ang="0">
                  <a:pos x="77" y="61"/>
                </a:cxn>
                <a:cxn ang="0">
                  <a:pos x="88" y="59"/>
                </a:cxn>
                <a:cxn ang="0">
                  <a:pos x="98" y="59"/>
                </a:cxn>
                <a:cxn ang="0">
                  <a:pos x="109" y="66"/>
                </a:cxn>
                <a:cxn ang="0">
                  <a:pos x="118" y="75"/>
                </a:cxn>
                <a:cxn ang="0">
                  <a:pos x="122" y="84"/>
                </a:cxn>
                <a:cxn ang="0">
                  <a:pos x="125" y="91"/>
                </a:cxn>
                <a:cxn ang="0">
                  <a:pos x="129" y="100"/>
                </a:cxn>
                <a:cxn ang="0">
                  <a:pos x="134" y="109"/>
                </a:cxn>
                <a:cxn ang="0">
                  <a:pos x="134" y="114"/>
                </a:cxn>
                <a:cxn ang="0">
                  <a:pos x="141" y="132"/>
                </a:cxn>
                <a:cxn ang="0">
                  <a:pos x="141" y="150"/>
                </a:cxn>
                <a:cxn ang="0">
                  <a:pos x="134" y="164"/>
                </a:cxn>
                <a:cxn ang="0">
                  <a:pos x="127" y="177"/>
                </a:cxn>
                <a:cxn ang="0">
                  <a:pos x="118" y="186"/>
                </a:cxn>
                <a:cxn ang="0">
                  <a:pos x="113" y="191"/>
                </a:cxn>
                <a:cxn ang="0">
                  <a:pos x="107" y="189"/>
                </a:cxn>
                <a:cxn ang="0">
                  <a:pos x="98" y="182"/>
                </a:cxn>
                <a:cxn ang="0">
                  <a:pos x="88" y="175"/>
                </a:cxn>
                <a:cxn ang="0">
                  <a:pos x="77" y="168"/>
                </a:cxn>
                <a:cxn ang="0">
                  <a:pos x="70" y="166"/>
                </a:cxn>
                <a:cxn ang="0">
                  <a:pos x="73" y="173"/>
                </a:cxn>
                <a:cxn ang="0">
                  <a:pos x="75" y="180"/>
                </a:cxn>
                <a:cxn ang="0">
                  <a:pos x="98" y="207"/>
                </a:cxn>
                <a:cxn ang="0">
                  <a:pos x="132" y="216"/>
                </a:cxn>
                <a:cxn ang="0">
                  <a:pos x="157" y="198"/>
                </a:cxn>
                <a:cxn ang="0">
                  <a:pos x="177" y="166"/>
                </a:cxn>
                <a:cxn ang="0">
                  <a:pos x="186" y="125"/>
                </a:cxn>
              </a:cxnLst>
              <a:rect l="0" t="0" r="0" b="0"/>
              <a:pathLst>
                <a:path w="21600" h="21600">
                  <a:moveTo>
                    <a:pt x="21600" y="10458"/>
                  </a:moveTo>
                  <a:lnTo>
                    <a:pt x="20809" y="8639"/>
                  </a:lnTo>
                  <a:lnTo>
                    <a:pt x="20282" y="7048"/>
                  </a:lnTo>
                  <a:lnTo>
                    <a:pt x="19229" y="5684"/>
                  </a:lnTo>
                  <a:lnTo>
                    <a:pt x="18438" y="4319"/>
                  </a:lnTo>
                  <a:lnTo>
                    <a:pt x="17121" y="3182"/>
                  </a:lnTo>
                  <a:lnTo>
                    <a:pt x="16068" y="2273"/>
                  </a:lnTo>
                  <a:lnTo>
                    <a:pt x="14751" y="1364"/>
                  </a:lnTo>
                  <a:lnTo>
                    <a:pt x="13697" y="1136"/>
                  </a:lnTo>
                  <a:lnTo>
                    <a:pt x="12117" y="454"/>
                  </a:lnTo>
                  <a:lnTo>
                    <a:pt x="11063" y="227"/>
                  </a:lnTo>
                  <a:lnTo>
                    <a:pt x="9482" y="0"/>
                  </a:lnTo>
                  <a:lnTo>
                    <a:pt x="8429" y="0"/>
                  </a:lnTo>
                  <a:lnTo>
                    <a:pt x="7111" y="227"/>
                  </a:lnTo>
                  <a:lnTo>
                    <a:pt x="6058" y="454"/>
                  </a:lnTo>
                  <a:lnTo>
                    <a:pt x="4741" y="681"/>
                  </a:lnTo>
                  <a:lnTo>
                    <a:pt x="4477" y="1136"/>
                  </a:lnTo>
                  <a:lnTo>
                    <a:pt x="3951" y="1364"/>
                  </a:lnTo>
                  <a:lnTo>
                    <a:pt x="3424" y="1818"/>
                  </a:lnTo>
                  <a:lnTo>
                    <a:pt x="3424" y="2273"/>
                  </a:lnTo>
                  <a:lnTo>
                    <a:pt x="2897" y="2500"/>
                  </a:lnTo>
                  <a:lnTo>
                    <a:pt x="2897" y="3182"/>
                  </a:lnTo>
                  <a:lnTo>
                    <a:pt x="2370" y="3410"/>
                  </a:lnTo>
                  <a:lnTo>
                    <a:pt x="2107" y="3637"/>
                  </a:lnTo>
                  <a:lnTo>
                    <a:pt x="1843" y="4092"/>
                  </a:lnTo>
                  <a:lnTo>
                    <a:pt x="1843" y="4774"/>
                  </a:lnTo>
                  <a:lnTo>
                    <a:pt x="1317" y="5229"/>
                  </a:lnTo>
                  <a:lnTo>
                    <a:pt x="1580" y="5456"/>
                  </a:lnTo>
                  <a:lnTo>
                    <a:pt x="1317" y="5911"/>
                  </a:lnTo>
                  <a:lnTo>
                    <a:pt x="790" y="6138"/>
                  </a:lnTo>
                  <a:lnTo>
                    <a:pt x="790" y="6820"/>
                  </a:lnTo>
                  <a:lnTo>
                    <a:pt x="526" y="6820"/>
                  </a:lnTo>
                  <a:lnTo>
                    <a:pt x="0" y="7048"/>
                  </a:lnTo>
                  <a:lnTo>
                    <a:pt x="0" y="7275"/>
                  </a:lnTo>
                  <a:lnTo>
                    <a:pt x="0" y="7503"/>
                  </a:lnTo>
                  <a:lnTo>
                    <a:pt x="263" y="7730"/>
                  </a:lnTo>
                  <a:lnTo>
                    <a:pt x="526" y="7730"/>
                  </a:lnTo>
                  <a:lnTo>
                    <a:pt x="1053" y="7503"/>
                  </a:lnTo>
                  <a:lnTo>
                    <a:pt x="1317" y="7503"/>
                  </a:lnTo>
                  <a:lnTo>
                    <a:pt x="2107" y="7730"/>
                  </a:lnTo>
                  <a:lnTo>
                    <a:pt x="2634" y="7503"/>
                  </a:lnTo>
                  <a:lnTo>
                    <a:pt x="3160" y="7730"/>
                  </a:lnTo>
                  <a:lnTo>
                    <a:pt x="3951" y="7503"/>
                  </a:lnTo>
                  <a:lnTo>
                    <a:pt x="4741" y="7503"/>
                  </a:lnTo>
                  <a:lnTo>
                    <a:pt x="5531" y="7275"/>
                  </a:lnTo>
                  <a:lnTo>
                    <a:pt x="6058" y="7048"/>
                  </a:lnTo>
                  <a:lnTo>
                    <a:pt x="6321" y="7048"/>
                  </a:lnTo>
                  <a:lnTo>
                    <a:pt x="6848" y="6820"/>
                  </a:lnTo>
                  <a:lnTo>
                    <a:pt x="7375" y="6593"/>
                  </a:lnTo>
                  <a:lnTo>
                    <a:pt x="7638" y="6366"/>
                  </a:lnTo>
                  <a:lnTo>
                    <a:pt x="7902" y="6366"/>
                  </a:lnTo>
                  <a:lnTo>
                    <a:pt x="8165" y="6366"/>
                  </a:lnTo>
                  <a:lnTo>
                    <a:pt x="8429" y="6138"/>
                  </a:lnTo>
                  <a:lnTo>
                    <a:pt x="8955" y="6138"/>
                  </a:lnTo>
                  <a:lnTo>
                    <a:pt x="9482" y="6138"/>
                  </a:lnTo>
                  <a:lnTo>
                    <a:pt x="9746" y="5911"/>
                  </a:lnTo>
                  <a:lnTo>
                    <a:pt x="10272" y="5911"/>
                  </a:lnTo>
                  <a:lnTo>
                    <a:pt x="10536" y="5911"/>
                  </a:lnTo>
                  <a:lnTo>
                    <a:pt x="11063" y="5684"/>
                  </a:lnTo>
                  <a:lnTo>
                    <a:pt x="11326" y="5911"/>
                  </a:lnTo>
                  <a:lnTo>
                    <a:pt x="11590" y="6138"/>
                  </a:lnTo>
                  <a:lnTo>
                    <a:pt x="12117" y="6138"/>
                  </a:lnTo>
                  <a:lnTo>
                    <a:pt x="12643" y="6593"/>
                  </a:lnTo>
                  <a:lnTo>
                    <a:pt x="13170" y="7048"/>
                  </a:lnTo>
                  <a:lnTo>
                    <a:pt x="13434" y="7275"/>
                  </a:lnTo>
                  <a:lnTo>
                    <a:pt x="13697" y="7503"/>
                  </a:lnTo>
                  <a:lnTo>
                    <a:pt x="13960" y="7730"/>
                  </a:lnTo>
                  <a:lnTo>
                    <a:pt x="13960" y="7957"/>
                  </a:lnTo>
                  <a:lnTo>
                    <a:pt x="14224" y="8412"/>
                  </a:lnTo>
                  <a:lnTo>
                    <a:pt x="14487" y="8639"/>
                  </a:lnTo>
                  <a:lnTo>
                    <a:pt x="14487" y="8867"/>
                  </a:lnTo>
                  <a:lnTo>
                    <a:pt x="14487" y="9094"/>
                  </a:lnTo>
                  <a:lnTo>
                    <a:pt x="14751" y="9321"/>
                  </a:lnTo>
                  <a:lnTo>
                    <a:pt x="15014" y="9776"/>
                  </a:lnTo>
                  <a:lnTo>
                    <a:pt x="15014" y="10004"/>
                  </a:lnTo>
                  <a:lnTo>
                    <a:pt x="15014" y="10231"/>
                  </a:lnTo>
                  <a:lnTo>
                    <a:pt x="15541" y="10686"/>
                  </a:lnTo>
                  <a:lnTo>
                    <a:pt x="15541" y="10913"/>
                  </a:lnTo>
                  <a:lnTo>
                    <a:pt x="15541" y="10913"/>
                  </a:lnTo>
                  <a:lnTo>
                    <a:pt x="15541" y="11140"/>
                  </a:lnTo>
                  <a:lnTo>
                    <a:pt x="15541" y="11368"/>
                  </a:lnTo>
                  <a:lnTo>
                    <a:pt x="16068" y="12050"/>
                  </a:lnTo>
                  <a:lnTo>
                    <a:pt x="16068" y="12504"/>
                  </a:lnTo>
                  <a:lnTo>
                    <a:pt x="16331" y="13187"/>
                  </a:lnTo>
                  <a:lnTo>
                    <a:pt x="16594" y="13869"/>
                  </a:lnTo>
                  <a:lnTo>
                    <a:pt x="16331" y="14323"/>
                  </a:lnTo>
                  <a:lnTo>
                    <a:pt x="16331" y="15006"/>
                  </a:lnTo>
                  <a:lnTo>
                    <a:pt x="16068" y="15460"/>
                  </a:lnTo>
                  <a:lnTo>
                    <a:pt x="16068" y="15915"/>
                  </a:lnTo>
                  <a:lnTo>
                    <a:pt x="15541" y="16370"/>
                  </a:lnTo>
                  <a:lnTo>
                    <a:pt x="15277" y="16825"/>
                  </a:lnTo>
                  <a:lnTo>
                    <a:pt x="15014" y="17279"/>
                  </a:lnTo>
                  <a:lnTo>
                    <a:pt x="14751" y="17734"/>
                  </a:lnTo>
                  <a:lnTo>
                    <a:pt x="14224" y="18189"/>
                  </a:lnTo>
                  <a:lnTo>
                    <a:pt x="14224" y="18416"/>
                  </a:lnTo>
                  <a:lnTo>
                    <a:pt x="13697" y="18643"/>
                  </a:lnTo>
                  <a:lnTo>
                    <a:pt x="13434" y="18871"/>
                  </a:lnTo>
                  <a:lnTo>
                    <a:pt x="13434" y="18871"/>
                  </a:lnTo>
                  <a:lnTo>
                    <a:pt x="13170" y="19098"/>
                  </a:lnTo>
                  <a:lnTo>
                    <a:pt x="12907" y="19098"/>
                  </a:lnTo>
                  <a:lnTo>
                    <a:pt x="12643" y="18871"/>
                  </a:lnTo>
                  <a:lnTo>
                    <a:pt x="12380" y="18871"/>
                  </a:lnTo>
                  <a:lnTo>
                    <a:pt x="12117" y="18871"/>
                  </a:lnTo>
                  <a:lnTo>
                    <a:pt x="11326" y="18416"/>
                  </a:lnTo>
                  <a:lnTo>
                    <a:pt x="11326" y="18189"/>
                  </a:lnTo>
                  <a:lnTo>
                    <a:pt x="11063" y="17961"/>
                  </a:lnTo>
                  <a:lnTo>
                    <a:pt x="10536" y="17734"/>
                  </a:lnTo>
                  <a:lnTo>
                    <a:pt x="10272" y="17507"/>
                  </a:lnTo>
                  <a:lnTo>
                    <a:pt x="9746" y="17279"/>
                  </a:lnTo>
                  <a:lnTo>
                    <a:pt x="9219" y="17279"/>
                  </a:lnTo>
                  <a:lnTo>
                    <a:pt x="8955" y="16825"/>
                  </a:lnTo>
                  <a:lnTo>
                    <a:pt x="8692" y="16597"/>
                  </a:lnTo>
                  <a:lnTo>
                    <a:pt x="8429" y="16370"/>
                  </a:lnTo>
                  <a:lnTo>
                    <a:pt x="8165" y="16597"/>
                  </a:lnTo>
                  <a:lnTo>
                    <a:pt x="8429" y="16825"/>
                  </a:lnTo>
                  <a:lnTo>
                    <a:pt x="8429" y="17052"/>
                  </a:lnTo>
                  <a:lnTo>
                    <a:pt x="8429" y="17279"/>
                  </a:lnTo>
                  <a:lnTo>
                    <a:pt x="8429" y="17507"/>
                  </a:lnTo>
                  <a:lnTo>
                    <a:pt x="8692" y="17734"/>
                  </a:lnTo>
                  <a:lnTo>
                    <a:pt x="8692" y="17961"/>
                  </a:lnTo>
                  <a:lnTo>
                    <a:pt x="8692" y="18189"/>
                  </a:lnTo>
                  <a:lnTo>
                    <a:pt x="10272" y="19780"/>
                  </a:lnTo>
                  <a:lnTo>
                    <a:pt x="11326" y="20690"/>
                  </a:lnTo>
                  <a:lnTo>
                    <a:pt x="12643" y="21145"/>
                  </a:lnTo>
                  <a:lnTo>
                    <a:pt x="14224" y="21600"/>
                  </a:lnTo>
                  <a:lnTo>
                    <a:pt x="15277" y="21600"/>
                  </a:lnTo>
                  <a:lnTo>
                    <a:pt x="16331" y="21145"/>
                  </a:lnTo>
                  <a:lnTo>
                    <a:pt x="17648" y="20462"/>
                  </a:lnTo>
                  <a:lnTo>
                    <a:pt x="18175" y="19780"/>
                  </a:lnTo>
                  <a:lnTo>
                    <a:pt x="19492" y="18871"/>
                  </a:lnTo>
                  <a:lnTo>
                    <a:pt x="20282" y="17734"/>
                  </a:lnTo>
                  <a:lnTo>
                    <a:pt x="20546" y="16597"/>
                  </a:lnTo>
                  <a:lnTo>
                    <a:pt x="21072" y="15233"/>
                  </a:lnTo>
                  <a:lnTo>
                    <a:pt x="21336" y="14096"/>
                  </a:lnTo>
                  <a:lnTo>
                    <a:pt x="21600" y="12504"/>
                  </a:lnTo>
                  <a:lnTo>
                    <a:pt x="21600" y="11140"/>
                  </a:lnTo>
                  <a:lnTo>
                    <a:pt x="21600" y="10458"/>
                  </a:lnTo>
                </a:path>
              </a:pathLst>
            </a:custGeom>
            <a:solidFill>
              <a:schemeClr val="folHlink">
                <a:alpha val="100000"/>
              </a:schemeClr>
            </a:solidFill>
            <a:ln w="9525">
              <a:noFill/>
            </a:ln>
          </p:spPr>
          <p:txBody>
            <a:bodyPr/>
            <a:lstStyle/>
            <a:p>
              <a:endParaRPr lang="en-US"/>
            </a:p>
          </p:txBody>
        </p:sp>
        <p:sp>
          <p:nvSpPr>
            <p:cNvPr id="2063" name="未知"/>
            <p:cNvSpPr>
              <a:spLocks noChangeAspect="1"/>
            </p:cNvSpPr>
            <p:nvPr/>
          </p:nvSpPr>
          <p:spPr>
            <a:xfrm>
              <a:off x="340" y="254"/>
              <a:ext cx="277" cy="156"/>
            </a:xfrm>
            <a:custGeom>
              <a:avLst/>
              <a:gdLst/>
              <a:ahLst/>
              <a:cxnLst>
                <a:cxn ang="0">
                  <a:pos x="184" y="47"/>
                </a:cxn>
                <a:cxn ang="0">
                  <a:pos x="161" y="61"/>
                </a:cxn>
                <a:cxn ang="0">
                  <a:pos x="141" y="68"/>
                </a:cxn>
                <a:cxn ang="0">
                  <a:pos x="123" y="75"/>
                </a:cxn>
                <a:cxn ang="0">
                  <a:pos x="104" y="86"/>
                </a:cxn>
                <a:cxn ang="0">
                  <a:pos x="84" y="95"/>
                </a:cxn>
                <a:cxn ang="0">
                  <a:pos x="70" y="95"/>
                </a:cxn>
                <a:cxn ang="0">
                  <a:pos x="52" y="88"/>
                </a:cxn>
                <a:cxn ang="0">
                  <a:pos x="41" y="77"/>
                </a:cxn>
                <a:cxn ang="0">
                  <a:pos x="34" y="61"/>
                </a:cxn>
                <a:cxn ang="0">
                  <a:pos x="36" y="47"/>
                </a:cxn>
                <a:cxn ang="0">
                  <a:pos x="39" y="38"/>
                </a:cxn>
                <a:cxn ang="0">
                  <a:pos x="39" y="27"/>
                </a:cxn>
                <a:cxn ang="0">
                  <a:pos x="39" y="14"/>
                </a:cxn>
                <a:cxn ang="0">
                  <a:pos x="36" y="9"/>
                </a:cxn>
                <a:cxn ang="0">
                  <a:pos x="30" y="0"/>
                </a:cxn>
                <a:cxn ang="0">
                  <a:pos x="20" y="2"/>
                </a:cxn>
                <a:cxn ang="0">
                  <a:pos x="9" y="20"/>
                </a:cxn>
                <a:cxn ang="0">
                  <a:pos x="2" y="52"/>
                </a:cxn>
                <a:cxn ang="0">
                  <a:pos x="5" y="86"/>
                </a:cxn>
                <a:cxn ang="0">
                  <a:pos x="14" y="120"/>
                </a:cxn>
                <a:cxn ang="0">
                  <a:pos x="36" y="140"/>
                </a:cxn>
                <a:cxn ang="0">
                  <a:pos x="57" y="149"/>
                </a:cxn>
                <a:cxn ang="0">
                  <a:pos x="77" y="154"/>
                </a:cxn>
                <a:cxn ang="0">
                  <a:pos x="95" y="156"/>
                </a:cxn>
                <a:cxn ang="0">
                  <a:pos x="109" y="149"/>
                </a:cxn>
                <a:cxn ang="0">
                  <a:pos x="127" y="142"/>
                </a:cxn>
                <a:cxn ang="0">
                  <a:pos x="141" y="133"/>
                </a:cxn>
                <a:cxn ang="0">
                  <a:pos x="157" y="124"/>
                </a:cxn>
                <a:cxn ang="0">
                  <a:pos x="170" y="113"/>
                </a:cxn>
                <a:cxn ang="0">
                  <a:pos x="184" y="106"/>
                </a:cxn>
                <a:cxn ang="0">
                  <a:pos x="198" y="104"/>
                </a:cxn>
                <a:cxn ang="0">
                  <a:pos x="211" y="99"/>
                </a:cxn>
                <a:cxn ang="0">
                  <a:pos x="227" y="95"/>
                </a:cxn>
                <a:cxn ang="0">
                  <a:pos x="238" y="88"/>
                </a:cxn>
                <a:cxn ang="0">
                  <a:pos x="252" y="77"/>
                </a:cxn>
                <a:cxn ang="0">
                  <a:pos x="263" y="66"/>
                </a:cxn>
                <a:cxn ang="0">
                  <a:pos x="270" y="54"/>
                </a:cxn>
                <a:cxn ang="0">
                  <a:pos x="277" y="41"/>
                </a:cxn>
                <a:cxn ang="0">
                  <a:pos x="275" y="27"/>
                </a:cxn>
                <a:cxn ang="0">
                  <a:pos x="266" y="18"/>
                </a:cxn>
                <a:cxn ang="0">
                  <a:pos x="254" y="14"/>
                </a:cxn>
                <a:cxn ang="0">
                  <a:pos x="236" y="14"/>
                </a:cxn>
                <a:cxn ang="0">
                  <a:pos x="227" y="18"/>
                </a:cxn>
                <a:cxn ang="0">
                  <a:pos x="220" y="23"/>
                </a:cxn>
                <a:cxn ang="0">
                  <a:pos x="213" y="27"/>
                </a:cxn>
                <a:cxn ang="0">
                  <a:pos x="207" y="34"/>
                </a:cxn>
                <a:cxn ang="0">
                  <a:pos x="198" y="38"/>
                </a:cxn>
              </a:cxnLst>
              <a:rect l="0" t="0" r="0" b="0"/>
              <a:pathLst>
                <a:path w="21600" h="21600">
                  <a:moveTo>
                    <a:pt x="15049" y="5634"/>
                  </a:moveTo>
                  <a:lnTo>
                    <a:pt x="14517" y="6260"/>
                  </a:lnTo>
                  <a:lnTo>
                    <a:pt x="14340" y="6573"/>
                  </a:lnTo>
                  <a:lnTo>
                    <a:pt x="13632" y="7199"/>
                  </a:lnTo>
                  <a:lnTo>
                    <a:pt x="13101" y="7825"/>
                  </a:lnTo>
                  <a:lnTo>
                    <a:pt x="12570" y="8452"/>
                  </a:lnTo>
                  <a:lnTo>
                    <a:pt x="12039" y="8452"/>
                  </a:lnTo>
                  <a:lnTo>
                    <a:pt x="11684" y="9078"/>
                  </a:lnTo>
                  <a:lnTo>
                    <a:pt x="10976" y="9391"/>
                  </a:lnTo>
                  <a:lnTo>
                    <a:pt x="10622" y="9704"/>
                  </a:lnTo>
                  <a:lnTo>
                    <a:pt x="9914" y="10017"/>
                  </a:lnTo>
                  <a:lnTo>
                    <a:pt x="9560" y="10330"/>
                  </a:lnTo>
                  <a:lnTo>
                    <a:pt x="9206" y="10956"/>
                  </a:lnTo>
                  <a:lnTo>
                    <a:pt x="8498" y="11582"/>
                  </a:lnTo>
                  <a:lnTo>
                    <a:pt x="8144" y="11895"/>
                  </a:lnTo>
                  <a:lnTo>
                    <a:pt x="7435" y="12521"/>
                  </a:lnTo>
                  <a:lnTo>
                    <a:pt x="6904" y="13147"/>
                  </a:lnTo>
                  <a:lnTo>
                    <a:pt x="6550" y="13147"/>
                  </a:lnTo>
                  <a:lnTo>
                    <a:pt x="6373" y="13147"/>
                  </a:lnTo>
                  <a:lnTo>
                    <a:pt x="5842" y="13460"/>
                  </a:lnTo>
                  <a:lnTo>
                    <a:pt x="5488" y="13147"/>
                  </a:lnTo>
                  <a:lnTo>
                    <a:pt x="5134" y="12834"/>
                  </a:lnTo>
                  <a:lnTo>
                    <a:pt x="4603" y="12521"/>
                  </a:lnTo>
                  <a:lnTo>
                    <a:pt x="4072" y="12208"/>
                  </a:lnTo>
                  <a:lnTo>
                    <a:pt x="3717" y="11582"/>
                  </a:lnTo>
                  <a:lnTo>
                    <a:pt x="3363" y="11269"/>
                  </a:lnTo>
                  <a:lnTo>
                    <a:pt x="3186" y="10643"/>
                  </a:lnTo>
                  <a:lnTo>
                    <a:pt x="2832" y="9704"/>
                  </a:lnTo>
                  <a:lnTo>
                    <a:pt x="2832" y="8765"/>
                  </a:lnTo>
                  <a:lnTo>
                    <a:pt x="2655" y="8452"/>
                  </a:lnTo>
                  <a:lnTo>
                    <a:pt x="2655" y="7513"/>
                  </a:lnTo>
                  <a:lnTo>
                    <a:pt x="2832" y="7199"/>
                  </a:lnTo>
                  <a:lnTo>
                    <a:pt x="2832" y="6573"/>
                  </a:lnTo>
                  <a:lnTo>
                    <a:pt x="3009" y="6260"/>
                  </a:lnTo>
                  <a:lnTo>
                    <a:pt x="2832" y="5634"/>
                  </a:lnTo>
                  <a:lnTo>
                    <a:pt x="3009" y="5321"/>
                  </a:lnTo>
                  <a:lnTo>
                    <a:pt x="3186" y="4695"/>
                  </a:lnTo>
                  <a:lnTo>
                    <a:pt x="3186" y="4382"/>
                  </a:lnTo>
                  <a:lnTo>
                    <a:pt x="3009" y="3756"/>
                  </a:lnTo>
                  <a:lnTo>
                    <a:pt x="3186" y="3130"/>
                  </a:lnTo>
                  <a:lnTo>
                    <a:pt x="3186" y="2504"/>
                  </a:lnTo>
                  <a:lnTo>
                    <a:pt x="3009" y="1878"/>
                  </a:lnTo>
                  <a:lnTo>
                    <a:pt x="3009" y="1878"/>
                  </a:lnTo>
                  <a:lnTo>
                    <a:pt x="2832" y="1564"/>
                  </a:lnTo>
                  <a:lnTo>
                    <a:pt x="2832" y="1252"/>
                  </a:lnTo>
                  <a:lnTo>
                    <a:pt x="2478" y="939"/>
                  </a:lnTo>
                  <a:lnTo>
                    <a:pt x="2478" y="312"/>
                  </a:lnTo>
                  <a:lnTo>
                    <a:pt x="2301" y="0"/>
                  </a:lnTo>
                  <a:lnTo>
                    <a:pt x="1947" y="312"/>
                  </a:lnTo>
                  <a:lnTo>
                    <a:pt x="1947" y="312"/>
                  </a:lnTo>
                  <a:lnTo>
                    <a:pt x="1593" y="312"/>
                  </a:lnTo>
                  <a:lnTo>
                    <a:pt x="1239" y="939"/>
                  </a:lnTo>
                  <a:lnTo>
                    <a:pt x="1062" y="2191"/>
                  </a:lnTo>
                  <a:lnTo>
                    <a:pt x="707" y="2817"/>
                  </a:lnTo>
                  <a:lnTo>
                    <a:pt x="530" y="4382"/>
                  </a:lnTo>
                  <a:lnTo>
                    <a:pt x="353" y="5947"/>
                  </a:lnTo>
                  <a:lnTo>
                    <a:pt x="176" y="7199"/>
                  </a:lnTo>
                  <a:lnTo>
                    <a:pt x="0" y="8452"/>
                  </a:lnTo>
                  <a:lnTo>
                    <a:pt x="0" y="10330"/>
                  </a:lnTo>
                  <a:lnTo>
                    <a:pt x="353" y="11895"/>
                  </a:lnTo>
                  <a:lnTo>
                    <a:pt x="530" y="13460"/>
                  </a:lnTo>
                  <a:lnTo>
                    <a:pt x="707" y="15026"/>
                  </a:lnTo>
                  <a:lnTo>
                    <a:pt x="1062" y="16591"/>
                  </a:lnTo>
                  <a:lnTo>
                    <a:pt x="1593" y="17530"/>
                  </a:lnTo>
                  <a:lnTo>
                    <a:pt x="2124" y="18782"/>
                  </a:lnTo>
                  <a:lnTo>
                    <a:pt x="2832" y="19408"/>
                  </a:lnTo>
                  <a:lnTo>
                    <a:pt x="3363" y="19721"/>
                  </a:lnTo>
                  <a:lnTo>
                    <a:pt x="4072" y="20347"/>
                  </a:lnTo>
                  <a:lnTo>
                    <a:pt x="4426" y="20660"/>
                  </a:lnTo>
                  <a:lnTo>
                    <a:pt x="4780" y="21286"/>
                  </a:lnTo>
                  <a:lnTo>
                    <a:pt x="5311" y="21286"/>
                  </a:lnTo>
                  <a:lnTo>
                    <a:pt x="6019" y="21286"/>
                  </a:lnTo>
                  <a:lnTo>
                    <a:pt x="6373" y="21600"/>
                  </a:lnTo>
                  <a:lnTo>
                    <a:pt x="6904" y="21286"/>
                  </a:lnTo>
                  <a:lnTo>
                    <a:pt x="7435" y="21600"/>
                  </a:lnTo>
                  <a:lnTo>
                    <a:pt x="7789" y="21286"/>
                  </a:lnTo>
                  <a:lnTo>
                    <a:pt x="8144" y="20973"/>
                  </a:lnTo>
                  <a:lnTo>
                    <a:pt x="8498" y="20660"/>
                  </a:lnTo>
                  <a:lnTo>
                    <a:pt x="9029" y="20660"/>
                  </a:lnTo>
                  <a:lnTo>
                    <a:pt x="9560" y="20034"/>
                  </a:lnTo>
                  <a:lnTo>
                    <a:pt x="9914" y="19721"/>
                  </a:lnTo>
                  <a:lnTo>
                    <a:pt x="10268" y="19095"/>
                  </a:lnTo>
                  <a:lnTo>
                    <a:pt x="10622" y="19095"/>
                  </a:lnTo>
                  <a:lnTo>
                    <a:pt x="10976" y="18469"/>
                  </a:lnTo>
                  <a:lnTo>
                    <a:pt x="11330" y="18156"/>
                  </a:lnTo>
                  <a:lnTo>
                    <a:pt x="11684" y="17530"/>
                  </a:lnTo>
                  <a:lnTo>
                    <a:pt x="12216" y="17217"/>
                  </a:lnTo>
                  <a:lnTo>
                    <a:pt x="12393" y="16591"/>
                  </a:lnTo>
                  <a:lnTo>
                    <a:pt x="12747" y="16278"/>
                  </a:lnTo>
                  <a:lnTo>
                    <a:pt x="13278" y="15651"/>
                  </a:lnTo>
                  <a:lnTo>
                    <a:pt x="13632" y="15651"/>
                  </a:lnTo>
                  <a:lnTo>
                    <a:pt x="13809" y="15026"/>
                  </a:lnTo>
                  <a:lnTo>
                    <a:pt x="14340" y="14712"/>
                  </a:lnTo>
                  <a:lnTo>
                    <a:pt x="14694" y="14399"/>
                  </a:lnTo>
                  <a:lnTo>
                    <a:pt x="15049" y="14399"/>
                  </a:lnTo>
                  <a:lnTo>
                    <a:pt x="15403" y="14399"/>
                  </a:lnTo>
                  <a:lnTo>
                    <a:pt x="15757" y="14086"/>
                  </a:lnTo>
                  <a:lnTo>
                    <a:pt x="16111" y="14086"/>
                  </a:lnTo>
                  <a:lnTo>
                    <a:pt x="16465" y="13773"/>
                  </a:lnTo>
                  <a:lnTo>
                    <a:pt x="16819" y="13773"/>
                  </a:lnTo>
                  <a:lnTo>
                    <a:pt x="17350" y="13460"/>
                  </a:lnTo>
                  <a:lnTo>
                    <a:pt x="17704" y="13147"/>
                  </a:lnTo>
                  <a:lnTo>
                    <a:pt x="18058" y="12521"/>
                  </a:lnTo>
                  <a:lnTo>
                    <a:pt x="18235" y="12521"/>
                  </a:lnTo>
                  <a:lnTo>
                    <a:pt x="18589" y="12208"/>
                  </a:lnTo>
                  <a:lnTo>
                    <a:pt x="19121" y="11582"/>
                  </a:lnTo>
                  <a:lnTo>
                    <a:pt x="19298" y="11269"/>
                  </a:lnTo>
                  <a:lnTo>
                    <a:pt x="19652" y="10643"/>
                  </a:lnTo>
                  <a:lnTo>
                    <a:pt x="20006" y="10330"/>
                  </a:lnTo>
                  <a:lnTo>
                    <a:pt x="20360" y="10017"/>
                  </a:lnTo>
                  <a:lnTo>
                    <a:pt x="20537" y="9078"/>
                  </a:lnTo>
                  <a:lnTo>
                    <a:pt x="20891" y="8765"/>
                  </a:lnTo>
                  <a:lnTo>
                    <a:pt x="20891" y="8452"/>
                  </a:lnTo>
                  <a:lnTo>
                    <a:pt x="21068" y="7513"/>
                  </a:lnTo>
                  <a:lnTo>
                    <a:pt x="21422" y="6886"/>
                  </a:lnTo>
                  <a:lnTo>
                    <a:pt x="21422" y="6260"/>
                  </a:lnTo>
                  <a:lnTo>
                    <a:pt x="21600" y="5634"/>
                  </a:lnTo>
                  <a:lnTo>
                    <a:pt x="21422" y="5008"/>
                  </a:lnTo>
                  <a:lnTo>
                    <a:pt x="21600" y="4382"/>
                  </a:lnTo>
                  <a:lnTo>
                    <a:pt x="21422" y="3756"/>
                  </a:lnTo>
                  <a:lnTo>
                    <a:pt x="21245" y="3130"/>
                  </a:lnTo>
                  <a:lnTo>
                    <a:pt x="21068" y="2504"/>
                  </a:lnTo>
                  <a:lnTo>
                    <a:pt x="20714" y="2504"/>
                  </a:lnTo>
                  <a:lnTo>
                    <a:pt x="20360" y="2191"/>
                  </a:lnTo>
                  <a:lnTo>
                    <a:pt x="20006" y="1564"/>
                  </a:lnTo>
                  <a:lnTo>
                    <a:pt x="19829" y="1878"/>
                  </a:lnTo>
                  <a:lnTo>
                    <a:pt x="19298" y="1564"/>
                  </a:lnTo>
                  <a:lnTo>
                    <a:pt x="18944" y="1878"/>
                  </a:lnTo>
                  <a:lnTo>
                    <a:pt x="18412" y="1878"/>
                  </a:lnTo>
                  <a:lnTo>
                    <a:pt x="18058" y="2504"/>
                  </a:lnTo>
                  <a:lnTo>
                    <a:pt x="17881" y="2504"/>
                  </a:lnTo>
                  <a:lnTo>
                    <a:pt x="17704" y="2504"/>
                  </a:lnTo>
                  <a:lnTo>
                    <a:pt x="17704" y="2817"/>
                  </a:lnTo>
                  <a:lnTo>
                    <a:pt x="17350" y="3130"/>
                  </a:lnTo>
                  <a:lnTo>
                    <a:pt x="17173" y="3130"/>
                  </a:lnTo>
                  <a:lnTo>
                    <a:pt x="16996" y="3443"/>
                  </a:lnTo>
                  <a:lnTo>
                    <a:pt x="16819" y="3756"/>
                  </a:lnTo>
                  <a:lnTo>
                    <a:pt x="16642" y="3756"/>
                  </a:lnTo>
                  <a:lnTo>
                    <a:pt x="16288" y="4382"/>
                  </a:lnTo>
                  <a:lnTo>
                    <a:pt x="16111" y="4382"/>
                  </a:lnTo>
                  <a:lnTo>
                    <a:pt x="16111" y="4695"/>
                  </a:lnTo>
                  <a:lnTo>
                    <a:pt x="15757" y="5008"/>
                  </a:lnTo>
                  <a:lnTo>
                    <a:pt x="15580" y="5321"/>
                  </a:lnTo>
                  <a:lnTo>
                    <a:pt x="15403" y="5321"/>
                  </a:lnTo>
                  <a:lnTo>
                    <a:pt x="15049" y="5634"/>
                  </a:lnTo>
                </a:path>
              </a:pathLst>
            </a:custGeom>
            <a:solidFill>
              <a:schemeClr val="folHlink">
                <a:alpha val="100000"/>
              </a:schemeClr>
            </a:solidFill>
            <a:ln w="9525">
              <a:noFill/>
            </a:ln>
          </p:spPr>
          <p:txBody>
            <a:bodyPr/>
            <a:lstStyle/>
            <a:p>
              <a:endParaRPr lang="en-US"/>
            </a:p>
          </p:txBody>
        </p:sp>
        <p:sp>
          <p:nvSpPr>
            <p:cNvPr id="2064" name="未知"/>
            <p:cNvSpPr>
              <a:spLocks noChangeAspect="1"/>
            </p:cNvSpPr>
            <p:nvPr/>
          </p:nvSpPr>
          <p:spPr>
            <a:xfrm>
              <a:off x="2" y="120"/>
              <a:ext cx="302" cy="270"/>
            </a:xfrm>
            <a:custGeom>
              <a:avLst/>
              <a:gdLst/>
              <a:ahLst/>
              <a:cxnLst>
                <a:cxn ang="0">
                  <a:pos x="116" y="170"/>
                </a:cxn>
                <a:cxn ang="0">
                  <a:pos x="123" y="159"/>
                </a:cxn>
                <a:cxn ang="0">
                  <a:pos x="129" y="145"/>
                </a:cxn>
                <a:cxn ang="0">
                  <a:pos x="139" y="134"/>
                </a:cxn>
                <a:cxn ang="0">
                  <a:pos x="150" y="127"/>
                </a:cxn>
                <a:cxn ang="0">
                  <a:pos x="154" y="118"/>
                </a:cxn>
                <a:cxn ang="0">
                  <a:pos x="163" y="109"/>
                </a:cxn>
                <a:cxn ang="0">
                  <a:pos x="173" y="100"/>
                </a:cxn>
                <a:cxn ang="0">
                  <a:pos x="179" y="93"/>
                </a:cxn>
                <a:cxn ang="0">
                  <a:pos x="186" y="84"/>
                </a:cxn>
                <a:cxn ang="0">
                  <a:pos x="195" y="77"/>
                </a:cxn>
                <a:cxn ang="0">
                  <a:pos x="207" y="68"/>
                </a:cxn>
                <a:cxn ang="0">
                  <a:pos x="216" y="59"/>
                </a:cxn>
                <a:cxn ang="0">
                  <a:pos x="232" y="50"/>
                </a:cxn>
                <a:cxn ang="0">
                  <a:pos x="245" y="45"/>
                </a:cxn>
                <a:cxn ang="0">
                  <a:pos x="263" y="39"/>
                </a:cxn>
                <a:cxn ang="0">
                  <a:pos x="284" y="34"/>
                </a:cxn>
                <a:cxn ang="0">
                  <a:pos x="293" y="27"/>
                </a:cxn>
                <a:cxn ang="0">
                  <a:pos x="300" y="20"/>
                </a:cxn>
                <a:cxn ang="0">
                  <a:pos x="302" y="14"/>
                </a:cxn>
                <a:cxn ang="0">
                  <a:pos x="295" y="5"/>
                </a:cxn>
                <a:cxn ang="0">
                  <a:pos x="282" y="0"/>
                </a:cxn>
                <a:cxn ang="0">
                  <a:pos x="272" y="2"/>
                </a:cxn>
                <a:cxn ang="0">
                  <a:pos x="252" y="11"/>
                </a:cxn>
                <a:cxn ang="0">
                  <a:pos x="238" y="25"/>
                </a:cxn>
                <a:cxn ang="0">
                  <a:pos x="225" y="34"/>
                </a:cxn>
                <a:cxn ang="0">
                  <a:pos x="209" y="45"/>
                </a:cxn>
                <a:cxn ang="0">
                  <a:pos x="195" y="57"/>
                </a:cxn>
                <a:cxn ang="0">
                  <a:pos x="177" y="70"/>
                </a:cxn>
                <a:cxn ang="0">
                  <a:pos x="159" y="79"/>
                </a:cxn>
                <a:cxn ang="0">
                  <a:pos x="141" y="91"/>
                </a:cxn>
                <a:cxn ang="0">
                  <a:pos x="120" y="104"/>
                </a:cxn>
                <a:cxn ang="0">
                  <a:pos x="102" y="118"/>
                </a:cxn>
                <a:cxn ang="0">
                  <a:pos x="82" y="132"/>
                </a:cxn>
                <a:cxn ang="0">
                  <a:pos x="66" y="141"/>
                </a:cxn>
                <a:cxn ang="0">
                  <a:pos x="50" y="154"/>
                </a:cxn>
                <a:cxn ang="0">
                  <a:pos x="36" y="166"/>
                </a:cxn>
                <a:cxn ang="0">
                  <a:pos x="25" y="182"/>
                </a:cxn>
                <a:cxn ang="0">
                  <a:pos x="14" y="193"/>
                </a:cxn>
                <a:cxn ang="0">
                  <a:pos x="9" y="202"/>
                </a:cxn>
                <a:cxn ang="0">
                  <a:pos x="2" y="222"/>
                </a:cxn>
                <a:cxn ang="0">
                  <a:pos x="0" y="241"/>
                </a:cxn>
                <a:cxn ang="0">
                  <a:pos x="2" y="254"/>
                </a:cxn>
                <a:cxn ang="0">
                  <a:pos x="5" y="263"/>
                </a:cxn>
                <a:cxn ang="0">
                  <a:pos x="14" y="270"/>
                </a:cxn>
                <a:cxn ang="0">
                  <a:pos x="23" y="268"/>
                </a:cxn>
                <a:cxn ang="0">
                  <a:pos x="30" y="263"/>
                </a:cxn>
                <a:cxn ang="0">
                  <a:pos x="41" y="254"/>
                </a:cxn>
                <a:cxn ang="0">
                  <a:pos x="50" y="241"/>
                </a:cxn>
                <a:cxn ang="0">
                  <a:pos x="59" y="231"/>
                </a:cxn>
                <a:cxn ang="0">
                  <a:pos x="68" y="222"/>
                </a:cxn>
                <a:cxn ang="0">
                  <a:pos x="75" y="216"/>
                </a:cxn>
                <a:cxn ang="0">
                  <a:pos x="84" y="211"/>
                </a:cxn>
                <a:cxn ang="0">
                  <a:pos x="89" y="204"/>
                </a:cxn>
                <a:cxn ang="0">
                  <a:pos x="98" y="195"/>
                </a:cxn>
                <a:cxn ang="0">
                  <a:pos x="107" y="182"/>
                </a:cxn>
              </a:cxnLst>
              <a:rect l="0" t="0" r="0" b="0"/>
              <a:pathLst>
                <a:path w="21600" h="21600">
                  <a:moveTo>
                    <a:pt x="7795" y="14157"/>
                  </a:moveTo>
                  <a:lnTo>
                    <a:pt x="8282" y="13613"/>
                  </a:lnTo>
                  <a:lnTo>
                    <a:pt x="8607" y="13068"/>
                  </a:lnTo>
                  <a:lnTo>
                    <a:pt x="8769" y="12705"/>
                  </a:lnTo>
                  <a:lnTo>
                    <a:pt x="9094" y="11979"/>
                  </a:lnTo>
                  <a:lnTo>
                    <a:pt x="9256" y="11616"/>
                  </a:lnTo>
                  <a:lnTo>
                    <a:pt x="9744" y="11072"/>
                  </a:lnTo>
                  <a:lnTo>
                    <a:pt x="9906" y="10709"/>
                  </a:lnTo>
                  <a:lnTo>
                    <a:pt x="10393" y="10346"/>
                  </a:lnTo>
                  <a:lnTo>
                    <a:pt x="10718" y="10164"/>
                  </a:lnTo>
                  <a:lnTo>
                    <a:pt x="10881" y="9620"/>
                  </a:lnTo>
                  <a:lnTo>
                    <a:pt x="11043" y="9438"/>
                  </a:lnTo>
                  <a:lnTo>
                    <a:pt x="11368" y="9075"/>
                  </a:lnTo>
                  <a:lnTo>
                    <a:pt x="11693" y="8712"/>
                  </a:lnTo>
                  <a:lnTo>
                    <a:pt x="12017" y="8349"/>
                  </a:lnTo>
                  <a:lnTo>
                    <a:pt x="12342" y="7986"/>
                  </a:lnTo>
                  <a:lnTo>
                    <a:pt x="12504" y="7623"/>
                  </a:lnTo>
                  <a:lnTo>
                    <a:pt x="12829" y="7441"/>
                  </a:lnTo>
                  <a:lnTo>
                    <a:pt x="13154" y="7078"/>
                  </a:lnTo>
                  <a:lnTo>
                    <a:pt x="13317" y="6715"/>
                  </a:lnTo>
                  <a:lnTo>
                    <a:pt x="13642" y="6352"/>
                  </a:lnTo>
                  <a:lnTo>
                    <a:pt x="13966" y="6171"/>
                  </a:lnTo>
                  <a:lnTo>
                    <a:pt x="14291" y="5808"/>
                  </a:lnTo>
                  <a:lnTo>
                    <a:pt x="14778" y="5445"/>
                  </a:lnTo>
                  <a:lnTo>
                    <a:pt x="15103" y="5082"/>
                  </a:lnTo>
                  <a:lnTo>
                    <a:pt x="15428" y="4719"/>
                  </a:lnTo>
                  <a:lnTo>
                    <a:pt x="15915" y="4356"/>
                  </a:lnTo>
                  <a:lnTo>
                    <a:pt x="16565" y="3992"/>
                  </a:lnTo>
                  <a:lnTo>
                    <a:pt x="16890" y="3992"/>
                  </a:lnTo>
                  <a:lnTo>
                    <a:pt x="17539" y="3630"/>
                  </a:lnTo>
                  <a:lnTo>
                    <a:pt x="18026" y="3267"/>
                  </a:lnTo>
                  <a:lnTo>
                    <a:pt x="18839" y="3085"/>
                  </a:lnTo>
                  <a:lnTo>
                    <a:pt x="19488" y="2904"/>
                  </a:lnTo>
                  <a:lnTo>
                    <a:pt x="20300" y="2722"/>
                  </a:lnTo>
                  <a:lnTo>
                    <a:pt x="20625" y="2722"/>
                  </a:lnTo>
                  <a:lnTo>
                    <a:pt x="20950" y="2177"/>
                  </a:lnTo>
                  <a:lnTo>
                    <a:pt x="21275" y="1996"/>
                  </a:lnTo>
                  <a:lnTo>
                    <a:pt x="21437" y="1633"/>
                  </a:lnTo>
                  <a:lnTo>
                    <a:pt x="21600" y="1451"/>
                  </a:lnTo>
                  <a:lnTo>
                    <a:pt x="21600" y="1088"/>
                  </a:lnTo>
                  <a:lnTo>
                    <a:pt x="21275" y="725"/>
                  </a:lnTo>
                  <a:lnTo>
                    <a:pt x="21112" y="362"/>
                  </a:lnTo>
                  <a:lnTo>
                    <a:pt x="20787" y="181"/>
                  </a:lnTo>
                  <a:lnTo>
                    <a:pt x="20138" y="0"/>
                  </a:lnTo>
                  <a:lnTo>
                    <a:pt x="19650" y="181"/>
                  </a:lnTo>
                  <a:lnTo>
                    <a:pt x="19488" y="181"/>
                  </a:lnTo>
                  <a:lnTo>
                    <a:pt x="18839" y="362"/>
                  </a:lnTo>
                  <a:lnTo>
                    <a:pt x="18026" y="907"/>
                  </a:lnTo>
                  <a:lnTo>
                    <a:pt x="17377" y="1633"/>
                  </a:lnTo>
                  <a:lnTo>
                    <a:pt x="17052" y="1996"/>
                  </a:lnTo>
                  <a:lnTo>
                    <a:pt x="16727" y="2359"/>
                  </a:lnTo>
                  <a:lnTo>
                    <a:pt x="16078" y="2722"/>
                  </a:lnTo>
                  <a:lnTo>
                    <a:pt x="15590" y="3085"/>
                  </a:lnTo>
                  <a:lnTo>
                    <a:pt x="14941" y="3630"/>
                  </a:lnTo>
                  <a:lnTo>
                    <a:pt x="14453" y="3992"/>
                  </a:lnTo>
                  <a:lnTo>
                    <a:pt x="13966" y="4537"/>
                  </a:lnTo>
                  <a:lnTo>
                    <a:pt x="13154" y="5082"/>
                  </a:lnTo>
                  <a:lnTo>
                    <a:pt x="12667" y="5626"/>
                  </a:lnTo>
                  <a:lnTo>
                    <a:pt x="12017" y="5808"/>
                  </a:lnTo>
                  <a:lnTo>
                    <a:pt x="11368" y="6352"/>
                  </a:lnTo>
                  <a:lnTo>
                    <a:pt x="10718" y="6897"/>
                  </a:lnTo>
                  <a:lnTo>
                    <a:pt x="10068" y="7260"/>
                  </a:lnTo>
                  <a:lnTo>
                    <a:pt x="9419" y="7805"/>
                  </a:lnTo>
                  <a:lnTo>
                    <a:pt x="8607" y="8349"/>
                  </a:lnTo>
                  <a:lnTo>
                    <a:pt x="7957" y="8893"/>
                  </a:lnTo>
                  <a:lnTo>
                    <a:pt x="7307" y="9438"/>
                  </a:lnTo>
                  <a:lnTo>
                    <a:pt x="6658" y="9982"/>
                  </a:lnTo>
                  <a:lnTo>
                    <a:pt x="5846" y="10527"/>
                  </a:lnTo>
                  <a:lnTo>
                    <a:pt x="5359" y="10890"/>
                  </a:lnTo>
                  <a:lnTo>
                    <a:pt x="4709" y="11253"/>
                  </a:lnTo>
                  <a:lnTo>
                    <a:pt x="4222" y="11616"/>
                  </a:lnTo>
                  <a:lnTo>
                    <a:pt x="3572" y="12342"/>
                  </a:lnTo>
                  <a:lnTo>
                    <a:pt x="2923" y="12887"/>
                  </a:lnTo>
                  <a:lnTo>
                    <a:pt x="2598" y="13250"/>
                  </a:lnTo>
                  <a:lnTo>
                    <a:pt x="2111" y="13794"/>
                  </a:lnTo>
                  <a:lnTo>
                    <a:pt x="1786" y="14520"/>
                  </a:lnTo>
                  <a:lnTo>
                    <a:pt x="1299" y="14883"/>
                  </a:lnTo>
                  <a:lnTo>
                    <a:pt x="974" y="15428"/>
                  </a:lnTo>
                  <a:lnTo>
                    <a:pt x="811" y="15791"/>
                  </a:lnTo>
                  <a:lnTo>
                    <a:pt x="649" y="16154"/>
                  </a:lnTo>
                  <a:lnTo>
                    <a:pt x="324" y="16880"/>
                  </a:lnTo>
                  <a:lnTo>
                    <a:pt x="162" y="17787"/>
                  </a:lnTo>
                  <a:lnTo>
                    <a:pt x="0" y="18514"/>
                  </a:lnTo>
                  <a:lnTo>
                    <a:pt x="0" y="19240"/>
                  </a:lnTo>
                  <a:lnTo>
                    <a:pt x="162" y="19966"/>
                  </a:lnTo>
                  <a:lnTo>
                    <a:pt x="162" y="20329"/>
                  </a:lnTo>
                  <a:lnTo>
                    <a:pt x="324" y="20692"/>
                  </a:lnTo>
                  <a:lnTo>
                    <a:pt x="324" y="21055"/>
                  </a:lnTo>
                  <a:lnTo>
                    <a:pt x="649" y="21418"/>
                  </a:lnTo>
                  <a:lnTo>
                    <a:pt x="974" y="21600"/>
                  </a:lnTo>
                  <a:lnTo>
                    <a:pt x="1299" y="21418"/>
                  </a:lnTo>
                  <a:lnTo>
                    <a:pt x="1623" y="21418"/>
                  </a:lnTo>
                  <a:lnTo>
                    <a:pt x="1948" y="21236"/>
                  </a:lnTo>
                  <a:lnTo>
                    <a:pt x="2111" y="21055"/>
                  </a:lnTo>
                  <a:lnTo>
                    <a:pt x="2598" y="20692"/>
                  </a:lnTo>
                  <a:lnTo>
                    <a:pt x="2923" y="20329"/>
                  </a:lnTo>
                  <a:lnTo>
                    <a:pt x="3248" y="19784"/>
                  </a:lnTo>
                  <a:lnTo>
                    <a:pt x="3572" y="19240"/>
                  </a:lnTo>
                  <a:lnTo>
                    <a:pt x="4059" y="18695"/>
                  </a:lnTo>
                  <a:lnTo>
                    <a:pt x="4222" y="18514"/>
                  </a:lnTo>
                  <a:lnTo>
                    <a:pt x="4384" y="18151"/>
                  </a:lnTo>
                  <a:lnTo>
                    <a:pt x="4871" y="17787"/>
                  </a:lnTo>
                  <a:lnTo>
                    <a:pt x="5196" y="17606"/>
                  </a:lnTo>
                  <a:lnTo>
                    <a:pt x="5359" y="17243"/>
                  </a:lnTo>
                  <a:lnTo>
                    <a:pt x="5684" y="17061"/>
                  </a:lnTo>
                  <a:lnTo>
                    <a:pt x="6008" y="16880"/>
                  </a:lnTo>
                  <a:lnTo>
                    <a:pt x="6333" y="16517"/>
                  </a:lnTo>
                  <a:lnTo>
                    <a:pt x="6333" y="16336"/>
                  </a:lnTo>
                  <a:lnTo>
                    <a:pt x="6658" y="15972"/>
                  </a:lnTo>
                  <a:lnTo>
                    <a:pt x="6983" y="15610"/>
                  </a:lnTo>
                  <a:lnTo>
                    <a:pt x="7145" y="15246"/>
                  </a:lnTo>
                  <a:lnTo>
                    <a:pt x="7632" y="14520"/>
                  </a:lnTo>
                  <a:lnTo>
                    <a:pt x="7795" y="14157"/>
                  </a:lnTo>
                </a:path>
              </a:pathLst>
            </a:custGeom>
            <a:solidFill>
              <a:schemeClr val="folHlink">
                <a:alpha val="100000"/>
              </a:schemeClr>
            </a:solidFill>
            <a:ln w="9525">
              <a:noFill/>
            </a:ln>
          </p:spPr>
          <p:txBody>
            <a:bodyPr/>
            <a:lstStyle/>
            <a:p>
              <a:endParaRPr lang="en-US"/>
            </a:p>
          </p:txBody>
        </p:sp>
        <p:sp>
          <p:nvSpPr>
            <p:cNvPr id="2065" name="未知"/>
            <p:cNvSpPr>
              <a:spLocks noChangeAspect="1"/>
            </p:cNvSpPr>
            <p:nvPr/>
          </p:nvSpPr>
          <p:spPr>
            <a:xfrm>
              <a:off x="206" y="630"/>
              <a:ext cx="375" cy="737"/>
            </a:xfrm>
            <a:custGeom>
              <a:avLst/>
              <a:gdLst/>
              <a:ahLst/>
              <a:cxnLst>
                <a:cxn ang="0">
                  <a:pos x="261" y="159"/>
                </a:cxn>
                <a:cxn ang="0">
                  <a:pos x="259" y="100"/>
                </a:cxn>
                <a:cxn ang="0">
                  <a:pos x="277" y="59"/>
                </a:cxn>
                <a:cxn ang="0">
                  <a:pos x="327" y="16"/>
                </a:cxn>
                <a:cxn ang="0">
                  <a:pos x="345" y="2"/>
                </a:cxn>
                <a:cxn ang="0">
                  <a:pos x="291" y="43"/>
                </a:cxn>
                <a:cxn ang="0">
                  <a:pos x="255" y="82"/>
                </a:cxn>
                <a:cxn ang="0">
                  <a:pos x="232" y="131"/>
                </a:cxn>
                <a:cxn ang="0">
                  <a:pos x="225" y="163"/>
                </a:cxn>
                <a:cxn ang="0">
                  <a:pos x="220" y="204"/>
                </a:cxn>
                <a:cxn ang="0">
                  <a:pos x="218" y="245"/>
                </a:cxn>
                <a:cxn ang="0">
                  <a:pos x="223" y="286"/>
                </a:cxn>
                <a:cxn ang="0">
                  <a:pos x="227" y="338"/>
                </a:cxn>
                <a:cxn ang="0">
                  <a:pos x="230" y="370"/>
                </a:cxn>
                <a:cxn ang="0">
                  <a:pos x="250" y="429"/>
                </a:cxn>
                <a:cxn ang="0">
                  <a:pos x="266" y="447"/>
                </a:cxn>
                <a:cxn ang="0">
                  <a:pos x="261" y="399"/>
                </a:cxn>
                <a:cxn ang="0">
                  <a:pos x="255" y="345"/>
                </a:cxn>
                <a:cxn ang="0">
                  <a:pos x="273" y="297"/>
                </a:cxn>
                <a:cxn ang="0">
                  <a:pos x="291" y="306"/>
                </a:cxn>
                <a:cxn ang="0">
                  <a:pos x="309" y="338"/>
                </a:cxn>
                <a:cxn ang="0">
                  <a:pos x="323" y="385"/>
                </a:cxn>
                <a:cxn ang="0">
                  <a:pos x="332" y="422"/>
                </a:cxn>
                <a:cxn ang="0">
                  <a:pos x="339" y="442"/>
                </a:cxn>
                <a:cxn ang="0">
                  <a:pos x="348" y="494"/>
                </a:cxn>
                <a:cxn ang="0">
                  <a:pos x="357" y="547"/>
                </a:cxn>
                <a:cxn ang="0">
                  <a:pos x="352" y="596"/>
                </a:cxn>
                <a:cxn ang="0">
                  <a:pos x="341" y="637"/>
                </a:cxn>
                <a:cxn ang="0">
                  <a:pos x="323" y="669"/>
                </a:cxn>
                <a:cxn ang="0">
                  <a:pos x="289" y="694"/>
                </a:cxn>
                <a:cxn ang="0">
                  <a:pos x="250" y="687"/>
                </a:cxn>
                <a:cxn ang="0">
                  <a:pos x="211" y="662"/>
                </a:cxn>
                <a:cxn ang="0">
                  <a:pos x="168" y="619"/>
                </a:cxn>
                <a:cxn ang="0">
                  <a:pos x="134" y="571"/>
                </a:cxn>
                <a:cxn ang="0">
                  <a:pos x="102" y="517"/>
                </a:cxn>
                <a:cxn ang="0">
                  <a:pos x="73" y="444"/>
                </a:cxn>
                <a:cxn ang="0">
                  <a:pos x="59" y="379"/>
                </a:cxn>
                <a:cxn ang="0">
                  <a:pos x="55" y="315"/>
                </a:cxn>
                <a:cxn ang="0">
                  <a:pos x="61" y="258"/>
                </a:cxn>
                <a:cxn ang="0">
                  <a:pos x="80" y="215"/>
                </a:cxn>
                <a:cxn ang="0">
                  <a:pos x="75" y="215"/>
                </a:cxn>
                <a:cxn ang="0">
                  <a:pos x="41" y="243"/>
                </a:cxn>
                <a:cxn ang="0">
                  <a:pos x="14" y="268"/>
                </a:cxn>
                <a:cxn ang="0">
                  <a:pos x="2" y="315"/>
                </a:cxn>
                <a:cxn ang="0">
                  <a:pos x="0" y="383"/>
                </a:cxn>
                <a:cxn ang="0">
                  <a:pos x="16" y="458"/>
                </a:cxn>
                <a:cxn ang="0">
                  <a:pos x="45" y="537"/>
                </a:cxn>
                <a:cxn ang="0">
                  <a:pos x="86" y="610"/>
                </a:cxn>
                <a:cxn ang="0">
                  <a:pos x="182" y="705"/>
                </a:cxn>
                <a:cxn ang="0">
                  <a:pos x="266" y="737"/>
                </a:cxn>
                <a:cxn ang="0">
                  <a:pos x="327" y="707"/>
                </a:cxn>
                <a:cxn ang="0">
                  <a:pos x="364" y="639"/>
                </a:cxn>
                <a:cxn ang="0">
                  <a:pos x="373" y="551"/>
                </a:cxn>
                <a:cxn ang="0">
                  <a:pos x="364" y="488"/>
                </a:cxn>
                <a:cxn ang="0">
                  <a:pos x="352" y="451"/>
                </a:cxn>
                <a:cxn ang="0">
                  <a:pos x="336" y="410"/>
                </a:cxn>
                <a:cxn ang="0">
                  <a:pos x="318" y="372"/>
                </a:cxn>
                <a:cxn ang="0">
                  <a:pos x="295" y="333"/>
                </a:cxn>
                <a:cxn ang="0">
                  <a:pos x="270" y="297"/>
                </a:cxn>
                <a:cxn ang="0">
                  <a:pos x="259" y="256"/>
                </a:cxn>
                <a:cxn ang="0">
                  <a:pos x="257" y="213"/>
                </a:cxn>
              </a:cxnLst>
              <a:rect l="0" t="0" r="0" b="0"/>
              <a:pathLst>
                <a:path w="21600" h="21600">
                  <a:moveTo>
                    <a:pt x="14792" y="5781"/>
                  </a:moveTo>
                  <a:lnTo>
                    <a:pt x="15054" y="5582"/>
                  </a:lnTo>
                  <a:lnTo>
                    <a:pt x="15054" y="5383"/>
                  </a:lnTo>
                  <a:lnTo>
                    <a:pt x="15054" y="5117"/>
                  </a:lnTo>
                  <a:lnTo>
                    <a:pt x="15185" y="4918"/>
                  </a:lnTo>
                  <a:lnTo>
                    <a:pt x="15054" y="4652"/>
                  </a:lnTo>
                  <a:lnTo>
                    <a:pt x="15054" y="4386"/>
                  </a:lnTo>
                  <a:lnTo>
                    <a:pt x="14923" y="4053"/>
                  </a:lnTo>
                  <a:lnTo>
                    <a:pt x="14923" y="3788"/>
                  </a:lnTo>
                  <a:lnTo>
                    <a:pt x="14923" y="3522"/>
                  </a:lnTo>
                  <a:lnTo>
                    <a:pt x="14792" y="3190"/>
                  </a:lnTo>
                  <a:lnTo>
                    <a:pt x="14923" y="2924"/>
                  </a:lnTo>
                  <a:lnTo>
                    <a:pt x="15054" y="2658"/>
                  </a:lnTo>
                  <a:lnTo>
                    <a:pt x="14923" y="2459"/>
                  </a:lnTo>
                  <a:lnTo>
                    <a:pt x="15054" y="2193"/>
                  </a:lnTo>
                  <a:lnTo>
                    <a:pt x="15316" y="2060"/>
                  </a:lnTo>
                  <a:lnTo>
                    <a:pt x="15578" y="1860"/>
                  </a:lnTo>
                  <a:lnTo>
                    <a:pt x="15970" y="1727"/>
                  </a:lnTo>
                  <a:lnTo>
                    <a:pt x="16494" y="1594"/>
                  </a:lnTo>
                  <a:lnTo>
                    <a:pt x="17018" y="1328"/>
                  </a:lnTo>
                  <a:lnTo>
                    <a:pt x="17410" y="1129"/>
                  </a:lnTo>
                  <a:lnTo>
                    <a:pt x="18065" y="863"/>
                  </a:lnTo>
                  <a:lnTo>
                    <a:pt x="18588" y="664"/>
                  </a:lnTo>
                  <a:lnTo>
                    <a:pt x="18850" y="465"/>
                  </a:lnTo>
                  <a:lnTo>
                    <a:pt x="19374" y="265"/>
                  </a:lnTo>
                  <a:lnTo>
                    <a:pt x="19767" y="132"/>
                  </a:lnTo>
                  <a:lnTo>
                    <a:pt x="19897" y="66"/>
                  </a:lnTo>
                  <a:lnTo>
                    <a:pt x="20159" y="0"/>
                  </a:lnTo>
                  <a:lnTo>
                    <a:pt x="20028" y="66"/>
                  </a:lnTo>
                  <a:lnTo>
                    <a:pt x="19897" y="66"/>
                  </a:lnTo>
                  <a:lnTo>
                    <a:pt x="19505" y="199"/>
                  </a:lnTo>
                  <a:lnTo>
                    <a:pt x="18850" y="398"/>
                  </a:lnTo>
                  <a:lnTo>
                    <a:pt x="18196" y="731"/>
                  </a:lnTo>
                  <a:lnTo>
                    <a:pt x="17803" y="930"/>
                  </a:lnTo>
                  <a:lnTo>
                    <a:pt x="17148" y="1129"/>
                  </a:lnTo>
                  <a:lnTo>
                    <a:pt x="16756" y="1262"/>
                  </a:lnTo>
                  <a:lnTo>
                    <a:pt x="16494" y="1462"/>
                  </a:lnTo>
                  <a:lnTo>
                    <a:pt x="16101" y="1594"/>
                  </a:lnTo>
                  <a:lnTo>
                    <a:pt x="15578" y="1794"/>
                  </a:lnTo>
                  <a:lnTo>
                    <a:pt x="15316" y="1993"/>
                  </a:lnTo>
                  <a:lnTo>
                    <a:pt x="14792" y="2259"/>
                  </a:lnTo>
                  <a:lnTo>
                    <a:pt x="14661" y="2392"/>
                  </a:lnTo>
                  <a:lnTo>
                    <a:pt x="14268" y="2658"/>
                  </a:lnTo>
                  <a:lnTo>
                    <a:pt x="14007" y="2857"/>
                  </a:lnTo>
                  <a:lnTo>
                    <a:pt x="13876" y="2990"/>
                  </a:lnTo>
                  <a:lnTo>
                    <a:pt x="13483" y="3322"/>
                  </a:lnTo>
                  <a:lnTo>
                    <a:pt x="13352" y="3588"/>
                  </a:lnTo>
                  <a:lnTo>
                    <a:pt x="13352" y="3854"/>
                  </a:lnTo>
                  <a:lnTo>
                    <a:pt x="13352" y="4186"/>
                  </a:lnTo>
                  <a:lnTo>
                    <a:pt x="13221" y="4253"/>
                  </a:lnTo>
                  <a:lnTo>
                    <a:pt x="13221" y="4386"/>
                  </a:lnTo>
                  <a:lnTo>
                    <a:pt x="13221" y="4519"/>
                  </a:lnTo>
                  <a:lnTo>
                    <a:pt x="13221" y="4652"/>
                  </a:lnTo>
                  <a:lnTo>
                    <a:pt x="12959" y="4784"/>
                  </a:lnTo>
                  <a:lnTo>
                    <a:pt x="12959" y="5050"/>
                  </a:lnTo>
                  <a:lnTo>
                    <a:pt x="12828" y="5183"/>
                  </a:lnTo>
                  <a:lnTo>
                    <a:pt x="12828" y="5383"/>
                  </a:lnTo>
                  <a:lnTo>
                    <a:pt x="12698" y="5516"/>
                  </a:lnTo>
                  <a:lnTo>
                    <a:pt x="12698" y="5715"/>
                  </a:lnTo>
                  <a:lnTo>
                    <a:pt x="12698" y="5981"/>
                  </a:lnTo>
                  <a:lnTo>
                    <a:pt x="12567" y="6180"/>
                  </a:lnTo>
                  <a:lnTo>
                    <a:pt x="12567" y="6446"/>
                  </a:lnTo>
                  <a:lnTo>
                    <a:pt x="12567" y="6645"/>
                  </a:lnTo>
                  <a:lnTo>
                    <a:pt x="12436" y="6845"/>
                  </a:lnTo>
                  <a:lnTo>
                    <a:pt x="12567" y="7111"/>
                  </a:lnTo>
                  <a:lnTo>
                    <a:pt x="12567" y="7177"/>
                  </a:lnTo>
                  <a:lnTo>
                    <a:pt x="12567" y="7310"/>
                  </a:lnTo>
                  <a:lnTo>
                    <a:pt x="12567" y="7443"/>
                  </a:lnTo>
                  <a:lnTo>
                    <a:pt x="12698" y="7642"/>
                  </a:lnTo>
                  <a:lnTo>
                    <a:pt x="12698" y="7842"/>
                  </a:lnTo>
                  <a:lnTo>
                    <a:pt x="12828" y="8108"/>
                  </a:lnTo>
                  <a:lnTo>
                    <a:pt x="12828" y="8373"/>
                  </a:lnTo>
                  <a:lnTo>
                    <a:pt x="12828" y="8639"/>
                  </a:lnTo>
                  <a:lnTo>
                    <a:pt x="12959" y="8839"/>
                  </a:lnTo>
                  <a:lnTo>
                    <a:pt x="12828" y="9104"/>
                  </a:lnTo>
                  <a:lnTo>
                    <a:pt x="12959" y="9370"/>
                  </a:lnTo>
                  <a:lnTo>
                    <a:pt x="12959" y="9636"/>
                  </a:lnTo>
                  <a:lnTo>
                    <a:pt x="13090" y="9902"/>
                  </a:lnTo>
                  <a:lnTo>
                    <a:pt x="12959" y="9969"/>
                  </a:lnTo>
                  <a:lnTo>
                    <a:pt x="13090" y="10168"/>
                  </a:lnTo>
                  <a:lnTo>
                    <a:pt x="12959" y="10234"/>
                  </a:lnTo>
                  <a:lnTo>
                    <a:pt x="12959" y="10367"/>
                  </a:lnTo>
                  <a:lnTo>
                    <a:pt x="13090" y="10567"/>
                  </a:lnTo>
                  <a:lnTo>
                    <a:pt x="13221" y="10832"/>
                  </a:lnTo>
                  <a:lnTo>
                    <a:pt x="13352" y="11098"/>
                  </a:lnTo>
                  <a:lnTo>
                    <a:pt x="13483" y="11364"/>
                  </a:lnTo>
                  <a:lnTo>
                    <a:pt x="13745" y="11630"/>
                  </a:lnTo>
                  <a:lnTo>
                    <a:pt x="13876" y="11962"/>
                  </a:lnTo>
                  <a:lnTo>
                    <a:pt x="14138" y="12228"/>
                  </a:lnTo>
                  <a:lnTo>
                    <a:pt x="14399" y="12560"/>
                  </a:lnTo>
                  <a:lnTo>
                    <a:pt x="14530" y="12760"/>
                  </a:lnTo>
                  <a:lnTo>
                    <a:pt x="14792" y="13026"/>
                  </a:lnTo>
                  <a:lnTo>
                    <a:pt x="14923" y="13159"/>
                  </a:lnTo>
                  <a:lnTo>
                    <a:pt x="15054" y="13225"/>
                  </a:lnTo>
                  <a:lnTo>
                    <a:pt x="15185" y="13225"/>
                  </a:lnTo>
                  <a:lnTo>
                    <a:pt x="15316" y="13092"/>
                  </a:lnTo>
                  <a:lnTo>
                    <a:pt x="15316" y="12959"/>
                  </a:lnTo>
                  <a:lnTo>
                    <a:pt x="15316" y="12694"/>
                  </a:lnTo>
                  <a:lnTo>
                    <a:pt x="15447" y="12494"/>
                  </a:lnTo>
                  <a:lnTo>
                    <a:pt x="15316" y="12228"/>
                  </a:lnTo>
                  <a:lnTo>
                    <a:pt x="15185" y="11896"/>
                  </a:lnTo>
                  <a:lnTo>
                    <a:pt x="15054" y="11697"/>
                  </a:lnTo>
                  <a:lnTo>
                    <a:pt x="14923" y="11431"/>
                  </a:lnTo>
                  <a:lnTo>
                    <a:pt x="14792" y="11231"/>
                  </a:lnTo>
                  <a:lnTo>
                    <a:pt x="14661" y="10966"/>
                  </a:lnTo>
                  <a:lnTo>
                    <a:pt x="14792" y="10633"/>
                  </a:lnTo>
                  <a:lnTo>
                    <a:pt x="14661" y="10434"/>
                  </a:lnTo>
                  <a:lnTo>
                    <a:pt x="14661" y="10101"/>
                  </a:lnTo>
                  <a:lnTo>
                    <a:pt x="14661" y="9836"/>
                  </a:lnTo>
                  <a:lnTo>
                    <a:pt x="14792" y="9636"/>
                  </a:lnTo>
                  <a:lnTo>
                    <a:pt x="15054" y="9370"/>
                  </a:lnTo>
                  <a:lnTo>
                    <a:pt x="15316" y="9104"/>
                  </a:lnTo>
                  <a:lnTo>
                    <a:pt x="15447" y="8839"/>
                  </a:lnTo>
                  <a:lnTo>
                    <a:pt x="15708" y="8706"/>
                  </a:lnTo>
                  <a:lnTo>
                    <a:pt x="15839" y="8706"/>
                  </a:lnTo>
                  <a:lnTo>
                    <a:pt x="15970" y="8706"/>
                  </a:lnTo>
                  <a:lnTo>
                    <a:pt x="16232" y="8772"/>
                  </a:lnTo>
                  <a:lnTo>
                    <a:pt x="16363" y="8772"/>
                  </a:lnTo>
                  <a:lnTo>
                    <a:pt x="16494" y="8839"/>
                  </a:lnTo>
                  <a:lnTo>
                    <a:pt x="16756" y="8972"/>
                  </a:lnTo>
                  <a:lnTo>
                    <a:pt x="16887" y="9104"/>
                  </a:lnTo>
                  <a:lnTo>
                    <a:pt x="17148" y="9238"/>
                  </a:lnTo>
                  <a:lnTo>
                    <a:pt x="17279" y="9437"/>
                  </a:lnTo>
                  <a:lnTo>
                    <a:pt x="17279" y="9503"/>
                  </a:lnTo>
                  <a:lnTo>
                    <a:pt x="17541" y="9769"/>
                  </a:lnTo>
                  <a:lnTo>
                    <a:pt x="17803" y="9902"/>
                  </a:lnTo>
                  <a:lnTo>
                    <a:pt x="17803" y="10101"/>
                  </a:lnTo>
                  <a:lnTo>
                    <a:pt x="18065" y="10367"/>
                  </a:lnTo>
                  <a:lnTo>
                    <a:pt x="18196" y="10567"/>
                  </a:lnTo>
                  <a:lnTo>
                    <a:pt x="18327" y="10766"/>
                  </a:lnTo>
                  <a:lnTo>
                    <a:pt x="18458" y="11032"/>
                  </a:lnTo>
                  <a:lnTo>
                    <a:pt x="18588" y="11298"/>
                  </a:lnTo>
                  <a:lnTo>
                    <a:pt x="18719" y="11364"/>
                  </a:lnTo>
                  <a:lnTo>
                    <a:pt x="18719" y="11563"/>
                  </a:lnTo>
                  <a:lnTo>
                    <a:pt x="18850" y="11763"/>
                  </a:lnTo>
                  <a:lnTo>
                    <a:pt x="18981" y="11962"/>
                  </a:lnTo>
                  <a:lnTo>
                    <a:pt x="18981" y="12162"/>
                  </a:lnTo>
                  <a:lnTo>
                    <a:pt x="19112" y="12361"/>
                  </a:lnTo>
                  <a:lnTo>
                    <a:pt x="19243" y="12560"/>
                  </a:lnTo>
                  <a:lnTo>
                    <a:pt x="19374" y="12627"/>
                  </a:lnTo>
                  <a:lnTo>
                    <a:pt x="19374" y="12760"/>
                  </a:lnTo>
                  <a:lnTo>
                    <a:pt x="19374" y="12826"/>
                  </a:lnTo>
                  <a:lnTo>
                    <a:pt x="19505" y="12959"/>
                  </a:lnTo>
                  <a:lnTo>
                    <a:pt x="19505" y="12959"/>
                  </a:lnTo>
                  <a:lnTo>
                    <a:pt x="19505" y="13026"/>
                  </a:lnTo>
                  <a:lnTo>
                    <a:pt x="19636" y="13358"/>
                  </a:lnTo>
                  <a:lnTo>
                    <a:pt x="19767" y="13690"/>
                  </a:lnTo>
                  <a:lnTo>
                    <a:pt x="19897" y="13823"/>
                  </a:lnTo>
                  <a:lnTo>
                    <a:pt x="20028" y="14156"/>
                  </a:lnTo>
                  <a:lnTo>
                    <a:pt x="20028" y="14488"/>
                  </a:lnTo>
                  <a:lnTo>
                    <a:pt x="20159" y="14754"/>
                  </a:lnTo>
                  <a:lnTo>
                    <a:pt x="20159" y="15020"/>
                  </a:lnTo>
                  <a:lnTo>
                    <a:pt x="20290" y="15286"/>
                  </a:lnTo>
                  <a:lnTo>
                    <a:pt x="20421" y="15551"/>
                  </a:lnTo>
                  <a:lnTo>
                    <a:pt x="20421" y="15817"/>
                  </a:lnTo>
                  <a:lnTo>
                    <a:pt x="20552" y="16017"/>
                  </a:lnTo>
                  <a:lnTo>
                    <a:pt x="20421" y="16283"/>
                  </a:lnTo>
                  <a:lnTo>
                    <a:pt x="20421" y="16548"/>
                  </a:lnTo>
                  <a:lnTo>
                    <a:pt x="20421" y="16880"/>
                  </a:lnTo>
                  <a:lnTo>
                    <a:pt x="20421" y="17080"/>
                  </a:lnTo>
                  <a:lnTo>
                    <a:pt x="20290" y="17279"/>
                  </a:lnTo>
                  <a:lnTo>
                    <a:pt x="20290" y="17479"/>
                  </a:lnTo>
                  <a:lnTo>
                    <a:pt x="20290" y="17678"/>
                  </a:lnTo>
                  <a:lnTo>
                    <a:pt x="20159" y="17944"/>
                  </a:lnTo>
                  <a:lnTo>
                    <a:pt x="20028" y="18210"/>
                  </a:lnTo>
                  <a:lnTo>
                    <a:pt x="19897" y="18343"/>
                  </a:lnTo>
                  <a:lnTo>
                    <a:pt x="19767" y="18476"/>
                  </a:lnTo>
                  <a:lnTo>
                    <a:pt x="19636" y="18675"/>
                  </a:lnTo>
                  <a:lnTo>
                    <a:pt x="19505" y="18941"/>
                  </a:lnTo>
                  <a:lnTo>
                    <a:pt x="19374" y="19074"/>
                  </a:lnTo>
                  <a:lnTo>
                    <a:pt x="19112" y="19207"/>
                  </a:lnTo>
                  <a:lnTo>
                    <a:pt x="18981" y="19406"/>
                  </a:lnTo>
                  <a:lnTo>
                    <a:pt x="18719" y="19539"/>
                  </a:lnTo>
                  <a:lnTo>
                    <a:pt x="18588" y="19605"/>
                  </a:lnTo>
                  <a:lnTo>
                    <a:pt x="18196" y="19805"/>
                  </a:lnTo>
                  <a:lnTo>
                    <a:pt x="17803" y="20004"/>
                  </a:lnTo>
                  <a:lnTo>
                    <a:pt x="17803" y="20071"/>
                  </a:lnTo>
                  <a:lnTo>
                    <a:pt x="17410" y="20137"/>
                  </a:lnTo>
                  <a:lnTo>
                    <a:pt x="17018" y="20270"/>
                  </a:lnTo>
                  <a:lnTo>
                    <a:pt x="16625" y="20337"/>
                  </a:lnTo>
                  <a:lnTo>
                    <a:pt x="16363" y="20337"/>
                  </a:lnTo>
                  <a:lnTo>
                    <a:pt x="15970" y="20403"/>
                  </a:lnTo>
                  <a:lnTo>
                    <a:pt x="15708" y="20337"/>
                  </a:lnTo>
                  <a:lnTo>
                    <a:pt x="15316" y="20337"/>
                  </a:lnTo>
                  <a:lnTo>
                    <a:pt x="14923" y="20204"/>
                  </a:lnTo>
                  <a:lnTo>
                    <a:pt x="14399" y="20137"/>
                  </a:lnTo>
                  <a:lnTo>
                    <a:pt x="14007" y="20071"/>
                  </a:lnTo>
                  <a:lnTo>
                    <a:pt x="13745" y="20004"/>
                  </a:lnTo>
                  <a:lnTo>
                    <a:pt x="13352" y="19871"/>
                  </a:lnTo>
                  <a:lnTo>
                    <a:pt x="12959" y="19672"/>
                  </a:lnTo>
                  <a:lnTo>
                    <a:pt x="12436" y="19539"/>
                  </a:lnTo>
                  <a:lnTo>
                    <a:pt x="12174" y="19406"/>
                  </a:lnTo>
                  <a:lnTo>
                    <a:pt x="11781" y="19207"/>
                  </a:lnTo>
                  <a:lnTo>
                    <a:pt x="11388" y="19074"/>
                  </a:lnTo>
                  <a:lnTo>
                    <a:pt x="10996" y="18808"/>
                  </a:lnTo>
                  <a:lnTo>
                    <a:pt x="10603" y="18608"/>
                  </a:lnTo>
                  <a:lnTo>
                    <a:pt x="10210" y="18343"/>
                  </a:lnTo>
                  <a:lnTo>
                    <a:pt x="9686" y="18143"/>
                  </a:lnTo>
                  <a:lnTo>
                    <a:pt x="9425" y="18010"/>
                  </a:lnTo>
                  <a:lnTo>
                    <a:pt x="9032" y="17745"/>
                  </a:lnTo>
                  <a:lnTo>
                    <a:pt x="8639" y="17479"/>
                  </a:lnTo>
                  <a:lnTo>
                    <a:pt x="8246" y="17213"/>
                  </a:lnTo>
                  <a:lnTo>
                    <a:pt x="7854" y="17014"/>
                  </a:lnTo>
                  <a:lnTo>
                    <a:pt x="7723" y="16748"/>
                  </a:lnTo>
                  <a:lnTo>
                    <a:pt x="7330" y="16482"/>
                  </a:lnTo>
                  <a:lnTo>
                    <a:pt x="7069" y="16216"/>
                  </a:lnTo>
                  <a:lnTo>
                    <a:pt x="6676" y="15950"/>
                  </a:lnTo>
                  <a:lnTo>
                    <a:pt x="6414" y="15751"/>
                  </a:lnTo>
                  <a:lnTo>
                    <a:pt x="6152" y="15485"/>
                  </a:lnTo>
                  <a:lnTo>
                    <a:pt x="5890" y="15153"/>
                  </a:lnTo>
                  <a:lnTo>
                    <a:pt x="5629" y="14820"/>
                  </a:lnTo>
                  <a:lnTo>
                    <a:pt x="5367" y="14421"/>
                  </a:lnTo>
                  <a:lnTo>
                    <a:pt x="5105" y="14089"/>
                  </a:lnTo>
                  <a:lnTo>
                    <a:pt x="4843" y="13757"/>
                  </a:lnTo>
                  <a:lnTo>
                    <a:pt x="4581" y="13425"/>
                  </a:lnTo>
                  <a:lnTo>
                    <a:pt x="4189" y="13026"/>
                  </a:lnTo>
                  <a:lnTo>
                    <a:pt x="4057" y="12694"/>
                  </a:lnTo>
                  <a:lnTo>
                    <a:pt x="3927" y="12361"/>
                  </a:lnTo>
                  <a:lnTo>
                    <a:pt x="3665" y="12029"/>
                  </a:lnTo>
                  <a:lnTo>
                    <a:pt x="3534" y="11763"/>
                  </a:lnTo>
                  <a:lnTo>
                    <a:pt x="3534" y="11364"/>
                  </a:lnTo>
                  <a:lnTo>
                    <a:pt x="3403" y="11098"/>
                  </a:lnTo>
                  <a:lnTo>
                    <a:pt x="3272" y="10832"/>
                  </a:lnTo>
                  <a:lnTo>
                    <a:pt x="3272" y="10500"/>
                  </a:lnTo>
                  <a:lnTo>
                    <a:pt x="3141" y="10101"/>
                  </a:lnTo>
                  <a:lnTo>
                    <a:pt x="3141" y="9836"/>
                  </a:lnTo>
                  <a:lnTo>
                    <a:pt x="3141" y="9570"/>
                  </a:lnTo>
                  <a:lnTo>
                    <a:pt x="3141" y="9238"/>
                  </a:lnTo>
                  <a:lnTo>
                    <a:pt x="3141" y="8972"/>
                  </a:lnTo>
                  <a:lnTo>
                    <a:pt x="3141" y="8639"/>
                  </a:lnTo>
                  <a:lnTo>
                    <a:pt x="3272" y="8373"/>
                  </a:lnTo>
                  <a:lnTo>
                    <a:pt x="3403" y="8108"/>
                  </a:lnTo>
                  <a:lnTo>
                    <a:pt x="3403" y="7842"/>
                  </a:lnTo>
                  <a:lnTo>
                    <a:pt x="3534" y="7576"/>
                  </a:lnTo>
                  <a:lnTo>
                    <a:pt x="3665" y="7377"/>
                  </a:lnTo>
                  <a:lnTo>
                    <a:pt x="3796" y="7177"/>
                  </a:lnTo>
                  <a:lnTo>
                    <a:pt x="3927" y="6978"/>
                  </a:lnTo>
                  <a:lnTo>
                    <a:pt x="4189" y="6712"/>
                  </a:lnTo>
                  <a:lnTo>
                    <a:pt x="4319" y="6513"/>
                  </a:lnTo>
                  <a:lnTo>
                    <a:pt x="4581" y="6313"/>
                  </a:lnTo>
                  <a:lnTo>
                    <a:pt x="4843" y="6247"/>
                  </a:lnTo>
                  <a:lnTo>
                    <a:pt x="4974" y="6180"/>
                  </a:lnTo>
                  <a:lnTo>
                    <a:pt x="4974" y="6180"/>
                  </a:lnTo>
                  <a:lnTo>
                    <a:pt x="4843" y="6180"/>
                  </a:lnTo>
                  <a:lnTo>
                    <a:pt x="4712" y="6247"/>
                  </a:lnTo>
                  <a:lnTo>
                    <a:pt x="4319" y="6313"/>
                  </a:lnTo>
                  <a:lnTo>
                    <a:pt x="4057" y="6380"/>
                  </a:lnTo>
                  <a:lnTo>
                    <a:pt x="3796" y="6513"/>
                  </a:lnTo>
                  <a:lnTo>
                    <a:pt x="3534" y="6645"/>
                  </a:lnTo>
                  <a:lnTo>
                    <a:pt x="3141" y="6779"/>
                  </a:lnTo>
                  <a:lnTo>
                    <a:pt x="2748" y="6978"/>
                  </a:lnTo>
                  <a:lnTo>
                    <a:pt x="2356" y="7111"/>
                  </a:lnTo>
                  <a:lnTo>
                    <a:pt x="2094" y="7310"/>
                  </a:lnTo>
                  <a:lnTo>
                    <a:pt x="1701" y="7377"/>
                  </a:lnTo>
                  <a:lnTo>
                    <a:pt x="1570" y="7576"/>
                  </a:lnTo>
                  <a:lnTo>
                    <a:pt x="1308" y="7642"/>
                  </a:lnTo>
                  <a:lnTo>
                    <a:pt x="1047" y="7775"/>
                  </a:lnTo>
                  <a:lnTo>
                    <a:pt x="785" y="7842"/>
                  </a:lnTo>
                  <a:lnTo>
                    <a:pt x="654" y="8041"/>
                  </a:lnTo>
                  <a:lnTo>
                    <a:pt x="523" y="8307"/>
                  </a:lnTo>
                  <a:lnTo>
                    <a:pt x="261" y="8507"/>
                  </a:lnTo>
                  <a:lnTo>
                    <a:pt x="130" y="8706"/>
                  </a:lnTo>
                  <a:lnTo>
                    <a:pt x="0" y="9038"/>
                  </a:lnTo>
                  <a:lnTo>
                    <a:pt x="130" y="9238"/>
                  </a:lnTo>
                  <a:lnTo>
                    <a:pt x="0" y="9570"/>
                  </a:lnTo>
                  <a:lnTo>
                    <a:pt x="0" y="9902"/>
                  </a:lnTo>
                  <a:lnTo>
                    <a:pt x="0" y="10168"/>
                  </a:lnTo>
                  <a:lnTo>
                    <a:pt x="0" y="10500"/>
                  </a:lnTo>
                  <a:lnTo>
                    <a:pt x="0" y="10832"/>
                  </a:lnTo>
                  <a:lnTo>
                    <a:pt x="0" y="11231"/>
                  </a:lnTo>
                  <a:lnTo>
                    <a:pt x="130" y="11497"/>
                  </a:lnTo>
                  <a:lnTo>
                    <a:pt x="261" y="11896"/>
                  </a:lnTo>
                  <a:lnTo>
                    <a:pt x="392" y="12295"/>
                  </a:lnTo>
                  <a:lnTo>
                    <a:pt x="654" y="12627"/>
                  </a:lnTo>
                  <a:lnTo>
                    <a:pt x="785" y="13026"/>
                  </a:lnTo>
                  <a:lnTo>
                    <a:pt x="916" y="13425"/>
                  </a:lnTo>
                  <a:lnTo>
                    <a:pt x="1047" y="13757"/>
                  </a:lnTo>
                  <a:lnTo>
                    <a:pt x="1439" y="14222"/>
                  </a:lnTo>
                  <a:lnTo>
                    <a:pt x="1701" y="14555"/>
                  </a:lnTo>
                  <a:lnTo>
                    <a:pt x="1963" y="14953"/>
                  </a:lnTo>
                  <a:lnTo>
                    <a:pt x="2225" y="15352"/>
                  </a:lnTo>
                  <a:lnTo>
                    <a:pt x="2617" y="15751"/>
                  </a:lnTo>
                  <a:lnTo>
                    <a:pt x="3010" y="16083"/>
                  </a:lnTo>
                  <a:lnTo>
                    <a:pt x="3272" y="16548"/>
                  </a:lnTo>
                  <a:lnTo>
                    <a:pt x="3665" y="16814"/>
                  </a:lnTo>
                  <a:lnTo>
                    <a:pt x="4057" y="17213"/>
                  </a:lnTo>
                  <a:lnTo>
                    <a:pt x="4581" y="17545"/>
                  </a:lnTo>
                  <a:lnTo>
                    <a:pt x="4974" y="17877"/>
                  </a:lnTo>
                  <a:lnTo>
                    <a:pt x="5497" y="18143"/>
                  </a:lnTo>
                  <a:lnTo>
                    <a:pt x="6414" y="18808"/>
                  </a:lnTo>
                  <a:lnTo>
                    <a:pt x="7592" y="19406"/>
                  </a:lnTo>
                  <a:lnTo>
                    <a:pt x="8639" y="19938"/>
                  </a:lnTo>
                  <a:lnTo>
                    <a:pt x="9556" y="20337"/>
                  </a:lnTo>
                  <a:lnTo>
                    <a:pt x="10472" y="20669"/>
                  </a:lnTo>
                  <a:lnTo>
                    <a:pt x="11388" y="20935"/>
                  </a:lnTo>
                  <a:lnTo>
                    <a:pt x="12174" y="21201"/>
                  </a:lnTo>
                  <a:lnTo>
                    <a:pt x="12959" y="21400"/>
                  </a:lnTo>
                  <a:lnTo>
                    <a:pt x="13876" y="21533"/>
                  </a:lnTo>
                  <a:lnTo>
                    <a:pt x="14530" y="21533"/>
                  </a:lnTo>
                  <a:lnTo>
                    <a:pt x="15316" y="21600"/>
                  </a:lnTo>
                  <a:lnTo>
                    <a:pt x="15970" y="21600"/>
                  </a:lnTo>
                  <a:lnTo>
                    <a:pt x="16625" y="21466"/>
                  </a:lnTo>
                  <a:lnTo>
                    <a:pt x="17279" y="21400"/>
                  </a:lnTo>
                  <a:lnTo>
                    <a:pt x="17803" y="21201"/>
                  </a:lnTo>
                  <a:lnTo>
                    <a:pt x="18327" y="21001"/>
                  </a:lnTo>
                  <a:lnTo>
                    <a:pt x="18850" y="20735"/>
                  </a:lnTo>
                  <a:lnTo>
                    <a:pt x="19243" y="20536"/>
                  </a:lnTo>
                  <a:lnTo>
                    <a:pt x="19897" y="20270"/>
                  </a:lnTo>
                  <a:lnTo>
                    <a:pt x="20159" y="19871"/>
                  </a:lnTo>
                  <a:lnTo>
                    <a:pt x="20290" y="19539"/>
                  </a:lnTo>
                  <a:lnTo>
                    <a:pt x="20683" y="19207"/>
                  </a:lnTo>
                  <a:lnTo>
                    <a:pt x="20945" y="18742"/>
                  </a:lnTo>
                  <a:lnTo>
                    <a:pt x="21207" y="18343"/>
                  </a:lnTo>
                  <a:lnTo>
                    <a:pt x="21468" y="17944"/>
                  </a:lnTo>
                  <a:lnTo>
                    <a:pt x="21337" y="17479"/>
                  </a:lnTo>
                  <a:lnTo>
                    <a:pt x="21468" y="17080"/>
                  </a:lnTo>
                  <a:lnTo>
                    <a:pt x="21600" y="16681"/>
                  </a:lnTo>
                  <a:lnTo>
                    <a:pt x="21468" y="16149"/>
                  </a:lnTo>
                  <a:lnTo>
                    <a:pt x="21468" y="15751"/>
                  </a:lnTo>
                  <a:lnTo>
                    <a:pt x="21337" y="15219"/>
                  </a:lnTo>
                  <a:lnTo>
                    <a:pt x="21207" y="14820"/>
                  </a:lnTo>
                  <a:lnTo>
                    <a:pt x="21076" y="14687"/>
                  </a:lnTo>
                  <a:lnTo>
                    <a:pt x="21076" y="14488"/>
                  </a:lnTo>
                  <a:lnTo>
                    <a:pt x="20945" y="14289"/>
                  </a:lnTo>
                  <a:lnTo>
                    <a:pt x="20945" y="14089"/>
                  </a:lnTo>
                  <a:lnTo>
                    <a:pt x="20683" y="13890"/>
                  </a:lnTo>
                  <a:lnTo>
                    <a:pt x="20552" y="13690"/>
                  </a:lnTo>
                  <a:lnTo>
                    <a:pt x="20552" y="13558"/>
                  </a:lnTo>
                  <a:lnTo>
                    <a:pt x="20421" y="13358"/>
                  </a:lnTo>
                  <a:lnTo>
                    <a:pt x="20290" y="13225"/>
                  </a:lnTo>
                  <a:lnTo>
                    <a:pt x="20159" y="12959"/>
                  </a:lnTo>
                  <a:lnTo>
                    <a:pt x="19897" y="12760"/>
                  </a:lnTo>
                  <a:lnTo>
                    <a:pt x="19897" y="12560"/>
                  </a:lnTo>
                  <a:lnTo>
                    <a:pt x="19636" y="12428"/>
                  </a:lnTo>
                  <a:lnTo>
                    <a:pt x="19505" y="12162"/>
                  </a:lnTo>
                  <a:lnTo>
                    <a:pt x="19374" y="12029"/>
                  </a:lnTo>
                  <a:lnTo>
                    <a:pt x="19112" y="11829"/>
                  </a:lnTo>
                  <a:lnTo>
                    <a:pt x="19112" y="11630"/>
                  </a:lnTo>
                  <a:lnTo>
                    <a:pt x="18850" y="11431"/>
                  </a:lnTo>
                  <a:lnTo>
                    <a:pt x="18588" y="11364"/>
                  </a:lnTo>
                  <a:lnTo>
                    <a:pt x="18588" y="11165"/>
                  </a:lnTo>
                  <a:lnTo>
                    <a:pt x="18327" y="10899"/>
                  </a:lnTo>
                  <a:lnTo>
                    <a:pt x="18065" y="10700"/>
                  </a:lnTo>
                  <a:lnTo>
                    <a:pt x="17934" y="10500"/>
                  </a:lnTo>
                  <a:lnTo>
                    <a:pt x="17672" y="10367"/>
                  </a:lnTo>
                  <a:lnTo>
                    <a:pt x="17541" y="10168"/>
                  </a:lnTo>
                  <a:lnTo>
                    <a:pt x="17279" y="9902"/>
                  </a:lnTo>
                  <a:lnTo>
                    <a:pt x="17018" y="9769"/>
                  </a:lnTo>
                  <a:lnTo>
                    <a:pt x="16625" y="9503"/>
                  </a:lnTo>
                  <a:lnTo>
                    <a:pt x="16494" y="9370"/>
                  </a:lnTo>
                  <a:lnTo>
                    <a:pt x="16101" y="9238"/>
                  </a:lnTo>
                  <a:lnTo>
                    <a:pt x="15970" y="8972"/>
                  </a:lnTo>
                  <a:lnTo>
                    <a:pt x="15708" y="8772"/>
                  </a:lnTo>
                  <a:lnTo>
                    <a:pt x="15578" y="8706"/>
                  </a:lnTo>
                  <a:lnTo>
                    <a:pt x="15316" y="8507"/>
                  </a:lnTo>
                  <a:lnTo>
                    <a:pt x="15316" y="8373"/>
                  </a:lnTo>
                  <a:lnTo>
                    <a:pt x="15185" y="8174"/>
                  </a:lnTo>
                  <a:lnTo>
                    <a:pt x="15054" y="7975"/>
                  </a:lnTo>
                  <a:lnTo>
                    <a:pt x="14923" y="7709"/>
                  </a:lnTo>
                  <a:lnTo>
                    <a:pt x="14923" y="7510"/>
                  </a:lnTo>
                  <a:lnTo>
                    <a:pt x="14792" y="7310"/>
                  </a:lnTo>
                  <a:lnTo>
                    <a:pt x="14661" y="7044"/>
                  </a:lnTo>
                  <a:lnTo>
                    <a:pt x="14661" y="6845"/>
                  </a:lnTo>
                  <a:lnTo>
                    <a:pt x="14661" y="6579"/>
                  </a:lnTo>
                  <a:lnTo>
                    <a:pt x="14661" y="6380"/>
                  </a:lnTo>
                  <a:lnTo>
                    <a:pt x="14792" y="6247"/>
                  </a:lnTo>
                  <a:lnTo>
                    <a:pt x="14661" y="6047"/>
                  </a:lnTo>
                  <a:lnTo>
                    <a:pt x="14792" y="5914"/>
                  </a:lnTo>
                  <a:lnTo>
                    <a:pt x="14792" y="5781"/>
                  </a:lnTo>
                </a:path>
              </a:pathLst>
            </a:custGeom>
            <a:solidFill>
              <a:schemeClr val="folHlink">
                <a:alpha val="100000"/>
              </a:schemeClr>
            </a:solidFill>
            <a:ln w="9525">
              <a:noFill/>
            </a:ln>
          </p:spPr>
          <p:txBody>
            <a:bodyPr/>
            <a:lstStyle/>
            <a:p>
              <a:endParaRPr lang="en-US"/>
            </a:p>
          </p:txBody>
        </p:sp>
      </p:grpSp>
      <p:sp>
        <p:nvSpPr>
          <p:cNvPr id="2051" name="未知"/>
          <p:cNvSpPr>
            <a:spLocks noChangeAspect="1"/>
          </p:cNvSpPr>
          <p:nvPr/>
        </p:nvSpPr>
        <p:spPr>
          <a:xfrm>
            <a:off x="2282825" y="2293938"/>
            <a:ext cx="6897688" cy="4591050"/>
          </a:xfrm>
          <a:custGeom>
            <a:avLst/>
            <a:gdLst/>
            <a:ahLst/>
            <a:cxnLst>
              <a:cxn ang="0">
                <a:pos x="0" y="4572133"/>
              </a:cxn>
              <a:cxn ang="0">
                <a:pos x="5786074" y="0"/>
              </a:cxn>
              <a:cxn ang="0">
                <a:pos x="6882360" y="14878"/>
              </a:cxn>
              <a:cxn ang="0">
                <a:pos x="6897688" y="4591050"/>
              </a:cxn>
              <a:cxn ang="0">
                <a:pos x="0" y="4572133"/>
              </a:cxn>
            </a:cxnLst>
            <a:rect l="0" t="0" r="0" b="0"/>
            <a:pathLst>
              <a:path w="21600" h="21600">
                <a:moveTo>
                  <a:pt x="0" y="21511"/>
                </a:moveTo>
                <a:lnTo>
                  <a:pt x="18119" y="0"/>
                </a:lnTo>
                <a:lnTo>
                  <a:pt x="21552" y="70"/>
                </a:lnTo>
                <a:lnTo>
                  <a:pt x="21600" y="21600"/>
                </a:lnTo>
                <a:lnTo>
                  <a:pt x="0" y="21511"/>
                </a:lnTo>
              </a:path>
            </a:pathLst>
          </a:custGeom>
          <a:solidFill>
            <a:schemeClr val="folHlink">
              <a:alpha val="100000"/>
            </a:schemeClr>
          </a:solidFill>
          <a:ln w="9525">
            <a:noFill/>
          </a:ln>
        </p:spPr>
        <p:txBody>
          <a:bodyPr/>
          <a:lstStyle/>
          <a:p>
            <a:endParaRPr lang="en-US"/>
          </a:p>
        </p:txBody>
      </p:sp>
      <p:sp>
        <p:nvSpPr>
          <p:cNvPr id="2061" name="Rectangle 13"/>
          <p:cNvSpPr>
            <a:spLocks noGrp="1" noChangeArrowheads="1"/>
          </p:cNvSpPr>
          <p:nvPr>
            <p:ph type="ctrTitle" sz="quarter"/>
          </p:nvPr>
        </p:nvSpPr>
        <p:spPr>
          <a:xfrm>
            <a:off x="396875" y="2133600"/>
            <a:ext cx="8423275" cy="1470025"/>
          </a:xfrm>
        </p:spPr>
        <p:txBody>
          <a:bodyPr/>
          <a:lstStyle>
            <a:lvl1pPr algn="ctr">
              <a:defRPr/>
            </a:lvl1pPr>
          </a:lstStyle>
          <a:p>
            <a:pPr lvl="0"/>
            <a:r>
              <a:rPr lang="en-US" altLang="zh-CN" noProof="0"/>
              <a:t>Click to edit Master title style</a:t>
            </a:r>
          </a:p>
        </p:txBody>
      </p:sp>
      <p:sp>
        <p:nvSpPr>
          <p:cNvPr id="2062" name="Rectangle 14"/>
          <p:cNvSpPr>
            <a:spLocks noGrp="1" noChangeArrowheads="1"/>
          </p:cNvSpPr>
          <p:nvPr>
            <p:ph type="subTitle" sz="quarter" idx="1"/>
          </p:nvPr>
        </p:nvSpPr>
        <p:spPr>
          <a:xfrm>
            <a:off x="1371600" y="3886200"/>
            <a:ext cx="6400800" cy="1198563"/>
          </a:xfrm>
        </p:spPr>
        <p:txBody>
          <a:bodyPr anchor="ctr" anchorCtr="1"/>
          <a:lstStyle>
            <a:lvl1pPr marL="0" indent="0">
              <a:buFontTx/>
              <a:buNone/>
              <a:defRPr/>
            </a:lvl1pPr>
          </a:lstStyle>
          <a:p>
            <a:pPr lvl="0"/>
            <a:r>
              <a:rPr lang="en-US" altLang="zh-CN" noProof="0"/>
              <a:t>Click to edit Master subtitle style</a:t>
            </a:r>
          </a:p>
        </p:txBody>
      </p:sp>
      <p:sp>
        <p:nvSpPr>
          <p:cNvPr id="29" name="Rectangle 15"/>
          <p:cNvSpPr>
            <a:spLocks noGrp="1" noChangeArrowheads="1"/>
          </p:cNvSpPr>
          <p:nvPr>
            <p:ph type="dt" sz="quarter" idx="2"/>
          </p:nvPr>
        </p:nvSpPr>
        <p:spPr bwMode="auto">
          <a:xfrm>
            <a:off x="45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0" name="Rectangle 16"/>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1" name="Rectangle 17"/>
          <p:cNvSpPr>
            <a:spLocks noGrp="1" noChangeArrowheads="1"/>
          </p:cNvSpPr>
          <p:nvPr>
            <p:ph type="sldNum" sz="quarter" idx="4"/>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6E5624D-E8C3-4C1C-A49E-8F28E7FA3CD1}"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56F45D-DA81-4787-961E-4CA86B651599}" type="datetime1">
              <a:rPr lang="it-IT" smtClean="0"/>
              <a:t>02/05/2024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007B441-5312-499D-93C3-6E37886527FA}" type="slidenum">
              <a:rPr lang="it-IT" smtClean="0"/>
              <a:t>‹N›</a:t>
            </a:fld>
            <a:endParaRPr lang="it-IT"/>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54" name="PlaceHolder 1"/>
          <p:cNvSpPr>
            <a:spLocks noGrp="1"/>
          </p:cNvSpPr>
          <p:nvPr>
            <p:ph type="title"/>
          </p:nvPr>
        </p:nvSpPr>
        <p:spPr>
          <a:xfrm>
            <a:off x="2337480" y="1455120"/>
            <a:ext cx="4468680" cy="2681640"/>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39722A4-B7DD-4972-B8CF-0A4F6863DCFD}"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39722A4-B7DD-4972-B8CF-0A4F6863DCFD}"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39722A4-B7DD-4972-B8CF-0A4F6863DCFD}"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39722A4-B7DD-4972-B8CF-0A4F6863DCFD}"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39722A4-B7DD-4972-B8CF-0A4F6863DCFD}"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39722A4-B7DD-4972-B8CF-0A4F6863DCFD}"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39722A4-B7DD-4972-B8CF-0A4F6863DCFD}"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39722A4-B7DD-4972-B8CF-0A4F6863DCFD}"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39722A4-B7DD-4972-B8CF-0A4F6863DCFD}"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2050" name="Group 2"/>
          <p:cNvGrpSpPr>
            <a:grpSpLocks noChangeAspect="1"/>
          </p:cNvGrpSpPr>
          <p:nvPr/>
        </p:nvGrpSpPr>
        <p:grpSpPr>
          <a:xfrm>
            <a:off x="1692275" y="4411663"/>
            <a:ext cx="1866900" cy="2330450"/>
            <a:chOff x="0" y="0"/>
            <a:chExt cx="1188" cy="1367"/>
          </a:xfrm>
        </p:grpSpPr>
        <p:sp>
          <p:nvSpPr>
            <p:cNvPr id="2057" name="未知"/>
            <p:cNvSpPr>
              <a:spLocks noChangeAspect="1"/>
            </p:cNvSpPr>
            <p:nvPr/>
          </p:nvSpPr>
          <p:spPr>
            <a:xfrm>
              <a:off x="698" y="345"/>
              <a:ext cx="490" cy="530"/>
            </a:xfrm>
            <a:custGeom>
              <a:avLst/>
              <a:gdLst/>
              <a:ahLst/>
              <a:cxnLst>
                <a:cxn ang="0">
                  <a:pos x="163" y="127"/>
                </a:cxn>
                <a:cxn ang="0">
                  <a:pos x="168" y="70"/>
                </a:cxn>
                <a:cxn ang="0">
                  <a:pos x="179" y="38"/>
                </a:cxn>
                <a:cxn ang="0">
                  <a:pos x="191" y="18"/>
                </a:cxn>
                <a:cxn ang="0">
                  <a:pos x="204" y="0"/>
                </a:cxn>
                <a:cxn ang="0">
                  <a:pos x="184" y="18"/>
                </a:cxn>
                <a:cxn ang="0">
                  <a:pos x="157" y="54"/>
                </a:cxn>
                <a:cxn ang="0">
                  <a:pos x="127" y="100"/>
                </a:cxn>
                <a:cxn ang="0">
                  <a:pos x="100" y="111"/>
                </a:cxn>
                <a:cxn ang="0">
                  <a:pos x="63" y="91"/>
                </a:cxn>
                <a:cxn ang="0">
                  <a:pos x="25" y="63"/>
                </a:cxn>
                <a:cxn ang="0">
                  <a:pos x="2" y="52"/>
                </a:cxn>
                <a:cxn ang="0">
                  <a:pos x="7" y="66"/>
                </a:cxn>
                <a:cxn ang="0">
                  <a:pos x="41" y="102"/>
                </a:cxn>
                <a:cxn ang="0">
                  <a:pos x="79" y="129"/>
                </a:cxn>
                <a:cxn ang="0">
                  <a:pos x="111" y="154"/>
                </a:cxn>
                <a:cxn ang="0">
                  <a:pos x="132" y="211"/>
                </a:cxn>
                <a:cxn ang="0">
                  <a:pos x="152" y="283"/>
                </a:cxn>
                <a:cxn ang="0">
                  <a:pos x="184" y="360"/>
                </a:cxn>
                <a:cxn ang="0">
                  <a:pos x="222" y="433"/>
                </a:cxn>
                <a:cxn ang="0">
                  <a:pos x="277" y="491"/>
                </a:cxn>
                <a:cxn ang="0">
                  <a:pos x="352" y="528"/>
                </a:cxn>
                <a:cxn ang="0">
                  <a:pos x="413" y="523"/>
                </a:cxn>
                <a:cxn ang="0">
                  <a:pos x="456" y="496"/>
                </a:cxn>
                <a:cxn ang="0">
                  <a:pos x="481" y="444"/>
                </a:cxn>
                <a:cxn ang="0">
                  <a:pos x="490" y="376"/>
                </a:cxn>
                <a:cxn ang="0">
                  <a:pos x="483" y="308"/>
                </a:cxn>
                <a:cxn ang="0">
                  <a:pos x="472" y="272"/>
                </a:cxn>
                <a:cxn ang="0">
                  <a:pos x="456" y="229"/>
                </a:cxn>
                <a:cxn ang="0">
                  <a:pos x="438" y="186"/>
                </a:cxn>
                <a:cxn ang="0">
                  <a:pos x="415" y="143"/>
                </a:cxn>
                <a:cxn ang="0">
                  <a:pos x="388" y="102"/>
                </a:cxn>
                <a:cxn ang="0">
                  <a:pos x="386" y="102"/>
                </a:cxn>
                <a:cxn ang="0">
                  <a:pos x="408" y="145"/>
                </a:cxn>
                <a:cxn ang="0">
                  <a:pos x="433" y="190"/>
                </a:cxn>
                <a:cxn ang="0">
                  <a:pos x="463" y="281"/>
                </a:cxn>
                <a:cxn ang="0">
                  <a:pos x="467" y="374"/>
                </a:cxn>
                <a:cxn ang="0">
                  <a:pos x="449" y="451"/>
                </a:cxn>
                <a:cxn ang="0">
                  <a:pos x="402" y="485"/>
                </a:cxn>
                <a:cxn ang="0">
                  <a:pos x="324" y="462"/>
                </a:cxn>
                <a:cxn ang="0">
                  <a:pos x="290" y="433"/>
                </a:cxn>
                <a:cxn ang="0">
                  <a:pos x="265" y="403"/>
                </a:cxn>
                <a:cxn ang="0">
                  <a:pos x="243" y="369"/>
                </a:cxn>
                <a:cxn ang="0">
                  <a:pos x="225" y="337"/>
                </a:cxn>
                <a:cxn ang="0">
                  <a:pos x="211" y="306"/>
                </a:cxn>
                <a:cxn ang="0">
                  <a:pos x="204" y="281"/>
                </a:cxn>
                <a:cxn ang="0">
                  <a:pos x="186" y="240"/>
                </a:cxn>
                <a:cxn ang="0">
                  <a:pos x="177" y="208"/>
                </a:cxn>
                <a:cxn ang="0">
                  <a:pos x="177" y="199"/>
                </a:cxn>
                <a:cxn ang="0">
                  <a:pos x="193" y="208"/>
                </a:cxn>
                <a:cxn ang="0">
                  <a:pos x="227" y="240"/>
                </a:cxn>
                <a:cxn ang="0">
                  <a:pos x="247" y="249"/>
                </a:cxn>
                <a:cxn ang="0">
                  <a:pos x="238" y="217"/>
                </a:cxn>
                <a:cxn ang="0">
                  <a:pos x="202" y="190"/>
                </a:cxn>
              </a:cxnLst>
              <a:rect l="0" t="0" r="0" b="0"/>
              <a:pathLst>
                <a:path w="21600" h="21600">
                  <a:moveTo>
                    <a:pt x="7799" y="6830"/>
                  </a:moveTo>
                  <a:lnTo>
                    <a:pt x="7499" y="6645"/>
                  </a:lnTo>
                  <a:lnTo>
                    <a:pt x="7399" y="6276"/>
                  </a:lnTo>
                  <a:lnTo>
                    <a:pt x="7299" y="5999"/>
                  </a:lnTo>
                  <a:lnTo>
                    <a:pt x="7299" y="5630"/>
                  </a:lnTo>
                  <a:lnTo>
                    <a:pt x="7199" y="5168"/>
                  </a:lnTo>
                  <a:lnTo>
                    <a:pt x="7199" y="4799"/>
                  </a:lnTo>
                  <a:lnTo>
                    <a:pt x="7199" y="4430"/>
                  </a:lnTo>
                  <a:lnTo>
                    <a:pt x="7299" y="4061"/>
                  </a:lnTo>
                  <a:lnTo>
                    <a:pt x="7399" y="3599"/>
                  </a:lnTo>
                  <a:lnTo>
                    <a:pt x="7399" y="3230"/>
                  </a:lnTo>
                  <a:lnTo>
                    <a:pt x="7399" y="2861"/>
                  </a:lnTo>
                  <a:lnTo>
                    <a:pt x="7499" y="2584"/>
                  </a:lnTo>
                  <a:lnTo>
                    <a:pt x="7599" y="2215"/>
                  </a:lnTo>
                  <a:lnTo>
                    <a:pt x="7699" y="2030"/>
                  </a:lnTo>
                  <a:lnTo>
                    <a:pt x="7799" y="1846"/>
                  </a:lnTo>
                  <a:lnTo>
                    <a:pt x="7799" y="1661"/>
                  </a:lnTo>
                  <a:lnTo>
                    <a:pt x="7899" y="1569"/>
                  </a:lnTo>
                  <a:lnTo>
                    <a:pt x="7999" y="1476"/>
                  </a:lnTo>
                  <a:lnTo>
                    <a:pt x="7999" y="1199"/>
                  </a:lnTo>
                  <a:lnTo>
                    <a:pt x="8199" y="1107"/>
                  </a:lnTo>
                  <a:lnTo>
                    <a:pt x="8299" y="1015"/>
                  </a:lnTo>
                  <a:lnTo>
                    <a:pt x="8499" y="830"/>
                  </a:lnTo>
                  <a:lnTo>
                    <a:pt x="8399" y="738"/>
                  </a:lnTo>
                  <a:lnTo>
                    <a:pt x="8599" y="553"/>
                  </a:lnTo>
                  <a:lnTo>
                    <a:pt x="8599" y="369"/>
                  </a:lnTo>
                  <a:lnTo>
                    <a:pt x="8799" y="276"/>
                  </a:lnTo>
                  <a:lnTo>
                    <a:pt x="8899" y="92"/>
                  </a:lnTo>
                  <a:lnTo>
                    <a:pt x="8999" y="0"/>
                  </a:lnTo>
                  <a:lnTo>
                    <a:pt x="8999" y="0"/>
                  </a:lnTo>
                  <a:lnTo>
                    <a:pt x="8999" y="0"/>
                  </a:lnTo>
                  <a:lnTo>
                    <a:pt x="8999" y="0"/>
                  </a:lnTo>
                  <a:lnTo>
                    <a:pt x="8899" y="0"/>
                  </a:lnTo>
                  <a:lnTo>
                    <a:pt x="8599" y="276"/>
                  </a:lnTo>
                  <a:lnTo>
                    <a:pt x="8399" y="553"/>
                  </a:lnTo>
                  <a:lnTo>
                    <a:pt x="8100" y="738"/>
                  </a:lnTo>
                  <a:lnTo>
                    <a:pt x="7899" y="1015"/>
                  </a:lnTo>
                  <a:lnTo>
                    <a:pt x="7699" y="1107"/>
                  </a:lnTo>
                  <a:lnTo>
                    <a:pt x="7399" y="1384"/>
                  </a:lnTo>
                  <a:lnTo>
                    <a:pt x="7199" y="1661"/>
                  </a:lnTo>
                  <a:lnTo>
                    <a:pt x="7099" y="1938"/>
                  </a:lnTo>
                  <a:lnTo>
                    <a:pt x="6899" y="2215"/>
                  </a:lnTo>
                  <a:lnTo>
                    <a:pt x="6699" y="2492"/>
                  </a:lnTo>
                  <a:lnTo>
                    <a:pt x="6499" y="2769"/>
                  </a:lnTo>
                  <a:lnTo>
                    <a:pt x="6299" y="3046"/>
                  </a:lnTo>
                  <a:lnTo>
                    <a:pt x="6099" y="3322"/>
                  </a:lnTo>
                  <a:lnTo>
                    <a:pt x="5699" y="3784"/>
                  </a:lnTo>
                  <a:lnTo>
                    <a:pt x="5599" y="4061"/>
                  </a:lnTo>
                  <a:lnTo>
                    <a:pt x="5299" y="4430"/>
                  </a:lnTo>
                  <a:lnTo>
                    <a:pt x="5099" y="4522"/>
                  </a:lnTo>
                  <a:lnTo>
                    <a:pt x="4999" y="4615"/>
                  </a:lnTo>
                  <a:lnTo>
                    <a:pt x="4799" y="4615"/>
                  </a:lnTo>
                  <a:lnTo>
                    <a:pt x="4699" y="4522"/>
                  </a:lnTo>
                  <a:lnTo>
                    <a:pt x="4399" y="4522"/>
                  </a:lnTo>
                  <a:lnTo>
                    <a:pt x="4099" y="4338"/>
                  </a:lnTo>
                  <a:lnTo>
                    <a:pt x="3999" y="4338"/>
                  </a:lnTo>
                  <a:lnTo>
                    <a:pt x="3699" y="4061"/>
                  </a:lnTo>
                  <a:lnTo>
                    <a:pt x="3399" y="3968"/>
                  </a:lnTo>
                  <a:lnTo>
                    <a:pt x="3099" y="3784"/>
                  </a:lnTo>
                  <a:lnTo>
                    <a:pt x="2799" y="3692"/>
                  </a:lnTo>
                  <a:lnTo>
                    <a:pt x="2399" y="3599"/>
                  </a:lnTo>
                  <a:lnTo>
                    <a:pt x="2299" y="3322"/>
                  </a:lnTo>
                  <a:lnTo>
                    <a:pt x="1899" y="3230"/>
                  </a:lnTo>
                  <a:lnTo>
                    <a:pt x="1699" y="2953"/>
                  </a:lnTo>
                  <a:lnTo>
                    <a:pt x="1299" y="2861"/>
                  </a:lnTo>
                  <a:lnTo>
                    <a:pt x="1099" y="2584"/>
                  </a:lnTo>
                  <a:lnTo>
                    <a:pt x="799" y="2492"/>
                  </a:lnTo>
                  <a:lnTo>
                    <a:pt x="499" y="2399"/>
                  </a:lnTo>
                  <a:lnTo>
                    <a:pt x="399" y="2399"/>
                  </a:lnTo>
                  <a:lnTo>
                    <a:pt x="299" y="2215"/>
                  </a:lnTo>
                  <a:lnTo>
                    <a:pt x="199" y="2122"/>
                  </a:lnTo>
                  <a:lnTo>
                    <a:pt x="99" y="2122"/>
                  </a:lnTo>
                  <a:lnTo>
                    <a:pt x="0" y="2122"/>
                  </a:lnTo>
                  <a:lnTo>
                    <a:pt x="0" y="2122"/>
                  </a:lnTo>
                  <a:lnTo>
                    <a:pt x="0" y="2215"/>
                  </a:lnTo>
                  <a:lnTo>
                    <a:pt x="0" y="2399"/>
                  </a:lnTo>
                  <a:lnTo>
                    <a:pt x="199" y="2584"/>
                  </a:lnTo>
                  <a:lnTo>
                    <a:pt x="299" y="2676"/>
                  </a:lnTo>
                  <a:lnTo>
                    <a:pt x="499" y="3046"/>
                  </a:lnTo>
                  <a:lnTo>
                    <a:pt x="699" y="3322"/>
                  </a:lnTo>
                  <a:lnTo>
                    <a:pt x="1099" y="3692"/>
                  </a:lnTo>
                  <a:lnTo>
                    <a:pt x="1299" y="3876"/>
                  </a:lnTo>
                  <a:lnTo>
                    <a:pt x="1499" y="4061"/>
                  </a:lnTo>
                  <a:lnTo>
                    <a:pt x="1799" y="4153"/>
                  </a:lnTo>
                  <a:lnTo>
                    <a:pt x="2099" y="4430"/>
                  </a:lnTo>
                  <a:lnTo>
                    <a:pt x="2299" y="4522"/>
                  </a:lnTo>
                  <a:lnTo>
                    <a:pt x="2599" y="4799"/>
                  </a:lnTo>
                  <a:lnTo>
                    <a:pt x="2899" y="4892"/>
                  </a:lnTo>
                  <a:lnTo>
                    <a:pt x="3299" y="5076"/>
                  </a:lnTo>
                  <a:lnTo>
                    <a:pt x="3499" y="5261"/>
                  </a:lnTo>
                  <a:lnTo>
                    <a:pt x="3899" y="5353"/>
                  </a:lnTo>
                  <a:lnTo>
                    <a:pt x="4099" y="5630"/>
                  </a:lnTo>
                  <a:lnTo>
                    <a:pt x="4499" y="5722"/>
                  </a:lnTo>
                  <a:lnTo>
                    <a:pt x="4599" y="5999"/>
                  </a:lnTo>
                  <a:lnTo>
                    <a:pt x="4799" y="6092"/>
                  </a:lnTo>
                  <a:lnTo>
                    <a:pt x="4899" y="6276"/>
                  </a:lnTo>
                  <a:lnTo>
                    <a:pt x="4999" y="6461"/>
                  </a:lnTo>
                  <a:lnTo>
                    <a:pt x="5199" y="6830"/>
                  </a:lnTo>
                  <a:lnTo>
                    <a:pt x="5299" y="7292"/>
                  </a:lnTo>
                  <a:lnTo>
                    <a:pt x="5499" y="7661"/>
                  </a:lnTo>
                  <a:lnTo>
                    <a:pt x="5599" y="8123"/>
                  </a:lnTo>
                  <a:lnTo>
                    <a:pt x="5799" y="8584"/>
                  </a:lnTo>
                  <a:lnTo>
                    <a:pt x="5999" y="9138"/>
                  </a:lnTo>
                  <a:lnTo>
                    <a:pt x="6199" y="9507"/>
                  </a:lnTo>
                  <a:lnTo>
                    <a:pt x="6299" y="10061"/>
                  </a:lnTo>
                  <a:lnTo>
                    <a:pt x="6499" y="10615"/>
                  </a:lnTo>
                  <a:lnTo>
                    <a:pt x="6599" y="11076"/>
                  </a:lnTo>
                  <a:lnTo>
                    <a:pt x="6699" y="11538"/>
                  </a:lnTo>
                  <a:lnTo>
                    <a:pt x="6999" y="12091"/>
                  </a:lnTo>
                  <a:lnTo>
                    <a:pt x="7199" y="12553"/>
                  </a:lnTo>
                  <a:lnTo>
                    <a:pt x="7399" y="13107"/>
                  </a:lnTo>
                  <a:lnTo>
                    <a:pt x="7599" y="13661"/>
                  </a:lnTo>
                  <a:lnTo>
                    <a:pt x="7799" y="14122"/>
                  </a:lnTo>
                  <a:lnTo>
                    <a:pt x="8100" y="14676"/>
                  </a:lnTo>
                  <a:lnTo>
                    <a:pt x="8299" y="15138"/>
                  </a:lnTo>
                  <a:lnTo>
                    <a:pt x="8499" y="15692"/>
                  </a:lnTo>
                  <a:lnTo>
                    <a:pt x="8699" y="16246"/>
                  </a:lnTo>
                  <a:lnTo>
                    <a:pt x="8999" y="16615"/>
                  </a:lnTo>
                  <a:lnTo>
                    <a:pt x="9399" y="17168"/>
                  </a:lnTo>
                  <a:lnTo>
                    <a:pt x="9799" y="17630"/>
                  </a:lnTo>
                  <a:lnTo>
                    <a:pt x="10199" y="17999"/>
                  </a:lnTo>
                  <a:lnTo>
                    <a:pt x="10599" y="18461"/>
                  </a:lnTo>
                  <a:lnTo>
                    <a:pt x="10999" y="18923"/>
                  </a:lnTo>
                  <a:lnTo>
                    <a:pt x="11299" y="19292"/>
                  </a:lnTo>
                  <a:lnTo>
                    <a:pt x="11699" y="19661"/>
                  </a:lnTo>
                  <a:lnTo>
                    <a:pt x="12199" y="20030"/>
                  </a:lnTo>
                  <a:lnTo>
                    <a:pt x="12799" y="20399"/>
                  </a:lnTo>
                  <a:lnTo>
                    <a:pt x="13199" y="20584"/>
                  </a:lnTo>
                  <a:lnTo>
                    <a:pt x="13799" y="20953"/>
                  </a:lnTo>
                  <a:lnTo>
                    <a:pt x="14499" y="21138"/>
                  </a:lnTo>
                  <a:lnTo>
                    <a:pt x="14899" y="21322"/>
                  </a:lnTo>
                  <a:lnTo>
                    <a:pt x="15499" y="21507"/>
                  </a:lnTo>
                  <a:lnTo>
                    <a:pt x="15999" y="21600"/>
                  </a:lnTo>
                  <a:lnTo>
                    <a:pt x="16499" y="21507"/>
                  </a:lnTo>
                  <a:lnTo>
                    <a:pt x="16799" y="21600"/>
                  </a:lnTo>
                  <a:lnTo>
                    <a:pt x="17299" y="21600"/>
                  </a:lnTo>
                  <a:lnTo>
                    <a:pt x="17699" y="21507"/>
                  </a:lnTo>
                  <a:lnTo>
                    <a:pt x="18199" y="21322"/>
                  </a:lnTo>
                  <a:lnTo>
                    <a:pt x="18499" y="21230"/>
                  </a:lnTo>
                  <a:lnTo>
                    <a:pt x="18900" y="21045"/>
                  </a:lnTo>
                  <a:lnTo>
                    <a:pt x="19199" y="20953"/>
                  </a:lnTo>
                  <a:lnTo>
                    <a:pt x="19599" y="20769"/>
                  </a:lnTo>
                  <a:lnTo>
                    <a:pt x="19699" y="20399"/>
                  </a:lnTo>
                  <a:lnTo>
                    <a:pt x="20099" y="20215"/>
                  </a:lnTo>
                  <a:lnTo>
                    <a:pt x="20299" y="19845"/>
                  </a:lnTo>
                  <a:lnTo>
                    <a:pt x="20499" y="19569"/>
                  </a:lnTo>
                  <a:lnTo>
                    <a:pt x="20799" y="19199"/>
                  </a:lnTo>
                  <a:lnTo>
                    <a:pt x="20999" y="18830"/>
                  </a:lnTo>
                  <a:lnTo>
                    <a:pt x="20999" y="18461"/>
                  </a:lnTo>
                  <a:lnTo>
                    <a:pt x="21199" y="18092"/>
                  </a:lnTo>
                  <a:lnTo>
                    <a:pt x="21299" y="17630"/>
                  </a:lnTo>
                  <a:lnTo>
                    <a:pt x="21499" y="17261"/>
                  </a:lnTo>
                  <a:lnTo>
                    <a:pt x="21499" y="16799"/>
                  </a:lnTo>
                  <a:lnTo>
                    <a:pt x="21499" y="16338"/>
                  </a:lnTo>
                  <a:lnTo>
                    <a:pt x="21600" y="15784"/>
                  </a:lnTo>
                  <a:lnTo>
                    <a:pt x="21600" y="15322"/>
                  </a:lnTo>
                  <a:lnTo>
                    <a:pt x="21600" y="14861"/>
                  </a:lnTo>
                  <a:lnTo>
                    <a:pt x="21600" y="14307"/>
                  </a:lnTo>
                  <a:lnTo>
                    <a:pt x="21499" y="13846"/>
                  </a:lnTo>
                  <a:lnTo>
                    <a:pt x="21399" y="13292"/>
                  </a:lnTo>
                  <a:lnTo>
                    <a:pt x="21299" y="12738"/>
                  </a:lnTo>
                  <a:lnTo>
                    <a:pt x="21299" y="12553"/>
                  </a:lnTo>
                  <a:lnTo>
                    <a:pt x="21099" y="12369"/>
                  </a:lnTo>
                  <a:lnTo>
                    <a:pt x="21099" y="12091"/>
                  </a:lnTo>
                  <a:lnTo>
                    <a:pt x="20999" y="11815"/>
                  </a:lnTo>
                  <a:lnTo>
                    <a:pt x="20899" y="11538"/>
                  </a:lnTo>
                  <a:lnTo>
                    <a:pt x="20899" y="11169"/>
                  </a:lnTo>
                  <a:lnTo>
                    <a:pt x="20799" y="11076"/>
                  </a:lnTo>
                  <a:lnTo>
                    <a:pt x="20699" y="10800"/>
                  </a:lnTo>
                  <a:lnTo>
                    <a:pt x="20599" y="10430"/>
                  </a:lnTo>
                  <a:lnTo>
                    <a:pt x="20499" y="10153"/>
                  </a:lnTo>
                  <a:lnTo>
                    <a:pt x="20399" y="9969"/>
                  </a:lnTo>
                  <a:lnTo>
                    <a:pt x="20299" y="9692"/>
                  </a:lnTo>
                  <a:lnTo>
                    <a:pt x="20099" y="9322"/>
                  </a:lnTo>
                  <a:lnTo>
                    <a:pt x="20099" y="9045"/>
                  </a:lnTo>
                  <a:lnTo>
                    <a:pt x="19899" y="8676"/>
                  </a:lnTo>
                  <a:lnTo>
                    <a:pt x="19699" y="8492"/>
                  </a:lnTo>
                  <a:lnTo>
                    <a:pt x="19599" y="8215"/>
                  </a:lnTo>
                  <a:lnTo>
                    <a:pt x="19499" y="7938"/>
                  </a:lnTo>
                  <a:lnTo>
                    <a:pt x="19299" y="7569"/>
                  </a:lnTo>
                  <a:lnTo>
                    <a:pt x="19099" y="7384"/>
                  </a:lnTo>
                  <a:lnTo>
                    <a:pt x="18999" y="7015"/>
                  </a:lnTo>
                  <a:lnTo>
                    <a:pt x="18799" y="6738"/>
                  </a:lnTo>
                  <a:lnTo>
                    <a:pt x="18599" y="6461"/>
                  </a:lnTo>
                  <a:lnTo>
                    <a:pt x="18499" y="6184"/>
                  </a:lnTo>
                  <a:lnTo>
                    <a:pt x="18299" y="5815"/>
                  </a:lnTo>
                  <a:lnTo>
                    <a:pt x="17999" y="5538"/>
                  </a:lnTo>
                  <a:lnTo>
                    <a:pt x="17899" y="5353"/>
                  </a:lnTo>
                  <a:lnTo>
                    <a:pt x="17699" y="4984"/>
                  </a:lnTo>
                  <a:lnTo>
                    <a:pt x="17499" y="4707"/>
                  </a:lnTo>
                  <a:lnTo>
                    <a:pt x="17199" y="4430"/>
                  </a:lnTo>
                  <a:lnTo>
                    <a:pt x="17099" y="4153"/>
                  </a:lnTo>
                  <a:lnTo>
                    <a:pt x="16799" y="3968"/>
                  </a:lnTo>
                  <a:lnTo>
                    <a:pt x="16699" y="3876"/>
                  </a:lnTo>
                  <a:lnTo>
                    <a:pt x="16699" y="3876"/>
                  </a:lnTo>
                  <a:lnTo>
                    <a:pt x="16699" y="3968"/>
                  </a:lnTo>
                  <a:lnTo>
                    <a:pt x="16899" y="4153"/>
                  </a:lnTo>
                  <a:lnTo>
                    <a:pt x="16999" y="4153"/>
                  </a:lnTo>
                  <a:lnTo>
                    <a:pt x="17099" y="4430"/>
                  </a:lnTo>
                  <a:lnTo>
                    <a:pt x="17299" y="4707"/>
                  </a:lnTo>
                  <a:lnTo>
                    <a:pt x="17499" y="4984"/>
                  </a:lnTo>
                  <a:lnTo>
                    <a:pt x="17599" y="5261"/>
                  </a:lnTo>
                  <a:lnTo>
                    <a:pt x="17799" y="5538"/>
                  </a:lnTo>
                  <a:lnTo>
                    <a:pt x="17999" y="5907"/>
                  </a:lnTo>
                  <a:lnTo>
                    <a:pt x="18199" y="6184"/>
                  </a:lnTo>
                  <a:lnTo>
                    <a:pt x="18399" y="6553"/>
                  </a:lnTo>
                  <a:lnTo>
                    <a:pt x="18599" y="6830"/>
                  </a:lnTo>
                  <a:lnTo>
                    <a:pt x="18699" y="7015"/>
                  </a:lnTo>
                  <a:lnTo>
                    <a:pt x="18799" y="7199"/>
                  </a:lnTo>
                  <a:lnTo>
                    <a:pt x="19099" y="7753"/>
                  </a:lnTo>
                  <a:lnTo>
                    <a:pt x="19399" y="8307"/>
                  </a:lnTo>
                  <a:lnTo>
                    <a:pt x="19699" y="8953"/>
                  </a:lnTo>
                  <a:lnTo>
                    <a:pt x="19999" y="9599"/>
                  </a:lnTo>
                  <a:lnTo>
                    <a:pt x="20099" y="10153"/>
                  </a:lnTo>
                  <a:lnTo>
                    <a:pt x="20299" y="10892"/>
                  </a:lnTo>
                  <a:lnTo>
                    <a:pt x="20399" y="11445"/>
                  </a:lnTo>
                  <a:lnTo>
                    <a:pt x="20599" y="12091"/>
                  </a:lnTo>
                  <a:lnTo>
                    <a:pt x="20599" y="12738"/>
                  </a:lnTo>
                  <a:lnTo>
                    <a:pt x="20699" y="13384"/>
                  </a:lnTo>
                  <a:lnTo>
                    <a:pt x="20699" y="14122"/>
                  </a:lnTo>
                  <a:lnTo>
                    <a:pt x="20599" y="14584"/>
                  </a:lnTo>
                  <a:lnTo>
                    <a:pt x="20599" y="15230"/>
                  </a:lnTo>
                  <a:lnTo>
                    <a:pt x="20499" y="15876"/>
                  </a:lnTo>
                  <a:lnTo>
                    <a:pt x="20399" y="16430"/>
                  </a:lnTo>
                  <a:lnTo>
                    <a:pt x="20399" y="16984"/>
                  </a:lnTo>
                  <a:lnTo>
                    <a:pt x="20199" y="17538"/>
                  </a:lnTo>
                  <a:lnTo>
                    <a:pt x="19999" y="17907"/>
                  </a:lnTo>
                  <a:lnTo>
                    <a:pt x="19799" y="18369"/>
                  </a:lnTo>
                  <a:lnTo>
                    <a:pt x="19499" y="18830"/>
                  </a:lnTo>
                  <a:lnTo>
                    <a:pt x="19199" y="19107"/>
                  </a:lnTo>
                  <a:lnTo>
                    <a:pt x="18900" y="19384"/>
                  </a:lnTo>
                  <a:lnTo>
                    <a:pt x="18499" y="19569"/>
                  </a:lnTo>
                  <a:lnTo>
                    <a:pt x="17999" y="19753"/>
                  </a:lnTo>
                  <a:lnTo>
                    <a:pt x="17699" y="19753"/>
                  </a:lnTo>
                  <a:lnTo>
                    <a:pt x="17199" y="19845"/>
                  </a:lnTo>
                  <a:lnTo>
                    <a:pt x="16699" y="19845"/>
                  </a:lnTo>
                  <a:lnTo>
                    <a:pt x="16200" y="19845"/>
                  </a:lnTo>
                  <a:lnTo>
                    <a:pt x="15599" y="19569"/>
                  </a:lnTo>
                  <a:lnTo>
                    <a:pt x="14999" y="19292"/>
                  </a:lnTo>
                  <a:lnTo>
                    <a:pt x="14299" y="18830"/>
                  </a:lnTo>
                  <a:lnTo>
                    <a:pt x="13699" y="18553"/>
                  </a:lnTo>
                  <a:lnTo>
                    <a:pt x="13500" y="18369"/>
                  </a:lnTo>
                  <a:lnTo>
                    <a:pt x="13299" y="18184"/>
                  </a:lnTo>
                  <a:lnTo>
                    <a:pt x="13099" y="18092"/>
                  </a:lnTo>
                  <a:lnTo>
                    <a:pt x="12899" y="17815"/>
                  </a:lnTo>
                  <a:lnTo>
                    <a:pt x="12799" y="17630"/>
                  </a:lnTo>
                  <a:lnTo>
                    <a:pt x="12499" y="17538"/>
                  </a:lnTo>
                  <a:lnTo>
                    <a:pt x="12399" y="17353"/>
                  </a:lnTo>
                  <a:lnTo>
                    <a:pt x="12199" y="17076"/>
                  </a:lnTo>
                  <a:lnTo>
                    <a:pt x="12099" y="16984"/>
                  </a:lnTo>
                  <a:lnTo>
                    <a:pt x="11899" y="16707"/>
                  </a:lnTo>
                  <a:lnTo>
                    <a:pt x="11699" y="16430"/>
                  </a:lnTo>
                  <a:lnTo>
                    <a:pt x="11499" y="16246"/>
                  </a:lnTo>
                  <a:lnTo>
                    <a:pt x="11499" y="16061"/>
                  </a:lnTo>
                  <a:lnTo>
                    <a:pt x="11299" y="15784"/>
                  </a:lnTo>
                  <a:lnTo>
                    <a:pt x="11099" y="15507"/>
                  </a:lnTo>
                  <a:lnTo>
                    <a:pt x="10999" y="15322"/>
                  </a:lnTo>
                  <a:lnTo>
                    <a:pt x="10699" y="15046"/>
                  </a:lnTo>
                  <a:lnTo>
                    <a:pt x="10599" y="14768"/>
                  </a:lnTo>
                  <a:lnTo>
                    <a:pt x="10399" y="14676"/>
                  </a:lnTo>
                  <a:lnTo>
                    <a:pt x="10299" y="14399"/>
                  </a:lnTo>
                  <a:lnTo>
                    <a:pt x="10199" y="14122"/>
                  </a:lnTo>
                  <a:lnTo>
                    <a:pt x="10099" y="13938"/>
                  </a:lnTo>
                  <a:lnTo>
                    <a:pt x="9899" y="13753"/>
                  </a:lnTo>
                  <a:lnTo>
                    <a:pt x="9699" y="13476"/>
                  </a:lnTo>
                  <a:lnTo>
                    <a:pt x="9699" y="13292"/>
                  </a:lnTo>
                  <a:lnTo>
                    <a:pt x="9699" y="13107"/>
                  </a:lnTo>
                  <a:lnTo>
                    <a:pt x="9499" y="12830"/>
                  </a:lnTo>
                  <a:lnTo>
                    <a:pt x="9499" y="12646"/>
                  </a:lnTo>
                  <a:lnTo>
                    <a:pt x="9299" y="12461"/>
                  </a:lnTo>
                  <a:lnTo>
                    <a:pt x="9299" y="12276"/>
                  </a:lnTo>
                  <a:lnTo>
                    <a:pt x="9199" y="12091"/>
                  </a:lnTo>
                  <a:lnTo>
                    <a:pt x="9099" y="11907"/>
                  </a:lnTo>
                  <a:lnTo>
                    <a:pt x="8999" y="11815"/>
                  </a:lnTo>
                  <a:lnTo>
                    <a:pt x="8999" y="11630"/>
                  </a:lnTo>
                  <a:lnTo>
                    <a:pt x="8999" y="11445"/>
                  </a:lnTo>
                  <a:lnTo>
                    <a:pt x="8799" y="11169"/>
                  </a:lnTo>
                  <a:lnTo>
                    <a:pt x="8599" y="10984"/>
                  </a:lnTo>
                  <a:lnTo>
                    <a:pt x="8499" y="10615"/>
                  </a:lnTo>
                  <a:lnTo>
                    <a:pt x="8399" y="10430"/>
                  </a:lnTo>
                  <a:lnTo>
                    <a:pt x="8299" y="10061"/>
                  </a:lnTo>
                  <a:lnTo>
                    <a:pt x="8199" y="9784"/>
                  </a:lnTo>
                  <a:lnTo>
                    <a:pt x="8100" y="9415"/>
                  </a:lnTo>
                  <a:lnTo>
                    <a:pt x="7999" y="9138"/>
                  </a:lnTo>
                  <a:lnTo>
                    <a:pt x="7999" y="8953"/>
                  </a:lnTo>
                  <a:lnTo>
                    <a:pt x="7899" y="8676"/>
                  </a:lnTo>
                  <a:lnTo>
                    <a:pt x="7899" y="8584"/>
                  </a:lnTo>
                  <a:lnTo>
                    <a:pt x="7799" y="8492"/>
                  </a:lnTo>
                  <a:lnTo>
                    <a:pt x="7899" y="8307"/>
                  </a:lnTo>
                  <a:lnTo>
                    <a:pt x="7899" y="8215"/>
                  </a:lnTo>
                  <a:lnTo>
                    <a:pt x="7899" y="8215"/>
                  </a:lnTo>
                  <a:lnTo>
                    <a:pt x="7899" y="8123"/>
                  </a:lnTo>
                  <a:lnTo>
                    <a:pt x="7899" y="8123"/>
                  </a:lnTo>
                  <a:lnTo>
                    <a:pt x="7799" y="8123"/>
                  </a:lnTo>
                  <a:lnTo>
                    <a:pt x="7799" y="8123"/>
                  </a:lnTo>
                  <a:lnTo>
                    <a:pt x="7799" y="8123"/>
                  </a:lnTo>
                  <a:lnTo>
                    <a:pt x="7799" y="8123"/>
                  </a:lnTo>
                  <a:lnTo>
                    <a:pt x="7999" y="8123"/>
                  </a:lnTo>
                  <a:lnTo>
                    <a:pt x="8199" y="8307"/>
                  </a:lnTo>
                  <a:lnTo>
                    <a:pt x="8499" y="8492"/>
                  </a:lnTo>
                  <a:lnTo>
                    <a:pt x="8599" y="8769"/>
                  </a:lnTo>
                  <a:lnTo>
                    <a:pt x="8999" y="8861"/>
                  </a:lnTo>
                  <a:lnTo>
                    <a:pt x="9199" y="9138"/>
                  </a:lnTo>
                  <a:lnTo>
                    <a:pt x="9499" y="9322"/>
                  </a:lnTo>
                  <a:lnTo>
                    <a:pt x="9699" y="9599"/>
                  </a:lnTo>
                  <a:lnTo>
                    <a:pt x="9999" y="9784"/>
                  </a:lnTo>
                  <a:lnTo>
                    <a:pt x="10199" y="9969"/>
                  </a:lnTo>
                  <a:lnTo>
                    <a:pt x="10499" y="10061"/>
                  </a:lnTo>
                  <a:lnTo>
                    <a:pt x="10599" y="10153"/>
                  </a:lnTo>
                  <a:lnTo>
                    <a:pt x="10699" y="10153"/>
                  </a:lnTo>
                  <a:lnTo>
                    <a:pt x="10800" y="10245"/>
                  </a:lnTo>
                  <a:lnTo>
                    <a:pt x="10899" y="10153"/>
                  </a:lnTo>
                  <a:lnTo>
                    <a:pt x="10999" y="9969"/>
                  </a:lnTo>
                  <a:lnTo>
                    <a:pt x="10999" y="9692"/>
                  </a:lnTo>
                  <a:lnTo>
                    <a:pt x="10999" y="9507"/>
                  </a:lnTo>
                  <a:lnTo>
                    <a:pt x="10800" y="9322"/>
                  </a:lnTo>
                  <a:lnTo>
                    <a:pt x="10599" y="9045"/>
                  </a:lnTo>
                  <a:lnTo>
                    <a:pt x="10499" y="8861"/>
                  </a:lnTo>
                  <a:lnTo>
                    <a:pt x="10199" y="8676"/>
                  </a:lnTo>
                  <a:lnTo>
                    <a:pt x="10099" y="8492"/>
                  </a:lnTo>
                  <a:lnTo>
                    <a:pt x="9799" y="8399"/>
                  </a:lnTo>
                  <a:lnTo>
                    <a:pt x="9499" y="8123"/>
                  </a:lnTo>
                  <a:lnTo>
                    <a:pt x="9299" y="7938"/>
                  </a:lnTo>
                  <a:lnTo>
                    <a:pt x="8899" y="7753"/>
                  </a:lnTo>
                  <a:lnTo>
                    <a:pt x="8699" y="7569"/>
                  </a:lnTo>
                  <a:lnTo>
                    <a:pt x="8299" y="7384"/>
                  </a:lnTo>
                  <a:lnTo>
                    <a:pt x="8199" y="7384"/>
                  </a:lnTo>
                  <a:lnTo>
                    <a:pt x="7899" y="7107"/>
                  </a:lnTo>
                  <a:lnTo>
                    <a:pt x="7799" y="6830"/>
                  </a:lnTo>
                </a:path>
              </a:pathLst>
            </a:custGeom>
            <a:solidFill>
              <a:schemeClr val="folHlink">
                <a:alpha val="100000"/>
              </a:schemeClr>
            </a:solidFill>
            <a:ln w="9525">
              <a:noFill/>
            </a:ln>
          </p:spPr>
          <p:txBody>
            <a:bodyPr/>
            <a:lstStyle/>
            <a:p>
              <a:endParaRPr lang="en-US"/>
            </a:p>
          </p:txBody>
        </p:sp>
        <p:sp>
          <p:nvSpPr>
            <p:cNvPr id="2058" name="未知"/>
            <p:cNvSpPr>
              <a:spLocks noChangeAspect="1"/>
            </p:cNvSpPr>
            <p:nvPr/>
          </p:nvSpPr>
          <p:spPr>
            <a:xfrm>
              <a:off x="592" y="513"/>
              <a:ext cx="163" cy="530"/>
            </a:xfrm>
            <a:custGeom>
              <a:avLst/>
              <a:gdLst/>
              <a:ahLst/>
              <a:cxnLst>
                <a:cxn ang="0">
                  <a:pos x="156" y="181"/>
                </a:cxn>
                <a:cxn ang="0">
                  <a:pos x="156" y="163"/>
                </a:cxn>
                <a:cxn ang="0">
                  <a:pos x="156" y="143"/>
                </a:cxn>
                <a:cxn ang="0">
                  <a:pos x="156" y="122"/>
                </a:cxn>
                <a:cxn ang="0">
                  <a:pos x="156" y="100"/>
                </a:cxn>
                <a:cxn ang="0">
                  <a:pos x="156" y="79"/>
                </a:cxn>
                <a:cxn ang="0">
                  <a:pos x="154" y="57"/>
                </a:cxn>
                <a:cxn ang="0">
                  <a:pos x="149" y="38"/>
                </a:cxn>
                <a:cxn ang="0">
                  <a:pos x="138" y="20"/>
                </a:cxn>
                <a:cxn ang="0">
                  <a:pos x="127" y="11"/>
                </a:cxn>
                <a:cxn ang="0">
                  <a:pos x="109" y="0"/>
                </a:cxn>
                <a:cxn ang="0">
                  <a:pos x="100" y="2"/>
                </a:cxn>
                <a:cxn ang="0">
                  <a:pos x="93" y="16"/>
                </a:cxn>
                <a:cxn ang="0">
                  <a:pos x="86" y="34"/>
                </a:cxn>
                <a:cxn ang="0">
                  <a:pos x="88" y="61"/>
                </a:cxn>
                <a:cxn ang="0">
                  <a:pos x="91" y="93"/>
                </a:cxn>
                <a:cxn ang="0">
                  <a:pos x="95" y="125"/>
                </a:cxn>
                <a:cxn ang="0">
                  <a:pos x="100" y="159"/>
                </a:cxn>
                <a:cxn ang="0">
                  <a:pos x="104" y="192"/>
                </a:cxn>
                <a:cxn ang="0">
                  <a:pos x="109" y="222"/>
                </a:cxn>
                <a:cxn ang="0">
                  <a:pos x="115" y="251"/>
                </a:cxn>
                <a:cxn ang="0">
                  <a:pos x="118" y="276"/>
                </a:cxn>
                <a:cxn ang="0">
                  <a:pos x="122" y="308"/>
                </a:cxn>
                <a:cxn ang="0">
                  <a:pos x="125" y="335"/>
                </a:cxn>
                <a:cxn ang="0">
                  <a:pos x="122" y="362"/>
                </a:cxn>
                <a:cxn ang="0">
                  <a:pos x="118" y="383"/>
                </a:cxn>
                <a:cxn ang="0">
                  <a:pos x="115" y="405"/>
                </a:cxn>
                <a:cxn ang="0">
                  <a:pos x="106" y="421"/>
                </a:cxn>
                <a:cxn ang="0">
                  <a:pos x="97" y="439"/>
                </a:cxn>
                <a:cxn ang="0">
                  <a:pos x="86" y="453"/>
                </a:cxn>
                <a:cxn ang="0">
                  <a:pos x="70" y="469"/>
                </a:cxn>
                <a:cxn ang="0">
                  <a:pos x="57" y="482"/>
                </a:cxn>
                <a:cxn ang="0">
                  <a:pos x="43" y="494"/>
                </a:cxn>
                <a:cxn ang="0">
                  <a:pos x="27" y="505"/>
                </a:cxn>
                <a:cxn ang="0">
                  <a:pos x="14" y="516"/>
                </a:cxn>
                <a:cxn ang="0">
                  <a:pos x="5" y="525"/>
                </a:cxn>
                <a:cxn ang="0">
                  <a:pos x="0" y="530"/>
                </a:cxn>
                <a:cxn ang="0">
                  <a:pos x="9" y="521"/>
                </a:cxn>
                <a:cxn ang="0">
                  <a:pos x="27" y="507"/>
                </a:cxn>
                <a:cxn ang="0">
                  <a:pos x="45" y="498"/>
                </a:cxn>
                <a:cxn ang="0">
                  <a:pos x="63" y="487"/>
                </a:cxn>
                <a:cxn ang="0">
                  <a:pos x="79" y="478"/>
                </a:cxn>
                <a:cxn ang="0">
                  <a:pos x="95" y="464"/>
                </a:cxn>
                <a:cxn ang="0">
                  <a:pos x="113" y="451"/>
                </a:cxn>
                <a:cxn ang="0">
                  <a:pos x="127" y="439"/>
                </a:cxn>
                <a:cxn ang="0">
                  <a:pos x="143" y="419"/>
                </a:cxn>
                <a:cxn ang="0">
                  <a:pos x="152" y="399"/>
                </a:cxn>
                <a:cxn ang="0">
                  <a:pos x="156" y="378"/>
                </a:cxn>
                <a:cxn ang="0">
                  <a:pos x="158" y="360"/>
                </a:cxn>
                <a:cxn ang="0">
                  <a:pos x="161" y="344"/>
                </a:cxn>
                <a:cxn ang="0">
                  <a:pos x="161" y="326"/>
                </a:cxn>
                <a:cxn ang="0">
                  <a:pos x="163" y="308"/>
                </a:cxn>
                <a:cxn ang="0">
                  <a:pos x="161" y="290"/>
                </a:cxn>
                <a:cxn ang="0">
                  <a:pos x="161" y="274"/>
                </a:cxn>
                <a:cxn ang="0">
                  <a:pos x="161" y="258"/>
                </a:cxn>
                <a:cxn ang="0">
                  <a:pos x="158" y="242"/>
                </a:cxn>
                <a:cxn ang="0">
                  <a:pos x="156" y="224"/>
                </a:cxn>
                <a:cxn ang="0">
                  <a:pos x="154" y="208"/>
                </a:cxn>
                <a:cxn ang="0">
                  <a:pos x="156" y="192"/>
                </a:cxn>
              </a:cxnLst>
              <a:rect l="0" t="0" r="0" b="0"/>
              <a:pathLst>
                <a:path w="21600" h="21600">
                  <a:moveTo>
                    <a:pt x="20699" y="7845"/>
                  </a:moveTo>
                  <a:lnTo>
                    <a:pt x="20399" y="7661"/>
                  </a:lnTo>
                  <a:lnTo>
                    <a:pt x="20699" y="7384"/>
                  </a:lnTo>
                  <a:lnTo>
                    <a:pt x="20399" y="7199"/>
                  </a:lnTo>
                  <a:lnTo>
                    <a:pt x="20699" y="6923"/>
                  </a:lnTo>
                  <a:lnTo>
                    <a:pt x="20699" y="6645"/>
                  </a:lnTo>
                  <a:lnTo>
                    <a:pt x="20699" y="6461"/>
                  </a:lnTo>
                  <a:lnTo>
                    <a:pt x="20699" y="6092"/>
                  </a:lnTo>
                  <a:lnTo>
                    <a:pt x="20699" y="5815"/>
                  </a:lnTo>
                  <a:lnTo>
                    <a:pt x="20999" y="5538"/>
                  </a:lnTo>
                  <a:lnTo>
                    <a:pt x="20999" y="5261"/>
                  </a:lnTo>
                  <a:lnTo>
                    <a:pt x="20699" y="4984"/>
                  </a:lnTo>
                  <a:lnTo>
                    <a:pt x="20999" y="4707"/>
                  </a:lnTo>
                  <a:lnTo>
                    <a:pt x="20999" y="4338"/>
                  </a:lnTo>
                  <a:lnTo>
                    <a:pt x="20699" y="4061"/>
                  </a:lnTo>
                  <a:lnTo>
                    <a:pt x="20999" y="3784"/>
                  </a:lnTo>
                  <a:lnTo>
                    <a:pt x="20999" y="3507"/>
                  </a:lnTo>
                  <a:lnTo>
                    <a:pt x="20699" y="3230"/>
                  </a:lnTo>
                  <a:lnTo>
                    <a:pt x="20399" y="2861"/>
                  </a:lnTo>
                  <a:lnTo>
                    <a:pt x="20399" y="2584"/>
                  </a:lnTo>
                  <a:lnTo>
                    <a:pt x="20399" y="2307"/>
                  </a:lnTo>
                  <a:lnTo>
                    <a:pt x="20099" y="2122"/>
                  </a:lnTo>
                  <a:lnTo>
                    <a:pt x="19799" y="1846"/>
                  </a:lnTo>
                  <a:lnTo>
                    <a:pt x="19799" y="1569"/>
                  </a:lnTo>
                  <a:lnTo>
                    <a:pt x="19199" y="1291"/>
                  </a:lnTo>
                  <a:lnTo>
                    <a:pt x="18599" y="1107"/>
                  </a:lnTo>
                  <a:lnTo>
                    <a:pt x="18299" y="830"/>
                  </a:lnTo>
                  <a:lnTo>
                    <a:pt x="17999" y="738"/>
                  </a:lnTo>
                  <a:lnTo>
                    <a:pt x="17099" y="645"/>
                  </a:lnTo>
                  <a:lnTo>
                    <a:pt x="16799" y="461"/>
                  </a:lnTo>
                  <a:lnTo>
                    <a:pt x="15899" y="276"/>
                  </a:lnTo>
                  <a:lnTo>
                    <a:pt x="15299" y="184"/>
                  </a:lnTo>
                  <a:lnTo>
                    <a:pt x="14399" y="0"/>
                  </a:lnTo>
                  <a:lnTo>
                    <a:pt x="14099" y="92"/>
                  </a:lnTo>
                  <a:lnTo>
                    <a:pt x="13799" y="92"/>
                  </a:lnTo>
                  <a:lnTo>
                    <a:pt x="13199" y="92"/>
                  </a:lnTo>
                  <a:lnTo>
                    <a:pt x="12899" y="184"/>
                  </a:lnTo>
                  <a:lnTo>
                    <a:pt x="12599" y="461"/>
                  </a:lnTo>
                  <a:lnTo>
                    <a:pt x="12299" y="645"/>
                  </a:lnTo>
                  <a:lnTo>
                    <a:pt x="11999" y="830"/>
                  </a:lnTo>
                  <a:lnTo>
                    <a:pt x="11699" y="1107"/>
                  </a:lnTo>
                  <a:lnTo>
                    <a:pt x="11399" y="1384"/>
                  </a:lnTo>
                  <a:lnTo>
                    <a:pt x="11399" y="1753"/>
                  </a:lnTo>
                  <a:lnTo>
                    <a:pt x="11399" y="2122"/>
                  </a:lnTo>
                  <a:lnTo>
                    <a:pt x="11699" y="2492"/>
                  </a:lnTo>
                  <a:lnTo>
                    <a:pt x="11699" y="2861"/>
                  </a:lnTo>
                  <a:lnTo>
                    <a:pt x="11699" y="3230"/>
                  </a:lnTo>
                  <a:lnTo>
                    <a:pt x="11999" y="3784"/>
                  </a:lnTo>
                  <a:lnTo>
                    <a:pt x="11999" y="4246"/>
                  </a:lnTo>
                  <a:lnTo>
                    <a:pt x="12299" y="4615"/>
                  </a:lnTo>
                  <a:lnTo>
                    <a:pt x="12599" y="5076"/>
                  </a:lnTo>
                  <a:lnTo>
                    <a:pt x="12899" y="5630"/>
                  </a:lnTo>
                  <a:lnTo>
                    <a:pt x="12899" y="5999"/>
                  </a:lnTo>
                  <a:lnTo>
                    <a:pt x="13199" y="6461"/>
                  </a:lnTo>
                  <a:lnTo>
                    <a:pt x="13199" y="7015"/>
                  </a:lnTo>
                  <a:lnTo>
                    <a:pt x="13500" y="7384"/>
                  </a:lnTo>
                  <a:lnTo>
                    <a:pt x="13799" y="7845"/>
                  </a:lnTo>
                  <a:lnTo>
                    <a:pt x="14099" y="8215"/>
                  </a:lnTo>
                  <a:lnTo>
                    <a:pt x="14399" y="8861"/>
                  </a:lnTo>
                  <a:lnTo>
                    <a:pt x="14399" y="9045"/>
                  </a:lnTo>
                  <a:lnTo>
                    <a:pt x="14699" y="9507"/>
                  </a:lnTo>
                  <a:lnTo>
                    <a:pt x="14999" y="9876"/>
                  </a:lnTo>
                  <a:lnTo>
                    <a:pt x="15299" y="10245"/>
                  </a:lnTo>
                  <a:lnTo>
                    <a:pt x="14999" y="10522"/>
                  </a:lnTo>
                  <a:lnTo>
                    <a:pt x="15299" y="10707"/>
                  </a:lnTo>
                  <a:lnTo>
                    <a:pt x="15599" y="11261"/>
                  </a:lnTo>
                  <a:lnTo>
                    <a:pt x="15599" y="11722"/>
                  </a:lnTo>
                  <a:lnTo>
                    <a:pt x="15899" y="12091"/>
                  </a:lnTo>
                  <a:lnTo>
                    <a:pt x="16200" y="12553"/>
                  </a:lnTo>
                  <a:lnTo>
                    <a:pt x="16200" y="12922"/>
                  </a:lnTo>
                  <a:lnTo>
                    <a:pt x="16200" y="13384"/>
                  </a:lnTo>
                  <a:lnTo>
                    <a:pt x="16499" y="13661"/>
                  </a:lnTo>
                  <a:lnTo>
                    <a:pt x="16499" y="14030"/>
                  </a:lnTo>
                  <a:lnTo>
                    <a:pt x="16499" y="14399"/>
                  </a:lnTo>
                  <a:lnTo>
                    <a:pt x="16200" y="14768"/>
                  </a:lnTo>
                  <a:lnTo>
                    <a:pt x="16200" y="15046"/>
                  </a:lnTo>
                  <a:lnTo>
                    <a:pt x="15899" y="15322"/>
                  </a:lnTo>
                  <a:lnTo>
                    <a:pt x="15599" y="15599"/>
                  </a:lnTo>
                  <a:lnTo>
                    <a:pt x="15599" y="15876"/>
                  </a:lnTo>
                  <a:lnTo>
                    <a:pt x="15299" y="16153"/>
                  </a:lnTo>
                  <a:lnTo>
                    <a:pt x="15299" y="16522"/>
                  </a:lnTo>
                  <a:lnTo>
                    <a:pt x="14699" y="16615"/>
                  </a:lnTo>
                  <a:lnTo>
                    <a:pt x="14399" y="16892"/>
                  </a:lnTo>
                  <a:lnTo>
                    <a:pt x="14099" y="17168"/>
                  </a:lnTo>
                  <a:lnTo>
                    <a:pt x="13799" y="17445"/>
                  </a:lnTo>
                  <a:lnTo>
                    <a:pt x="13500" y="17630"/>
                  </a:lnTo>
                  <a:lnTo>
                    <a:pt x="12899" y="17907"/>
                  </a:lnTo>
                  <a:lnTo>
                    <a:pt x="11999" y="18092"/>
                  </a:lnTo>
                  <a:lnTo>
                    <a:pt x="11699" y="18369"/>
                  </a:lnTo>
                  <a:lnTo>
                    <a:pt x="11399" y="18461"/>
                  </a:lnTo>
                  <a:lnTo>
                    <a:pt x="10800" y="18645"/>
                  </a:lnTo>
                  <a:lnTo>
                    <a:pt x="9899" y="18923"/>
                  </a:lnTo>
                  <a:lnTo>
                    <a:pt x="9299" y="19107"/>
                  </a:lnTo>
                  <a:lnTo>
                    <a:pt x="8699" y="19292"/>
                  </a:lnTo>
                  <a:lnTo>
                    <a:pt x="7799" y="19569"/>
                  </a:lnTo>
                  <a:lnTo>
                    <a:pt x="7499" y="19661"/>
                  </a:lnTo>
                  <a:lnTo>
                    <a:pt x="6599" y="19938"/>
                  </a:lnTo>
                  <a:lnTo>
                    <a:pt x="5999" y="20030"/>
                  </a:lnTo>
                  <a:lnTo>
                    <a:pt x="5699" y="20122"/>
                  </a:lnTo>
                  <a:lnTo>
                    <a:pt x="5099" y="20307"/>
                  </a:lnTo>
                  <a:lnTo>
                    <a:pt x="4199" y="20399"/>
                  </a:lnTo>
                  <a:lnTo>
                    <a:pt x="3599" y="20584"/>
                  </a:lnTo>
                  <a:lnTo>
                    <a:pt x="3299" y="20676"/>
                  </a:lnTo>
                  <a:lnTo>
                    <a:pt x="2700" y="20861"/>
                  </a:lnTo>
                  <a:lnTo>
                    <a:pt x="1799" y="21045"/>
                  </a:lnTo>
                  <a:lnTo>
                    <a:pt x="1499" y="21230"/>
                  </a:lnTo>
                  <a:lnTo>
                    <a:pt x="899" y="21322"/>
                  </a:lnTo>
                  <a:lnTo>
                    <a:pt x="599" y="21415"/>
                  </a:lnTo>
                  <a:lnTo>
                    <a:pt x="0" y="21507"/>
                  </a:lnTo>
                  <a:lnTo>
                    <a:pt x="0" y="21600"/>
                  </a:lnTo>
                  <a:lnTo>
                    <a:pt x="0" y="21600"/>
                  </a:lnTo>
                  <a:lnTo>
                    <a:pt x="0" y="21507"/>
                  </a:lnTo>
                  <a:lnTo>
                    <a:pt x="299" y="21415"/>
                  </a:lnTo>
                  <a:lnTo>
                    <a:pt x="1199" y="21230"/>
                  </a:lnTo>
                  <a:lnTo>
                    <a:pt x="1799" y="21045"/>
                  </a:lnTo>
                  <a:lnTo>
                    <a:pt x="2700" y="20861"/>
                  </a:lnTo>
                  <a:lnTo>
                    <a:pt x="3599" y="20676"/>
                  </a:lnTo>
                  <a:lnTo>
                    <a:pt x="4199" y="20492"/>
                  </a:lnTo>
                  <a:lnTo>
                    <a:pt x="5099" y="20492"/>
                  </a:lnTo>
                  <a:lnTo>
                    <a:pt x="5999" y="20307"/>
                  </a:lnTo>
                  <a:lnTo>
                    <a:pt x="6899" y="20215"/>
                  </a:lnTo>
                  <a:lnTo>
                    <a:pt x="7799" y="20030"/>
                  </a:lnTo>
                  <a:lnTo>
                    <a:pt x="8399" y="19845"/>
                  </a:lnTo>
                  <a:lnTo>
                    <a:pt x="9299" y="19753"/>
                  </a:lnTo>
                  <a:lnTo>
                    <a:pt x="9899" y="19569"/>
                  </a:lnTo>
                  <a:lnTo>
                    <a:pt x="10499" y="19476"/>
                  </a:lnTo>
                  <a:lnTo>
                    <a:pt x="11399" y="19199"/>
                  </a:lnTo>
                  <a:lnTo>
                    <a:pt x="12299" y="19015"/>
                  </a:lnTo>
                  <a:lnTo>
                    <a:pt x="12599" y="18923"/>
                  </a:lnTo>
                  <a:lnTo>
                    <a:pt x="13799" y="18738"/>
                  </a:lnTo>
                  <a:lnTo>
                    <a:pt x="14699" y="18553"/>
                  </a:lnTo>
                  <a:lnTo>
                    <a:pt x="14999" y="18369"/>
                  </a:lnTo>
                  <a:lnTo>
                    <a:pt x="15899" y="18184"/>
                  </a:lnTo>
                  <a:lnTo>
                    <a:pt x="16799" y="17999"/>
                  </a:lnTo>
                  <a:lnTo>
                    <a:pt x="16799" y="17907"/>
                  </a:lnTo>
                  <a:lnTo>
                    <a:pt x="17699" y="17630"/>
                  </a:lnTo>
                  <a:lnTo>
                    <a:pt x="17999" y="17353"/>
                  </a:lnTo>
                  <a:lnTo>
                    <a:pt x="18900" y="17076"/>
                  </a:lnTo>
                  <a:lnTo>
                    <a:pt x="19199" y="16892"/>
                  </a:lnTo>
                  <a:lnTo>
                    <a:pt x="19799" y="16615"/>
                  </a:lnTo>
                  <a:lnTo>
                    <a:pt x="20099" y="16246"/>
                  </a:lnTo>
                  <a:lnTo>
                    <a:pt x="20099" y="16061"/>
                  </a:lnTo>
                  <a:lnTo>
                    <a:pt x="20699" y="15784"/>
                  </a:lnTo>
                  <a:lnTo>
                    <a:pt x="20699" y="15415"/>
                  </a:lnTo>
                  <a:lnTo>
                    <a:pt x="20999" y="14953"/>
                  </a:lnTo>
                  <a:lnTo>
                    <a:pt x="20999" y="14768"/>
                  </a:lnTo>
                  <a:lnTo>
                    <a:pt x="20999" y="14676"/>
                  </a:lnTo>
                  <a:lnTo>
                    <a:pt x="20999" y="14492"/>
                  </a:lnTo>
                  <a:lnTo>
                    <a:pt x="20999" y="14215"/>
                  </a:lnTo>
                  <a:lnTo>
                    <a:pt x="21299" y="14030"/>
                  </a:lnTo>
                  <a:lnTo>
                    <a:pt x="21299" y="13753"/>
                  </a:lnTo>
                  <a:lnTo>
                    <a:pt x="21299" y="13569"/>
                  </a:lnTo>
                  <a:lnTo>
                    <a:pt x="21299" y="13292"/>
                  </a:lnTo>
                  <a:lnTo>
                    <a:pt x="21299" y="13107"/>
                  </a:lnTo>
                  <a:lnTo>
                    <a:pt x="21299" y="12922"/>
                  </a:lnTo>
                  <a:lnTo>
                    <a:pt x="21600" y="12553"/>
                  </a:lnTo>
                  <a:lnTo>
                    <a:pt x="21299" y="12369"/>
                  </a:lnTo>
                  <a:lnTo>
                    <a:pt x="21600" y="12091"/>
                  </a:lnTo>
                  <a:lnTo>
                    <a:pt x="21299" y="11815"/>
                  </a:lnTo>
                  <a:lnTo>
                    <a:pt x="20999" y="11538"/>
                  </a:lnTo>
                  <a:lnTo>
                    <a:pt x="21299" y="11445"/>
                  </a:lnTo>
                  <a:lnTo>
                    <a:pt x="21299" y="11169"/>
                  </a:lnTo>
                  <a:lnTo>
                    <a:pt x="21299" y="10892"/>
                  </a:lnTo>
                  <a:lnTo>
                    <a:pt x="20999" y="10707"/>
                  </a:lnTo>
                  <a:lnTo>
                    <a:pt x="21299" y="10522"/>
                  </a:lnTo>
                  <a:lnTo>
                    <a:pt x="20999" y="10245"/>
                  </a:lnTo>
                  <a:lnTo>
                    <a:pt x="21299" y="9969"/>
                  </a:lnTo>
                  <a:lnTo>
                    <a:pt x="20999" y="9876"/>
                  </a:lnTo>
                  <a:lnTo>
                    <a:pt x="20999" y="9599"/>
                  </a:lnTo>
                  <a:lnTo>
                    <a:pt x="20699" y="9322"/>
                  </a:lnTo>
                  <a:lnTo>
                    <a:pt x="20699" y="9138"/>
                  </a:lnTo>
                  <a:lnTo>
                    <a:pt x="20699" y="8861"/>
                  </a:lnTo>
                  <a:lnTo>
                    <a:pt x="20699" y="8676"/>
                  </a:lnTo>
                  <a:lnTo>
                    <a:pt x="20399" y="8492"/>
                  </a:lnTo>
                  <a:lnTo>
                    <a:pt x="20699" y="8307"/>
                  </a:lnTo>
                  <a:lnTo>
                    <a:pt x="20399" y="8030"/>
                  </a:lnTo>
                  <a:lnTo>
                    <a:pt x="20699" y="7845"/>
                  </a:lnTo>
                </a:path>
              </a:pathLst>
            </a:custGeom>
            <a:solidFill>
              <a:schemeClr val="folHlink">
                <a:alpha val="100000"/>
              </a:schemeClr>
            </a:solidFill>
            <a:ln w="9525">
              <a:noFill/>
            </a:ln>
          </p:spPr>
          <p:txBody>
            <a:bodyPr/>
            <a:lstStyle/>
            <a:p>
              <a:endParaRPr lang="en-US"/>
            </a:p>
          </p:txBody>
        </p:sp>
        <p:sp>
          <p:nvSpPr>
            <p:cNvPr id="2059" name="未知"/>
            <p:cNvSpPr>
              <a:spLocks noChangeAspect="1"/>
            </p:cNvSpPr>
            <p:nvPr/>
          </p:nvSpPr>
          <p:spPr>
            <a:xfrm>
              <a:off x="297" y="499"/>
              <a:ext cx="352" cy="408"/>
            </a:xfrm>
            <a:custGeom>
              <a:avLst/>
              <a:gdLst/>
              <a:ahLst/>
              <a:cxnLst>
                <a:cxn ang="0">
                  <a:pos x="179" y="34"/>
                </a:cxn>
                <a:cxn ang="0">
                  <a:pos x="157" y="48"/>
                </a:cxn>
                <a:cxn ang="0">
                  <a:pos x="132" y="61"/>
                </a:cxn>
                <a:cxn ang="0">
                  <a:pos x="104" y="75"/>
                </a:cxn>
                <a:cxn ang="0">
                  <a:pos x="79" y="91"/>
                </a:cxn>
                <a:cxn ang="0">
                  <a:pos x="54" y="104"/>
                </a:cxn>
                <a:cxn ang="0">
                  <a:pos x="30" y="118"/>
                </a:cxn>
                <a:cxn ang="0">
                  <a:pos x="7" y="134"/>
                </a:cxn>
                <a:cxn ang="0">
                  <a:pos x="7" y="136"/>
                </a:cxn>
                <a:cxn ang="0">
                  <a:pos x="34" y="129"/>
                </a:cxn>
                <a:cxn ang="0">
                  <a:pos x="68" y="118"/>
                </a:cxn>
                <a:cxn ang="0">
                  <a:pos x="98" y="107"/>
                </a:cxn>
                <a:cxn ang="0">
                  <a:pos x="116" y="93"/>
                </a:cxn>
                <a:cxn ang="0">
                  <a:pos x="134" y="77"/>
                </a:cxn>
                <a:cxn ang="0">
                  <a:pos x="159" y="63"/>
                </a:cxn>
                <a:cxn ang="0">
                  <a:pos x="182" y="52"/>
                </a:cxn>
                <a:cxn ang="0">
                  <a:pos x="204" y="43"/>
                </a:cxn>
                <a:cxn ang="0">
                  <a:pos x="229" y="39"/>
                </a:cxn>
                <a:cxn ang="0">
                  <a:pos x="248" y="39"/>
                </a:cxn>
                <a:cxn ang="0">
                  <a:pos x="266" y="48"/>
                </a:cxn>
                <a:cxn ang="0">
                  <a:pos x="282" y="73"/>
                </a:cxn>
                <a:cxn ang="0">
                  <a:pos x="295" y="102"/>
                </a:cxn>
                <a:cxn ang="0">
                  <a:pos x="302" y="134"/>
                </a:cxn>
                <a:cxn ang="0">
                  <a:pos x="307" y="168"/>
                </a:cxn>
                <a:cxn ang="0">
                  <a:pos x="307" y="202"/>
                </a:cxn>
                <a:cxn ang="0">
                  <a:pos x="304" y="231"/>
                </a:cxn>
                <a:cxn ang="0">
                  <a:pos x="300" y="263"/>
                </a:cxn>
                <a:cxn ang="0">
                  <a:pos x="295" y="292"/>
                </a:cxn>
                <a:cxn ang="0">
                  <a:pos x="284" y="290"/>
                </a:cxn>
                <a:cxn ang="0">
                  <a:pos x="254" y="263"/>
                </a:cxn>
                <a:cxn ang="0">
                  <a:pos x="223" y="238"/>
                </a:cxn>
                <a:cxn ang="0">
                  <a:pos x="207" y="240"/>
                </a:cxn>
                <a:cxn ang="0">
                  <a:pos x="218" y="281"/>
                </a:cxn>
                <a:cxn ang="0">
                  <a:pos x="238" y="311"/>
                </a:cxn>
                <a:cxn ang="0">
                  <a:pos x="263" y="340"/>
                </a:cxn>
                <a:cxn ang="0">
                  <a:pos x="279" y="369"/>
                </a:cxn>
                <a:cxn ang="0">
                  <a:pos x="295" y="394"/>
                </a:cxn>
                <a:cxn ang="0">
                  <a:pos x="318" y="406"/>
                </a:cxn>
                <a:cxn ang="0">
                  <a:pos x="345" y="406"/>
                </a:cxn>
                <a:cxn ang="0">
                  <a:pos x="352" y="403"/>
                </a:cxn>
                <a:cxn ang="0">
                  <a:pos x="347" y="381"/>
                </a:cxn>
                <a:cxn ang="0">
                  <a:pos x="347" y="340"/>
                </a:cxn>
                <a:cxn ang="0">
                  <a:pos x="350" y="301"/>
                </a:cxn>
                <a:cxn ang="0">
                  <a:pos x="350" y="267"/>
                </a:cxn>
                <a:cxn ang="0">
                  <a:pos x="350" y="245"/>
                </a:cxn>
                <a:cxn ang="0">
                  <a:pos x="347" y="227"/>
                </a:cxn>
                <a:cxn ang="0">
                  <a:pos x="345" y="206"/>
                </a:cxn>
                <a:cxn ang="0">
                  <a:pos x="343" y="184"/>
                </a:cxn>
                <a:cxn ang="0">
                  <a:pos x="341" y="161"/>
                </a:cxn>
                <a:cxn ang="0">
                  <a:pos x="338" y="138"/>
                </a:cxn>
                <a:cxn ang="0">
                  <a:pos x="334" y="113"/>
                </a:cxn>
                <a:cxn ang="0">
                  <a:pos x="332" y="91"/>
                </a:cxn>
                <a:cxn ang="0">
                  <a:pos x="311" y="36"/>
                </a:cxn>
                <a:cxn ang="0">
                  <a:pos x="275" y="7"/>
                </a:cxn>
                <a:cxn ang="0">
                  <a:pos x="234" y="2"/>
                </a:cxn>
                <a:cxn ang="0">
                  <a:pos x="198" y="16"/>
                </a:cxn>
              </a:cxnLst>
              <a:rect l="0" t="0" r="0" b="0"/>
              <a:pathLst>
                <a:path w="21600" h="21600">
                  <a:moveTo>
                    <a:pt x="11845" y="1079"/>
                  </a:moveTo>
                  <a:lnTo>
                    <a:pt x="11705" y="1319"/>
                  </a:lnTo>
                  <a:lnTo>
                    <a:pt x="11287" y="1559"/>
                  </a:lnTo>
                  <a:lnTo>
                    <a:pt x="11008" y="1799"/>
                  </a:lnTo>
                  <a:lnTo>
                    <a:pt x="10590" y="1919"/>
                  </a:lnTo>
                  <a:lnTo>
                    <a:pt x="10172" y="2159"/>
                  </a:lnTo>
                  <a:lnTo>
                    <a:pt x="9754" y="2399"/>
                  </a:lnTo>
                  <a:lnTo>
                    <a:pt x="9615" y="2519"/>
                  </a:lnTo>
                  <a:lnTo>
                    <a:pt x="9197" y="2759"/>
                  </a:lnTo>
                  <a:lnTo>
                    <a:pt x="8779" y="2879"/>
                  </a:lnTo>
                  <a:lnTo>
                    <a:pt x="8361" y="3119"/>
                  </a:lnTo>
                  <a:lnTo>
                    <a:pt x="8082" y="3239"/>
                  </a:lnTo>
                  <a:lnTo>
                    <a:pt x="7524" y="3359"/>
                  </a:lnTo>
                  <a:lnTo>
                    <a:pt x="7246" y="3599"/>
                  </a:lnTo>
                  <a:lnTo>
                    <a:pt x="6828" y="3719"/>
                  </a:lnTo>
                  <a:lnTo>
                    <a:pt x="6410" y="3959"/>
                  </a:lnTo>
                  <a:lnTo>
                    <a:pt x="5991" y="4199"/>
                  </a:lnTo>
                  <a:lnTo>
                    <a:pt x="5574" y="4319"/>
                  </a:lnTo>
                  <a:lnTo>
                    <a:pt x="5295" y="4559"/>
                  </a:lnTo>
                  <a:lnTo>
                    <a:pt x="4877" y="4799"/>
                  </a:lnTo>
                  <a:lnTo>
                    <a:pt x="4459" y="4919"/>
                  </a:lnTo>
                  <a:lnTo>
                    <a:pt x="4041" y="5159"/>
                  </a:lnTo>
                  <a:lnTo>
                    <a:pt x="3762" y="5279"/>
                  </a:lnTo>
                  <a:lnTo>
                    <a:pt x="3344" y="5519"/>
                  </a:lnTo>
                  <a:lnTo>
                    <a:pt x="2926" y="5759"/>
                  </a:lnTo>
                  <a:lnTo>
                    <a:pt x="2508" y="5879"/>
                  </a:lnTo>
                  <a:lnTo>
                    <a:pt x="2229" y="6119"/>
                  </a:lnTo>
                  <a:lnTo>
                    <a:pt x="1811" y="6239"/>
                  </a:lnTo>
                  <a:lnTo>
                    <a:pt x="1393" y="6479"/>
                  </a:lnTo>
                  <a:lnTo>
                    <a:pt x="1114" y="6599"/>
                  </a:lnTo>
                  <a:lnTo>
                    <a:pt x="696" y="6839"/>
                  </a:lnTo>
                  <a:lnTo>
                    <a:pt x="417" y="7079"/>
                  </a:lnTo>
                  <a:lnTo>
                    <a:pt x="0" y="7319"/>
                  </a:lnTo>
                  <a:lnTo>
                    <a:pt x="0" y="7319"/>
                  </a:lnTo>
                  <a:lnTo>
                    <a:pt x="139" y="7319"/>
                  </a:lnTo>
                  <a:lnTo>
                    <a:pt x="417" y="7199"/>
                  </a:lnTo>
                  <a:lnTo>
                    <a:pt x="696" y="7199"/>
                  </a:lnTo>
                  <a:lnTo>
                    <a:pt x="1254" y="7079"/>
                  </a:lnTo>
                  <a:lnTo>
                    <a:pt x="1532" y="6959"/>
                  </a:lnTo>
                  <a:lnTo>
                    <a:pt x="2090" y="6839"/>
                  </a:lnTo>
                  <a:lnTo>
                    <a:pt x="2647" y="6719"/>
                  </a:lnTo>
                  <a:lnTo>
                    <a:pt x="3344" y="6479"/>
                  </a:lnTo>
                  <a:lnTo>
                    <a:pt x="3623" y="6479"/>
                  </a:lnTo>
                  <a:lnTo>
                    <a:pt x="4180" y="6239"/>
                  </a:lnTo>
                  <a:lnTo>
                    <a:pt x="4877" y="5999"/>
                  </a:lnTo>
                  <a:lnTo>
                    <a:pt x="5434" y="5879"/>
                  </a:lnTo>
                  <a:lnTo>
                    <a:pt x="5852" y="5759"/>
                  </a:lnTo>
                  <a:lnTo>
                    <a:pt x="5991" y="5639"/>
                  </a:lnTo>
                  <a:lnTo>
                    <a:pt x="6410" y="5279"/>
                  </a:lnTo>
                  <a:lnTo>
                    <a:pt x="6689" y="5279"/>
                  </a:lnTo>
                  <a:lnTo>
                    <a:pt x="6967" y="5039"/>
                  </a:lnTo>
                  <a:lnTo>
                    <a:pt x="7106" y="4919"/>
                  </a:lnTo>
                  <a:lnTo>
                    <a:pt x="7524" y="4559"/>
                  </a:lnTo>
                  <a:lnTo>
                    <a:pt x="7803" y="4559"/>
                  </a:lnTo>
                  <a:lnTo>
                    <a:pt x="7803" y="4319"/>
                  </a:lnTo>
                  <a:lnTo>
                    <a:pt x="8221" y="4079"/>
                  </a:lnTo>
                  <a:lnTo>
                    <a:pt x="8639" y="3959"/>
                  </a:lnTo>
                  <a:lnTo>
                    <a:pt x="9057" y="3719"/>
                  </a:lnTo>
                  <a:lnTo>
                    <a:pt x="9336" y="3599"/>
                  </a:lnTo>
                  <a:lnTo>
                    <a:pt x="9754" y="3359"/>
                  </a:lnTo>
                  <a:lnTo>
                    <a:pt x="10033" y="3239"/>
                  </a:lnTo>
                  <a:lnTo>
                    <a:pt x="10451" y="3119"/>
                  </a:lnTo>
                  <a:lnTo>
                    <a:pt x="10869" y="2879"/>
                  </a:lnTo>
                  <a:lnTo>
                    <a:pt x="11148" y="2759"/>
                  </a:lnTo>
                  <a:lnTo>
                    <a:pt x="11566" y="2639"/>
                  </a:lnTo>
                  <a:lnTo>
                    <a:pt x="11845" y="2519"/>
                  </a:lnTo>
                  <a:lnTo>
                    <a:pt x="12123" y="2399"/>
                  </a:lnTo>
                  <a:lnTo>
                    <a:pt x="12541" y="2279"/>
                  </a:lnTo>
                  <a:lnTo>
                    <a:pt x="12959" y="2279"/>
                  </a:lnTo>
                  <a:lnTo>
                    <a:pt x="13378" y="2159"/>
                  </a:lnTo>
                  <a:lnTo>
                    <a:pt x="13656" y="2159"/>
                  </a:lnTo>
                  <a:lnTo>
                    <a:pt x="14074" y="2039"/>
                  </a:lnTo>
                  <a:lnTo>
                    <a:pt x="14213" y="2039"/>
                  </a:lnTo>
                  <a:lnTo>
                    <a:pt x="14632" y="2039"/>
                  </a:lnTo>
                  <a:lnTo>
                    <a:pt x="14910" y="2039"/>
                  </a:lnTo>
                  <a:lnTo>
                    <a:pt x="15189" y="2039"/>
                  </a:lnTo>
                  <a:lnTo>
                    <a:pt x="15468" y="2159"/>
                  </a:lnTo>
                  <a:lnTo>
                    <a:pt x="15746" y="2279"/>
                  </a:lnTo>
                  <a:lnTo>
                    <a:pt x="16025" y="2399"/>
                  </a:lnTo>
                  <a:lnTo>
                    <a:pt x="16304" y="2519"/>
                  </a:lnTo>
                  <a:lnTo>
                    <a:pt x="16582" y="2639"/>
                  </a:lnTo>
                  <a:lnTo>
                    <a:pt x="16861" y="3119"/>
                  </a:lnTo>
                  <a:lnTo>
                    <a:pt x="17001" y="3479"/>
                  </a:lnTo>
                  <a:lnTo>
                    <a:pt x="17279" y="3839"/>
                  </a:lnTo>
                  <a:lnTo>
                    <a:pt x="17558" y="4079"/>
                  </a:lnTo>
                  <a:lnTo>
                    <a:pt x="17697" y="4559"/>
                  </a:lnTo>
                  <a:lnTo>
                    <a:pt x="17837" y="5039"/>
                  </a:lnTo>
                  <a:lnTo>
                    <a:pt x="18115" y="5400"/>
                  </a:lnTo>
                  <a:lnTo>
                    <a:pt x="18255" y="5759"/>
                  </a:lnTo>
                  <a:lnTo>
                    <a:pt x="18255" y="6119"/>
                  </a:lnTo>
                  <a:lnTo>
                    <a:pt x="18394" y="6599"/>
                  </a:lnTo>
                  <a:lnTo>
                    <a:pt x="18534" y="7079"/>
                  </a:lnTo>
                  <a:lnTo>
                    <a:pt x="18673" y="7439"/>
                  </a:lnTo>
                  <a:lnTo>
                    <a:pt x="18673" y="7919"/>
                  </a:lnTo>
                  <a:lnTo>
                    <a:pt x="18673" y="8399"/>
                  </a:lnTo>
                  <a:lnTo>
                    <a:pt x="18812" y="8879"/>
                  </a:lnTo>
                  <a:lnTo>
                    <a:pt x="18812" y="9359"/>
                  </a:lnTo>
                  <a:lnTo>
                    <a:pt x="18812" y="9719"/>
                  </a:lnTo>
                  <a:lnTo>
                    <a:pt x="18673" y="10199"/>
                  </a:lnTo>
                  <a:lnTo>
                    <a:pt x="18812" y="10679"/>
                  </a:lnTo>
                  <a:lnTo>
                    <a:pt x="18812" y="11159"/>
                  </a:lnTo>
                  <a:lnTo>
                    <a:pt x="18812" y="11639"/>
                  </a:lnTo>
                  <a:lnTo>
                    <a:pt x="18673" y="11999"/>
                  </a:lnTo>
                  <a:lnTo>
                    <a:pt x="18673" y="12239"/>
                  </a:lnTo>
                  <a:lnTo>
                    <a:pt x="18673" y="12719"/>
                  </a:lnTo>
                  <a:lnTo>
                    <a:pt x="18673" y="13079"/>
                  </a:lnTo>
                  <a:lnTo>
                    <a:pt x="18394" y="13559"/>
                  </a:lnTo>
                  <a:lnTo>
                    <a:pt x="18394" y="13919"/>
                  </a:lnTo>
                  <a:lnTo>
                    <a:pt x="18394" y="14279"/>
                  </a:lnTo>
                  <a:lnTo>
                    <a:pt x="18115" y="14639"/>
                  </a:lnTo>
                  <a:lnTo>
                    <a:pt x="18115" y="14999"/>
                  </a:lnTo>
                  <a:lnTo>
                    <a:pt x="18115" y="15479"/>
                  </a:lnTo>
                  <a:lnTo>
                    <a:pt x="17837" y="15719"/>
                  </a:lnTo>
                  <a:lnTo>
                    <a:pt x="17837" y="15719"/>
                  </a:lnTo>
                  <a:lnTo>
                    <a:pt x="17558" y="15599"/>
                  </a:lnTo>
                  <a:lnTo>
                    <a:pt x="17419" y="15359"/>
                  </a:lnTo>
                  <a:lnTo>
                    <a:pt x="17001" y="15119"/>
                  </a:lnTo>
                  <a:lnTo>
                    <a:pt x="16582" y="14759"/>
                  </a:lnTo>
                  <a:lnTo>
                    <a:pt x="16025" y="14279"/>
                  </a:lnTo>
                  <a:lnTo>
                    <a:pt x="15607" y="13919"/>
                  </a:lnTo>
                  <a:lnTo>
                    <a:pt x="15050" y="13559"/>
                  </a:lnTo>
                  <a:lnTo>
                    <a:pt x="14492" y="13079"/>
                  </a:lnTo>
                  <a:lnTo>
                    <a:pt x="14074" y="12839"/>
                  </a:lnTo>
                  <a:lnTo>
                    <a:pt x="13656" y="12599"/>
                  </a:lnTo>
                  <a:lnTo>
                    <a:pt x="13378" y="12479"/>
                  </a:lnTo>
                  <a:lnTo>
                    <a:pt x="13099" y="12359"/>
                  </a:lnTo>
                  <a:lnTo>
                    <a:pt x="12820" y="12599"/>
                  </a:lnTo>
                  <a:lnTo>
                    <a:pt x="12680" y="12719"/>
                  </a:lnTo>
                  <a:lnTo>
                    <a:pt x="12820" y="13199"/>
                  </a:lnTo>
                  <a:lnTo>
                    <a:pt x="12959" y="13919"/>
                  </a:lnTo>
                  <a:lnTo>
                    <a:pt x="13099" y="14519"/>
                  </a:lnTo>
                  <a:lnTo>
                    <a:pt x="13378" y="14879"/>
                  </a:lnTo>
                  <a:lnTo>
                    <a:pt x="13656" y="15359"/>
                  </a:lnTo>
                  <a:lnTo>
                    <a:pt x="14074" y="15839"/>
                  </a:lnTo>
                  <a:lnTo>
                    <a:pt x="14353" y="16200"/>
                  </a:lnTo>
                  <a:lnTo>
                    <a:pt x="14632" y="16439"/>
                  </a:lnTo>
                  <a:lnTo>
                    <a:pt x="15189" y="16799"/>
                  </a:lnTo>
                  <a:lnTo>
                    <a:pt x="15468" y="17279"/>
                  </a:lnTo>
                  <a:lnTo>
                    <a:pt x="15746" y="17519"/>
                  </a:lnTo>
                  <a:lnTo>
                    <a:pt x="16165" y="17999"/>
                  </a:lnTo>
                  <a:lnTo>
                    <a:pt x="16304" y="18239"/>
                  </a:lnTo>
                  <a:lnTo>
                    <a:pt x="16722" y="18599"/>
                  </a:lnTo>
                  <a:lnTo>
                    <a:pt x="17001" y="19079"/>
                  </a:lnTo>
                  <a:lnTo>
                    <a:pt x="17140" y="19559"/>
                  </a:lnTo>
                  <a:lnTo>
                    <a:pt x="17419" y="19919"/>
                  </a:lnTo>
                  <a:lnTo>
                    <a:pt x="17558" y="20279"/>
                  </a:lnTo>
                  <a:lnTo>
                    <a:pt x="17837" y="20639"/>
                  </a:lnTo>
                  <a:lnTo>
                    <a:pt x="18115" y="20879"/>
                  </a:lnTo>
                  <a:lnTo>
                    <a:pt x="18394" y="21119"/>
                  </a:lnTo>
                  <a:lnTo>
                    <a:pt x="18952" y="21239"/>
                  </a:lnTo>
                  <a:lnTo>
                    <a:pt x="19091" y="21479"/>
                  </a:lnTo>
                  <a:lnTo>
                    <a:pt x="19509" y="21479"/>
                  </a:lnTo>
                  <a:lnTo>
                    <a:pt x="19927" y="21479"/>
                  </a:lnTo>
                  <a:lnTo>
                    <a:pt x="20345" y="21479"/>
                  </a:lnTo>
                  <a:lnTo>
                    <a:pt x="20763" y="21600"/>
                  </a:lnTo>
                  <a:lnTo>
                    <a:pt x="21181" y="21479"/>
                  </a:lnTo>
                  <a:lnTo>
                    <a:pt x="21460" y="21600"/>
                  </a:lnTo>
                  <a:lnTo>
                    <a:pt x="21321" y="21479"/>
                  </a:lnTo>
                  <a:lnTo>
                    <a:pt x="21600" y="21359"/>
                  </a:lnTo>
                  <a:lnTo>
                    <a:pt x="21600" y="21359"/>
                  </a:lnTo>
                  <a:lnTo>
                    <a:pt x="21600" y="21239"/>
                  </a:lnTo>
                  <a:lnTo>
                    <a:pt x="21600" y="20879"/>
                  </a:lnTo>
                  <a:lnTo>
                    <a:pt x="21321" y="20639"/>
                  </a:lnTo>
                  <a:lnTo>
                    <a:pt x="21321" y="20159"/>
                  </a:lnTo>
                  <a:lnTo>
                    <a:pt x="21181" y="19679"/>
                  </a:lnTo>
                  <a:lnTo>
                    <a:pt x="21181" y="19079"/>
                  </a:lnTo>
                  <a:lnTo>
                    <a:pt x="21321" y="18599"/>
                  </a:lnTo>
                  <a:lnTo>
                    <a:pt x="21321" y="17999"/>
                  </a:lnTo>
                  <a:lnTo>
                    <a:pt x="21321" y="17519"/>
                  </a:lnTo>
                  <a:lnTo>
                    <a:pt x="21321" y="17039"/>
                  </a:lnTo>
                  <a:lnTo>
                    <a:pt x="21321" y="16439"/>
                  </a:lnTo>
                  <a:lnTo>
                    <a:pt x="21460" y="15959"/>
                  </a:lnTo>
                  <a:lnTo>
                    <a:pt x="21460" y="15359"/>
                  </a:lnTo>
                  <a:lnTo>
                    <a:pt x="21460" y="14999"/>
                  </a:lnTo>
                  <a:lnTo>
                    <a:pt x="21600" y="14519"/>
                  </a:lnTo>
                  <a:lnTo>
                    <a:pt x="21460" y="14159"/>
                  </a:lnTo>
                  <a:lnTo>
                    <a:pt x="21600" y="13919"/>
                  </a:lnTo>
                  <a:lnTo>
                    <a:pt x="21460" y="13559"/>
                  </a:lnTo>
                  <a:lnTo>
                    <a:pt x="21321" y="13319"/>
                  </a:lnTo>
                  <a:lnTo>
                    <a:pt x="21460" y="12959"/>
                  </a:lnTo>
                  <a:lnTo>
                    <a:pt x="21460" y="12839"/>
                  </a:lnTo>
                  <a:lnTo>
                    <a:pt x="21460" y="12479"/>
                  </a:lnTo>
                  <a:lnTo>
                    <a:pt x="21460" y="12239"/>
                  </a:lnTo>
                  <a:lnTo>
                    <a:pt x="21321" y="11999"/>
                  </a:lnTo>
                  <a:lnTo>
                    <a:pt x="21321" y="11759"/>
                  </a:lnTo>
                  <a:lnTo>
                    <a:pt x="21181" y="11399"/>
                  </a:lnTo>
                  <a:lnTo>
                    <a:pt x="21042" y="11159"/>
                  </a:lnTo>
                  <a:lnTo>
                    <a:pt x="21181" y="10919"/>
                  </a:lnTo>
                  <a:lnTo>
                    <a:pt x="21181" y="10679"/>
                  </a:lnTo>
                  <a:lnTo>
                    <a:pt x="21042" y="10319"/>
                  </a:lnTo>
                  <a:lnTo>
                    <a:pt x="21042" y="9959"/>
                  </a:lnTo>
                  <a:lnTo>
                    <a:pt x="21042" y="9719"/>
                  </a:lnTo>
                  <a:lnTo>
                    <a:pt x="20902" y="9359"/>
                  </a:lnTo>
                  <a:lnTo>
                    <a:pt x="21042" y="9119"/>
                  </a:lnTo>
                  <a:lnTo>
                    <a:pt x="20902" y="8879"/>
                  </a:lnTo>
                  <a:lnTo>
                    <a:pt x="20902" y="8519"/>
                  </a:lnTo>
                  <a:lnTo>
                    <a:pt x="20902" y="8279"/>
                  </a:lnTo>
                  <a:lnTo>
                    <a:pt x="20902" y="7919"/>
                  </a:lnTo>
                  <a:lnTo>
                    <a:pt x="20763" y="7559"/>
                  </a:lnTo>
                  <a:lnTo>
                    <a:pt x="20763" y="7319"/>
                  </a:lnTo>
                  <a:lnTo>
                    <a:pt x="20763" y="7079"/>
                  </a:lnTo>
                  <a:lnTo>
                    <a:pt x="20763" y="6719"/>
                  </a:lnTo>
                  <a:lnTo>
                    <a:pt x="20624" y="6359"/>
                  </a:lnTo>
                  <a:lnTo>
                    <a:pt x="20484" y="5999"/>
                  </a:lnTo>
                  <a:lnTo>
                    <a:pt x="20484" y="5759"/>
                  </a:lnTo>
                  <a:lnTo>
                    <a:pt x="20345" y="5400"/>
                  </a:lnTo>
                  <a:lnTo>
                    <a:pt x="20484" y="5159"/>
                  </a:lnTo>
                  <a:lnTo>
                    <a:pt x="20345" y="4799"/>
                  </a:lnTo>
                  <a:lnTo>
                    <a:pt x="20345" y="4439"/>
                  </a:lnTo>
                  <a:lnTo>
                    <a:pt x="19927" y="3479"/>
                  </a:lnTo>
                  <a:lnTo>
                    <a:pt x="19509" y="2639"/>
                  </a:lnTo>
                  <a:lnTo>
                    <a:pt x="19091" y="1919"/>
                  </a:lnTo>
                  <a:lnTo>
                    <a:pt x="18673" y="1319"/>
                  </a:lnTo>
                  <a:lnTo>
                    <a:pt x="18115" y="959"/>
                  </a:lnTo>
                  <a:lnTo>
                    <a:pt x="17419" y="599"/>
                  </a:lnTo>
                  <a:lnTo>
                    <a:pt x="16861" y="359"/>
                  </a:lnTo>
                  <a:lnTo>
                    <a:pt x="16304" y="119"/>
                  </a:lnTo>
                  <a:lnTo>
                    <a:pt x="15607" y="0"/>
                  </a:lnTo>
                  <a:lnTo>
                    <a:pt x="14910" y="0"/>
                  </a:lnTo>
                  <a:lnTo>
                    <a:pt x="14353" y="119"/>
                  </a:lnTo>
                  <a:lnTo>
                    <a:pt x="13656" y="239"/>
                  </a:lnTo>
                  <a:lnTo>
                    <a:pt x="13238" y="359"/>
                  </a:lnTo>
                  <a:lnTo>
                    <a:pt x="12680" y="599"/>
                  </a:lnTo>
                  <a:lnTo>
                    <a:pt x="12123" y="839"/>
                  </a:lnTo>
                  <a:lnTo>
                    <a:pt x="11845" y="1079"/>
                  </a:lnTo>
                </a:path>
              </a:pathLst>
            </a:custGeom>
            <a:solidFill>
              <a:schemeClr val="folHlink">
                <a:alpha val="100000"/>
              </a:schemeClr>
            </a:solidFill>
            <a:ln w="9525">
              <a:noFill/>
            </a:ln>
          </p:spPr>
          <p:txBody>
            <a:bodyPr/>
            <a:lstStyle/>
            <a:p>
              <a:endParaRPr lang="en-US"/>
            </a:p>
          </p:txBody>
        </p:sp>
        <p:sp>
          <p:nvSpPr>
            <p:cNvPr id="2060" name="未知"/>
            <p:cNvSpPr>
              <a:spLocks noChangeAspect="1"/>
            </p:cNvSpPr>
            <p:nvPr/>
          </p:nvSpPr>
          <p:spPr>
            <a:xfrm>
              <a:off x="576" y="274"/>
              <a:ext cx="125" cy="116"/>
            </a:xfrm>
            <a:custGeom>
              <a:avLst/>
              <a:gdLst/>
              <a:ahLst/>
              <a:cxnLst>
                <a:cxn ang="0">
                  <a:pos x="125" y="0"/>
                </a:cxn>
                <a:cxn ang="0">
                  <a:pos x="120" y="2"/>
                </a:cxn>
                <a:cxn ang="0">
                  <a:pos x="118" y="5"/>
                </a:cxn>
                <a:cxn ang="0">
                  <a:pos x="114" y="9"/>
                </a:cxn>
                <a:cxn ang="0">
                  <a:pos x="107" y="9"/>
                </a:cxn>
                <a:cxn ang="0">
                  <a:pos x="102" y="14"/>
                </a:cxn>
                <a:cxn ang="0">
                  <a:pos x="98" y="16"/>
                </a:cxn>
                <a:cxn ang="0">
                  <a:pos x="95" y="16"/>
                </a:cxn>
                <a:cxn ang="0">
                  <a:pos x="89" y="20"/>
                </a:cxn>
                <a:cxn ang="0">
                  <a:pos x="82" y="25"/>
                </a:cxn>
                <a:cxn ang="0">
                  <a:pos x="75" y="25"/>
                </a:cxn>
                <a:cxn ang="0">
                  <a:pos x="68" y="30"/>
                </a:cxn>
                <a:cxn ang="0">
                  <a:pos x="64" y="34"/>
                </a:cxn>
                <a:cxn ang="0">
                  <a:pos x="59" y="34"/>
                </a:cxn>
                <a:cxn ang="0">
                  <a:pos x="52" y="39"/>
                </a:cxn>
                <a:cxn ang="0">
                  <a:pos x="45" y="41"/>
                </a:cxn>
                <a:cxn ang="0">
                  <a:pos x="41" y="45"/>
                </a:cxn>
                <a:cxn ang="0">
                  <a:pos x="34" y="48"/>
                </a:cxn>
                <a:cxn ang="0">
                  <a:pos x="30" y="52"/>
                </a:cxn>
                <a:cxn ang="0">
                  <a:pos x="25" y="55"/>
                </a:cxn>
                <a:cxn ang="0">
                  <a:pos x="20" y="59"/>
                </a:cxn>
                <a:cxn ang="0">
                  <a:pos x="16" y="59"/>
                </a:cxn>
                <a:cxn ang="0">
                  <a:pos x="11" y="61"/>
                </a:cxn>
                <a:cxn ang="0">
                  <a:pos x="7" y="66"/>
                </a:cxn>
                <a:cxn ang="0">
                  <a:pos x="5" y="68"/>
                </a:cxn>
                <a:cxn ang="0">
                  <a:pos x="2" y="75"/>
                </a:cxn>
                <a:cxn ang="0">
                  <a:pos x="2" y="80"/>
                </a:cxn>
                <a:cxn ang="0">
                  <a:pos x="0" y="82"/>
                </a:cxn>
                <a:cxn ang="0">
                  <a:pos x="0" y="86"/>
                </a:cxn>
                <a:cxn ang="0">
                  <a:pos x="2" y="91"/>
                </a:cxn>
                <a:cxn ang="0">
                  <a:pos x="2" y="98"/>
                </a:cxn>
                <a:cxn ang="0">
                  <a:pos x="2" y="100"/>
                </a:cxn>
                <a:cxn ang="0">
                  <a:pos x="9" y="102"/>
                </a:cxn>
                <a:cxn ang="0">
                  <a:pos x="18" y="114"/>
                </a:cxn>
                <a:cxn ang="0">
                  <a:pos x="27" y="116"/>
                </a:cxn>
                <a:cxn ang="0">
                  <a:pos x="36" y="116"/>
                </a:cxn>
                <a:cxn ang="0">
                  <a:pos x="45" y="111"/>
                </a:cxn>
                <a:cxn ang="0">
                  <a:pos x="55" y="102"/>
                </a:cxn>
                <a:cxn ang="0">
                  <a:pos x="66" y="93"/>
                </a:cxn>
                <a:cxn ang="0">
                  <a:pos x="75" y="82"/>
                </a:cxn>
                <a:cxn ang="0">
                  <a:pos x="84" y="71"/>
                </a:cxn>
                <a:cxn ang="0">
                  <a:pos x="91" y="59"/>
                </a:cxn>
                <a:cxn ang="0">
                  <a:pos x="100" y="45"/>
                </a:cxn>
                <a:cxn ang="0">
                  <a:pos x="107" y="34"/>
                </a:cxn>
                <a:cxn ang="0">
                  <a:pos x="111" y="25"/>
                </a:cxn>
                <a:cxn ang="0">
                  <a:pos x="120" y="14"/>
                </a:cxn>
                <a:cxn ang="0">
                  <a:pos x="123" y="7"/>
                </a:cxn>
                <a:cxn ang="0">
                  <a:pos x="123" y="2"/>
                </a:cxn>
                <a:cxn ang="0">
                  <a:pos x="125" y="0"/>
                </a:cxn>
              </a:cxnLst>
              <a:rect l="0" t="0" r="0" b="0"/>
              <a:pathLst>
                <a:path w="21600" h="21600">
                  <a:moveTo>
                    <a:pt x="21600" y="0"/>
                  </a:moveTo>
                  <a:lnTo>
                    <a:pt x="20814" y="423"/>
                  </a:lnTo>
                  <a:lnTo>
                    <a:pt x="20421" y="847"/>
                  </a:lnTo>
                  <a:lnTo>
                    <a:pt x="19636" y="1694"/>
                  </a:lnTo>
                  <a:lnTo>
                    <a:pt x="18458" y="1694"/>
                  </a:lnTo>
                  <a:lnTo>
                    <a:pt x="17672" y="2541"/>
                  </a:lnTo>
                  <a:lnTo>
                    <a:pt x="16887" y="2964"/>
                  </a:lnTo>
                  <a:lnTo>
                    <a:pt x="16494" y="2964"/>
                  </a:lnTo>
                  <a:lnTo>
                    <a:pt x="15316" y="3811"/>
                  </a:lnTo>
                  <a:lnTo>
                    <a:pt x="14138" y="4658"/>
                  </a:lnTo>
                  <a:lnTo>
                    <a:pt x="12959" y="4658"/>
                  </a:lnTo>
                  <a:lnTo>
                    <a:pt x="11781" y="5505"/>
                  </a:lnTo>
                  <a:lnTo>
                    <a:pt x="10996" y="6352"/>
                  </a:lnTo>
                  <a:lnTo>
                    <a:pt x="10210" y="6352"/>
                  </a:lnTo>
                  <a:lnTo>
                    <a:pt x="9032" y="7199"/>
                  </a:lnTo>
                  <a:lnTo>
                    <a:pt x="7854" y="7623"/>
                  </a:lnTo>
                  <a:lnTo>
                    <a:pt x="7069" y="8470"/>
                  </a:lnTo>
                  <a:lnTo>
                    <a:pt x="5890" y="8893"/>
                  </a:lnTo>
                  <a:lnTo>
                    <a:pt x="5105" y="9741"/>
                  </a:lnTo>
                  <a:lnTo>
                    <a:pt x="4319" y="10164"/>
                  </a:lnTo>
                  <a:lnTo>
                    <a:pt x="3534" y="11011"/>
                  </a:lnTo>
                  <a:lnTo>
                    <a:pt x="2748" y="11011"/>
                  </a:lnTo>
                  <a:lnTo>
                    <a:pt x="1963" y="11435"/>
                  </a:lnTo>
                  <a:lnTo>
                    <a:pt x="1177" y="12282"/>
                  </a:lnTo>
                  <a:lnTo>
                    <a:pt x="785" y="12705"/>
                  </a:lnTo>
                  <a:lnTo>
                    <a:pt x="392" y="13976"/>
                  </a:lnTo>
                  <a:lnTo>
                    <a:pt x="392" y="14823"/>
                  </a:lnTo>
                  <a:lnTo>
                    <a:pt x="0" y="15246"/>
                  </a:lnTo>
                  <a:lnTo>
                    <a:pt x="0" y="16093"/>
                  </a:lnTo>
                  <a:lnTo>
                    <a:pt x="392" y="16940"/>
                  </a:lnTo>
                  <a:lnTo>
                    <a:pt x="392" y="18211"/>
                  </a:lnTo>
                  <a:lnTo>
                    <a:pt x="392" y="18635"/>
                  </a:lnTo>
                  <a:lnTo>
                    <a:pt x="1570" y="19058"/>
                  </a:lnTo>
                  <a:lnTo>
                    <a:pt x="3141" y="21176"/>
                  </a:lnTo>
                  <a:lnTo>
                    <a:pt x="4712" y="21600"/>
                  </a:lnTo>
                  <a:lnTo>
                    <a:pt x="6283" y="21600"/>
                  </a:lnTo>
                  <a:lnTo>
                    <a:pt x="7854" y="20752"/>
                  </a:lnTo>
                  <a:lnTo>
                    <a:pt x="9425" y="19058"/>
                  </a:lnTo>
                  <a:lnTo>
                    <a:pt x="11388" y="17364"/>
                  </a:lnTo>
                  <a:lnTo>
                    <a:pt x="12959" y="15246"/>
                  </a:lnTo>
                  <a:lnTo>
                    <a:pt x="14530" y="13129"/>
                  </a:lnTo>
                  <a:lnTo>
                    <a:pt x="15708" y="11011"/>
                  </a:lnTo>
                  <a:lnTo>
                    <a:pt x="17279" y="8470"/>
                  </a:lnTo>
                  <a:lnTo>
                    <a:pt x="18458" y="6352"/>
                  </a:lnTo>
                  <a:lnTo>
                    <a:pt x="19243" y="4658"/>
                  </a:lnTo>
                  <a:lnTo>
                    <a:pt x="20814" y="2541"/>
                  </a:lnTo>
                  <a:lnTo>
                    <a:pt x="21207" y="1270"/>
                  </a:lnTo>
                  <a:lnTo>
                    <a:pt x="21207" y="423"/>
                  </a:lnTo>
                  <a:lnTo>
                    <a:pt x="21600" y="0"/>
                  </a:lnTo>
                </a:path>
              </a:pathLst>
            </a:custGeom>
            <a:solidFill>
              <a:schemeClr val="folHlink">
                <a:alpha val="100000"/>
              </a:schemeClr>
            </a:solidFill>
            <a:ln w="9525">
              <a:noFill/>
            </a:ln>
          </p:spPr>
          <p:txBody>
            <a:bodyPr/>
            <a:lstStyle/>
            <a:p>
              <a:endParaRPr lang="en-US"/>
            </a:p>
          </p:txBody>
        </p:sp>
        <p:sp>
          <p:nvSpPr>
            <p:cNvPr id="2" name="未知"/>
            <p:cNvSpPr>
              <a:spLocks noChangeAspect="1"/>
            </p:cNvSpPr>
            <p:nvPr/>
          </p:nvSpPr>
          <p:spPr>
            <a:xfrm>
              <a:off x="556" y="175"/>
              <a:ext cx="161" cy="70"/>
            </a:xfrm>
            <a:custGeom>
              <a:avLst/>
              <a:gdLst/>
              <a:ahLst/>
              <a:cxnLst>
                <a:cxn ang="0">
                  <a:pos x="113" y="5"/>
                </a:cxn>
                <a:cxn ang="0">
                  <a:pos x="111" y="0"/>
                </a:cxn>
                <a:cxn ang="0">
                  <a:pos x="107" y="5"/>
                </a:cxn>
                <a:cxn ang="0">
                  <a:pos x="93" y="11"/>
                </a:cxn>
                <a:cxn ang="0">
                  <a:pos x="82" y="16"/>
                </a:cxn>
                <a:cxn ang="0">
                  <a:pos x="68" y="18"/>
                </a:cxn>
                <a:cxn ang="0">
                  <a:pos x="50" y="18"/>
                </a:cxn>
                <a:cxn ang="0">
                  <a:pos x="36" y="20"/>
                </a:cxn>
                <a:cxn ang="0">
                  <a:pos x="20" y="18"/>
                </a:cxn>
                <a:cxn ang="0">
                  <a:pos x="7" y="18"/>
                </a:cxn>
                <a:cxn ang="0">
                  <a:pos x="0" y="20"/>
                </a:cxn>
                <a:cxn ang="0">
                  <a:pos x="2" y="25"/>
                </a:cxn>
                <a:cxn ang="0">
                  <a:pos x="9" y="32"/>
                </a:cxn>
                <a:cxn ang="0">
                  <a:pos x="20" y="43"/>
                </a:cxn>
                <a:cxn ang="0">
                  <a:pos x="32" y="50"/>
                </a:cxn>
                <a:cxn ang="0">
                  <a:pos x="48" y="59"/>
                </a:cxn>
                <a:cxn ang="0">
                  <a:pos x="59" y="65"/>
                </a:cxn>
                <a:cxn ang="0">
                  <a:pos x="73" y="70"/>
                </a:cxn>
                <a:cxn ang="0">
                  <a:pos x="82" y="68"/>
                </a:cxn>
                <a:cxn ang="0">
                  <a:pos x="88" y="65"/>
                </a:cxn>
                <a:cxn ang="0">
                  <a:pos x="95" y="65"/>
                </a:cxn>
                <a:cxn ang="0">
                  <a:pos x="107" y="65"/>
                </a:cxn>
                <a:cxn ang="0">
                  <a:pos x="118" y="61"/>
                </a:cxn>
                <a:cxn ang="0">
                  <a:pos x="127" y="61"/>
                </a:cxn>
                <a:cxn ang="0">
                  <a:pos x="136" y="56"/>
                </a:cxn>
                <a:cxn ang="0">
                  <a:pos x="143" y="50"/>
                </a:cxn>
                <a:cxn ang="0">
                  <a:pos x="152" y="43"/>
                </a:cxn>
                <a:cxn ang="0">
                  <a:pos x="159" y="36"/>
                </a:cxn>
                <a:cxn ang="0">
                  <a:pos x="159" y="27"/>
                </a:cxn>
                <a:cxn ang="0">
                  <a:pos x="159" y="23"/>
                </a:cxn>
                <a:cxn ang="0">
                  <a:pos x="159" y="18"/>
                </a:cxn>
                <a:cxn ang="0">
                  <a:pos x="150" y="14"/>
                </a:cxn>
                <a:cxn ang="0">
                  <a:pos x="138" y="11"/>
                </a:cxn>
                <a:cxn ang="0">
                  <a:pos x="120" y="9"/>
                </a:cxn>
              </a:cxnLst>
              <a:rect l="0" t="0" r="0" b="0"/>
              <a:pathLst>
                <a:path w="21600" h="21600">
                  <a:moveTo>
                    <a:pt x="15515" y="2090"/>
                  </a:moveTo>
                  <a:lnTo>
                    <a:pt x="15211" y="1393"/>
                  </a:lnTo>
                  <a:lnTo>
                    <a:pt x="15211" y="696"/>
                  </a:lnTo>
                  <a:lnTo>
                    <a:pt x="14907" y="0"/>
                  </a:lnTo>
                  <a:lnTo>
                    <a:pt x="14602" y="696"/>
                  </a:lnTo>
                  <a:lnTo>
                    <a:pt x="14298" y="1393"/>
                  </a:lnTo>
                  <a:lnTo>
                    <a:pt x="13385" y="2787"/>
                  </a:lnTo>
                  <a:lnTo>
                    <a:pt x="12472" y="3483"/>
                  </a:lnTo>
                  <a:lnTo>
                    <a:pt x="11256" y="4180"/>
                  </a:lnTo>
                  <a:lnTo>
                    <a:pt x="10951" y="4877"/>
                  </a:lnTo>
                  <a:lnTo>
                    <a:pt x="10039" y="4877"/>
                  </a:lnTo>
                  <a:lnTo>
                    <a:pt x="9126" y="5574"/>
                  </a:lnTo>
                  <a:lnTo>
                    <a:pt x="7909" y="5574"/>
                  </a:lnTo>
                  <a:lnTo>
                    <a:pt x="6692" y="5574"/>
                  </a:lnTo>
                  <a:lnTo>
                    <a:pt x="6084" y="5574"/>
                  </a:lnTo>
                  <a:lnTo>
                    <a:pt x="4867" y="6270"/>
                  </a:lnTo>
                  <a:lnTo>
                    <a:pt x="3954" y="5574"/>
                  </a:lnTo>
                  <a:lnTo>
                    <a:pt x="2737" y="5574"/>
                  </a:lnTo>
                  <a:lnTo>
                    <a:pt x="1825" y="6270"/>
                  </a:lnTo>
                  <a:lnTo>
                    <a:pt x="912" y="5574"/>
                  </a:lnTo>
                  <a:lnTo>
                    <a:pt x="0" y="6270"/>
                  </a:lnTo>
                  <a:lnTo>
                    <a:pt x="0" y="6270"/>
                  </a:lnTo>
                  <a:lnTo>
                    <a:pt x="0" y="6270"/>
                  </a:lnTo>
                  <a:lnTo>
                    <a:pt x="304" y="7664"/>
                  </a:lnTo>
                  <a:lnTo>
                    <a:pt x="608" y="9057"/>
                  </a:lnTo>
                  <a:lnTo>
                    <a:pt x="1216" y="9754"/>
                  </a:lnTo>
                  <a:lnTo>
                    <a:pt x="1825" y="11148"/>
                  </a:lnTo>
                  <a:lnTo>
                    <a:pt x="2737" y="13238"/>
                  </a:lnTo>
                  <a:lnTo>
                    <a:pt x="3346" y="14632"/>
                  </a:lnTo>
                  <a:lnTo>
                    <a:pt x="4258" y="15328"/>
                  </a:lnTo>
                  <a:lnTo>
                    <a:pt x="5475" y="16722"/>
                  </a:lnTo>
                  <a:lnTo>
                    <a:pt x="6388" y="18115"/>
                  </a:lnTo>
                  <a:lnTo>
                    <a:pt x="7605" y="18812"/>
                  </a:lnTo>
                  <a:lnTo>
                    <a:pt x="7909" y="20206"/>
                  </a:lnTo>
                  <a:lnTo>
                    <a:pt x="8822" y="21600"/>
                  </a:lnTo>
                  <a:lnTo>
                    <a:pt x="9735" y="21600"/>
                  </a:lnTo>
                  <a:lnTo>
                    <a:pt x="10343" y="21600"/>
                  </a:lnTo>
                  <a:lnTo>
                    <a:pt x="10951" y="20902"/>
                  </a:lnTo>
                  <a:lnTo>
                    <a:pt x="11256" y="20902"/>
                  </a:lnTo>
                  <a:lnTo>
                    <a:pt x="11864" y="20206"/>
                  </a:lnTo>
                  <a:lnTo>
                    <a:pt x="12168" y="20206"/>
                  </a:lnTo>
                  <a:lnTo>
                    <a:pt x="12777" y="20206"/>
                  </a:lnTo>
                  <a:lnTo>
                    <a:pt x="13689" y="19509"/>
                  </a:lnTo>
                  <a:lnTo>
                    <a:pt x="14298" y="20206"/>
                  </a:lnTo>
                  <a:lnTo>
                    <a:pt x="14907" y="19509"/>
                  </a:lnTo>
                  <a:lnTo>
                    <a:pt x="15819" y="18812"/>
                  </a:lnTo>
                  <a:lnTo>
                    <a:pt x="16428" y="18812"/>
                  </a:lnTo>
                  <a:lnTo>
                    <a:pt x="17036" y="18812"/>
                  </a:lnTo>
                  <a:lnTo>
                    <a:pt x="17644" y="17419"/>
                  </a:lnTo>
                  <a:lnTo>
                    <a:pt x="18253" y="17419"/>
                  </a:lnTo>
                  <a:lnTo>
                    <a:pt x="18861" y="16025"/>
                  </a:lnTo>
                  <a:lnTo>
                    <a:pt x="19165" y="15328"/>
                  </a:lnTo>
                  <a:lnTo>
                    <a:pt x="19774" y="14632"/>
                  </a:lnTo>
                  <a:lnTo>
                    <a:pt x="20382" y="13238"/>
                  </a:lnTo>
                  <a:lnTo>
                    <a:pt x="20991" y="11845"/>
                  </a:lnTo>
                  <a:lnTo>
                    <a:pt x="21295" y="11148"/>
                  </a:lnTo>
                  <a:lnTo>
                    <a:pt x="21600" y="9754"/>
                  </a:lnTo>
                  <a:lnTo>
                    <a:pt x="21295" y="8361"/>
                  </a:lnTo>
                  <a:lnTo>
                    <a:pt x="21600" y="7664"/>
                  </a:lnTo>
                  <a:lnTo>
                    <a:pt x="21295" y="6967"/>
                  </a:lnTo>
                  <a:lnTo>
                    <a:pt x="21295" y="6270"/>
                  </a:lnTo>
                  <a:lnTo>
                    <a:pt x="21295" y="5574"/>
                  </a:lnTo>
                  <a:lnTo>
                    <a:pt x="20687" y="4877"/>
                  </a:lnTo>
                  <a:lnTo>
                    <a:pt x="20078" y="4180"/>
                  </a:lnTo>
                  <a:lnTo>
                    <a:pt x="19470" y="4180"/>
                  </a:lnTo>
                  <a:lnTo>
                    <a:pt x="18557" y="3483"/>
                  </a:lnTo>
                  <a:lnTo>
                    <a:pt x="17340" y="2787"/>
                  </a:lnTo>
                  <a:lnTo>
                    <a:pt x="16123" y="2787"/>
                  </a:lnTo>
                  <a:lnTo>
                    <a:pt x="15515" y="2090"/>
                  </a:lnTo>
                </a:path>
              </a:pathLst>
            </a:custGeom>
            <a:solidFill>
              <a:schemeClr val="folHlink">
                <a:alpha val="100000"/>
              </a:schemeClr>
            </a:solidFill>
            <a:ln w="9525">
              <a:noFill/>
            </a:ln>
          </p:spPr>
          <p:txBody>
            <a:bodyPr/>
            <a:lstStyle/>
            <a:p>
              <a:endParaRPr lang="en-US"/>
            </a:p>
          </p:txBody>
        </p:sp>
        <p:sp>
          <p:nvSpPr>
            <p:cNvPr id="3" name="未知"/>
            <p:cNvSpPr>
              <a:spLocks noChangeAspect="1"/>
            </p:cNvSpPr>
            <p:nvPr/>
          </p:nvSpPr>
          <p:spPr>
            <a:xfrm>
              <a:off x="279" y="2"/>
              <a:ext cx="186" cy="216"/>
            </a:xfrm>
            <a:custGeom>
              <a:avLst/>
              <a:gdLst/>
              <a:ahLst/>
              <a:cxnLst>
                <a:cxn ang="0">
                  <a:pos x="175" y="70"/>
                </a:cxn>
                <a:cxn ang="0">
                  <a:pos x="147" y="32"/>
                </a:cxn>
                <a:cxn ang="0">
                  <a:pos x="118" y="11"/>
                </a:cxn>
                <a:cxn ang="0">
                  <a:pos x="82" y="0"/>
                </a:cxn>
                <a:cxn ang="0">
                  <a:pos x="52" y="5"/>
                </a:cxn>
                <a:cxn ang="0">
                  <a:pos x="34" y="14"/>
                </a:cxn>
                <a:cxn ang="0">
                  <a:pos x="25" y="25"/>
                </a:cxn>
                <a:cxn ang="0">
                  <a:pos x="18" y="36"/>
                </a:cxn>
                <a:cxn ang="0">
                  <a:pos x="11" y="52"/>
                </a:cxn>
                <a:cxn ang="0">
                  <a:pos x="7" y="61"/>
                </a:cxn>
                <a:cxn ang="0">
                  <a:pos x="0" y="70"/>
                </a:cxn>
                <a:cxn ang="0">
                  <a:pos x="2" y="77"/>
                </a:cxn>
                <a:cxn ang="0">
                  <a:pos x="11" y="75"/>
                </a:cxn>
                <a:cxn ang="0">
                  <a:pos x="27" y="77"/>
                </a:cxn>
                <a:cxn ang="0">
                  <a:pos x="48" y="73"/>
                </a:cxn>
                <a:cxn ang="0">
                  <a:pos x="59" y="68"/>
                </a:cxn>
                <a:cxn ang="0">
                  <a:pos x="68" y="64"/>
                </a:cxn>
                <a:cxn ang="0">
                  <a:pos x="77" y="61"/>
                </a:cxn>
                <a:cxn ang="0">
                  <a:pos x="88" y="59"/>
                </a:cxn>
                <a:cxn ang="0">
                  <a:pos x="98" y="59"/>
                </a:cxn>
                <a:cxn ang="0">
                  <a:pos x="109" y="66"/>
                </a:cxn>
                <a:cxn ang="0">
                  <a:pos x="118" y="75"/>
                </a:cxn>
                <a:cxn ang="0">
                  <a:pos x="122" y="84"/>
                </a:cxn>
                <a:cxn ang="0">
                  <a:pos x="125" y="91"/>
                </a:cxn>
                <a:cxn ang="0">
                  <a:pos x="129" y="100"/>
                </a:cxn>
                <a:cxn ang="0">
                  <a:pos x="134" y="109"/>
                </a:cxn>
                <a:cxn ang="0">
                  <a:pos x="134" y="114"/>
                </a:cxn>
                <a:cxn ang="0">
                  <a:pos x="141" y="132"/>
                </a:cxn>
                <a:cxn ang="0">
                  <a:pos x="141" y="150"/>
                </a:cxn>
                <a:cxn ang="0">
                  <a:pos x="134" y="164"/>
                </a:cxn>
                <a:cxn ang="0">
                  <a:pos x="127" y="177"/>
                </a:cxn>
                <a:cxn ang="0">
                  <a:pos x="118" y="186"/>
                </a:cxn>
                <a:cxn ang="0">
                  <a:pos x="113" y="191"/>
                </a:cxn>
                <a:cxn ang="0">
                  <a:pos x="107" y="189"/>
                </a:cxn>
                <a:cxn ang="0">
                  <a:pos x="98" y="182"/>
                </a:cxn>
                <a:cxn ang="0">
                  <a:pos x="88" y="175"/>
                </a:cxn>
                <a:cxn ang="0">
                  <a:pos x="77" y="168"/>
                </a:cxn>
                <a:cxn ang="0">
                  <a:pos x="70" y="166"/>
                </a:cxn>
                <a:cxn ang="0">
                  <a:pos x="73" y="173"/>
                </a:cxn>
                <a:cxn ang="0">
                  <a:pos x="75" y="180"/>
                </a:cxn>
                <a:cxn ang="0">
                  <a:pos x="98" y="207"/>
                </a:cxn>
                <a:cxn ang="0">
                  <a:pos x="132" y="216"/>
                </a:cxn>
                <a:cxn ang="0">
                  <a:pos x="157" y="198"/>
                </a:cxn>
                <a:cxn ang="0">
                  <a:pos x="177" y="166"/>
                </a:cxn>
                <a:cxn ang="0">
                  <a:pos x="186" y="125"/>
                </a:cxn>
              </a:cxnLst>
              <a:rect l="0" t="0" r="0" b="0"/>
              <a:pathLst>
                <a:path w="21600" h="21600">
                  <a:moveTo>
                    <a:pt x="21600" y="10458"/>
                  </a:moveTo>
                  <a:lnTo>
                    <a:pt x="20809" y="8639"/>
                  </a:lnTo>
                  <a:lnTo>
                    <a:pt x="20282" y="7048"/>
                  </a:lnTo>
                  <a:lnTo>
                    <a:pt x="19229" y="5684"/>
                  </a:lnTo>
                  <a:lnTo>
                    <a:pt x="18438" y="4319"/>
                  </a:lnTo>
                  <a:lnTo>
                    <a:pt x="17121" y="3182"/>
                  </a:lnTo>
                  <a:lnTo>
                    <a:pt x="16068" y="2273"/>
                  </a:lnTo>
                  <a:lnTo>
                    <a:pt x="14751" y="1364"/>
                  </a:lnTo>
                  <a:lnTo>
                    <a:pt x="13697" y="1136"/>
                  </a:lnTo>
                  <a:lnTo>
                    <a:pt x="12117" y="454"/>
                  </a:lnTo>
                  <a:lnTo>
                    <a:pt x="11063" y="227"/>
                  </a:lnTo>
                  <a:lnTo>
                    <a:pt x="9482" y="0"/>
                  </a:lnTo>
                  <a:lnTo>
                    <a:pt x="8429" y="0"/>
                  </a:lnTo>
                  <a:lnTo>
                    <a:pt x="7111" y="227"/>
                  </a:lnTo>
                  <a:lnTo>
                    <a:pt x="6058" y="454"/>
                  </a:lnTo>
                  <a:lnTo>
                    <a:pt x="4741" y="681"/>
                  </a:lnTo>
                  <a:lnTo>
                    <a:pt x="4477" y="1136"/>
                  </a:lnTo>
                  <a:lnTo>
                    <a:pt x="3951" y="1364"/>
                  </a:lnTo>
                  <a:lnTo>
                    <a:pt x="3424" y="1818"/>
                  </a:lnTo>
                  <a:lnTo>
                    <a:pt x="3424" y="2273"/>
                  </a:lnTo>
                  <a:lnTo>
                    <a:pt x="2897" y="2500"/>
                  </a:lnTo>
                  <a:lnTo>
                    <a:pt x="2897" y="3182"/>
                  </a:lnTo>
                  <a:lnTo>
                    <a:pt x="2370" y="3410"/>
                  </a:lnTo>
                  <a:lnTo>
                    <a:pt x="2107" y="3637"/>
                  </a:lnTo>
                  <a:lnTo>
                    <a:pt x="1843" y="4092"/>
                  </a:lnTo>
                  <a:lnTo>
                    <a:pt x="1843" y="4774"/>
                  </a:lnTo>
                  <a:lnTo>
                    <a:pt x="1317" y="5229"/>
                  </a:lnTo>
                  <a:lnTo>
                    <a:pt x="1580" y="5456"/>
                  </a:lnTo>
                  <a:lnTo>
                    <a:pt x="1317" y="5911"/>
                  </a:lnTo>
                  <a:lnTo>
                    <a:pt x="790" y="6138"/>
                  </a:lnTo>
                  <a:lnTo>
                    <a:pt x="790" y="6820"/>
                  </a:lnTo>
                  <a:lnTo>
                    <a:pt x="526" y="6820"/>
                  </a:lnTo>
                  <a:lnTo>
                    <a:pt x="0" y="7048"/>
                  </a:lnTo>
                  <a:lnTo>
                    <a:pt x="0" y="7275"/>
                  </a:lnTo>
                  <a:lnTo>
                    <a:pt x="0" y="7503"/>
                  </a:lnTo>
                  <a:lnTo>
                    <a:pt x="263" y="7730"/>
                  </a:lnTo>
                  <a:lnTo>
                    <a:pt x="526" y="7730"/>
                  </a:lnTo>
                  <a:lnTo>
                    <a:pt x="1053" y="7503"/>
                  </a:lnTo>
                  <a:lnTo>
                    <a:pt x="1317" y="7503"/>
                  </a:lnTo>
                  <a:lnTo>
                    <a:pt x="2107" y="7730"/>
                  </a:lnTo>
                  <a:lnTo>
                    <a:pt x="2634" y="7503"/>
                  </a:lnTo>
                  <a:lnTo>
                    <a:pt x="3160" y="7730"/>
                  </a:lnTo>
                  <a:lnTo>
                    <a:pt x="3951" y="7503"/>
                  </a:lnTo>
                  <a:lnTo>
                    <a:pt x="4741" y="7503"/>
                  </a:lnTo>
                  <a:lnTo>
                    <a:pt x="5531" y="7275"/>
                  </a:lnTo>
                  <a:lnTo>
                    <a:pt x="6058" y="7048"/>
                  </a:lnTo>
                  <a:lnTo>
                    <a:pt x="6321" y="7048"/>
                  </a:lnTo>
                  <a:lnTo>
                    <a:pt x="6848" y="6820"/>
                  </a:lnTo>
                  <a:lnTo>
                    <a:pt x="7375" y="6593"/>
                  </a:lnTo>
                  <a:lnTo>
                    <a:pt x="7638" y="6366"/>
                  </a:lnTo>
                  <a:lnTo>
                    <a:pt x="7902" y="6366"/>
                  </a:lnTo>
                  <a:lnTo>
                    <a:pt x="8165" y="6366"/>
                  </a:lnTo>
                  <a:lnTo>
                    <a:pt x="8429" y="6138"/>
                  </a:lnTo>
                  <a:lnTo>
                    <a:pt x="8955" y="6138"/>
                  </a:lnTo>
                  <a:lnTo>
                    <a:pt x="9482" y="6138"/>
                  </a:lnTo>
                  <a:lnTo>
                    <a:pt x="9746" y="5911"/>
                  </a:lnTo>
                  <a:lnTo>
                    <a:pt x="10272" y="5911"/>
                  </a:lnTo>
                  <a:lnTo>
                    <a:pt x="10536" y="5911"/>
                  </a:lnTo>
                  <a:lnTo>
                    <a:pt x="11063" y="5684"/>
                  </a:lnTo>
                  <a:lnTo>
                    <a:pt x="11326" y="5911"/>
                  </a:lnTo>
                  <a:lnTo>
                    <a:pt x="11590" y="6138"/>
                  </a:lnTo>
                  <a:lnTo>
                    <a:pt x="12117" y="6138"/>
                  </a:lnTo>
                  <a:lnTo>
                    <a:pt x="12643" y="6593"/>
                  </a:lnTo>
                  <a:lnTo>
                    <a:pt x="13170" y="7048"/>
                  </a:lnTo>
                  <a:lnTo>
                    <a:pt x="13434" y="7275"/>
                  </a:lnTo>
                  <a:lnTo>
                    <a:pt x="13697" y="7503"/>
                  </a:lnTo>
                  <a:lnTo>
                    <a:pt x="13960" y="7730"/>
                  </a:lnTo>
                  <a:lnTo>
                    <a:pt x="13960" y="7957"/>
                  </a:lnTo>
                  <a:lnTo>
                    <a:pt x="14224" y="8412"/>
                  </a:lnTo>
                  <a:lnTo>
                    <a:pt x="14487" y="8639"/>
                  </a:lnTo>
                  <a:lnTo>
                    <a:pt x="14487" y="8867"/>
                  </a:lnTo>
                  <a:lnTo>
                    <a:pt x="14487" y="9094"/>
                  </a:lnTo>
                  <a:lnTo>
                    <a:pt x="14751" y="9321"/>
                  </a:lnTo>
                  <a:lnTo>
                    <a:pt x="15014" y="9776"/>
                  </a:lnTo>
                  <a:lnTo>
                    <a:pt x="15014" y="10004"/>
                  </a:lnTo>
                  <a:lnTo>
                    <a:pt x="15014" y="10231"/>
                  </a:lnTo>
                  <a:lnTo>
                    <a:pt x="15541" y="10686"/>
                  </a:lnTo>
                  <a:lnTo>
                    <a:pt x="15541" y="10913"/>
                  </a:lnTo>
                  <a:lnTo>
                    <a:pt x="15541" y="10913"/>
                  </a:lnTo>
                  <a:lnTo>
                    <a:pt x="15541" y="11140"/>
                  </a:lnTo>
                  <a:lnTo>
                    <a:pt x="15541" y="11368"/>
                  </a:lnTo>
                  <a:lnTo>
                    <a:pt x="16068" y="12050"/>
                  </a:lnTo>
                  <a:lnTo>
                    <a:pt x="16068" y="12504"/>
                  </a:lnTo>
                  <a:lnTo>
                    <a:pt x="16331" y="13187"/>
                  </a:lnTo>
                  <a:lnTo>
                    <a:pt x="16594" y="13869"/>
                  </a:lnTo>
                  <a:lnTo>
                    <a:pt x="16331" y="14323"/>
                  </a:lnTo>
                  <a:lnTo>
                    <a:pt x="16331" y="15006"/>
                  </a:lnTo>
                  <a:lnTo>
                    <a:pt x="16068" y="15460"/>
                  </a:lnTo>
                  <a:lnTo>
                    <a:pt x="16068" y="15915"/>
                  </a:lnTo>
                  <a:lnTo>
                    <a:pt x="15541" y="16370"/>
                  </a:lnTo>
                  <a:lnTo>
                    <a:pt x="15277" y="16825"/>
                  </a:lnTo>
                  <a:lnTo>
                    <a:pt x="15014" y="17279"/>
                  </a:lnTo>
                  <a:lnTo>
                    <a:pt x="14751" y="17734"/>
                  </a:lnTo>
                  <a:lnTo>
                    <a:pt x="14224" y="18189"/>
                  </a:lnTo>
                  <a:lnTo>
                    <a:pt x="14224" y="18416"/>
                  </a:lnTo>
                  <a:lnTo>
                    <a:pt x="13697" y="18643"/>
                  </a:lnTo>
                  <a:lnTo>
                    <a:pt x="13434" y="18871"/>
                  </a:lnTo>
                  <a:lnTo>
                    <a:pt x="13434" y="18871"/>
                  </a:lnTo>
                  <a:lnTo>
                    <a:pt x="13170" y="19098"/>
                  </a:lnTo>
                  <a:lnTo>
                    <a:pt x="12907" y="19098"/>
                  </a:lnTo>
                  <a:lnTo>
                    <a:pt x="12643" y="18871"/>
                  </a:lnTo>
                  <a:lnTo>
                    <a:pt x="12380" y="18871"/>
                  </a:lnTo>
                  <a:lnTo>
                    <a:pt x="12117" y="18871"/>
                  </a:lnTo>
                  <a:lnTo>
                    <a:pt x="11326" y="18416"/>
                  </a:lnTo>
                  <a:lnTo>
                    <a:pt x="11326" y="18189"/>
                  </a:lnTo>
                  <a:lnTo>
                    <a:pt x="11063" y="17961"/>
                  </a:lnTo>
                  <a:lnTo>
                    <a:pt x="10536" y="17734"/>
                  </a:lnTo>
                  <a:lnTo>
                    <a:pt x="10272" y="17507"/>
                  </a:lnTo>
                  <a:lnTo>
                    <a:pt x="9746" y="17279"/>
                  </a:lnTo>
                  <a:lnTo>
                    <a:pt x="9219" y="17279"/>
                  </a:lnTo>
                  <a:lnTo>
                    <a:pt x="8955" y="16825"/>
                  </a:lnTo>
                  <a:lnTo>
                    <a:pt x="8692" y="16597"/>
                  </a:lnTo>
                  <a:lnTo>
                    <a:pt x="8429" y="16370"/>
                  </a:lnTo>
                  <a:lnTo>
                    <a:pt x="8165" y="16597"/>
                  </a:lnTo>
                  <a:lnTo>
                    <a:pt x="8429" y="16825"/>
                  </a:lnTo>
                  <a:lnTo>
                    <a:pt x="8429" y="17052"/>
                  </a:lnTo>
                  <a:lnTo>
                    <a:pt x="8429" y="17279"/>
                  </a:lnTo>
                  <a:lnTo>
                    <a:pt x="8429" y="17507"/>
                  </a:lnTo>
                  <a:lnTo>
                    <a:pt x="8692" y="17734"/>
                  </a:lnTo>
                  <a:lnTo>
                    <a:pt x="8692" y="17961"/>
                  </a:lnTo>
                  <a:lnTo>
                    <a:pt x="8692" y="18189"/>
                  </a:lnTo>
                  <a:lnTo>
                    <a:pt x="10272" y="19780"/>
                  </a:lnTo>
                  <a:lnTo>
                    <a:pt x="11326" y="20690"/>
                  </a:lnTo>
                  <a:lnTo>
                    <a:pt x="12643" y="21145"/>
                  </a:lnTo>
                  <a:lnTo>
                    <a:pt x="14224" y="21600"/>
                  </a:lnTo>
                  <a:lnTo>
                    <a:pt x="15277" y="21600"/>
                  </a:lnTo>
                  <a:lnTo>
                    <a:pt x="16331" y="21145"/>
                  </a:lnTo>
                  <a:lnTo>
                    <a:pt x="17648" y="20462"/>
                  </a:lnTo>
                  <a:lnTo>
                    <a:pt x="18175" y="19780"/>
                  </a:lnTo>
                  <a:lnTo>
                    <a:pt x="19492" y="18871"/>
                  </a:lnTo>
                  <a:lnTo>
                    <a:pt x="20282" y="17734"/>
                  </a:lnTo>
                  <a:lnTo>
                    <a:pt x="20546" y="16597"/>
                  </a:lnTo>
                  <a:lnTo>
                    <a:pt x="21072" y="15233"/>
                  </a:lnTo>
                  <a:lnTo>
                    <a:pt x="21336" y="14096"/>
                  </a:lnTo>
                  <a:lnTo>
                    <a:pt x="21600" y="12504"/>
                  </a:lnTo>
                  <a:lnTo>
                    <a:pt x="21600" y="11140"/>
                  </a:lnTo>
                  <a:lnTo>
                    <a:pt x="21600" y="10458"/>
                  </a:lnTo>
                </a:path>
              </a:pathLst>
            </a:custGeom>
            <a:solidFill>
              <a:schemeClr val="folHlink">
                <a:alpha val="100000"/>
              </a:schemeClr>
            </a:solidFill>
            <a:ln w="9525">
              <a:noFill/>
            </a:ln>
          </p:spPr>
          <p:txBody>
            <a:bodyPr/>
            <a:lstStyle/>
            <a:p>
              <a:endParaRPr lang="en-US"/>
            </a:p>
          </p:txBody>
        </p:sp>
        <p:sp>
          <p:nvSpPr>
            <p:cNvPr id="2063" name="未知"/>
            <p:cNvSpPr>
              <a:spLocks noChangeAspect="1"/>
            </p:cNvSpPr>
            <p:nvPr/>
          </p:nvSpPr>
          <p:spPr>
            <a:xfrm>
              <a:off x="340" y="254"/>
              <a:ext cx="277" cy="156"/>
            </a:xfrm>
            <a:custGeom>
              <a:avLst/>
              <a:gdLst/>
              <a:ahLst/>
              <a:cxnLst>
                <a:cxn ang="0">
                  <a:pos x="184" y="47"/>
                </a:cxn>
                <a:cxn ang="0">
                  <a:pos x="161" y="61"/>
                </a:cxn>
                <a:cxn ang="0">
                  <a:pos x="141" y="68"/>
                </a:cxn>
                <a:cxn ang="0">
                  <a:pos x="123" y="75"/>
                </a:cxn>
                <a:cxn ang="0">
                  <a:pos x="104" y="86"/>
                </a:cxn>
                <a:cxn ang="0">
                  <a:pos x="84" y="95"/>
                </a:cxn>
                <a:cxn ang="0">
                  <a:pos x="70" y="95"/>
                </a:cxn>
                <a:cxn ang="0">
                  <a:pos x="52" y="88"/>
                </a:cxn>
                <a:cxn ang="0">
                  <a:pos x="41" y="77"/>
                </a:cxn>
                <a:cxn ang="0">
                  <a:pos x="34" y="61"/>
                </a:cxn>
                <a:cxn ang="0">
                  <a:pos x="36" y="47"/>
                </a:cxn>
                <a:cxn ang="0">
                  <a:pos x="39" y="38"/>
                </a:cxn>
                <a:cxn ang="0">
                  <a:pos x="39" y="27"/>
                </a:cxn>
                <a:cxn ang="0">
                  <a:pos x="39" y="14"/>
                </a:cxn>
                <a:cxn ang="0">
                  <a:pos x="36" y="9"/>
                </a:cxn>
                <a:cxn ang="0">
                  <a:pos x="30" y="0"/>
                </a:cxn>
                <a:cxn ang="0">
                  <a:pos x="20" y="2"/>
                </a:cxn>
                <a:cxn ang="0">
                  <a:pos x="9" y="20"/>
                </a:cxn>
                <a:cxn ang="0">
                  <a:pos x="2" y="52"/>
                </a:cxn>
                <a:cxn ang="0">
                  <a:pos x="5" y="86"/>
                </a:cxn>
                <a:cxn ang="0">
                  <a:pos x="14" y="120"/>
                </a:cxn>
                <a:cxn ang="0">
                  <a:pos x="36" y="140"/>
                </a:cxn>
                <a:cxn ang="0">
                  <a:pos x="57" y="149"/>
                </a:cxn>
                <a:cxn ang="0">
                  <a:pos x="77" y="154"/>
                </a:cxn>
                <a:cxn ang="0">
                  <a:pos x="95" y="156"/>
                </a:cxn>
                <a:cxn ang="0">
                  <a:pos x="109" y="149"/>
                </a:cxn>
                <a:cxn ang="0">
                  <a:pos x="127" y="142"/>
                </a:cxn>
                <a:cxn ang="0">
                  <a:pos x="141" y="133"/>
                </a:cxn>
                <a:cxn ang="0">
                  <a:pos x="157" y="124"/>
                </a:cxn>
                <a:cxn ang="0">
                  <a:pos x="170" y="113"/>
                </a:cxn>
                <a:cxn ang="0">
                  <a:pos x="184" y="106"/>
                </a:cxn>
                <a:cxn ang="0">
                  <a:pos x="198" y="104"/>
                </a:cxn>
                <a:cxn ang="0">
                  <a:pos x="211" y="99"/>
                </a:cxn>
                <a:cxn ang="0">
                  <a:pos x="227" y="95"/>
                </a:cxn>
                <a:cxn ang="0">
                  <a:pos x="238" y="88"/>
                </a:cxn>
                <a:cxn ang="0">
                  <a:pos x="252" y="77"/>
                </a:cxn>
                <a:cxn ang="0">
                  <a:pos x="263" y="66"/>
                </a:cxn>
                <a:cxn ang="0">
                  <a:pos x="270" y="54"/>
                </a:cxn>
                <a:cxn ang="0">
                  <a:pos x="277" y="41"/>
                </a:cxn>
                <a:cxn ang="0">
                  <a:pos x="275" y="27"/>
                </a:cxn>
                <a:cxn ang="0">
                  <a:pos x="266" y="18"/>
                </a:cxn>
                <a:cxn ang="0">
                  <a:pos x="254" y="14"/>
                </a:cxn>
                <a:cxn ang="0">
                  <a:pos x="236" y="14"/>
                </a:cxn>
                <a:cxn ang="0">
                  <a:pos x="227" y="18"/>
                </a:cxn>
                <a:cxn ang="0">
                  <a:pos x="220" y="23"/>
                </a:cxn>
                <a:cxn ang="0">
                  <a:pos x="213" y="27"/>
                </a:cxn>
                <a:cxn ang="0">
                  <a:pos x="207" y="34"/>
                </a:cxn>
                <a:cxn ang="0">
                  <a:pos x="198" y="38"/>
                </a:cxn>
              </a:cxnLst>
              <a:rect l="0" t="0" r="0" b="0"/>
              <a:pathLst>
                <a:path w="21600" h="21600">
                  <a:moveTo>
                    <a:pt x="15049" y="5634"/>
                  </a:moveTo>
                  <a:lnTo>
                    <a:pt x="14517" y="6260"/>
                  </a:lnTo>
                  <a:lnTo>
                    <a:pt x="14340" y="6573"/>
                  </a:lnTo>
                  <a:lnTo>
                    <a:pt x="13632" y="7199"/>
                  </a:lnTo>
                  <a:lnTo>
                    <a:pt x="13101" y="7825"/>
                  </a:lnTo>
                  <a:lnTo>
                    <a:pt x="12570" y="8452"/>
                  </a:lnTo>
                  <a:lnTo>
                    <a:pt x="12039" y="8452"/>
                  </a:lnTo>
                  <a:lnTo>
                    <a:pt x="11684" y="9078"/>
                  </a:lnTo>
                  <a:lnTo>
                    <a:pt x="10976" y="9391"/>
                  </a:lnTo>
                  <a:lnTo>
                    <a:pt x="10622" y="9704"/>
                  </a:lnTo>
                  <a:lnTo>
                    <a:pt x="9914" y="10017"/>
                  </a:lnTo>
                  <a:lnTo>
                    <a:pt x="9560" y="10330"/>
                  </a:lnTo>
                  <a:lnTo>
                    <a:pt x="9206" y="10956"/>
                  </a:lnTo>
                  <a:lnTo>
                    <a:pt x="8498" y="11582"/>
                  </a:lnTo>
                  <a:lnTo>
                    <a:pt x="8144" y="11895"/>
                  </a:lnTo>
                  <a:lnTo>
                    <a:pt x="7435" y="12521"/>
                  </a:lnTo>
                  <a:lnTo>
                    <a:pt x="6904" y="13147"/>
                  </a:lnTo>
                  <a:lnTo>
                    <a:pt x="6550" y="13147"/>
                  </a:lnTo>
                  <a:lnTo>
                    <a:pt x="6373" y="13147"/>
                  </a:lnTo>
                  <a:lnTo>
                    <a:pt x="5842" y="13460"/>
                  </a:lnTo>
                  <a:lnTo>
                    <a:pt x="5488" y="13147"/>
                  </a:lnTo>
                  <a:lnTo>
                    <a:pt x="5134" y="12834"/>
                  </a:lnTo>
                  <a:lnTo>
                    <a:pt x="4603" y="12521"/>
                  </a:lnTo>
                  <a:lnTo>
                    <a:pt x="4072" y="12208"/>
                  </a:lnTo>
                  <a:lnTo>
                    <a:pt x="3717" y="11582"/>
                  </a:lnTo>
                  <a:lnTo>
                    <a:pt x="3363" y="11269"/>
                  </a:lnTo>
                  <a:lnTo>
                    <a:pt x="3186" y="10643"/>
                  </a:lnTo>
                  <a:lnTo>
                    <a:pt x="2832" y="9704"/>
                  </a:lnTo>
                  <a:lnTo>
                    <a:pt x="2832" y="8765"/>
                  </a:lnTo>
                  <a:lnTo>
                    <a:pt x="2655" y="8452"/>
                  </a:lnTo>
                  <a:lnTo>
                    <a:pt x="2655" y="7513"/>
                  </a:lnTo>
                  <a:lnTo>
                    <a:pt x="2832" y="7199"/>
                  </a:lnTo>
                  <a:lnTo>
                    <a:pt x="2832" y="6573"/>
                  </a:lnTo>
                  <a:lnTo>
                    <a:pt x="3009" y="6260"/>
                  </a:lnTo>
                  <a:lnTo>
                    <a:pt x="2832" y="5634"/>
                  </a:lnTo>
                  <a:lnTo>
                    <a:pt x="3009" y="5321"/>
                  </a:lnTo>
                  <a:lnTo>
                    <a:pt x="3186" y="4695"/>
                  </a:lnTo>
                  <a:lnTo>
                    <a:pt x="3186" y="4382"/>
                  </a:lnTo>
                  <a:lnTo>
                    <a:pt x="3009" y="3756"/>
                  </a:lnTo>
                  <a:lnTo>
                    <a:pt x="3186" y="3130"/>
                  </a:lnTo>
                  <a:lnTo>
                    <a:pt x="3186" y="2504"/>
                  </a:lnTo>
                  <a:lnTo>
                    <a:pt x="3009" y="1878"/>
                  </a:lnTo>
                  <a:lnTo>
                    <a:pt x="3009" y="1878"/>
                  </a:lnTo>
                  <a:lnTo>
                    <a:pt x="2832" y="1564"/>
                  </a:lnTo>
                  <a:lnTo>
                    <a:pt x="2832" y="1252"/>
                  </a:lnTo>
                  <a:lnTo>
                    <a:pt x="2478" y="939"/>
                  </a:lnTo>
                  <a:lnTo>
                    <a:pt x="2478" y="312"/>
                  </a:lnTo>
                  <a:lnTo>
                    <a:pt x="2301" y="0"/>
                  </a:lnTo>
                  <a:lnTo>
                    <a:pt x="1947" y="312"/>
                  </a:lnTo>
                  <a:lnTo>
                    <a:pt x="1947" y="312"/>
                  </a:lnTo>
                  <a:lnTo>
                    <a:pt x="1593" y="312"/>
                  </a:lnTo>
                  <a:lnTo>
                    <a:pt x="1239" y="939"/>
                  </a:lnTo>
                  <a:lnTo>
                    <a:pt x="1062" y="2191"/>
                  </a:lnTo>
                  <a:lnTo>
                    <a:pt x="707" y="2817"/>
                  </a:lnTo>
                  <a:lnTo>
                    <a:pt x="530" y="4382"/>
                  </a:lnTo>
                  <a:lnTo>
                    <a:pt x="353" y="5947"/>
                  </a:lnTo>
                  <a:lnTo>
                    <a:pt x="176" y="7199"/>
                  </a:lnTo>
                  <a:lnTo>
                    <a:pt x="0" y="8452"/>
                  </a:lnTo>
                  <a:lnTo>
                    <a:pt x="0" y="10330"/>
                  </a:lnTo>
                  <a:lnTo>
                    <a:pt x="353" y="11895"/>
                  </a:lnTo>
                  <a:lnTo>
                    <a:pt x="530" y="13460"/>
                  </a:lnTo>
                  <a:lnTo>
                    <a:pt x="707" y="15026"/>
                  </a:lnTo>
                  <a:lnTo>
                    <a:pt x="1062" y="16591"/>
                  </a:lnTo>
                  <a:lnTo>
                    <a:pt x="1593" y="17530"/>
                  </a:lnTo>
                  <a:lnTo>
                    <a:pt x="2124" y="18782"/>
                  </a:lnTo>
                  <a:lnTo>
                    <a:pt x="2832" y="19408"/>
                  </a:lnTo>
                  <a:lnTo>
                    <a:pt x="3363" y="19721"/>
                  </a:lnTo>
                  <a:lnTo>
                    <a:pt x="4072" y="20347"/>
                  </a:lnTo>
                  <a:lnTo>
                    <a:pt x="4426" y="20660"/>
                  </a:lnTo>
                  <a:lnTo>
                    <a:pt x="4780" y="21286"/>
                  </a:lnTo>
                  <a:lnTo>
                    <a:pt x="5311" y="21286"/>
                  </a:lnTo>
                  <a:lnTo>
                    <a:pt x="6019" y="21286"/>
                  </a:lnTo>
                  <a:lnTo>
                    <a:pt x="6373" y="21600"/>
                  </a:lnTo>
                  <a:lnTo>
                    <a:pt x="6904" y="21286"/>
                  </a:lnTo>
                  <a:lnTo>
                    <a:pt x="7435" y="21600"/>
                  </a:lnTo>
                  <a:lnTo>
                    <a:pt x="7789" y="21286"/>
                  </a:lnTo>
                  <a:lnTo>
                    <a:pt x="8144" y="20973"/>
                  </a:lnTo>
                  <a:lnTo>
                    <a:pt x="8498" y="20660"/>
                  </a:lnTo>
                  <a:lnTo>
                    <a:pt x="9029" y="20660"/>
                  </a:lnTo>
                  <a:lnTo>
                    <a:pt x="9560" y="20034"/>
                  </a:lnTo>
                  <a:lnTo>
                    <a:pt x="9914" y="19721"/>
                  </a:lnTo>
                  <a:lnTo>
                    <a:pt x="10268" y="19095"/>
                  </a:lnTo>
                  <a:lnTo>
                    <a:pt x="10622" y="19095"/>
                  </a:lnTo>
                  <a:lnTo>
                    <a:pt x="10976" y="18469"/>
                  </a:lnTo>
                  <a:lnTo>
                    <a:pt x="11330" y="18156"/>
                  </a:lnTo>
                  <a:lnTo>
                    <a:pt x="11684" y="17530"/>
                  </a:lnTo>
                  <a:lnTo>
                    <a:pt x="12216" y="17217"/>
                  </a:lnTo>
                  <a:lnTo>
                    <a:pt x="12393" y="16591"/>
                  </a:lnTo>
                  <a:lnTo>
                    <a:pt x="12747" y="16278"/>
                  </a:lnTo>
                  <a:lnTo>
                    <a:pt x="13278" y="15651"/>
                  </a:lnTo>
                  <a:lnTo>
                    <a:pt x="13632" y="15651"/>
                  </a:lnTo>
                  <a:lnTo>
                    <a:pt x="13809" y="15026"/>
                  </a:lnTo>
                  <a:lnTo>
                    <a:pt x="14340" y="14712"/>
                  </a:lnTo>
                  <a:lnTo>
                    <a:pt x="14694" y="14399"/>
                  </a:lnTo>
                  <a:lnTo>
                    <a:pt x="15049" y="14399"/>
                  </a:lnTo>
                  <a:lnTo>
                    <a:pt x="15403" y="14399"/>
                  </a:lnTo>
                  <a:lnTo>
                    <a:pt x="15757" y="14086"/>
                  </a:lnTo>
                  <a:lnTo>
                    <a:pt x="16111" y="14086"/>
                  </a:lnTo>
                  <a:lnTo>
                    <a:pt x="16465" y="13773"/>
                  </a:lnTo>
                  <a:lnTo>
                    <a:pt x="16819" y="13773"/>
                  </a:lnTo>
                  <a:lnTo>
                    <a:pt x="17350" y="13460"/>
                  </a:lnTo>
                  <a:lnTo>
                    <a:pt x="17704" y="13147"/>
                  </a:lnTo>
                  <a:lnTo>
                    <a:pt x="18058" y="12521"/>
                  </a:lnTo>
                  <a:lnTo>
                    <a:pt x="18235" y="12521"/>
                  </a:lnTo>
                  <a:lnTo>
                    <a:pt x="18589" y="12208"/>
                  </a:lnTo>
                  <a:lnTo>
                    <a:pt x="19121" y="11582"/>
                  </a:lnTo>
                  <a:lnTo>
                    <a:pt x="19298" y="11269"/>
                  </a:lnTo>
                  <a:lnTo>
                    <a:pt x="19652" y="10643"/>
                  </a:lnTo>
                  <a:lnTo>
                    <a:pt x="20006" y="10330"/>
                  </a:lnTo>
                  <a:lnTo>
                    <a:pt x="20360" y="10017"/>
                  </a:lnTo>
                  <a:lnTo>
                    <a:pt x="20537" y="9078"/>
                  </a:lnTo>
                  <a:lnTo>
                    <a:pt x="20891" y="8765"/>
                  </a:lnTo>
                  <a:lnTo>
                    <a:pt x="20891" y="8452"/>
                  </a:lnTo>
                  <a:lnTo>
                    <a:pt x="21068" y="7513"/>
                  </a:lnTo>
                  <a:lnTo>
                    <a:pt x="21422" y="6886"/>
                  </a:lnTo>
                  <a:lnTo>
                    <a:pt x="21422" y="6260"/>
                  </a:lnTo>
                  <a:lnTo>
                    <a:pt x="21600" y="5634"/>
                  </a:lnTo>
                  <a:lnTo>
                    <a:pt x="21422" y="5008"/>
                  </a:lnTo>
                  <a:lnTo>
                    <a:pt x="21600" y="4382"/>
                  </a:lnTo>
                  <a:lnTo>
                    <a:pt x="21422" y="3756"/>
                  </a:lnTo>
                  <a:lnTo>
                    <a:pt x="21245" y="3130"/>
                  </a:lnTo>
                  <a:lnTo>
                    <a:pt x="21068" y="2504"/>
                  </a:lnTo>
                  <a:lnTo>
                    <a:pt x="20714" y="2504"/>
                  </a:lnTo>
                  <a:lnTo>
                    <a:pt x="20360" y="2191"/>
                  </a:lnTo>
                  <a:lnTo>
                    <a:pt x="20006" y="1564"/>
                  </a:lnTo>
                  <a:lnTo>
                    <a:pt x="19829" y="1878"/>
                  </a:lnTo>
                  <a:lnTo>
                    <a:pt x="19298" y="1564"/>
                  </a:lnTo>
                  <a:lnTo>
                    <a:pt x="18944" y="1878"/>
                  </a:lnTo>
                  <a:lnTo>
                    <a:pt x="18412" y="1878"/>
                  </a:lnTo>
                  <a:lnTo>
                    <a:pt x="18058" y="2504"/>
                  </a:lnTo>
                  <a:lnTo>
                    <a:pt x="17881" y="2504"/>
                  </a:lnTo>
                  <a:lnTo>
                    <a:pt x="17704" y="2504"/>
                  </a:lnTo>
                  <a:lnTo>
                    <a:pt x="17704" y="2817"/>
                  </a:lnTo>
                  <a:lnTo>
                    <a:pt x="17350" y="3130"/>
                  </a:lnTo>
                  <a:lnTo>
                    <a:pt x="17173" y="3130"/>
                  </a:lnTo>
                  <a:lnTo>
                    <a:pt x="16996" y="3443"/>
                  </a:lnTo>
                  <a:lnTo>
                    <a:pt x="16819" y="3756"/>
                  </a:lnTo>
                  <a:lnTo>
                    <a:pt x="16642" y="3756"/>
                  </a:lnTo>
                  <a:lnTo>
                    <a:pt x="16288" y="4382"/>
                  </a:lnTo>
                  <a:lnTo>
                    <a:pt x="16111" y="4382"/>
                  </a:lnTo>
                  <a:lnTo>
                    <a:pt x="16111" y="4695"/>
                  </a:lnTo>
                  <a:lnTo>
                    <a:pt x="15757" y="5008"/>
                  </a:lnTo>
                  <a:lnTo>
                    <a:pt x="15580" y="5321"/>
                  </a:lnTo>
                  <a:lnTo>
                    <a:pt x="15403" y="5321"/>
                  </a:lnTo>
                  <a:lnTo>
                    <a:pt x="15049" y="5634"/>
                  </a:lnTo>
                </a:path>
              </a:pathLst>
            </a:custGeom>
            <a:solidFill>
              <a:schemeClr val="folHlink">
                <a:alpha val="100000"/>
              </a:schemeClr>
            </a:solidFill>
            <a:ln w="9525">
              <a:noFill/>
            </a:ln>
          </p:spPr>
          <p:txBody>
            <a:bodyPr/>
            <a:lstStyle/>
            <a:p>
              <a:endParaRPr lang="en-US"/>
            </a:p>
          </p:txBody>
        </p:sp>
        <p:sp>
          <p:nvSpPr>
            <p:cNvPr id="2064" name="未知"/>
            <p:cNvSpPr>
              <a:spLocks noChangeAspect="1"/>
            </p:cNvSpPr>
            <p:nvPr/>
          </p:nvSpPr>
          <p:spPr>
            <a:xfrm>
              <a:off x="2" y="120"/>
              <a:ext cx="302" cy="270"/>
            </a:xfrm>
            <a:custGeom>
              <a:avLst/>
              <a:gdLst/>
              <a:ahLst/>
              <a:cxnLst>
                <a:cxn ang="0">
                  <a:pos x="116" y="170"/>
                </a:cxn>
                <a:cxn ang="0">
                  <a:pos x="123" y="159"/>
                </a:cxn>
                <a:cxn ang="0">
                  <a:pos x="129" y="145"/>
                </a:cxn>
                <a:cxn ang="0">
                  <a:pos x="139" y="134"/>
                </a:cxn>
                <a:cxn ang="0">
                  <a:pos x="150" y="127"/>
                </a:cxn>
                <a:cxn ang="0">
                  <a:pos x="154" y="118"/>
                </a:cxn>
                <a:cxn ang="0">
                  <a:pos x="163" y="109"/>
                </a:cxn>
                <a:cxn ang="0">
                  <a:pos x="173" y="100"/>
                </a:cxn>
                <a:cxn ang="0">
                  <a:pos x="179" y="93"/>
                </a:cxn>
                <a:cxn ang="0">
                  <a:pos x="186" y="84"/>
                </a:cxn>
                <a:cxn ang="0">
                  <a:pos x="195" y="77"/>
                </a:cxn>
                <a:cxn ang="0">
                  <a:pos x="207" y="68"/>
                </a:cxn>
                <a:cxn ang="0">
                  <a:pos x="216" y="59"/>
                </a:cxn>
                <a:cxn ang="0">
                  <a:pos x="232" y="50"/>
                </a:cxn>
                <a:cxn ang="0">
                  <a:pos x="245" y="45"/>
                </a:cxn>
                <a:cxn ang="0">
                  <a:pos x="263" y="39"/>
                </a:cxn>
                <a:cxn ang="0">
                  <a:pos x="284" y="34"/>
                </a:cxn>
                <a:cxn ang="0">
                  <a:pos x="293" y="27"/>
                </a:cxn>
                <a:cxn ang="0">
                  <a:pos x="300" y="20"/>
                </a:cxn>
                <a:cxn ang="0">
                  <a:pos x="302" y="14"/>
                </a:cxn>
                <a:cxn ang="0">
                  <a:pos x="295" y="5"/>
                </a:cxn>
                <a:cxn ang="0">
                  <a:pos x="282" y="0"/>
                </a:cxn>
                <a:cxn ang="0">
                  <a:pos x="272" y="2"/>
                </a:cxn>
                <a:cxn ang="0">
                  <a:pos x="252" y="11"/>
                </a:cxn>
                <a:cxn ang="0">
                  <a:pos x="238" y="25"/>
                </a:cxn>
                <a:cxn ang="0">
                  <a:pos x="225" y="34"/>
                </a:cxn>
                <a:cxn ang="0">
                  <a:pos x="209" y="45"/>
                </a:cxn>
                <a:cxn ang="0">
                  <a:pos x="195" y="57"/>
                </a:cxn>
                <a:cxn ang="0">
                  <a:pos x="177" y="70"/>
                </a:cxn>
                <a:cxn ang="0">
                  <a:pos x="159" y="79"/>
                </a:cxn>
                <a:cxn ang="0">
                  <a:pos x="141" y="91"/>
                </a:cxn>
                <a:cxn ang="0">
                  <a:pos x="120" y="104"/>
                </a:cxn>
                <a:cxn ang="0">
                  <a:pos x="102" y="118"/>
                </a:cxn>
                <a:cxn ang="0">
                  <a:pos x="82" y="132"/>
                </a:cxn>
                <a:cxn ang="0">
                  <a:pos x="66" y="141"/>
                </a:cxn>
                <a:cxn ang="0">
                  <a:pos x="50" y="154"/>
                </a:cxn>
                <a:cxn ang="0">
                  <a:pos x="36" y="166"/>
                </a:cxn>
                <a:cxn ang="0">
                  <a:pos x="25" y="182"/>
                </a:cxn>
                <a:cxn ang="0">
                  <a:pos x="14" y="193"/>
                </a:cxn>
                <a:cxn ang="0">
                  <a:pos x="9" y="202"/>
                </a:cxn>
                <a:cxn ang="0">
                  <a:pos x="2" y="222"/>
                </a:cxn>
                <a:cxn ang="0">
                  <a:pos x="0" y="241"/>
                </a:cxn>
                <a:cxn ang="0">
                  <a:pos x="2" y="254"/>
                </a:cxn>
                <a:cxn ang="0">
                  <a:pos x="5" y="263"/>
                </a:cxn>
                <a:cxn ang="0">
                  <a:pos x="14" y="270"/>
                </a:cxn>
                <a:cxn ang="0">
                  <a:pos x="23" y="268"/>
                </a:cxn>
                <a:cxn ang="0">
                  <a:pos x="30" y="263"/>
                </a:cxn>
                <a:cxn ang="0">
                  <a:pos x="41" y="254"/>
                </a:cxn>
                <a:cxn ang="0">
                  <a:pos x="50" y="241"/>
                </a:cxn>
                <a:cxn ang="0">
                  <a:pos x="59" y="231"/>
                </a:cxn>
                <a:cxn ang="0">
                  <a:pos x="68" y="222"/>
                </a:cxn>
                <a:cxn ang="0">
                  <a:pos x="75" y="216"/>
                </a:cxn>
                <a:cxn ang="0">
                  <a:pos x="84" y="211"/>
                </a:cxn>
                <a:cxn ang="0">
                  <a:pos x="89" y="204"/>
                </a:cxn>
                <a:cxn ang="0">
                  <a:pos x="98" y="195"/>
                </a:cxn>
                <a:cxn ang="0">
                  <a:pos x="107" y="182"/>
                </a:cxn>
              </a:cxnLst>
              <a:rect l="0" t="0" r="0" b="0"/>
              <a:pathLst>
                <a:path w="21600" h="21600">
                  <a:moveTo>
                    <a:pt x="7795" y="14157"/>
                  </a:moveTo>
                  <a:lnTo>
                    <a:pt x="8282" y="13613"/>
                  </a:lnTo>
                  <a:lnTo>
                    <a:pt x="8607" y="13068"/>
                  </a:lnTo>
                  <a:lnTo>
                    <a:pt x="8769" y="12705"/>
                  </a:lnTo>
                  <a:lnTo>
                    <a:pt x="9094" y="11979"/>
                  </a:lnTo>
                  <a:lnTo>
                    <a:pt x="9256" y="11616"/>
                  </a:lnTo>
                  <a:lnTo>
                    <a:pt x="9744" y="11072"/>
                  </a:lnTo>
                  <a:lnTo>
                    <a:pt x="9906" y="10709"/>
                  </a:lnTo>
                  <a:lnTo>
                    <a:pt x="10393" y="10346"/>
                  </a:lnTo>
                  <a:lnTo>
                    <a:pt x="10718" y="10164"/>
                  </a:lnTo>
                  <a:lnTo>
                    <a:pt x="10881" y="9620"/>
                  </a:lnTo>
                  <a:lnTo>
                    <a:pt x="11043" y="9438"/>
                  </a:lnTo>
                  <a:lnTo>
                    <a:pt x="11368" y="9075"/>
                  </a:lnTo>
                  <a:lnTo>
                    <a:pt x="11693" y="8712"/>
                  </a:lnTo>
                  <a:lnTo>
                    <a:pt x="12017" y="8349"/>
                  </a:lnTo>
                  <a:lnTo>
                    <a:pt x="12342" y="7986"/>
                  </a:lnTo>
                  <a:lnTo>
                    <a:pt x="12504" y="7623"/>
                  </a:lnTo>
                  <a:lnTo>
                    <a:pt x="12829" y="7441"/>
                  </a:lnTo>
                  <a:lnTo>
                    <a:pt x="13154" y="7078"/>
                  </a:lnTo>
                  <a:lnTo>
                    <a:pt x="13317" y="6715"/>
                  </a:lnTo>
                  <a:lnTo>
                    <a:pt x="13642" y="6352"/>
                  </a:lnTo>
                  <a:lnTo>
                    <a:pt x="13966" y="6171"/>
                  </a:lnTo>
                  <a:lnTo>
                    <a:pt x="14291" y="5808"/>
                  </a:lnTo>
                  <a:lnTo>
                    <a:pt x="14778" y="5445"/>
                  </a:lnTo>
                  <a:lnTo>
                    <a:pt x="15103" y="5082"/>
                  </a:lnTo>
                  <a:lnTo>
                    <a:pt x="15428" y="4719"/>
                  </a:lnTo>
                  <a:lnTo>
                    <a:pt x="15915" y="4356"/>
                  </a:lnTo>
                  <a:lnTo>
                    <a:pt x="16565" y="3992"/>
                  </a:lnTo>
                  <a:lnTo>
                    <a:pt x="16890" y="3992"/>
                  </a:lnTo>
                  <a:lnTo>
                    <a:pt x="17539" y="3630"/>
                  </a:lnTo>
                  <a:lnTo>
                    <a:pt x="18026" y="3267"/>
                  </a:lnTo>
                  <a:lnTo>
                    <a:pt x="18839" y="3085"/>
                  </a:lnTo>
                  <a:lnTo>
                    <a:pt x="19488" y="2904"/>
                  </a:lnTo>
                  <a:lnTo>
                    <a:pt x="20300" y="2722"/>
                  </a:lnTo>
                  <a:lnTo>
                    <a:pt x="20625" y="2722"/>
                  </a:lnTo>
                  <a:lnTo>
                    <a:pt x="20950" y="2177"/>
                  </a:lnTo>
                  <a:lnTo>
                    <a:pt x="21275" y="1996"/>
                  </a:lnTo>
                  <a:lnTo>
                    <a:pt x="21437" y="1633"/>
                  </a:lnTo>
                  <a:lnTo>
                    <a:pt x="21600" y="1451"/>
                  </a:lnTo>
                  <a:lnTo>
                    <a:pt x="21600" y="1088"/>
                  </a:lnTo>
                  <a:lnTo>
                    <a:pt x="21275" y="725"/>
                  </a:lnTo>
                  <a:lnTo>
                    <a:pt x="21112" y="362"/>
                  </a:lnTo>
                  <a:lnTo>
                    <a:pt x="20787" y="181"/>
                  </a:lnTo>
                  <a:lnTo>
                    <a:pt x="20138" y="0"/>
                  </a:lnTo>
                  <a:lnTo>
                    <a:pt x="19650" y="181"/>
                  </a:lnTo>
                  <a:lnTo>
                    <a:pt x="19488" y="181"/>
                  </a:lnTo>
                  <a:lnTo>
                    <a:pt x="18839" y="362"/>
                  </a:lnTo>
                  <a:lnTo>
                    <a:pt x="18026" y="907"/>
                  </a:lnTo>
                  <a:lnTo>
                    <a:pt x="17377" y="1633"/>
                  </a:lnTo>
                  <a:lnTo>
                    <a:pt x="17052" y="1996"/>
                  </a:lnTo>
                  <a:lnTo>
                    <a:pt x="16727" y="2359"/>
                  </a:lnTo>
                  <a:lnTo>
                    <a:pt x="16078" y="2722"/>
                  </a:lnTo>
                  <a:lnTo>
                    <a:pt x="15590" y="3085"/>
                  </a:lnTo>
                  <a:lnTo>
                    <a:pt x="14941" y="3630"/>
                  </a:lnTo>
                  <a:lnTo>
                    <a:pt x="14453" y="3992"/>
                  </a:lnTo>
                  <a:lnTo>
                    <a:pt x="13966" y="4537"/>
                  </a:lnTo>
                  <a:lnTo>
                    <a:pt x="13154" y="5082"/>
                  </a:lnTo>
                  <a:lnTo>
                    <a:pt x="12667" y="5626"/>
                  </a:lnTo>
                  <a:lnTo>
                    <a:pt x="12017" y="5808"/>
                  </a:lnTo>
                  <a:lnTo>
                    <a:pt x="11368" y="6352"/>
                  </a:lnTo>
                  <a:lnTo>
                    <a:pt x="10718" y="6897"/>
                  </a:lnTo>
                  <a:lnTo>
                    <a:pt x="10068" y="7260"/>
                  </a:lnTo>
                  <a:lnTo>
                    <a:pt x="9419" y="7805"/>
                  </a:lnTo>
                  <a:lnTo>
                    <a:pt x="8607" y="8349"/>
                  </a:lnTo>
                  <a:lnTo>
                    <a:pt x="7957" y="8893"/>
                  </a:lnTo>
                  <a:lnTo>
                    <a:pt x="7307" y="9438"/>
                  </a:lnTo>
                  <a:lnTo>
                    <a:pt x="6658" y="9982"/>
                  </a:lnTo>
                  <a:lnTo>
                    <a:pt x="5846" y="10527"/>
                  </a:lnTo>
                  <a:lnTo>
                    <a:pt x="5359" y="10890"/>
                  </a:lnTo>
                  <a:lnTo>
                    <a:pt x="4709" y="11253"/>
                  </a:lnTo>
                  <a:lnTo>
                    <a:pt x="4222" y="11616"/>
                  </a:lnTo>
                  <a:lnTo>
                    <a:pt x="3572" y="12342"/>
                  </a:lnTo>
                  <a:lnTo>
                    <a:pt x="2923" y="12887"/>
                  </a:lnTo>
                  <a:lnTo>
                    <a:pt x="2598" y="13250"/>
                  </a:lnTo>
                  <a:lnTo>
                    <a:pt x="2111" y="13794"/>
                  </a:lnTo>
                  <a:lnTo>
                    <a:pt x="1786" y="14520"/>
                  </a:lnTo>
                  <a:lnTo>
                    <a:pt x="1299" y="14883"/>
                  </a:lnTo>
                  <a:lnTo>
                    <a:pt x="974" y="15428"/>
                  </a:lnTo>
                  <a:lnTo>
                    <a:pt x="811" y="15791"/>
                  </a:lnTo>
                  <a:lnTo>
                    <a:pt x="649" y="16154"/>
                  </a:lnTo>
                  <a:lnTo>
                    <a:pt x="324" y="16880"/>
                  </a:lnTo>
                  <a:lnTo>
                    <a:pt x="162" y="17787"/>
                  </a:lnTo>
                  <a:lnTo>
                    <a:pt x="0" y="18514"/>
                  </a:lnTo>
                  <a:lnTo>
                    <a:pt x="0" y="19240"/>
                  </a:lnTo>
                  <a:lnTo>
                    <a:pt x="162" y="19966"/>
                  </a:lnTo>
                  <a:lnTo>
                    <a:pt x="162" y="20329"/>
                  </a:lnTo>
                  <a:lnTo>
                    <a:pt x="324" y="20692"/>
                  </a:lnTo>
                  <a:lnTo>
                    <a:pt x="324" y="21055"/>
                  </a:lnTo>
                  <a:lnTo>
                    <a:pt x="649" y="21418"/>
                  </a:lnTo>
                  <a:lnTo>
                    <a:pt x="974" y="21600"/>
                  </a:lnTo>
                  <a:lnTo>
                    <a:pt x="1299" y="21418"/>
                  </a:lnTo>
                  <a:lnTo>
                    <a:pt x="1623" y="21418"/>
                  </a:lnTo>
                  <a:lnTo>
                    <a:pt x="1948" y="21236"/>
                  </a:lnTo>
                  <a:lnTo>
                    <a:pt x="2111" y="21055"/>
                  </a:lnTo>
                  <a:lnTo>
                    <a:pt x="2598" y="20692"/>
                  </a:lnTo>
                  <a:lnTo>
                    <a:pt x="2923" y="20329"/>
                  </a:lnTo>
                  <a:lnTo>
                    <a:pt x="3248" y="19784"/>
                  </a:lnTo>
                  <a:lnTo>
                    <a:pt x="3572" y="19240"/>
                  </a:lnTo>
                  <a:lnTo>
                    <a:pt x="4059" y="18695"/>
                  </a:lnTo>
                  <a:lnTo>
                    <a:pt x="4222" y="18514"/>
                  </a:lnTo>
                  <a:lnTo>
                    <a:pt x="4384" y="18151"/>
                  </a:lnTo>
                  <a:lnTo>
                    <a:pt x="4871" y="17787"/>
                  </a:lnTo>
                  <a:lnTo>
                    <a:pt x="5196" y="17606"/>
                  </a:lnTo>
                  <a:lnTo>
                    <a:pt x="5359" y="17243"/>
                  </a:lnTo>
                  <a:lnTo>
                    <a:pt x="5684" y="17061"/>
                  </a:lnTo>
                  <a:lnTo>
                    <a:pt x="6008" y="16880"/>
                  </a:lnTo>
                  <a:lnTo>
                    <a:pt x="6333" y="16517"/>
                  </a:lnTo>
                  <a:lnTo>
                    <a:pt x="6333" y="16336"/>
                  </a:lnTo>
                  <a:lnTo>
                    <a:pt x="6658" y="15972"/>
                  </a:lnTo>
                  <a:lnTo>
                    <a:pt x="6983" y="15610"/>
                  </a:lnTo>
                  <a:lnTo>
                    <a:pt x="7145" y="15246"/>
                  </a:lnTo>
                  <a:lnTo>
                    <a:pt x="7632" y="14520"/>
                  </a:lnTo>
                  <a:lnTo>
                    <a:pt x="7795" y="14157"/>
                  </a:lnTo>
                </a:path>
              </a:pathLst>
            </a:custGeom>
            <a:solidFill>
              <a:schemeClr val="folHlink">
                <a:alpha val="100000"/>
              </a:schemeClr>
            </a:solidFill>
            <a:ln w="9525">
              <a:noFill/>
            </a:ln>
          </p:spPr>
          <p:txBody>
            <a:bodyPr/>
            <a:lstStyle/>
            <a:p>
              <a:endParaRPr lang="en-US"/>
            </a:p>
          </p:txBody>
        </p:sp>
        <p:sp>
          <p:nvSpPr>
            <p:cNvPr id="2065" name="未知"/>
            <p:cNvSpPr>
              <a:spLocks noChangeAspect="1"/>
            </p:cNvSpPr>
            <p:nvPr/>
          </p:nvSpPr>
          <p:spPr>
            <a:xfrm>
              <a:off x="206" y="630"/>
              <a:ext cx="375" cy="737"/>
            </a:xfrm>
            <a:custGeom>
              <a:avLst/>
              <a:gdLst/>
              <a:ahLst/>
              <a:cxnLst>
                <a:cxn ang="0">
                  <a:pos x="261" y="159"/>
                </a:cxn>
                <a:cxn ang="0">
                  <a:pos x="259" y="100"/>
                </a:cxn>
                <a:cxn ang="0">
                  <a:pos x="277" y="59"/>
                </a:cxn>
                <a:cxn ang="0">
                  <a:pos x="327" y="16"/>
                </a:cxn>
                <a:cxn ang="0">
                  <a:pos x="345" y="2"/>
                </a:cxn>
                <a:cxn ang="0">
                  <a:pos x="291" y="43"/>
                </a:cxn>
                <a:cxn ang="0">
                  <a:pos x="255" y="82"/>
                </a:cxn>
                <a:cxn ang="0">
                  <a:pos x="232" y="131"/>
                </a:cxn>
                <a:cxn ang="0">
                  <a:pos x="225" y="163"/>
                </a:cxn>
                <a:cxn ang="0">
                  <a:pos x="220" y="204"/>
                </a:cxn>
                <a:cxn ang="0">
                  <a:pos x="218" y="245"/>
                </a:cxn>
                <a:cxn ang="0">
                  <a:pos x="223" y="286"/>
                </a:cxn>
                <a:cxn ang="0">
                  <a:pos x="227" y="338"/>
                </a:cxn>
                <a:cxn ang="0">
                  <a:pos x="230" y="370"/>
                </a:cxn>
                <a:cxn ang="0">
                  <a:pos x="250" y="429"/>
                </a:cxn>
                <a:cxn ang="0">
                  <a:pos x="266" y="447"/>
                </a:cxn>
                <a:cxn ang="0">
                  <a:pos x="261" y="399"/>
                </a:cxn>
                <a:cxn ang="0">
                  <a:pos x="255" y="345"/>
                </a:cxn>
                <a:cxn ang="0">
                  <a:pos x="273" y="297"/>
                </a:cxn>
                <a:cxn ang="0">
                  <a:pos x="291" y="306"/>
                </a:cxn>
                <a:cxn ang="0">
                  <a:pos x="309" y="338"/>
                </a:cxn>
                <a:cxn ang="0">
                  <a:pos x="323" y="385"/>
                </a:cxn>
                <a:cxn ang="0">
                  <a:pos x="332" y="422"/>
                </a:cxn>
                <a:cxn ang="0">
                  <a:pos x="339" y="442"/>
                </a:cxn>
                <a:cxn ang="0">
                  <a:pos x="348" y="494"/>
                </a:cxn>
                <a:cxn ang="0">
                  <a:pos x="357" y="547"/>
                </a:cxn>
                <a:cxn ang="0">
                  <a:pos x="352" y="596"/>
                </a:cxn>
                <a:cxn ang="0">
                  <a:pos x="341" y="637"/>
                </a:cxn>
                <a:cxn ang="0">
                  <a:pos x="323" y="669"/>
                </a:cxn>
                <a:cxn ang="0">
                  <a:pos x="289" y="694"/>
                </a:cxn>
                <a:cxn ang="0">
                  <a:pos x="250" y="687"/>
                </a:cxn>
                <a:cxn ang="0">
                  <a:pos x="211" y="662"/>
                </a:cxn>
                <a:cxn ang="0">
                  <a:pos x="168" y="619"/>
                </a:cxn>
                <a:cxn ang="0">
                  <a:pos x="134" y="571"/>
                </a:cxn>
                <a:cxn ang="0">
                  <a:pos x="102" y="517"/>
                </a:cxn>
                <a:cxn ang="0">
                  <a:pos x="73" y="444"/>
                </a:cxn>
                <a:cxn ang="0">
                  <a:pos x="59" y="379"/>
                </a:cxn>
                <a:cxn ang="0">
                  <a:pos x="55" y="315"/>
                </a:cxn>
                <a:cxn ang="0">
                  <a:pos x="61" y="258"/>
                </a:cxn>
                <a:cxn ang="0">
                  <a:pos x="80" y="215"/>
                </a:cxn>
                <a:cxn ang="0">
                  <a:pos x="75" y="215"/>
                </a:cxn>
                <a:cxn ang="0">
                  <a:pos x="41" y="243"/>
                </a:cxn>
                <a:cxn ang="0">
                  <a:pos x="14" y="268"/>
                </a:cxn>
                <a:cxn ang="0">
                  <a:pos x="2" y="315"/>
                </a:cxn>
                <a:cxn ang="0">
                  <a:pos x="0" y="383"/>
                </a:cxn>
                <a:cxn ang="0">
                  <a:pos x="16" y="458"/>
                </a:cxn>
                <a:cxn ang="0">
                  <a:pos x="45" y="537"/>
                </a:cxn>
                <a:cxn ang="0">
                  <a:pos x="86" y="610"/>
                </a:cxn>
                <a:cxn ang="0">
                  <a:pos x="182" y="705"/>
                </a:cxn>
                <a:cxn ang="0">
                  <a:pos x="266" y="737"/>
                </a:cxn>
                <a:cxn ang="0">
                  <a:pos x="327" y="707"/>
                </a:cxn>
                <a:cxn ang="0">
                  <a:pos x="364" y="639"/>
                </a:cxn>
                <a:cxn ang="0">
                  <a:pos x="373" y="551"/>
                </a:cxn>
                <a:cxn ang="0">
                  <a:pos x="364" y="488"/>
                </a:cxn>
                <a:cxn ang="0">
                  <a:pos x="352" y="451"/>
                </a:cxn>
                <a:cxn ang="0">
                  <a:pos x="336" y="410"/>
                </a:cxn>
                <a:cxn ang="0">
                  <a:pos x="318" y="372"/>
                </a:cxn>
                <a:cxn ang="0">
                  <a:pos x="295" y="333"/>
                </a:cxn>
                <a:cxn ang="0">
                  <a:pos x="270" y="297"/>
                </a:cxn>
                <a:cxn ang="0">
                  <a:pos x="259" y="256"/>
                </a:cxn>
                <a:cxn ang="0">
                  <a:pos x="257" y="213"/>
                </a:cxn>
              </a:cxnLst>
              <a:rect l="0" t="0" r="0" b="0"/>
              <a:pathLst>
                <a:path w="21600" h="21600">
                  <a:moveTo>
                    <a:pt x="14792" y="5781"/>
                  </a:moveTo>
                  <a:lnTo>
                    <a:pt x="15054" y="5582"/>
                  </a:lnTo>
                  <a:lnTo>
                    <a:pt x="15054" y="5383"/>
                  </a:lnTo>
                  <a:lnTo>
                    <a:pt x="15054" y="5117"/>
                  </a:lnTo>
                  <a:lnTo>
                    <a:pt x="15185" y="4918"/>
                  </a:lnTo>
                  <a:lnTo>
                    <a:pt x="15054" y="4652"/>
                  </a:lnTo>
                  <a:lnTo>
                    <a:pt x="15054" y="4386"/>
                  </a:lnTo>
                  <a:lnTo>
                    <a:pt x="14923" y="4053"/>
                  </a:lnTo>
                  <a:lnTo>
                    <a:pt x="14923" y="3788"/>
                  </a:lnTo>
                  <a:lnTo>
                    <a:pt x="14923" y="3522"/>
                  </a:lnTo>
                  <a:lnTo>
                    <a:pt x="14792" y="3190"/>
                  </a:lnTo>
                  <a:lnTo>
                    <a:pt x="14923" y="2924"/>
                  </a:lnTo>
                  <a:lnTo>
                    <a:pt x="15054" y="2658"/>
                  </a:lnTo>
                  <a:lnTo>
                    <a:pt x="14923" y="2459"/>
                  </a:lnTo>
                  <a:lnTo>
                    <a:pt x="15054" y="2193"/>
                  </a:lnTo>
                  <a:lnTo>
                    <a:pt x="15316" y="2060"/>
                  </a:lnTo>
                  <a:lnTo>
                    <a:pt x="15578" y="1860"/>
                  </a:lnTo>
                  <a:lnTo>
                    <a:pt x="15970" y="1727"/>
                  </a:lnTo>
                  <a:lnTo>
                    <a:pt x="16494" y="1594"/>
                  </a:lnTo>
                  <a:lnTo>
                    <a:pt x="17018" y="1328"/>
                  </a:lnTo>
                  <a:lnTo>
                    <a:pt x="17410" y="1129"/>
                  </a:lnTo>
                  <a:lnTo>
                    <a:pt x="18065" y="863"/>
                  </a:lnTo>
                  <a:lnTo>
                    <a:pt x="18588" y="664"/>
                  </a:lnTo>
                  <a:lnTo>
                    <a:pt x="18850" y="465"/>
                  </a:lnTo>
                  <a:lnTo>
                    <a:pt x="19374" y="265"/>
                  </a:lnTo>
                  <a:lnTo>
                    <a:pt x="19767" y="132"/>
                  </a:lnTo>
                  <a:lnTo>
                    <a:pt x="19897" y="66"/>
                  </a:lnTo>
                  <a:lnTo>
                    <a:pt x="20159" y="0"/>
                  </a:lnTo>
                  <a:lnTo>
                    <a:pt x="20028" y="66"/>
                  </a:lnTo>
                  <a:lnTo>
                    <a:pt x="19897" y="66"/>
                  </a:lnTo>
                  <a:lnTo>
                    <a:pt x="19505" y="199"/>
                  </a:lnTo>
                  <a:lnTo>
                    <a:pt x="18850" y="398"/>
                  </a:lnTo>
                  <a:lnTo>
                    <a:pt x="18196" y="731"/>
                  </a:lnTo>
                  <a:lnTo>
                    <a:pt x="17803" y="930"/>
                  </a:lnTo>
                  <a:lnTo>
                    <a:pt x="17148" y="1129"/>
                  </a:lnTo>
                  <a:lnTo>
                    <a:pt x="16756" y="1262"/>
                  </a:lnTo>
                  <a:lnTo>
                    <a:pt x="16494" y="1462"/>
                  </a:lnTo>
                  <a:lnTo>
                    <a:pt x="16101" y="1594"/>
                  </a:lnTo>
                  <a:lnTo>
                    <a:pt x="15578" y="1794"/>
                  </a:lnTo>
                  <a:lnTo>
                    <a:pt x="15316" y="1993"/>
                  </a:lnTo>
                  <a:lnTo>
                    <a:pt x="14792" y="2259"/>
                  </a:lnTo>
                  <a:lnTo>
                    <a:pt x="14661" y="2392"/>
                  </a:lnTo>
                  <a:lnTo>
                    <a:pt x="14268" y="2658"/>
                  </a:lnTo>
                  <a:lnTo>
                    <a:pt x="14007" y="2857"/>
                  </a:lnTo>
                  <a:lnTo>
                    <a:pt x="13876" y="2990"/>
                  </a:lnTo>
                  <a:lnTo>
                    <a:pt x="13483" y="3322"/>
                  </a:lnTo>
                  <a:lnTo>
                    <a:pt x="13352" y="3588"/>
                  </a:lnTo>
                  <a:lnTo>
                    <a:pt x="13352" y="3854"/>
                  </a:lnTo>
                  <a:lnTo>
                    <a:pt x="13352" y="4186"/>
                  </a:lnTo>
                  <a:lnTo>
                    <a:pt x="13221" y="4253"/>
                  </a:lnTo>
                  <a:lnTo>
                    <a:pt x="13221" y="4386"/>
                  </a:lnTo>
                  <a:lnTo>
                    <a:pt x="13221" y="4519"/>
                  </a:lnTo>
                  <a:lnTo>
                    <a:pt x="13221" y="4652"/>
                  </a:lnTo>
                  <a:lnTo>
                    <a:pt x="12959" y="4784"/>
                  </a:lnTo>
                  <a:lnTo>
                    <a:pt x="12959" y="5050"/>
                  </a:lnTo>
                  <a:lnTo>
                    <a:pt x="12828" y="5183"/>
                  </a:lnTo>
                  <a:lnTo>
                    <a:pt x="12828" y="5383"/>
                  </a:lnTo>
                  <a:lnTo>
                    <a:pt x="12698" y="5516"/>
                  </a:lnTo>
                  <a:lnTo>
                    <a:pt x="12698" y="5715"/>
                  </a:lnTo>
                  <a:lnTo>
                    <a:pt x="12698" y="5981"/>
                  </a:lnTo>
                  <a:lnTo>
                    <a:pt x="12567" y="6180"/>
                  </a:lnTo>
                  <a:lnTo>
                    <a:pt x="12567" y="6446"/>
                  </a:lnTo>
                  <a:lnTo>
                    <a:pt x="12567" y="6645"/>
                  </a:lnTo>
                  <a:lnTo>
                    <a:pt x="12436" y="6845"/>
                  </a:lnTo>
                  <a:lnTo>
                    <a:pt x="12567" y="7111"/>
                  </a:lnTo>
                  <a:lnTo>
                    <a:pt x="12567" y="7177"/>
                  </a:lnTo>
                  <a:lnTo>
                    <a:pt x="12567" y="7310"/>
                  </a:lnTo>
                  <a:lnTo>
                    <a:pt x="12567" y="7443"/>
                  </a:lnTo>
                  <a:lnTo>
                    <a:pt x="12698" y="7642"/>
                  </a:lnTo>
                  <a:lnTo>
                    <a:pt x="12698" y="7842"/>
                  </a:lnTo>
                  <a:lnTo>
                    <a:pt x="12828" y="8108"/>
                  </a:lnTo>
                  <a:lnTo>
                    <a:pt x="12828" y="8373"/>
                  </a:lnTo>
                  <a:lnTo>
                    <a:pt x="12828" y="8639"/>
                  </a:lnTo>
                  <a:lnTo>
                    <a:pt x="12959" y="8839"/>
                  </a:lnTo>
                  <a:lnTo>
                    <a:pt x="12828" y="9104"/>
                  </a:lnTo>
                  <a:lnTo>
                    <a:pt x="12959" y="9370"/>
                  </a:lnTo>
                  <a:lnTo>
                    <a:pt x="12959" y="9636"/>
                  </a:lnTo>
                  <a:lnTo>
                    <a:pt x="13090" y="9902"/>
                  </a:lnTo>
                  <a:lnTo>
                    <a:pt x="12959" y="9969"/>
                  </a:lnTo>
                  <a:lnTo>
                    <a:pt x="13090" y="10168"/>
                  </a:lnTo>
                  <a:lnTo>
                    <a:pt x="12959" y="10234"/>
                  </a:lnTo>
                  <a:lnTo>
                    <a:pt x="12959" y="10367"/>
                  </a:lnTo>
                  <a:lnTo>
                    <a:pt x="13090" y="10567"/>
                  </a:lnTo>
                  <a:lnTo>
                    <a:pt x="13221" y="10832"/>
                  </a:lnTo>
                  <a:lnTo>
                    <a:pt x="13352" y="11098"/>
                  </a:lnTo>
                  <a:lnTo>
                    <a:pt x="13483" y="11364"/>
                  </a:lnTo>
                  <a:lnTo>
                    <a:pt x="13745" y="11630"/>
                  </a:lnTo>
                  <a:lnTo>
                    <a:pt x="13876" y="11962"/>
                  </a:lnTo>
                  <a:lnTo>
                    <a:pt x="14138" y="12228"/>
                  </a:lnTo>
                  <a:lnTo>
                    <a:pt x="14399" y="12560"/>
                  </a:lnTo>
                  <a:lnTo>
                    <a:pt x="14530" y="12760"/>
                  </a:lnTo>
                  <a:lnTo>
                    <a:pt x="14792" y="13026"/>
                  </a:lnTo>
                  <a:lnTo>
                    <a:pt x="14923" y="13159"/>
                  </a:lnTo>
                  <a:lnTo>
                    <a:pt x="15054" y="13225"/>
                  </a:lnTo>
                  <a:lnTo>
                    <a:pt x="15185" y="13225"/>
                  </a:lnTo>
                  <a:lnTo>
                    <a:pt x="15316" y="13092"/>
                  </a:lnTo>
                  <a:lnTo>
                    <a:pt x="15316" y="12959"/>
                  </a:lnTo>
                  <a:lnTo>
                    <a:pt x="15316" y="12694"/>
                  </a:lnTo>
                  <a:lnTo>
                    <a:pt x="15447" y="12494"/>
                  </a:lnTo>
                  <a:lnTo>
                    <a:pt x="15316" y="12228"/>
                  </a:lnTo>
                  <a:lnTo>
                    <a:pt x="15185" y="11896"/>
                  </a:lnTo>
                  <a:lnTo>
                    <a:pt x="15054" y="11697"/>
                  </a:lnTo>
                  <a:lnTo>
                    <a:pt x="14923" y="11431"/>
                  </a:lnTo>
                  <a:lnTo>
                    <a:pt x="14792" y="11231"/>
                  </a:lnTo>
                  <a:lnTo>
                    <a:pt x="14661" y="10966"/>
                  </a:lnTo>
                  <a:lnTo>
                    <a:pt x="14792" y="10633"/>
                  </a:lnTo>
                  <a:lnTo>
                    <a:pt x="14661" y="10434"/>
                  </a:lnTo>
                  <a:lnTo>
                    <a:pt x="14661" y="10101"/>
                  </a:lnTo>
                  <a:lnTo>
                    <a:pt x="14661" y="9836"/>
                  </a:lnTo>
                  <a:lnTo>
                    <a:pt x="14792" y="9636"/>
                  </a:lnTo>
                  <a:lnTo>
                    <a:pt x="15054" y="9370"/>
                  </a:lnTo>
                  <a:lnTo>
                    <a:pt x="15316" y="9104"/>
                  </a:lnTo>
                  <a:lnTo>
                    <a:pt x="15447" y="8839"/>
                  </a:lnTo>
                  <a:lnTo>
                    <a:pt x="15708" y="8706"/>
                  </a:lnTo>
                  <a:lnTo>
                    <a:pt x="15839" y="8706"/>
                  </a:lnTo>
                  <a:lnTo>
                    <a:pt x="15970" y="8706"/>
                  </a:lnTo>
                  <a:lnTo>
                    <a:pt x="16232" y="8772"/>
                  </a:lnTo>
                  <a:lnTo>
                    <a:pt x="16363" y="8772"/>
                  </a:lnTo>
                  <a:lnTo>
                    <a:pt x="16494" y="8839"/>
                  </a:lnTo>
                  <a:lnTo>
                    <a:pt x="16756" y="8972"/>
                  </a:lnTo>
                  <a:lnTo>
                    <a:pt x="16887" y="9104"/>
                  </a:lnTo>
                  <a:lnTo>
                    <a:pt x="17148" y="9238"/>
                  </a:lnTo>
                  <a:lnTo>
                    <a:pt x="17279" y="9437"/>
                  </a:lnTo>
                  <a:lnTo>
                    <a:pt x="17279" y="9503"/>
                  </a:lnTo>
                  <a:lnTo>
                    <a:pt x="17541" y="9769"/>
                  </a:lnTo>
                  <a:lnTo>
                    <a:pt x="17803" y="9902"/>
                  </a:lnTo>
                  <a:lnTo>
                    <a:pt x="17803" y="10101"/>
                  </a:lnTo>
                  <a:lnTo>
                    <a:pt x="18065" y="10367"/>
                  </a:lnTo>
                  <a:lnTo>
                    <a:pt x="18196" y="10567"/>
                  </a:lnTo>
                  <a:lnTo>
                    <a:pt x="18327" y="10766"/>
                  </a:lnTo>
                  <a:lnTo>
                    <a:pt x="18458" y="11032"/>
                  </a:lnTo>
                  <a:lnTo>
                    <a:pt x="18588" y="11298"/>
                  </a:lnTo>
                  <a:lnTo>
                    <a:pt x="18719" y="11364"/>
                  </a:lnTo>
                  <a:lnTo>
                    <a:pt x="18719" y="11563"/>
                  </a:lnTo>
                  <a:lnTo>
                    <a:pt x="18850" y="11763"/>
                  </a:lnTo>
                  <a:lnTo>
                    <a:pt x="18981" y="11962"/>
                  </a:lnTo>
                  <a:lnTo>
                    <a:pt x="18981" y="12162"/>
                  </a:lnTo>
                  <a:lnTo>
                    <a:pt x="19112" y="12361"/>
                  </a:lnTo>
                  <a:lnTo>
                    <a:pt x="19243" y="12560"/>
                  </a:lnTo>
                  <a:lnTo>
                    <a:pt x="19374" y="12627"/>
                  </a:lnTo>
                  <a:lnTo>
                    <a:pt x="19374" y="12760"/>
                  </a:lnTo>
                  <a:lnTo>
                    <a:pt x="19374" y="12826"/>
                  </a:lnTo>
                  <a:lnTo>
                    <a:pt x="19505" y="12959"/>
                  </a:lnTo>
                  <a:lnTo>
                    <a:pt x="19505" y="12959"/>
                  </a:lnTo>
                  <a:lnTo>
                    <a:pt x="19505" y="13026"/>
                  </a:lnTo>
                  <a:lnTo>
                    <a:pt x="19636" y="13358"/>
                  </a:lnTo>
                  <a:lnTo>
                    <a:pt x="19767" y="13690"/>
                  </a:lnTo>
                  <a:lnTo>
                    <a:pt x="19897" y="13823"/>
                  </a:lnTo>
                  <a:lnTo>
                    <a:pt x="20028" y="14156"/>
                  </a:lnTo>
                  <a:lnTo>
                    <a:pt x="20028" y="14488"/>
                  </a:lnTo>
                  <a:lnTo>
                    <a:pt x="20159" y="14754"/>
                  </a:lnTo>
                  <a:lnTo>
                    <a:pt x="20159" y="15020"/>
                  </a:lnTo>
                  <a:lnTo>
                    <a:pt x="20290" y="15286"/>
                  </a:lnTo>
                  <a:lnTo>
                    <a:pt x="20421" y="15551"/>
                  </a:lnTo>
                  <a:lnTo>
                    <a:pt x="20421" y="15817"/>
                  </a:lnTo>
                  <a:lnTo>
                    <a:pt x="20552" y="16017"/>
                  </a:lnTo>
                  <a:lnTo>
                    <a:pt x="20421" y="16283"/>
                  </a:lnTo>
                  <a:lnTo>
                    <a:pt x="20421" y="16548"/>
                  </a:lnTo>
                  <a:lnTo>
                    <a:pt x="20421" y="16880"/>
                  </a:lnTo>
                  <a:lnTo>
                    <a:pt x="20421" y="17080"/>
                  </a:lnTo>
                  <a:lnTo>
                    <a:pt x="20290" y="17279"/>
                  </a:lnTo>
                  <a:lnTo>
                    <a:pt x="20290" y="17479"/>
                  </a:lnTo>
                  <a:lnTo>
                    <a:pt x="20290" y="17678"/>
                  </a:lnTo>
                  <a:lnTo>
                    <a:pt x="20159" y="17944"/>
                  </a:lnTo>
                  <a:lnTo>
                    <a:pt x="20028" y="18210"/>
                  </a:lnTo>
                  <a:lnTo>
                    <a:pt x="19897" y="18343"/>
                  </a:lnTo>
                  <a:lnTo>
                    <a:pt x="19767" y="18476"/>
                  </a:lnTo>
                  <a:lnTo>
                    <a:pt x="19636" y="18675"/>
                  </a:lnTo>
                  <a:lnTo>
                    <a:pt x="19505" y="18941"/>
                  </a:lnTo>
                  <a:lnTo>
                    <a:pt x="19374" y="19074"/>
                  </a:lnTo>
                  <a:lnTo>
                    <a:pt x="19112" y="19207"/>
                  </a:lnTo>
                  <a:lnTo>
                    <a:pt x="18981" y="19406"/>
                  </a:lnTo>
                  <a:lnTo>
                    <a:pt x="18719" y="19539"/>
                  </a:lnTo>
                  <a:lnTo>
                    <a:pt x="18588" y="19605"/>
                  </a:lnTo>
                  <a:lnTo>
                    <a:pt x="18196" y="19805"/>
                  </a:lnTo>
                  <a:lnTo>
                    <a:pt x="17803" y="20004"/>
                  </a:lnTo>
                  <a:lnTo>
                    <a:pt x="17803" y="20071"/>
                  </a:lnTo>
                  <a:lnTo>
                    <a:pt x="17410" y="20137"/>
                  </a:lnTo>
                  <a:lnTo>
                    <a:pt x="17018" y="20270"/>
                  </a:lnTo>
                  <a:lnTo>
                    <a:pt x="16625" y="20337"/>
                  </a:lnTo>
                  <a:lnTo>
                    <a:pt x="16363" y="20337"/>
                  </a:lnTo>
                  <a:lnTo>
                    <a:pt x="15970" y="20403"/>
                  </a:lnTo>
                  <a:lnTo>
                    <a:pt x="15708" y="20337"/>
                  </a:lnTo>
                  <a:lnTo>
                    <a:pt x="15316" y="20337"/>
                  </a:lnTo>
                  <a:lnTo>
                    <a:pt x="14923" y="20204"/>
                  </a:lnTo>
                  <a:lnTo>
                    <a:pt x="14399" y="20137"/>
                  </a:lnTo>
                  <a:lnTo>
                    <a:pt x="14007" y="20071"/>
                  </a:lnTo>
                  <a:lnTo>
                    <a:pt x="13745" y="20004"/>
                  </a:lnTo>
                  <a:lnTo>
                    <a:pt x="13352" y="19871"/>
                  </a:lnTo>
                  <a:lnTo>
                    <a:pt x="12959" y="19672"/>
                  </a:lnTo>
                  <a:lnTo>
                    <a:pt x="12436" y="19539"/>
                  </a:lnTo>
                  <a:lnTo>
                    <a:pt x="12174" y="19406"/>
                  </a:lnTo>
                  <a:lnTo>
                    <a:pt x="11781" y="19207"/>
                  </a:lnTo>
                  <a:lnTo>
                    <a:pt x="11388" y="19074"/>
                  </a:lnTo>
                  <a:lnTo>
                    <a:pt x="10996" y="18808"/>
                  </a:lnTo>
                  <a:lnTo>
                    <a:pt x="10603" y="18608"/>
                  </a:lnTo>
                  <a:lnTo>
                    <a:pt x="10210" y="18343"/>
                  </a:lnTo>
                  <a:lnTo>
                    <a:pt x="9686" y="18143"/>
                  </a:lnTo>
                  <a:lnTo>
                    <a:pt x="9425" y="18010"/>
                  </a:lnTo>
                  <a:lnTo>
                    <a:pt x="9032" y="17745"/>
                  </a:lnTo>
                  <a:lnTo>
                    <a:pt x="8639" y="17479"/>
                  </a:lnTo>
                  <a:lnTo>
                    <a:pt x="8246" y="17213"/>
                  </a:lnTo>
                  <a:lnTo>
                    <a:pt x="7854" y="17014"/>
                  </a:lnTo>
                  <a:lnTo>
                    <a:pt x="7723" y="16748"/>
                  </a:lnTo>
                  <a:lnTo>
                    <a:pt x="7330" y="16482"/>
                  </a:lnTo>
                  <a:lnTo>
                    <a:pt x="7069" y="16216"/>
                  </a:lnTo>
                  <a:lnTo>
                    <a:pt x="6676" y="15950"/>
                  </a:lnTo>
                  <a:lnTo>
                    <a:pt x="6414" y="15751"/>
                  </a:lnTo>
                  <a:lnTo>
                    <a:pt x="6152" y="15485"/>
                  </a:lnTo>
                  <a:lnTo>
                    <a:pt x="5890" y="15153"/>
                  </a:lnTo>
                  <a:lnTo>
                    <a:pt x="5629" y="14820"/>
                  </a:lnTo>
                  <a:lnTo>
                    <a:pt x="5367" y="14421"/>
                  </a:lnTo>
                  <a:lnTo>
                    <a:pt x="5105" y="14089"/>
                  </a:lnTo>
                  <a:lnTo>
                    <a:pt x="4843" y="13757"/>
                  </a:lnTo>
                  <a:lnTo>
                    <a:pt x="4581" y="13425"/>
                  </a:lnTo>
                  <a:lnTo>
                    <a:pt x="4189" y="13026"/>
                  </a:lnTo>
                  <a:lnTo>
                    <a:pt x="4057" y="12694"/>
                  </a:lnTo>
                  <a:lnTo>
                    <a:pt x="3927" y="12361"/>
                  </a:lnTo>
                  <a:lnTo>
                    <a:pt x="3665" y="12029"/>
                  </a:lnTo>
                  <a:lnTo>
                    <a:pt x="3534" y="11763"/>
                  </a:lnTo>
                  <a:lnTo>
                    <a:pt x="3534" y="11364"/>
                  </a:lnTo>
                  <a:lnTo>
                    <a:pt x="3403" y="11098"/>
                  </a:lnTo>
                  <a:lnTo>
                    <a:pt x="3272" y="10832"/>
                  </a:lnTo>
                  <a:lnTo>
                    <a:pt x="3272" y="10500"/>
                  </a:lnTo>
                  <a:lnTo>
                    <a:pt x="3141" y="10101"/>
                  </a:lnTo>
                  <a:lnTo>
                    <a:pt x="3141" y="9836"/>
                  </a:lnTo>
                  <a:lnTo>
                    <a:pt x="3141" y="9570"/>
                  </a:lnTo>
                  <a:lnTo>
                    <a:pt x="3141" y="9238"/>
                  </a:lnTo>
                  <a:lnTo>
                    <a:pt x="3141" y="8972"/>
                  </a:lnTo>
                  <a:lnTo>
                    <a:pt x="3141" y="8639"/>
                  </a:lnTo>
                  <a:lnTo>
                    <a:pt x="3272" y="8373"/>
                  </a:lnTo>
                  <a:lnTo>
                    <a:pt x="3403" y="8108"/>
                  </a:lnTo>
                  <a:lnTo>
                    <a:pt x="3403" y="7842"/>
                  </a:lnTo>
                  <a:lnTo>
                    <a:pt x="3534" y="7576"/>
                  </a:lnTo>
                  <a:lnTo>
                    <a:pt x="3665" y="7377"/>
                  </a:lnTo>
                  <a:lnTo>
                    <a:pt x="3796" y="7177"/>
                  </a:lnTo>
                  <a:lnTo>
                    <a:pt x="3927" y="6978"/>
                  </a:lnTo>
                  <a:lnTo>
                    <a:pt x="4189" y="6712"/>
                  </a:lnTo>
                  <a:lnTo>
                    <a:pt x="4319" y="6513"/>
                  </a:lnTo>
                  <a:lnTo>
                    <a:pt x="4581" y="6313"/>
                  </a:lnTo>
                  <a:lnTo>
                    <a:pt x="4843" y="6247"/>
                  </a:lnTo>
                  <a:lnTo>
                    <a:pt x="4974" y="6180"/>
                  </a:lnTo>
                  <a:lnTo>
                    <a:pt x="4974" y="6180"/>
                  </a:lnTo>
                  <a:lnTo>
                    <a:pt x="4843" y="6180"/>
                  </a:lnTo>
                  <a:lnTo>
                    <a:pt x="4712" y="6247"/>
                  </a:lnTo>
                  <a:lnTo>
                    <a:pt x="4319" y="6313"/>
                  </a:lnTo>
                  <a:lnTo>
                    <a:pt x="4057" y="6380"/>
                  </a:lnTo>
                  <a:lnTo>
                    <a:pt x="3796" y="6513"/>
                  </a:lnTo>
                  <a:lnTo>
                    <a:pt x="3534" y="6645"/>
                  </a:lnTo>
                  <a:lnTo>
                    <a:pt x="3141" y="6779"/>
                  </a:lnTo>
                  <a:lnTo>
                    <a:pt x="2748" y="6978"/>
                  </a:lnTo>
                  <a:lnTo>
                    <a:pt x="2356" y="7111"/>
                  </a:lnTo>
                  <a:lnTo>
                    <a:pt x="2094" y="7310"/>
                  </a:lnTo>
                  <a:lnTo>
                    <a:pt x="1701" y="7377"/>
                  </a:lnTo>
                  <a:lnTo>
                    <a:pt x="1570" y="7576"/>
                  </a:lnTo>
                  <a:lnTo>
                    <a:pt x="1308" y="7642"/>
                  </a:lnTo>
                  <a:lnTo>
                    <a:pt x="1047" y="7775"/>
                  </a:lnTo>
                  <a:lnTo>
                    <a:pt x="785" y="7842"/>
                  </a:lnTo>
                  <a:lnTo>
                    <a:pt x="654" y="8041"/>
                  </a:lnTo>
                  <a:lnTo>
                    <a:pt x="523" y="8307"/>
                  </a:lnTo>
                  <a:lnTo>
                    <a:pt x="261" y="8507"/>
                  </a:lnTo>
                  <a:lnTo>
                    <a:pt x="130" y="8706"/>
                  </a:lnTo>
                  <a:lnTo>
                    <a:pt x="0" y="9038"/>
                  </a:lnTo>
                  <a:lnTo>
                    <a:pt x="130" y="9238"/>
                  </a:lnTo>
                  <a:lnTo>
                    <a:pt x="0" y="9570"/>
                  </a:lnTo>
                  <a:lnTo>
                    <a:pt x="0" y="9902"/>
                  </a:lnTo>
                  <a:lnTo>
                    <a:pt x="0" y="10168"/>
                  </a:lnTo>
                  <a:lnTo>
                    <a:pt x="0" y="10500"/>
                  </a:lnTo>
                  <a:lnTo>
                    <a:pt x="0" y="10832"/>
                  </a:lnTo>
                  <a:lnTo>
                    <a:pt x="0" y="11231"/>
                  </a:lnTo>
                  <a:lnTo>
                    <a:pt x="130" y="11497"/>
                  </a:lnTo>
                  <a:lnTo>
                    <a:pt x="261" y="11896"/>
                  </a:lnTo>
                  <a:lnTo>
                    <a:pt x="392" y="12295"/>
                  </a:lnTo>
                  <a:lnTo>
                    <a:pt x="654" y="12627"/>
                  </a:lnTo>
                  <a:lnTo>
                    <a:pt x="785" y="13026"/>
                  </a:lnTo>
                  <a:lnTo>
                    <a:pt x="916" y="13425"/>
                  </a:lnTo>
                  <a:lnTo>
                    <a:pt x="1047" y="13757"/>
                  </a:lnTo>
                  <a:lnTo>
                    <a:pt x="1439" y="14222"/>
                  </a:lnTo>
                  <a:lnTo>
                    <a:pt x="1701" y="14555"/>
                  </a:lnTo>
                  <a:lnTo>
                    <a:pt x="1963" y="14953"/>
                  </a:lnTo>
                  <a:lnTo>
                    <a:pt x="2225" y="15352"/>
                  </a:lnTo>
                  <a:lnTo>
                    <a:pt x="2617" y="15751"/>
                  </a:lnTo>
                  <a:lnTo>
                    <a:pt x="3010" y="16083"/>
                  </a:lnTo>
                  <a:lnTo>
                    <a:pt x="3272" y="16548"/>
                  </a:lnTo>
                  <a:lnTo>
                    <a:pt x="3665" y="16814"/>
                  </a:lnTo>
                  <a:lnTo>
                    <a:pt x="4057" y="17213"/>
                  </a:lnTo>
                  <a:lnTo>
                    <a:pt x="4581" y="17545"/>
                  </a:lnTo>
                  <a:lnTo>
                    <a:pt x="4974" y="17877"/>
                  </a:lnTo>
                  <a:lnTo>
                    <a:pt x="5497" y="18143"/>
                  </a:lnTo>
                  <a:lnTo>
                    <a:pt x="6414" y="18808"/>
                  </a:lnTo>
                  <a:lnTo>
                    <a:pt x="7592" y="19406"/>
                  </a:lnTo>
                  <a:lnTo>
                    <a:pt x="8639" y="19938"/>
                  </a:lnTo>
                  <a:lnTo>
                    <a:pt x="9556" y="20337"/>
                  </a:lnTo>
                  <a:lnTo>
                    <a:pt x="10472" y="20669"/>
                  </a:lnTo>
                  <a:lnTo>
                    <a:pt x="11388" y="20935"/>
                  </a:lnTo>
                  <a:lnTo>
                    <a:pt x="12174" y="21201"/>
                  </a:lnTo>
                  <a:lnTo>
                    <a:pt x="12959" y="21400"/>
                  </a:lnTo>
                  <a:lnTo>
                    <a:pt x="13876" y="21533"/>
                  </a:lnTo>
                  <a:lnTo>
                    <a:pt x="14530" y="21533"/>
                  </a:lnTo>
                  <a:lnTo>
                    <a:pt x="15316" y="21600"/>
                  </a:lnTo>
                  <a:lnTo>
                    <a:pt x="15970" y="21600"/>
                  </a:lnTo>
                  <a:lnTo>
                    <a:pt x="16625" y="21466"/>
                  </a:lnTo>
                  <a:lnTo>
                    <a:pt x="17279" y="21400"/>
                  </a:lnTo>
                  <a:lnTo>
                    <a:pt x="17803" y="21201"/>
                  </a:lnTo>
                  <a:lnTo>
                    <a:pt x="18327" y="21001"/>
                  </a:lnTo>
                  <a:lnTo>
                    <a:pt x="18850" y="20735"/>
                  </a:lnTo>
                  <a:lnTo>
                    <a:pt x="19243" y="20536"/>
                  </a:lnTo>
                  <a:lnTo>
                    <a:pt x="19897" y="20270"/>
                  </a:lnTo>
                  <a:lnTo>
                    <a:pt x="20159" y="19871"/>
                  </a:lnTo>
                  <a:lnTo>
                    <a:pt x="20290" y="19539"/>
                  </a:lnTo>
                  <a:lnTo>
                    <a:pt x="20683" y="19207"/>
                  </a:lnTo>
                  <a:lnTo>
                    <a:pt x="20945" y="18742"/>
                  </a:lnTo>
                  <a:lnTo>
                    <a:pt x="21207" y="18343"/>
                  </a:lnTo>
                  <a:lnTo>
                    <a:pt x="21468" y="17944"/>
                  </a:lnTo>
                  <a:lnTo>
                    <a:pt x="21337" y="17479"/>
                  </a:lnTo>
                  <a:lnTo>
                    <a:pt x="21468" y="17080"/>
                  </a:lnTo>
                  <a:lnTo>
                    <a:pt x="21600" y="16681"/>
                  </a:lnTo>
                  <a:lnTo>
                    <a:pt x="21468" y="16149"/>
                  </a:lnTo>
                  <a:lnTo>
                    <a:pt x="21468" y="15751"/>
                  </a:lnTo>
                  <a:lnTo>
                    <a:pt x="21337" y="15219"/>
                  </a:lnTo>
                  <a:lnTo>
                    <a:pt x="21207" y="14820"/>
                  </a:lnTo>
                  <a:lnTo>
                    <a:pt x="21076" y="14687"/>
                  </a:lnTo>
                  <a:lnTo>
                    <a:pt x="21076" y="14488"/>
                  </a:lnTo>
                  <a:lnTo>
                    <a:pt x="20945" y="14289"/>
                  </a:lnTo>
                  <a:lnTo>
                    <a:pt x="20945" y="14089"/>
                  </a:lnTo>
                  <a:lnTo>
                    <a:pt x="20683" y="13890"/>
                  </a:lnTo>
                  <a:lnTo>
                    <a:pt x="20552" y="13690"/>
                  </a:lnTo>
                  <a:lnTo>
                    <a:pt x="20552" y="13558"/>
                  </a:lnTo>
                  <a:lnTo>
                    <a:pt x="20421" y="13358"/>
                  </a:lnTo>
                  <a:lnTo>
                    <a:pt x="20290" y="13225"/>
                  </a:lnTo>
                  <a:lnTo>
                    <a:pt x="20159" y="12959"/>
                  </a:lnTo>
                  <a:lnTo>
                    <a:pt x="19897" y="12760"/>
                  </a:lnTo>
                  <a:lnTo>
                    <a:pt x="19897" y="12560"/>
                  </a:lnTo>
                  <a:lnTo>
                    <a:pt x="19636" y="12428"/>
                  </a:lnTo>
                  <a:lnTo>
                    <a:pt x="19505" y="12162"/>
                  </a:lnTo>
                  <a:lnTo>
                    <a:pt x="19374" y="12029"/>
                  </a:lnTo>
                  <a:lnTo>
                    <a:pt x="19112" y="11829"/>
                  </a:lnTo>
                  <a:lnTo>
                    <a:pt x="19112" y="11630"/>
                  </a:lnTo>
                  <a:lnTo>
                    <a:pt x="18850" y="11431"/>
                  </a:lnTo>
                  <a:lnTo>
                    <a:pt x="18588" y="11364"/>
                  </a:lnTo>
                  <a:lnTo>
                    <a:pt x="18588" y="11165"/>
                  </a:lnTo>
                  <a:lnTo>
                    <a:pt x="18327" y="10899"/>
                  </a:lnTo>
                  <a:lnTo>
                    <a:pt x="18065" y="10700"/>
                  </a:lnTo>
                  <a:lnTo>
                    <a:pt x="17934" y="10500"/>
                  </a:lnTo>
                  <a:lnTo>
                    <a:pt x="17672" y="10367"/>
                  </a:lnTo>
                  <a:lnTo>
                    <a:pt x="17541" y="10168"/>
                  </a:lnTo>
                  <a:lnTo>
                    <a:pt x="17279" y="9902"/>
                  </a:lnTo>
                  <a:lnTo>
                    <a:pt x="17018" y="9769"/>
                  </a:lnTo>
                  <a:lnTo>
                    <a:pt x="16625" y="9503"/>
                  </a:lnTo>
                  <a:lnTo>
                    <a:pt x="16494" y="9370"/>
                  </a:lnTo>
                  <a:lnTo>
                    <a:pt x="16101" y="9238"/>
                  </a:lnTo>
                  <a:lnTo>
                    <a:pt x="15970" y="8972"/>
                  </a:lnTo>
                  <a:lnTo>
                    <a:pt x="15708" y="8772"/>
                  </a:lnTo>
                  <a:lnTo>
                    <a:pt x="15578" y="8706"/>
                  </a:lnTo>
                  <a:lnTo>
                    <a:pt x="15316" y="8507"/>
                  </a:lnTo>
                  <a:lnTo>
                    <a:pt x="15316" y="8373"/>
                  </a:lnTo>
                  <a:lnTo>
                    <a:pt x="15185" y="8174"/>
                  </a:lnTo>
                  <a:lnTo>
                    <a:pt x="15054" y="7975"/>
                  </a:lnTo>
                  <a:lnTo>
                    <a:pt x="14923" y="7709"/>
                  </a:lnTo>
                  <a:lnTo>
                    <a:pt x="14923" y="7510"/>
                  </a:lnTo>
                  <a:lnTo>
                    <a:pt x="14792" y="7310"/>
                  </a:lnTo>
                  <a:lnTo>
                    <a:pt x="14661" y="7044"/>
                  </a:lnTo>
                  <a:lnTo>
                    <a:pt x="14661" y="6845"/>
                  </a:lnTo>
                  <a:lnTo>
                    <a:pt x="14661" y="6579"/>
                  </a:lnTo>
                  <a:lnTo>
                    <a:pt x="14661" y="6380"/>
                  </a:lnTo>
                  <a:lnTo>
                    <a:pt x="14792" y="6247"/>
                  </a:lnTo>
                  <a:lnTo>
                    <a:pt x="14661" y="6047"/>
                  </a:lnTo>
                  <a:lnTo>
                    <a:pt x="14792" y="5914"/>
                  </a:lnTo>
                  <a:lnTo>
                    <a:pt x="14792" y="5781"/>
                  </a:lnTo>
                </a:path>
              </a:pathLst>
            </a:custGeom>
            <a:solidFill>
              <a:schemeClr val="folHlink">
                <a:alpha val="100000"/>
              </a:schemeClr>
            </a:solidFill>
            <a:ln w="9525">
              <a:noFill/>
            </a:ln>
          </p:spPr>
          <p:txBody>
            <a:bodyPr/>
            <a:lstStyle/>
            <a:p>
              <a:endParaRPr lang="en-US"/>
            </a:p>
          </p:txBody>
        </p:sp>
      </p:grpSp>
      <p:sp>
        <p:nvSpPr>
          <p:cNvPr id="2051" name="未知"/>
          <p:cNvSpPr>
            <a:spLocks noChangeAspect="1"/>
          </p:cNvSpPr>
          <p:nvPr/>
        </p:nvSpPr>
        <p:spPr>
          <a:xfrm>
            <a:off x="2282825" y="2293938"/>
            <a:ext cx="6897688" cy="4591050"/>
          </a:xfrm>
          <a:custGeom>
            <a:avLst/>
            <a:gdLst/>
            <a:ahLst/>
            <a:cxnLst>
              <a:cxn ang="0">
                <a:pos x="0" y="4572133"/>
              </a:cxn>
              <a:cxn ang="0">
                <a:pos x="5786074" y="0"/>
              </a:cxn>
              <a:cxn ang="0">
                <a:pos x="6882360" y="14878"/>
              </a:cxn>
              <a:cxn ang="0">
                <a:pos x="6897688" y="4591050"/>
              </a:cxn>
              <a:cxn ang="0">
                <a:pos x="0" y="4572133"/>
              </a:cxn>
            </a:cxnLst>
            <a:rect l="0" t="0" r="0" b="0"/>
            <a:pathLst>
              <a:path w="21600" h="21600">
                <a:moveTo>
                  <a:pt x="0" y="21511"/>
                </a:moveTo>
                <a:lnTo>
                  <a:pt x="18119" y="0"/>
                </a:lnTo>
                <a:lnTo>
                  <a:pt x="21552" y="70"/>
                </a:lnTo>
                <a:lnTo>
                  <a:pt x="21600" y="21600"/>
                </a:lnTo>
                <a:lnTo>
                  <a:pt x="0" y="21511"/>
                </a:lnTo>
              </a:path>
            </a:pathLst>
          </a:custGeom>
          <a:solidFill>
            <a:schemeClr val="folHlink">
              <a:alpha val="100000"/>
            </a:schemeClr>
          </a:solidFill>
          <a:ln w="9525">
            <a:noFill/>
          </a:ln>
        </p:spPr>
        <p:txBody>
          <a:bodyPr/>
          <a:lstStyle/>
          <a:p>
            <a:endParaRPr lang="en-US"/>
          </a:p>
        </p:txBody>
      </p:sp>
      <p:sp>
        <p:nvSpPr>
          <p:cNvPr id="2061" name="Rectangle 13"/>
          <p:cNvSpPr>
            <a:spLocks noGrp="1" noChangeArrowheads="1"/>
          </p:cNvSpPr>
          <p:nvPr>
            <p:ph type="ctrTitle" sz="quarter"/>
          </p:nvPr>
        </p:nvSpPr>
        <p:spPr>
          <a:xfrm>
            <a:off x="396875" y="2133600"/>
            <a:ext cx="8423275" cy="1470025"/>
          </a:xfrm>
        </p:spPr>
        <p:txBody>
          <a:bodyPr/>
          <a:lstStyle>
            <a:lvl1pPr algn="ctr">
              <a:defRPr/>
            </a:lvl1pPr>
          </a:lstStyle>
          <a:p>
            <a:pPr lvl="0"/>
            <a:r>
              <a:rPr lang="en-US" altLang="zh-CN" noProof="0"/>
              <a:t>Click to edit Master title style</a:t>
            </a:r>
          </a:p>
        </p:txBody>
      </p:sp>
      <p:sp>
        <p:nvSpPr>
          <p:cNvPr id="2062" name="Rectangle 14"/>
          <p:cNvSpPr>
            <a:spLocks noGrp="1" noChangeArrowheads="1"/>
          </p:cNvSpPr>
          <p:nvPr>
            <p:ph type="subTitle" sz="quarter" idx="1"/>
          </p:nvPr>
        </p:nvSpPr>
        <p:spPr>
          <a:xfrm>
            <a:off x="1371600" y="3886200"/>
            <a:ext cx="6400800" cy="1198563"/>
          </a:xfrm>
        </p:spPr>
        <p:txBody>
          <a:bodyPr anchor="ctr" anchorCtr="1"/>
          <a:lstStyle>
            <a:lvl1pPr marL="0" indent="0">
              <a:buFontTx/>
              <a:buNone/>
              <a:defRPr/>
            </a:lvl1pPr>
          </a:lstStyle>
          <a:p>
            <a:pPr lvl="0"/>
            <a:r>
              <a:rPr lang="en-US" altLang="zh-CN" noProof="0"/>
              <a:t>Click to edit Master subtitle style</a:t>
            </a:r>
          </a:p>
        </p:txBody>
      </p:sp>
      <p:sp>
        <p:nvSpPr>
          <p:cNvPr id="29" name="Rectangle 15"/>
          <p:cNvSpPr>
            <a:spLocks noGrp="1" noChangeArrowheads="1"/>
          </p:cNvSpPr>
          <p:nvPr>
            <p:ph type="dt" sz="quarter" idx="2"/>
          </p:nvPr>
        </p:nvSpPr>
        <p:spPr bwMode="auto">
          <a:xfrm>
            <a:off x="45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lvl="0"/>
            <a:endParaRPr lang="en-US"/>
          </a:p>
        </p:txBody>
      </p:sp>
      <p:sp>
        <p:nvSpPr>
          <p:cNvPr id="30" name="Rectangle 16"/>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lvl="0"/>
            <a:endParaRPr lang="en-US"/>
          </a:p>
        </p:txBody>
      </p:sp>
      <p:sp>
        <p:nvSpPr>
          <p:cNvPr id="31" name="Rectangle 17"/>
          <p:cNvSpPr>
            <a:spLocks noGrp="1" noChangeArrowheads="1"/>
          </p:cNvSpPr>
          <p:nvPr>
            <p:ph type="sldNum" sz="quarter" idx="4"/>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lvl="0"/>
            <a:fld id="{9A0DB2DC-4C9A-4742-B13C-FB6460FD3503}" type="slidenum">
              <a:rPr lang="en-US"/>
              <a:t>‹N›</a:t>
            </a:fld>
            <a:endParaRPr lang="en-US"/>
          </a:p>
        </p:txBody>
      </p:sp>
    </p:spTree>
  </p:cSld>
  <p:clrMapOvr>
    <a:masterClrMapping/>
  </p:clrMapOvr>
  <p:transition spd="med"/>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5" name="PlaceHolder 1"/>
          <p:cNvSpPr>
            <a:spLocks noGrp="1"/>
          </p:cNvSpPr>
          <p:nvPr>
            <p:ph type="subTitle"/>
          </p:nvPr>
        </p:nvSpPr>
        <p:spPr>
          <a:xfrm>
            <a:off x="2337480" y="1455120"/>
            <a:ext cx="4468680" cy="12431880"/>
          </a:xfrm>
          <a:prstGeom prst="rect">
            <a:avLst/>
          </a:prstGeom>
        </p:spPr>
        <p:txBody>
          <a:bodyPr lIns="0" tIns="0" rIns="0" bIns="0" anchor="ctr">
            <a:spAutoFit/>
          </a:bodyPr>
          <a:lstStyle/>
          <a:p>
            <a:pPr algn="ctr"/>
            <a:endParaRPr lang="it-IT" sz="3200" b="0" strike="noStrike" spc="-1">
              <a:latin typeface="Arial" panose="020B0604020202020204"/>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‹N›</a:t>
            </a:fld>
            <a:endParaRPr lang="en-US"/>
          </a:p>
        </p:txBody>
      </p:sp>
    </p:spTree>
  </p:cSld>
  <p:clrMapOvr>
    <a:masterClrMapping/>
  </p:clrMapOvr>
  <p:transition spd="med"/>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‹N›</a:t>
            </a:fld>
            <a:endParaRPr lang="en-US"/>
          </a:p>
        </p:txBody>
      </p:sp>
    </p:spTree>
  </p:cSld>
  <p:clrMapOvr>
    <a:masterClrMapping/>
  </p:clrMapOvr>
  <p:transition spd="med"/>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‹N›</a:t>
            </a:fld>
            <a:endParaRPr lang="en-US"/>
          </a:p>
        </p:txBody>
      </p:sp>
    </p:spTree>
  </p:cSld>
  <p:clrMapOvr>
    <a:masterClrMapping/>
  </p:clrMapOvr>
  <p:transition spd="med"/>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‹N›</a:t>
            </a:fld>
            <a:endParaRPr lang="en-US"/>
          </a:p>
        </p:txBody>
      </p:sp>
    </p:spTree>
  </p:cSld>
  <p:clrMapOvr>
    <a:masterClrMapping/>
  </p:clrMapOvr>
  <p:transition spd="med"/>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‹N›</a:t>
            </a:fld>
            <a:endParaRPr lang="en-US"/>
          </a:p>
        </p:txBody>
      </p:sp>
    </p:spTree>
  </p:cSld>
  <p:clrMapOvr>
    <a:masterClrMapping/>
  </p:clrMapOvr>
  <p:transition spd="med"/>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‹N›</a:t>
            </a:fld>
            <a:endParaRPr lang="en-US"/>
          </a:p>
        </p:txBody>
      </p:sp>
    </p:spTree>
  </p:cSld>
  <p:clrMapOvr>
    <a:masterClrMapping/>
  </p:clrMapOvr>
  <p:transition spd="med"/>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‹N›</a:t>
            </a:fld>
            <a:endParaRPr lang="en-US"/>
          </a:p>
        </p:txBody>
      </p:sp>
    </p:spTree>
  </p:cSld>
  <p:clrMapOvr>
    <a:masterClrMapping/>
  </p:clrMapOvr>
  <p:transition spd="med"/>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‹N›</a:t>
            </a:fld>
            <a:endParaRPr lang="en-US"/>
          </a:p>
        </p:txBody>
      </p:sp>
    </p:spTree>
  </p:cSld>
  <p:clrMapOvr>
    <a:masterClrMapping/>
  </p:clrMapOvr>
  <p:transition spd="med"/>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‹N›</a:t>
            </a:fld>
            <a:endParaRPr lang="en-US"/>
          </a:p>
        </p:txBody>
      </p:sp>
    </p:spTree>
  </p:cSld>
  <p:clrMapOvr>
    <a:masterClrMapping/>
  </p:clrMapOvr>
  <p:transition spd="med"/>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‹N›</a:t>
            </a:fld>
            <a:endParaRPr lang="en-US"/>
          </a:p>
        </p:txBody>
      </p:sp>
    </p:spTree>
  </p:cSld>
  <p:clrMapOvr>
    <a:masterClrMapping/>
  </p:clrMapOvr>
  <p:transition spd="med"/>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6" name="PlaceHolder 1"/>
          <p:cNvSpPr>
            <a:spLocks noGrp="1"/>
          </p:cNvSpPr>
          <p:nvPr>
            <p:ph type="title"/>
          </p:nvPr>
        </p:nvSpPr>
        <p:spPr>
          <a:xfrm>
            <a:off x="2337480" y="1455120"/>
            <a:ext cx="4468680" cy="2681640"/>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557" name="PlaceHolder 2"/>
          <p:cNvSpPr>
            <a:spLocks noGrp="1"/>
          </p:cNvSpPr>
          <p:nvPr>
            <p:ph type="body"/>
          </p:nvPr>
        </p:nvSpPr>
        <p:spPr>
          <a:xfrm>
            <a:off x="1371600" y="381672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
        <p:nvSpPr>
          <p:cNvPr id="558" name="PlaceHolder 3"/>
          <p:cNvSpPr>
            <a:spLocks noGrp="1"/>
          </p:cNvSpPr>
          <p:nvPr>
            <p:ph type="body"/>
          </p:nvPr>
        </p:nvSpPr>
        <p:spPr>
          <a:xfrm>
            <a:off x="4651200" y="3816720"/>
            <a:ext cx="3123000" cy="18514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
        <p:nvSpPr>
          <p:cNvPr id="559" name="PlaceHolder 4"/>
          <p:cNvSpPr>
            <a:spLocks noGrp="1"/>
          </p:cNvSpPr>
          <p:nvPr>
            <p:ph type="body"/>
          </p:nvPr>
        </p:nvSpPr>
        <p:spPr>
          <a:xfrm>
            <a:off x="1371600" y="478404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86CB4B4D-7CA3-9044-876B-883B54F8677D}" type="slidenum">
              <a:rPr/>
              <a:t>‹N›</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2050" name="Group 2"/>
          <p:cNvGrpSpPr>
            <a:grpSpLocks noChangeAspect="1"/>
          </p:cNvGrpSpPr>
          <p:nvPr/>
        </p:nvGrpSpPr>
        <p:grpSpPr>
          <a:xfrm>
            <a:off x="1692275" y="4411663"/>
            <a:ext cx="1866900" cy="2330450"/>
            <a:chOff x="0" y="0"/>
            <a:chExt cx="1188" cy="1367"/>
          </a:xfrm>
        </p:grpSpPr>
        <p:sp>
          <p:nvSpPr>
            <p:cNvPr id="2057" name="未知"/>
            <p:cNvSpPr>
              <a:spLocks noChangeAspect="1"/>
            </p:cNvSpPr>
            <p:nvPr/>
          </p:nvSpPr>
          <p:spPr>
            <a:xfrm>
              <a:off x="698" y="345"/>
              <a:ext cx="490" cy="530"/>
            </a:xfrm>
            <a:custGeom>
              <a:avLst/>
              <a:gdLst/>
              <a:ahLst/>
              <a:cxnLst>
                <a:cxn ang="0">
                  <a:pos x="163" y="127"/>
                </a:cxn>
                <a:cxn ang="0">
                  <a:pos x="168" y="70"/>
                </a:cxn>
                <a:cxn ang="0">
                  <a:pos x="179" y="38"/>
                </a:cxn>
                <a:cxn ang="0">
                  <a:pos x="191" y="18"/>
                </a:cxn>
                <a:cxn ang="0">
                  <a:pos x="204" y="0"/>
                </a:cxn>
                <a:cxn ang="0">
                  <a:pos x="184" y="18"/>
                </a:cxn>
                <a:cxn ang="0">
                  <a:pos x="157" y="54"/>
                </a:cxn>
                <a:cxn ang="0">
                  <a:pos x="127" y="100"/>
                </a:cxn>
                <a:cxn ang="0">
                  <a:pos x="100" y="111"/>
                </a:cxn>
                <a:cxn ang="0">
                  <a:pos x="63" y="91"/>
                </a:cxn>
                <a:cxn ang="0">
                  <a:pos x="25" y="63"/>
                </a:cxn>
                <a:cxn ang="0">
                  <a:pos x="2" y="52"/>
                </a:cxn>
                <a:cxn ang="0">
                  <a:pos x="7" y="66"/>
                </a:cxn>
                <a:cxn ang="0">
                  <a:pos x="41" y="102"/>
                </a:cxn>
                <a:cxn ang="0">
                  <a:pos x="79" y="129"/>
                </a:cxn>
                <a:cxn ang="0">
                  <a:pos x="111" y="154"/>
                </a:cxn>
                <a:cxn ang="0">
                  <a:pos x="132" y="211"/>
                </a:cxn>
                <a:cxn ang="0">
                  <a:pos x="152" y="283"/>
                </a:cxn>
                <a:cxn ang="0">
                  <a:pos x="184" y="360"/>
                </a:cxn>
                <a:cxn ang="0">
                  <a:pos x="222" y="433"/>
                </a:cxn>
                <a:cxn ang="0">
                  <a:pos x="277" y="491"/>
                </a:cxn>
                <a:cxn ang="0">
                  <a:pos x="352" y="528"/>
                </a:cxn>
                <a:cxn ang="0">
                  <a:pos x="413" y="523"/>
                </a:cxn>
                <a:cxn ang="0">
                  <a:pos x="456" y="496"/>
                </a:cxn>
                <a:cxn ang="0">
                  <a:pos x="481" y="444"/>
                </a:cxn>
                <a:cxn ang="0">
                  <a:pos x="490" y="376"/>
                </a:cxn>
                <a:cxn ang="0">
                  <a:pos x="483" y="308"/>
                </a:cxn>
                <a:cxn ang="0">
                  <a:pos x="472" y="272"/>
                </a:cxn>
                <a:cxn ang="0">
                  <a:pos x="456" y="229"/>
                </a:cxn>
                <a:cxn ang="0">
                  <a:pos x="438" y="186"/>
                </a:cxn>
                <a:cxn ang="0">
                  <a:pos x="415" y="143"/>
                </a:cxn>
                <a:cxn ang="0">
                  <a:pos x="388" y="102"/>
                </a:cxn>
                <a:cxn ang="0">
                  <a:pos x="386" y="102"/>
                </a:cxn>
                <a:cxn ang="0">
                  <a:pos x="408" y="145"/>
                </a:cxn>
                <a:cxn ang="0">
                  <a:pos x="433" y="190"/>
                </a:cxn>
                <a:cxn ang="0">
                  <a:pos x="463" y="281"/>
                </a:cxn>
                <a:cxn ang="0">
                  <a:pos x="467" y="374"/>
                </a:cxn>
                <a:cxn ang="0">
                  <a:pos x="449" y="451"/>
                </a:cxn>
                <a:cxn ang="0">
                  <a:pos x="402" y="485"/>
                </a:cxn>
                <a:cxn ang="0">
                  <a:pos x="324" y="462"/>
                </a:cxn>
                <a:cxn ang="0">
                  <a:pos x="290" y="433"/>
                </a:cxn>
                <a:cxn ang="0">
                  <a:pos x="265" y="403"/>
                </a:cxn>
                <a:cxn ang="0">
                  <a:pos x="243" y="369"/>
                </a:cxn>
                <a:cxn ang="0">
                  <a:pos x="225" y="337"/>
                </a:cxn>
                <a:cxn ang="0">
                  <a:pos x="211" y="306"/>
                </a:cxn>
                <a:cxn ang="0">
                  <a:pos x="204" y="281"/>
                </a:cxn>
                <a:cxn ang="0">
                  <a:pos x="186" y="240"/>
                </a:cxn>
                <a:cxn ang="0">
                  <a:pos x="177" y="208"/>
                </a:cxn>
                <a:cxn ang="0">
                  <a:pos x="177" y="199"/>
                </a:cxn>
                <a:cxn ang="0">
                  <a:pos x="193" y="208"/>
                </a:cxn>
                <a:cxn ang="0">
                  <a:pos x="227" y="240"/>
                </a:cxn>
                <a:cxn ang="0">
                  <a:pos x="247" y="249"/>
                </a:cxn>
                <a:cxn ang="0">
                  <a:pos x="238" y="217"/>
                </a:cxn>
                <a:cxn ang="0">
                  <a:pos x="202" y="190"/>
                </a:cxn>
              </a:cxnLst>
              <a:rect l="0" t="0" r="0" b="0"/>
              <a:pathLst>
                <a:path w="21600" h="21600">
                  <a:moveTo>
                    <a:pt x="7799" y="6830"/>
                  </a:moveTo>
                  <a:lnTo>
                    <a:pt x="7499" y="6645"/>
                  </a:lnTo>
                  <a:lnTo>
                    <a:pt x="7399" y="6276"/>
                  </a:lnTo>
                  <a:lnTo>
                    <a:pt x="7299" y="5999"/>
                  </a:lnTo>
                  <a:lnTo>
                    <a:pt x="7299" y="5630"/>
                  </a:lnTo>
                  <a:lnTo>
                    <a:pt x="7199" y="5168"/>
                  </a:lnTo>
                  <a:lnTo>
                    <a:pt x="7199" y="4799"/>
                  </a:lnTo>
                  <a:lnTo>
                    <a:pt x="7199" y="4430"/>
                  </a:lnTo>
                  <a:lnTo>
                    <a:pt x="7299" y="4061"/>
                  </a:lnTo>
                  <a:lnTo>
                    <a:pt x="7399" y="3599"/>
                  </a:lnTo>
                  <a:lnTo>
                    <a:pt x="7399" y="3230"/>
                  </a:lnTo>
                  <a:lnTo>
                    <a:pt x="7399" y="2861"/>
                  </a:lnTo>
                  <a:lnTo>
                    <a:pt x="7499" y="2584"/>
                  </a:lnTo>
                  <a:lnTo>
                    <a:pt x="7599" y="2215"/>
                  </a:lnTo>
                  <a:lnTo>
                    <a:pt x="7699" y="2030"/>
                  </a:lnTo>
                  <a:lnTo>
                    <a:pt x="7799" y="1846"/>
                  </a:lnTo>
                  <a:lnTo>
                    <a:pt x="7799" y="1661"/>
                  </a:lnTo>
                  <a:lnTo>
                    <a:pt x="7899" y="1569"/>
                  </a:lnTo>
                  <a:lnTo>
                    <a:pt x="7999" y="1476"/>
                  </a:lnTo>
                  <a:lnTo>
                    <a:pt x="7999" y="1199"/>
                  </a:lnTo>
                  <a:lnTo>
                    <a:pt x="8199" y="1107"/>
                  </a:lnTo>
                  <a:lnTo>
                    <a:pt x="8299" y="1015"/>
                  </a:lnTo>
                  <a:lnTo>
                    <a:pt x="8499" y="830"/>
                  </a:lnTo>
                  <a:lnTo>
                    <a:pt x="8399" y="738"/>
                  </a:lnTo>
                  <a:lnTo>
                    <a:pt x="8599" y="553"/>
                  </a:lnTo>
                  <a:lnTo>
                    <a:pt x="8599" y="369"/>
                  </a:lnTo>
                  <a:lnTo>
                    <a:pt x="8799" y="276"/>
                  </a:lnTo>
                  <a:lnTo>
                    <a:pt x="8899" y="92"/>
                  </a:lnTo>
                  <a:lnTo>
                    <a:pt x="8999" y="0"/>
                  </a:lnTo>
                  <a:lnTo>
                    <a:pt x="8999" y="0"/>
                  </a:lnTo>
                  <a:lnTo>
                    <a:pt x="8999" y="0"/>
                  </a:lnTo>
                  <a:lnTo>
                    <a:pt x="8999" y="0"/>
                  </a:lnTo>
                  <a:lnTo>
                    <a:pt x="8899" y="0"/>
                  </a:lnTo>
                  <a:lnTo>
                    <a:pt x="8599" y="276"/>
                  </a:lnTo>
                  <a:lnTo>
                    <a:pt x="8399" y="553"/>
                  </a:lnTo>
                  <a:lnTo>
                    <a:pt x="8100" y="738"/>
                  </a:lnTo>
                  <a:lnTo>
                    <a:pt x="7899" y="1015"/>
                  </a:lnTo>
                  <a:lnTo>
                    <a:pt x="7699" y="1107"/>
                  </a:lnTo>
                  <a:lnTo>
                    <a:pt x="7399" y="1384"/>
                  </a:lnTo>
                  <a:lnTo>
                    <a:pt x="7199" y="1661"/>
                  </a:lnTo>
                  <a:lnTo>
                    <a:pt x="7099" y="1938"/>
                  </a:lnTo>
                  <a:lnTo>
                    <a:pt x="6899" y="2215"/>
                  </a:lnTo>
                  <a:lnTo>
                    <a:pt x="6699" y="2492"/>
                  </a:lnTo>
                  <a:lnTo>
                    <a:pt x="6499" y="2769"/>
                  </a:lnTo>
                  <a:lnTo>
                    <a:pt x="6299" y="3046"/>
                  </a:lnTo>
                  <a:lnTo>
                    <a:pt x="6099" y="3322"/>
                  </a:lnTo>
                  <a:lnTo>
                    <a:pt x="5699" y="3784"/>
                  </a:lnTo>
                  <a:lnTo>
                    <a:pt x="5599" y="4061"/>
                  </a:lnTo>
                  <a:lnTo>
                    <a:pt x="5299" y="4430"/>
                  </a:lnTo>
                  <a:lnTo>
                    <a:pt x="5099" y="4522"/>
                  </a:lnTo>
                  <a:lnTo>
                    <a:pt x="4999" y="4615"/>
                  </a:lnTo>
                  <a:lnTo>
                    <a:pt x="4799" y="4615"/>
                  </a:lnTo>
                  <a:lnTo>
                    <a:pt x="4699" y="4522"/>
                  </a:lnTo>
                  <a:lnTo>
                    <a:pt x="4399" y="4522"/>
                  </a:lnTo>
                  <a:lnTo>
                    <a:pt x="4099" y="4338"/>
                  </a:lnTo>
                  <a:lnTo>
                    <a:pt x="3999" y="4338"/>
                  </a:lnTo>
                  <a:lnTo>
                    <a:pt x="3699" y="4061"/>
                  </a:lnTo>
                  <a:lnTo>
                    <a:pt x="3399" y="3968"/>
                  </a:lnTo>
                  <a:lnTo>
                    <a:pt x="3099" y="3784"/>
                  </a:lnTo>
                  <a:lnTo>
                    <a:pt x="2799" y="3692"/>
                  </a:lnTo>
                  <a:lnTo>
                    <a:pt x="2399" y="3599"/>
                  </a:lnTo>
                  <a:lnTo>
                    <a:pt x="2299" y="3322"/>
                  </a:lnTo>
                  <a:lnTo>
                    <a:pt x="1899" y="3230"/>
                  </a:lnTo>
                  <a:lnTo>
                    <a:pt x="1699" y="2953"/>
                  </a:lnTo>
                  <a:lnTo>
                    <a:pt x="1299" y="2861"/>
                  </a:lnTo>
                  <a:lnTo>
                    <a:pt x="1099" y="2584"/>
                  </a:lnTo>
                  <a:lnTo>
                    <a:pt x="799" y="2492"/>
                  </a:lnTo>
                  <a:lnTo>
                    <a:pt x="499" y="2399"/>
                  </a:lnTo>
                  <a:lnTo>
                    <a:pt x="399" y="2399"/>
                  </a:lnTo>
                  <a:lnTo>
                    <a:pt x="299" y="2215"/>
                  </a:lnTo>
                  <a:lnTo>
                    <a:pt x="199" y="2122"/>
                  </a:lnTo>
                  <a:lnTo>
                    <a:pt x="99" y="2122"/>
                  </a:lnTo>
                  <a:lnTo>
                    <a:pt x="0" y="2122"/>
                  </a:lnTo>
                  <a:lnTo>
                    <a:pt x="0" y="2122"/>
                  </a:lnTo>
                  <a:lnTo>
                    <a:pt x="0" y="2215"/>
                  </a:lnTo>
                  <a:lnTo>
                    <a:pt x="0" y="2399"/>
                  </a:lnTo>
                  <a:lnTo>
                    <a:pt x="199" y="2584"/>
                  </a:lnTo>
                  <a:lnTo>
                    <a:pt x="299" y="2676"/>
                  </a:lnTo>
                  <a:lnTo>
                    <a:pt x="499" y="3046"/>
                  </a:lnTo>
                  <a:lnTo>
                    <a:pt x="699" y="3322"/>
                  </a:lnTo>
                  <a:lnTo>
                    <a:pt x="1099" y="3692"/>
                  </a:lnTo>
                  <a:lnTo>
                    <a:pt x="1299" y="3876"/>
                  </a:lnTo>
                  <a:lnTo>
                    <a:pt x="1499" y="4061"/>
                  </a:lnTo>
                  <a:lnTo>
                    <a:pt x="1799" y="4153"/>
                  </a:lnTo>
                  <a:lnTo>
                    <a:pt x="2099" y="4430"/>
                  </a:lnTo>
                  <a:lnTo>
                    <a:pt x="2299" y="4522"/>
                  </a:lnTo>
                  <a:lnTo>
                    <a:pt x="2599" y="4799"/>
                  </a:lnTo>
                  <a:lnTo>
                    <a:pt x="2899" y="4892"/>
                  </a:lnTo>
                  <a:lnTo>
                    <a:pt x="3299" y="5076"/>
                  </a:lnTo>
                  <a:lnTo>
                    <a:pt x="3499" y="5261"/>
                  </a:lnTo>
                  <a:lnTo>
                    <a:pt x="3899" y="5353"/>
                  </a:lnTo>
                  <a:lnTo>
                    <a:pt x="4099" y="5630"/>
                  </a:lnTo>
                  <a:lnTo>
                    <a:pt x="4499" y="5722"/>
                  </a:lnTo>
                  <a:lnTo>
                    <a:pt x="4599" y="5999"/>
                  </a:lnTo>
                  <a:lnTo>
                    <a:pt x="4799" y="6092"/>
                  </a:lnTo>
                  <a:lnTo>
                    <a:pt x="4899" y="6276"/>
                  </a:lnTo>
                  <a:lnTo>
                    <a:pt x="4999" y="6461"/>
                  </a:lnTo>
                  <a:lnTo>
                    <a:pt x="5199" y="6830"/>
                  </a:lnTo>
                  <a:lnTo>
                    <a:pt x="5299" y="7292"/>
                  </a:lnTo>
                  <a:lnTo>
                    <a:pt x="5499" y="7661"/>
                  </a:lnTo>
                  <a:lnTo>
                    <a:pt x="5599" y="8123"/>
                  </a:lnTo>
                  <a:lnTo>
                    <a:pt x="5799" y="8584"/>
                  </a:lnTo>
                  <a:lnTo>
                    <a:pt x="5999" y="9138"/>
                  </a:lnTo>
                  <a:lnTo>
                    <a:pt x="6199" y="9507"/>
                  </a:lnTo>
                  <a:lnTo>
                    <a:pt x="6299" y="10061"/>
                  </a:lnTo>
                  <a:lnTo>
                    <a:pt x="6499" y="10615"/>
                  </a:lnTo>
                  <a:lnTo>
                    <a:pt x="6599" y="11076"/>
                  </a:lnTo>
                  <a:lnTo>
                    <a:pt x="6699" y="11538"/>
                  </a:lnTo>
                  <a:lnTo>
                    <a:pt x="6999" y="12091"/>
                  </a:lnTo>
                  <a:lnTo>
                    <a:pt x="7199" y="12553"/>
                  </a:lnTo>
                  <a:lnTo>
                    <a:pt x="7399" y="13107"/>
                  </a:lnTo>
                  <a:lnTo>
                    <a:pt x="7599" y="13661"/>
                  </a:lnTo>
                  <a:lnTo>
                    <a:pt x="7799" y="14122"/>
                  </a:lnTo>
                  <a:lnTo>
                    <a:pt x="8100" y="14676"/>
                  </a:lnTo>
                  <a:lnTo>
                    <a:pt x="8299" y="15138"/>
                  </a:lnTo>
                  <a:lnTo>
                    <a:pt x="8499" y="15692"/>
                  </a:lnTo>
                  <a:lnTo>
                    <a:pt x="8699" y="16246"/>
                  </a:lnTo>
                  <a:lnTo>
                    <a:pt x="8999" y="16615"/>
                  </a:lnTo>
                  <a:lnTo>
                    <a:pt x="9399" y="17168"/>
                  </a:lnTo>
                  <a:lnTo>
                    <a:pt x="9799" y="17630"/>
                  </a:lnTo>
                  <a:lnTo>
                    <a:pt x="10199" y="17999"/>
                  </a:lnTo>
                  <a:lnTo>
                    <a:pt x="10599" y="18461"/>
                  </a:lnTo>
                  <a:lnTo>
                    <a:pt x="10999" y="18923"/>
                  </a:lnTo>
                  <a:lnTo>
                    <a:pt x="11299" y="19292"/>
                  </a:lnTo>
                  <a:lnTo>
                    <a:pt x="11699" y="19661"/>
                  </a:lnTo>
                  <a:lnTo>
                    <a:pt x="12199" y="20030"/>
                  </a:lnTo>
                  <a:lnTo>
                    <a:pt x="12799" y="20399"/>
                  </a:lnTo>
                  <a:lnTo>
                    <a:pt x="13199" y="20584"/>
                  </a:lnTo>
                  <a:lnTo>
                    <a:pt x="13799" y="20953"/>
                  </a:lnTo>
                  <a:lnTo>
                    <a:pt x="14499" y="21138"/>
                  </a:lnTo>
                  <a:lnTo>
                    <a:pt x="14899" y="21322"/>
                  </a:lnTo>
                  <a:lnTo>
                    <a:pt x="15499" y="21507"/>
                  </a:lnTo>
                  <a:lnTo>
                    <a:pt x="15999" y="21600"/>
                  </a:lnTo>
                  <a:lnTo>
                    <a:pt x="16499" y="21507"/>
                  </a:lnTo>
                  <a:lnTo>
                    <a:pt x="16799" y="21600"/>
                  </a:lnTo>
                  <a:lnTo>
                    <a:pt x="17299" y="21600"/>
                  </a:lnTo>
                  <a:lnTo>
                    <a:pt x="17699" y="21507"/>
                  </a:lnTo>
                  <a:lnTo>
                    <a:pt x="18199" y="21322"/>
                  </a:lnTo>
                  <a:lnTo>
                    <a:pt x="18499" y="21230"/>
                  </a:lnTo>
                  <a:lnTo>
                    <a:pt x="18900" y="21045"/>
                  </a:lnTo>
                  <a:lnTo>
                    <a:pt x="19199" y="20953"/>
                  </a:lnTo>
                  <a:lnTo>
                    <a:pt x="19599" y="20769"/>
                  </a:lnTo>
                  <a:lnTo>
                    <a:pt x="19699" y="20399"/>
                  </a:lnTo>
                  <a:lnTo>
                    <a:pt x="20099" y="20215"/>
                  </a:lnTo>
                  <a:lnTo>
                    <a:pt x="20299" y="19845"/>
                  </a:lnTo>
                  <a:lnTo>
                    <a:pt x="20499" y="19569"/>
                  </a:lnTo>
                  <a:lnTo>
                    <a:pt x="20799" y="19199"/>
                  </a:lnTo>
                  <a:lnTo>
                    <a:pt x="20999" y="18830"/>
                  </a:lnTo>
                  <a:lnTo>
                    <a:pt x="20999" y="18461"/>
                  </a:lnTo>
                  <a:lnTo>
                    <a:pt x="21199" y="18092"/>
                  </a:lnTo>
                  <a:lnTo>
                    <a:pt x="21299" y="17630"/>
                  </a:lnTo>
                  <a:lnTo>
                    <a:pt x="21499" y="17261"/>
                  </a:lnTo>
                  <a:lnTo>
                    <a:pt x="21499" y="16799"/>
                  </a:lnTo>
                  <a:lnTo>
                    <a:pt x="21499" y="16338"/>
                  </a:lnTo>
                  <a:lnTo>
                    <a:pt x="21600" y="15784"/>
                  </a:lnTo>
                  <a:lnTo>
                    <a:pt x="21600" y="15322"/>
                  </a:lnTo>
                  <a:lnTo>
                    <a:pt x="21600" y="14861"/>
                  </a:lnTo>
                  <a:lnTo>
                    <a:pt x="21600" y="14307"/>
                  </a:lnTo>
                  <a:lnTo>
                    <a:pt x="21499" y="13846"/>
                  </a:lnTo>
                  <a:lnTo>
                    <a:pt x="21399" y="13292"/>
                  </a:lnTo>
                  <a:lnTo>
                    <a:pt x="21299" y="12738"/>
                  </a:lnTo>
                  <a:lnTo>
                    <a:pt x="21299" y="12553"/>
                  </a:lnTo>
                  <a:lnTo>
                    <a:pt x="21099" y="12369"/>
                  </a:lnTo>
                  <a:lnTo>
                    <a:pt x="21099" y="12091"/>
                  </a:lnTo>
                  <a:lnTo>
                    <a:pt x="20999" y="11815"/>
                  </a:lnTo>
                  <a:lnTo>
                    <a:pt x="20899" y="11538"/>
                  </a:lnTo>
                  <a:lnTo>
                    <a:pt x="20899" y="11169"/>
                  </a:lnTo>
                  <a:lnTo>
                    <a:pt x="20799" y="11076"/>
                  </a:lnTo>
                  <a:lnTo>
                    <a:pt x="20699" y="10800"/>
                  </a:lnTo>
                  <a:lnTo>
                    <a:pt x="20599" y="10430"/>
                  </a:lnTo>
                  <a:lnTo>
                    <a:pt x="20499" y="10153"/>
                  </a:lnTo>
                  <a:lnTo>
                    <a:pt x="20399" y="9969"/>
                  </a:lnTo>
                  <a:lnTo>
                    <a:pt x="20299" y="9692"/>
                  </a:lnTo>
                  <a:lnTo>
                    <a:pt x="20099" y="9322"/>
                  </a:lnTo>
                  <a:lnTo>
                    <a:pt x="20099" y="9045"/>
                  </a:lnTo>
                  <a:lnTo>
                    <a:pt x="19899" y="8676"/>
                  </a:lnTo>
                  <a:lnTo>
                    <a:pt x="19699" y="8492"/>
                  </a:lnTo>
                  <a:lnTo>
                    <a:pt x="19599" y="8215"/>
                  </a:lnTo>
                  <a:lnTo>
                    <a:pt x="19499" y="7938"/>
                  </a:lnTo>
                  <a:lnTo>
                    <a:pt x="19299" y="7569"/>
                  </a:lnTo>
                  <a:lnTo>
                    <a:pt x="19099" y="7384"/>
                  </a:lnTo>
                  <a:lnTo>
                    <a:pt x="18999" y="7015"/>
                  </a:lnTo>
                  <a:lnTo>
                    <a:pt x="18799" y="6738"/>
                  </a:lnTo>
                  <a:lnTo>
                    <a:pt x="18599" y="6461"/>
                  </a:lnTo>
                  <a:lnTo>
                    <a:pt x="18499" y="6184"/>
                  </a:lnTo>
                  <a:lnTo>
                    <a:pt x="18299" y="5815"/>
                  </a:lnTo>
                  <a:lnTo>
                    <a:pt x="17999" y="5538"/>
                  </a:lnTo>
                  <a:lnTo>
                    <a:pt x="17899" y="5353"/>
                  </a:lnTo>
                  <a:lnTo>
                    <a:pt x="17699" y="4984"/>
                  </a:lnTo>
                  <a:lnTo>
                    <a:pt x="17499" y="4707"/>
                  </a:lnTo>
                  <a:lnTo>
                    <a:pt x="17199" y="4430"/>
                  </a:lnTo>
                  <a:lnTo>
                    <a:pt x="17099" y="4153"/>
                  </a:lnTo>
                  <a:lnTo>
                    <a:pt x="16799" y="3968"/>
                  </a:lnTo>
                  <a:lnTo>
                    <a:pt x="16699" y="3876"/>
                  </a:lnTo>
                  <a:lnTo>
                    <a:pt x="16699" y="3876"/>
                  </a:lnTo>
                  <a:lnTo>
                    <a:pt x="16699" y="3968"/>
                  </a:lnTo>
                  <a:lnTo>
                    <a:pt x="16899" y="4153"/>
                  </a:lnTo>
                  <a:lnTo>
                    <a:pt x="16999" y="4153"/>
                  </a:lnTo>
                  <a:lnTo>
                    <a:pt x="17099" y="4430"/>
                  </a:lnTo>
                  <a:lnTo>
                    <a:pt x="17299" y="4707"/>
                  </a:lnTo>
                  <a:lnTo>
                    <a:pt x="17499" y="4984"/>
                  </a:lnTo>
                  <a:lnTo>
                    <a:pt x="17599" y="5261"/>
                  </a:lnTo>
                  <a:lnTo>
                    <a:pt x="17799" y="5538"/>
                  </a:lnTo>
                  <a:lnTo>
                    <a:pt x="17999" y="5907"/>
                  </a:lnTo>
                  <a:lnTo>
                    <a:pt x="18199" y="6184"/>
                  </a:lnTo>
                  <a:lnTo>
                    <a:pt x="18399" y="6553"/>
                  </a:lnTo>
                  <a:lnTo>
                    <a:pt x="18599" y="6830"/>
                  </a:lnTo>
                  <a:lnTo>
                    <a:pt x="18699" y="7015"/>
                  </a:lnTo>
                  <a:lnTo>
                    <a:pt x="18799" y="7199"/>
                  </a:lnTo>
                  <a:lnTo>
                    <a:pt x="19099" y="7753"/>
                  </a:lnTo>
                  <a:lnTo>
                    <a:pt x="19399" y="8307"/>
                  </a:lnTo>
                  <a:lnTo>
                    <a:pt x="19699" y="8953"/>
                  </a:lnTo>
                  <a:lnTo>
                    <a:pt x="19999" y="9599"/>
                  </a:lnTo>
                  <a:lnTo>
                    <a:pt x="20099" y="10153"/>
                  </a:lnTo>
                  <a:lnTo>
                    <a:pt x="20299" y="10892"/>
                  </a:lnTo>
                  <a:lnTo>
                    <a:pt x="20399" y="11445"/>
                  </a:lnTo>
                  <a:lnTo>
                    <a:pt x="20599" y="12091"/>
                  </a:lnTo>
                  <a:lnTo>
                    <a:pt x="20599" y="12738"/>
                  </a:lnTo>
                  <a:lnTo>
                    <a:pt x="20699" y="13384"/>
                  </a:lnTo>
                  <a:lnTo>
                    <a:pt x="20699" y="14122"/>
                  </a:lnTo>
                  <a:lnTo>
                    <a:pt x="20599" y="14584"/>
                  </a:lnTo>
                  <a:lnTo>
                    <a:pt x="20599" y="15230"/>
                  </a:lnTo>
                  <a:lnTo>
                    <a:pt x="20499" y="15876"/>
                  </a:lnTo>
                  <a:lnTo>
                    <a:pt x="20399" y="16430"/>
                  </a:lnTo>
                  <a:lnTo>
                    <a:pt x="20399" y="16984"/>
                  </a:lnTo>
                  <a:lnTo>
                    <a:pt x="20199" y="17538"/>
                  </a:lnTo>
                  <a:lnTo>
                    <a:pt x="19999" y="17907"/>
                  </a:lnTo>
                  <a:lnTo>
                    <a:pt x="19799" y="18369"/>
                  </a:lnTo>
                  <a:lnTo>
                    <a:pt x="19499" y="18830"/>
                  </a:lnTo>
                  <a:lnTo>
                    <a:pt x="19199" y="19107"/>
                  </a:lnTo>
                  <a:lnTo>
                    <a:pt x="18900" y="19384"/>
                  </a:lnTo>
                  <a:lnTo>
                    <a:pt x="18499" y="19569"/>
                  </a:lnTo>
                  <a:lnTo>
                    <a:pt x="17999" y="19753"/>
                  </a:lnTo>
                  <a:lnTo>
                    <a:pt x="17699" y="19753"/>
                  </a:lnTo>
                  <a:lnTo>
                    <a:pt x="17199" y="19845"/>
                  </a:lnTo>
                  <a:lnTo>
                    <a:pt x="16699" y="19845"/>
                  </a:lnTo>
                  <a:lnTo>
                    <a:pt x="16200" y="19845"/>
                  </a:lnTo>
                  <a:lnTo>
                    <a:pt x="15599" y="19569"/>
                  </a:lnTo>
                  <a:lnTo>
                    <a:pt x="14999" y="19292"/>
                  </a:lnTo>
                  <a:lnTo>
                    <a:pt x="14299" y="18830"/>
                  </a:lnTo>
                  <a:lnTo>
                    <a:pt x="13699" y="18553"/>
                  </a:lnTo>
                  <a:lnTo>
                    <a:pt x="13500" y="18369"/>
                  </a:lnTo>
                  <a:lnTo>
                    <a:pt x="13299" y="18184"/>
                  </a:lnTo>
                  <a:lnTo>
                    <a:pt x="13099" y="18092"/>
                  </a:lnTo>
                  <a:lnTo>
                    <a:pt x="12899" y="17815"/>
                  </a:lnTo>
                  <a:lnTo>
                    <a:pt x="12799" y="17630"/>
                  </a:lnTo>
                  <a:lnTo>
                    <a:pt x="12499" y="17538"/>
                  </a:lnTo>
                  <a:lnTo>
                    <a:pt x="12399" y="17353"/>
                  </a:lnTo>
                  <a:lnTo>
                    <a:pt x="12199" y="17076"/>
                  </a:lnTo>
                  <a:lnTo>
                    <a:pt x="12099" y="16984"/>
                  </a:lnTo>
                  <a:lnTo>
                    <a:pt x="11899" y="16707"/>
                  </a:lnTo>
                  <a:lnTo>
                    <a:pt x="11699" y="16430"/>
                  </a:lnTo>
                  <a:lnTo>
                    <a:pt x="11499" y="16246"/>
                  </a:lnTo>
                  <a:lnTo>
                    <a:pt x="11499" y="16061"/>
                  </a:lnTo>
                  <a:lnTo>
                    <a:pt x="11299" y="15784"/>
                  </a:lnTo>
                  <a:lnTo>
                    <a:pt x="11099" y="15507"/>
                  </a:lnTo>
                  <a:lnTo>
                    <a:pt x="10999" y="15322"/>
                  </a:lnTo>
                  <a:lnTo>
                    <a:pt x="10699" y="15046"/>
                  </a:lnTo>
                  <a:lnTo>
                    <a:pt x="10599" y="14768"/>
                  </a:lnTo>
                  <a:lnTo>
                    <a:pt x="10399" y="14676"/>
                  </a:lnTo>
                  <a:lnTo>
                    <a:pt x="10299" y="14399"/>
                  </a:lnTo>
                  <a:lnTo>
                    <a:pt x="10199" y="14122"/>
                  </a:lnTo>
                  <a:lnTo>
                    <a:pt x="10099" y="13938"/>
                  </a:lnTo>
                  <a:lnTo>
                    <a:pt x="9899" y="13753"/>
                  </a:lnTo>
                  <a:lnTo>
                    <a:pt x="9699" y="13476"/>
                  </a:lnTo>
                  <a:lnTo>
                    <a:pt x="9699" y="13292"/>
                  </a:lnTo>
                  <a:lnTo>
                    <a:pt x="9699" y="13107"/>
                  </a:lnTo>
                  <a:lnTo>
                    <a:pt x="9499" y="12830"/>
                  </a:lnTo>
                  <a:lnTo>
                    <a:pt x="9499" y="12646"/>
                  </a:lnTo>
                  <a:lnTo>
                    <a:pt x="9299" y="12461"/>
                  </a:lnTo>
                  <a:lnTo>
                    <a:pt x="9299" y="12276"/>
                  </a:lnTo>
                  <a:lnTo>
                    <a:pt x="9199" y="12091"/>
                  </a:lnTo>
                  <a:lnTo>
                    <a:pt x="9099" y="11907"/>
                  </a:lnTo>
                  <a:lnTo>
                    <a:pt x="8999" y="11815"/>
                  </a:lnTo>
                  <a:lnTo>
                    <a:pt x="8999" y="11630"/>
                  </a:lnTo>
                  <a:lnTo>
                    <a:pt x="8999" y="11445"/>
                  </a:lnTo>
                  <a:lnTo>
                    <a:pt x="8799" y="11169"/>
                  </a:lnTo>
                  <a:lnTo>
                    <a:pt x="8599" y="10984"/>
                  </a:lnTo>
                  <a:lnTo>
                    <a:pt x="8499" y="10615"/>
                  </a:lnTo>
                  <a:lnTo>
                    <a:pt x="8399" y="10430"/>
                  </a:lnTo>
                  <a:lnTo>
                    <a:pt x="8299" y="10061"/>
                  </a:lnTo>
                  <a:lnTo>
                    <a:pt x="8199" y="9784"/>
                  </a:lnTo>
                  <a:lnTo>
                    <a:pt x="8100" y="9415"/>
                  </a:lnTo>
                  <a:lnTo>
                    <a:pt x="7999" y="9138"/>
                  </a:lnTo>
                  <a:lnTo>
                    <a:pt x="7999" y="8953"/>
                  </a:lnTo>
                  <a:lnTo>
                    <a:pt x="7899" y="8676"/>
                  </a:lnTo>
                  <a:lnTo>
                    <a:pt x="7899" y="8584"/>
                  </a:lnTo>
                  <a:lnTo>
                    <a:pt x="7799" y="8492"/>
                  </a:lnTo>
                  <a:lnTo>
                    <a:pt x="7899" y="8307"/>
                  </a:lnTo>
                  <a:lnTo>
                    <a:pt x="7899" y="8215"/>
                  </a:lnTo>
                  <a:lnTo>
                    <a:pt x="7899" y="8215"/>
                  </a:lnTo>
                  <a:lnTo>
                    <a:pt x="7899" y="8123"/>
                  </a:lnTo>
                  <a:lnTo>
                    <a:pt x="7899" y="8123"/>
                  </a:lnTo>
                  <a:lnTo>
                    <a:pt x="7799" y="8123"/>
                  </a:lnTo>
                  <a:lnTo>
                    <a:pt x="7799" y="8123"/>
                  </a:lnTo>
                  <a:lnTo>
                    <a:pt x="7799" y="8123"/>
                  </a:lnTo>
                  <a:lnTo>
                    <a:pt x="7799" y="8123"/>
                  </a:lnTo>
                  <a:lnTo>
                    <a:pt x="7999" y="8123"/>
                  </a:lnTo>
                  <a:lnTo>
                    <a:pt x="8199" y="8307"/>
                  </a:lnTo>
                  <a:lnTo>
                    <a:pt x="8499" y="8492"/>
                  </a:lnTo>
                  <a:lnTo>
                    <a:pt x="8599" y="8769"/>
                  </a:lnTo>
                  <a:lnTo>
                    <a:pt x="8999" y="8861"/>
                  </a:lnTo>
                  <a:lnTo>
                    <a:pt x="9199" y="9138"/>
                  </a:lnTo>
                  <a:lnTo>
                    <a:pt x="9499" y="9322"/>
                  </a:lnTo>
                  <a:lnTo>
                    <a:pt x="9699" y="9599"/>
                  </a:lnTo>
                  <a:lnTo>
                    <a:pt x="9999" y="9784"/>
                  </a:lnTo>
                  <a:lnTo>
                    <a:pt x="10199" y="9969"/>
                  </a:lnTo>
                  <a:lnTo>
                    <a:pt x="10499" y="10061"/>
                  </a:lnTo>
                  <a:lnTo>
                    <a:pt x="10599" y="10153"/>
                  </a:lnTo>
                  <a:lnTo>
                    <a:pt x="10699" y="10153"/>
                  </a:lnTo>
                  <a:lnTo>
                    <a:pt x="10800" y="10245"/>
                  </a:lnTo>
                  <a:lnTo>
                    <a:pt x="10899" y="10153"/>
                  </a:lnTo>
                  <a:lnTo>
                    <a:pt x="10999" y="9969"/>
                  </a:lnTo>
                  <a:lnTo>
                    <a:pt x="10999" y="9692"/>
                  </a:lnTo>
                  <a:lnTo>
                    <a:pt x="10999" y="9507"/>
                  </a:lnTo>
                  <a:lnTo>
                    <a:pt x="10800" y="9322"/>
                  </a:lnTo>
                  <a:lnTo>
                    <a:pt x="10599" y="9045"/>
                  </a:lnTo>
                  <a:lnTo>
                    <a:pt x="10499" y="8861"/>
                  </a:lnTo>
                  <a:lnTo>
                    <a:pt x="10199" y="8676"/>
                  </a:lnTo>
                  <a:lnTo>
                    <a:pt x="10099" y="8492"/>
                  </a:lnTo>
                  <a:lnTo>
                    <a:pt x="9799" y="8399"/>
                  </a:lnTo>
                  <a:lnTo>
                    <a:pt x="9499" y="8123"/>
                  </a:lnTo>
                  <a:lnTo>
                    <a:pt x="9299" y="7938"/>
                  </a:lnTo>
                  <a:lnTo>
                    <a:pt x="8899" y="7753"/>
                  </a:lnTo>
                  <a:lnTo>
                    <a:pt x="8699" y="7569"/>
                  </a:lnTo>
                  <a:lnTo>
                    <a:pt x="8299" y="7384"/>
                  </a:lnTo>
                  <a:lnTo>
                    <a:pt x="8199" y="7384"/>
                  </a:lnTo>
                  <a:lnTo>
                    <a:pt x="7899" y="7107"/>
                  </a:lnTo>
                  <a:lnTo>
                    <a:pt x="7799" y="6830"/>
                  </a:lnTo>
                </a:path>
              </a:pathLst>
            </a:custGeom>
            <a:solidFill>
              <a:schemeClr val="folHlink">
                <a:alpha val="100000"/>
              </a:schemeClr>
            </a:solidFill>
            <a:ln w="9525">
              <a:noFill/>
            </a:ln>
          </p:spPr>
          <p:txBody>
            <a:bodyPr/>
            <a:lstStyle/>
            <a:p>
              <a:endParaRPr lang="en-US"/>
            </a:p>
          </p:txBody>
        </p:sp>
        <p:sp>
          <p:nvSpPr>
            <p:cNvPr id="2058" name="未知"/>
            <p:cNvSpPr>
              <a:spLocks noChangeAspect="1"/>
            </p:cNvSpPr>
            <p:nvPr/>
          </p:nvSpPr>
          <p:spPr>
            <a:xfrm>
              <a:off x="592" y="513"/>
              <a:ext cx="163" cy="530"/>
            </a:xfrm>
            <a:custGeom>
              <a:avLst/>
              <a:gdLst/>
              <a:ahLst/>
              <a:cxnLst>
                <a:cxn ang="0">
                  <a:pos x="156" y="181"/>
                </a:cxn>
                <a:cxn ang="0">
                  <a:pos x="156" y="163"/>
                </a:cxn>
                <a:cxn ang="0">
                  <a:pos x="156" y="143"/>
                </a:cxn>
                <a:cxn ang="0">
                  <a:pos x="156" y="122"/>
                </a:cxn>
                <a:cxn ang="0">
                  <a:pos x="156" y="100"/>
                </a:cxn>
                <a:cxn ang="0">
                  <a:pos x="156" y="79"/>
                </a:cxn>
                <a:cxn ang="0">
                  <a:pos x="154" y="57"/>
                </a:cxn>
                <a:cxn ang="0">
                  <a:pos x="149" y="38"/>
                </a:cxn>
                <a:cxn ang="0">
                  <a:pos x="138" y="20"/>
                </a:cxn>
                <a:cxn ang="0">
                  <a:pos x="127" y="11"/>
                </a:cxn>
                <a:cxn ang="0">
                  <a:pos x="109" y="0"/>
                </a:cxn>
                <a:cxn ang="0">
                  <a:pos x="100" y="2"/>
                </a:cxn>
                <a:cxn ang="0">
                  <a:pos x="93" y="16"/>
                </a:cxn>
                <a:cxn ang="0">
                  <a:pos x="86" y="34"/>
                </a:cxn>
                <a:cxn ang="0">
                  <a:pos x="88" y="61"/>
                </a:cxn>
                <a:cxn ang="0">
                  <a:pos x="91" y="93"/>
                </a:cxn>
                <a:cxn ang="0">
                  <a:pos x="95" y="125"/>
                </a:cxn>
                <a:cxn ang="0">
                  <a:pos x="100" y="159"/>
                </a:cxn>
                <a:cxn ang="0">
                  <a:pos x="104" y="192"/>
                </a:cxn>
                <a:cxn ang="0">
                  <a:pos x="109" y="222"/>
                </a:cxn>
                <a:cxn ang="0">
                  <a:pos x="115" y="251"/>
                </a:cxn>
                <a:cxn ang="0">
                  <a:pos x="118" y="276"/>
                </a:cxn>
                <a:cxn ang="0">
                  <a:pos x="122" y="308"/>
                </a:cxn>
                <a:cxn ang="0">
                  <a:pos x="125" y="335"/>
                </a:cxn>
                <a:cxn ang="0">
                  <a:pos x="122" y="362"/>
                </a:cxn>
                <a:cxn ang="0">
                  <a:pos x="118" y="383"/>
                </a:cxn>
                <a:cxn ang="0">
                  <a:pos x="115" y="405"/>
                </a:cxn>
                <a:cxn ang="0">
                  <a:pos x="106" y="421"/>
                </a:cxn>
                <a:cxn ang="0">
                  <a:pos x="97" y="439"/>
                </a:cxn>
                <a:cxn ang="0">
                  <a:pos x="86" y="453"/>
                </a:cxn>
                <a:cxn ang="0">
                  <a:pos x="70" y="469"/>
                </a:cxn>
                <a:cxn ang="0">
                  <a:pos x="57" y="482"/>
                </a:cxn>
                <a:cxn ang="0">
                  <a:pos x="43" y="494"/>
                </a:cxn>
                <a:cxn ang="0">
                  <a:pos x="27" y="505"/>
                </a:cxn>
                <a:cxn ang="0">
                  <a:pos x="14" y="516"/>
                </a:cxn>
                <a:cxn ang="0">
                  <a:pos x="5" y="525"/>
                </a:cxn>
                <a:cxn ang="0">
                  <a:pos x="0" y="530"/>
                </a:cxn>
                <a:cxn ang="0">
                  <a:pos x="9" y="521"/>
                </a:cxn>
                <a:cxn ang="0">
                  <a:pos x="27" y="507"/>
                </a:cxn>
                <a:cxn ang="0">
                  <a:pos x="45" y="498"/>
                </a:cxn>
                <a:cxn ang="0">
                  <a:pos x="63" y="487"/>
                </a:cxn>
                <a:cxn ang="0">
                  <a:pos x="79" y="478"/>
                </a:cxn>
                <a:cxn ang="0">
                  <a:pos x="95" y="464"/>
                </a:cxn>
                <a:cxn ang="0">
                  <a:pos x="113" y="451"/>
                </a:cxn>
                <a:cxn ang="0">
                  <a:pos x="127" y="439"/>
                </a:cxn>
                <a:cxn ang="0">
                  <a:pos x="143" y="419"/>
                </a:cxn>
                <a:cxn ang="0">
                  <a:pos x="152" y="399"/>
                </a:cxn>
                <a:cxn ang="0">
                  <a:pos x="156" y="378"/>
                </a:cxn>
                <a:cxn ang="0">
                  <a:pos x="158" y="360"/>
                </a:cxn>
                <a:cxn ang="0">
                  <a:pos x="161" y="344"/>
                </a:cxn>
                <a:cxn ang="0">
                  <a:pos x="161" y="326"/>
                </a:cxn>
                <a:cxn ang="0">
                  <a:pos x="163" y="308"/>
                </a:cxn>
                <a:cxn ang="0">
                  <a:pos x="161" y="290"/>
                </a:cxn>
                <a:cxn ang="0">
                  <a:pos x="161" y="274"/>
                </a:cxn>
                <a:cxn ang="0">
                  <a:pos x="161" y="258"/>
                </a:cxn>
                <a:cxn ang="0">
                  <a:pos x="158" y="242"/>
                </a:cxn>
                <a:cxn ang="0">
                  <a:pos x="156" y="224"/>
                </a:cxn>
                <a:cxn ang="0">
                  <a:pos x="154" y="208"/>
                </a:cxn>
                <a:cxn ang="0">
                  <a:pos x="156" y="192"/>
                </a:cxn>
              </a:cxnLst>
              <a:rect l="0" t="0" r="0" b="0"/>
              <a:pathLst>
                <a:path w="21600" h="21600">
                  <a:moveTo>
                    <a:pt x="20699" y="7845"/>
                  </a:moveTo>
                  <a:lnTo>
                    <a:pt x="20399" y="7661"/>
                  </a:lnTo>
                  <a:lnTo>
                    <a:pt x="20699" y="7384"/>
                  </a:lnTo>
                  <a:lnTo>
                    <a:pt x="20399" y="7199"/>
                  </a:lnTo>
                  <a:lnTo>
                    <a:pt x="20699" y="6923"/>
                  </a:lnTo>
                  <a:lnTo>
                    <a:pt x="20699" y="6645"/>
                  </a:lnTo>
                  <a:lnTo>
                    <a:pt x="20699" y="6461"/>
                  </a:lnTo>
                  <a:lnTo>
                    <a:pt x="20699" y="6092"/>
                  </a:lnTo>
                  <a:lnTo>
                    <a:pt x="20699" y="5815"/>
                  </a:lnTo>
                  <a:lnTo>
                    <a:pt x="20999" y="5538"/>
                  </a:lnTo>
                  <a:lnTo>
                    <a:pt x="20999" y="5261"/>
                  </a:lnTo>
                  <a:lnTo>
                    <a:pt x="20699" y="4984"/>
                  </a:lnTo>
                  <a:lnTo>
                    <a:pt x="20999" y="4707"/>
                  </a:lnTo>
                  <a:lnTo>
                    <a:pt x="20999" y="4338"/>
                  </a:lnTo>
                  <a:lnTo>
                    <a:pt x="20699" y="4061"/>
                  </a:lnTo>
                  <a:lnTo>
                    <a:pt x="20999" y="3784"/>
                  </a:lnTo>
                  <a:lnTo>
                    <a:pt x="20999" y="3507"/>
                  </a:lnTo>
                  <a:lnTo>
                    <a:pt x="20699" y="3230"/>
                  </a:lnTo>
                  <a:lnTo>
                    <a:pt x="20399" y="2861"/>
                  </a:lnTo>
                  <a:lnTo>
                    <a:pt x="20399" y="2584"/>
                  </a:lnTo>
                  <a:lnTo>
                    <a:pt x="20399" y="2307"/>
                  </a:lnTo>
                  <a:lnTo>
                    <a:pt x="20099" y="2122"/>
                  </a:lnTo>
                  <a:lnTo>
                    <a:pt x="19799" y="1846"/>
                  </a:lnTo>
                  <a:lnTo>
                    <a:pt x="19799" y="1569"/>
                  </a:lnTo>
                  <a:lnTo>
                    <a:pt x="19199" y="1291"/>
                  </a:lnTo>
                  <a:lnTo>
                    <a:pt x="18599" y="1107"/>
                  </a:lnTo>
                  <a:lnTo>
                    <a:pt x="18299" y="830"/>
                  </a:lnTo>
                  <a:lnTo>
                    <a:pt x="17999" y="738"/>
                  </a:lnTo>
                  <a:lnTo>
                    <a:pt x="17099" y="645"/>
                  </a:lnTo>
                  <a:lnTo>
                    <a:pt x="16799" y="461"/>
                  </a:lnTo>
                  <a:lnTo>
                    <a:pt x="15899" y="276"/>
                  </a:lnTo>
                  <a:lnTo>
                    <a:pt x="15299" y="184"/>
                  </a:lnTo>
                  <a:lnTo>
                    <a:pt x="14399" y="0"/>
                  </a:lnTo>
                  <a:lnTo>
                    <a:pt x="14099" y="92"/>
                  </a:lnTo>
                  <a:lnTo>
                    <a:pt x="13799" y="92"/>
                  </a:lnTo>
                  <a:lnTo>
                    <a:pt x="13199" y="92"/>
                  </a:lnTo>
                  <a:lnTo>
                    <a:pt x="12899" y="184"/>
                  </a:lnTo>
                  <a:lnTo>
                    <a:pt x="12599" y="461"/>
                  </a:lnTo>
                  <a:lnTo>
                    <a:pt x="12299" y="645"/>
                  </a:lnTo>
                  <a:lnTo>
                    <a:pt x="11999" y="830"/>
                  </a:lnTo>
                  <a:lnTo>
                    <a:pt x="11699" y="1107"/>
                  </a:lnTo>
                  <a:lnTo>
                    <a:pt x="11399" y="1384"/>
                  </a:lnTo>
                  <a:lnTo>
                    <a:pt x="11399" y="1753"/>
                  </a:lnTo>
                  <a:lnTo>
                    <a:pt x="11399" y="2122"/>
                  </a:lnTo>
                  <a:lnTo>
                    <a:pt x="11699" y="2492"/>
                  </a:lnTo>
                  <a:lnTo>
                    <a:pt x="11699" y="2861"/>
                  </a:lnTo>
                  <a:lnTo>
                    <a:pt x="11699" y="3230"/>
                  </a:lnTo>
                  <a:lnTo>
                    <a:pt x="11999" y="3784"/>
                  </a:lnTo>
                  <a:lnTo>
                    <a:pt x="11999" y="4246"/>
                  </a:lnTo>
                  <a:lnTo>
                    <a:pt x="12299" y="4615"/>
                  </a:lnTo>
                  <a:lnTo>
                    <a:pt x="12599" y="5076"/>
                  </a:lnTo>
                  <a:lnTo>
                    <a:pt x="12899" y="5630"/>
                  </a:lnTo>
                  <a:lnTo>
                    <a:pt x="12899" y="5999"/>
                  </a:lnTo>
                  <a:lnTo>
                    <a:pt x="13199" y="6461"/>
                  </a:lnTo>
                  <a:lnTo>
                    <a:pt x="13199" y="7015"/>
                  </a:lnTo>
                  <a:lnTo>
                    <a:pt x="13500" y="7384"/>
                  </a:lnTo>
                  <a:lnTo>
                    <a:pt x="13799" y="7845"/>
                  </a:lnTo>
                  <a:lnTo>
                    <a:pt x="14099" y="8215"/>
                  </a:lnTo>
                  <a:lnTo>
                    <a:pt x="14399" y="8861"/>
                  </a:lnTo>
                  <a:lnTo>
                    <a:pt x="14399" y="9045"/>
                  </a:lnTo>
                  <a:lnTo>
                    <a:pt x="14699" y="9507"/>
                  </a:lnTo>
                  <a:lnTo>
                    <a:pt x="14999" y="9876"/>
                  </a:lnTo>
                  <a:lnTo>
                    <a:pt x="15299" y="10245"/>
                  </a:lnTo>
                  <a:lnTo>
                    <a:pt x="14999" y="10522"/>
                  </a:lnTo>
                  <a:lnTo>
                    <a:pt x="15299" y="10707"/>
                  </a:lnTo>
                  <a:lnTo>
                    <a:pt x="15599" y="11261"/>
                  </a:lnTo>
                  <a:lnTo>
                    <a:pt x="15599" y="11722"/>
                  </a:lnTo>
                  <a:lnTo>
                    <a:pt x="15899" y="12091"/>
                  </a:lnTo>
                  <a:lnTo>
                    <a:pt x="16200" y="12553"/>
                  </a:lnTo>
                  <a:lnTo>
                    <a:pt x="16200" y="12922"/>
                  </a:lnTo>
                  <a:lnTo>
                    <a:pt x="16200" y="13384"/>
                  </a:lnTo>
                  <a:lnTo>
                    <a:pt x="16499" y="13661"/>
                  </a:lnTo>
                  <a:lnTo>
                    <a:pt x="16499" y="14030"/>
                  </a:lnTo>
                  <a:lnTo>
                    <a:pt x="16499" y="14399"/>
                  </a:lnTo>
                  <a:lnTo>
                    <a:pt x="16200" y="14768"/>
                  </a:lnTo>
                  <a:lnTo>
                    <a:pt x="16200" y="15046"/>
                  </a:lnTo>
                  <a:lnTo>
                    <a:pt x="15899" y="15322"/>
                  </a:lnTo>
                  <a:lnTo>
                    <a:pt x="15599" y="15599"/>
                  </a:lnTo>
                  <a:lnTo>
                    <a:pt x="15599" y="15876"/>
                  </a:lnTo>
                  <a:lnTo>
                    <a:pt x="15299" y="16153"/>
                  </a:lnTo>
                  <a:lnTo>
                    <a:pt x="15299" y="16522"/>
                  </a:lnTo>
                  <a:lnTo>
                    <a:pt x="14699" y="16615"/>
                  </a:lnTo>
                  <a:lnTo>
                    <a:pt x="14399" y="16892"/>
                  </a:lnTo>
                  <a:lnTo>
                    <a:pt x="14099" y="17168"/>
                  </a:lnTo>
                  <a:lnTo>
                    <a:pt x="13799" y="17445"/>
                  </a:lnTo>
                  <a:lnTo>
                    <a:pt x="13500" y="17630"/>
                  </a:lnTo>
                  <a:lnTo>
                    <a:pt x="12899" y="17907"/>
                  </a:lnTo>
                  <a:lnTo>
                    <a:pt x="11999" y="18092"/>
                  </a:lnTo>
                  <a:lnTo>
                    <a:pt x="11699" y="18369"/>
                  </a:lnTo>
                  <a:lnTo>
                    <a:pt x="11399" y="18461"/>
                  </a:lnTo>
                  <a:lnTo>
                    <a:pt x="10800" y="18645"/>
                  </a:lnTo>
                  <a:lnTo>
                    <a:pt x="9899" y="18923"/>
                  </a:lnTo>
                  <a:lnTo>
                    <a:pt x="9299" y="19107"/>
                  </a:lnTo>
                  <a:lnTo>
                    <a:pt x="8699" y="19292"/>
                  </a:lnTo>
                  <a:lnTo>
                    <a:pt x="7799" y="19569"/>
                  </a:lnTo>
                  <a:lnTo>
                    <a:pt x="7499" y="19661"/>
                  </a:lnTo>
                  <a:lnTo>
                    <a:pt x="6599" y="19938"/>
                  </a:lnTo>
                  <a:lnTo>
                    <a:pt x="5999" y="20030"/>
                  </a:lnTo>
                  <a:lnTo>
                    <a:pt x="5699" y="20122"/>
                  </a:lnTo>
                  <a:lnTo>
                    <a:pt x="5099" y="20307"/>
                  </a:lnTo>
                  <a:lnTo>
                    <a:pt x="4199" y="20399"/>
                  </a:lnTo>
                  <a:lnTo>
                    <a:pt x="3599" y="20584"/>
                  </a:lnTo>
                  <a:lnTo>
                    <a:pt x="3299" y="20676"/>
                  </a:lnTo>
                  <a:lnTo>
                    <a:pt x="2700" y="20861"/>
                  </a:lnTo>
                  <a:lnTo>
                    <a:pt x="1799" y="21045"/>
                  </a:lnTo>
                  <a:lnTo>
                    <a:pt x="1499" y="21230"/>
                  </a:lnTo>
                  <a:lnTo>
                    <a:pt x="899" y="21322"/>
                  </a:lnTo>
                  <a:lnTo>
                    <a:pt x="599" y="21415"/>
                  </a:lnTo>
                  <a:lnTo>
                    <a:pt x="0" y="21507"/>
                  </a:lnTo>
                  <a:lnTo>
                    <a:pt x="0" y="21600"/>
                  </a:lnTo>
                  <a:lnTo>
                    <a:pt x="0" y="21600"/>
                  </a:lnTo>
                  <a:lnTo>
                    <a:pt x="0" y="21507"/>
                  </a:lnTo>
                  <a:lnTo>
                    <a:pt x="299" y="21415"/>
                  </a:lnTo>
                  <a:lnTo>
                    <a:pt x="1199" y="21230"/>
                  </a:lnTo>
                  <a:lnTo>
                    <a:pt x="1799" y="21045"/>
                  </a:lnTo>
                  <a:lnTo>
                    <a:pt x="2700" y="20861"/>
                  </a:lnTo>
                  <a:lnTo>
                    <a:pt x="3599" y="20676"/>
                  </a:lnTo>
                  <a:lnTo>
                    <a:pt x="4199" y="20492"/>
                  </a:lnTo>
                  <a:lnTo>
                    <a:pt x="5099" y="20492"/>
                  </a:lnTo>
                  <a:lnTo>
                    <a:pt x="5999" y="20307"/>
                  </a:lnTo>
                  <a:lnTo>
                    <a:pt x="6899" y="20215"/>
                  </a:lnTo>
                  <a:lnTo>
                    <a:pt x="7799" y="20030"/>
                  </a:lnTo>
                  <a:lnTo>
                    <a:pt x="8399" y="19845"/>
                  </a:lnTo>
                  <a:lnTo>
                    <a:pt x="9299" y="19753"/>
                  </a:lnTo>
                  <a:lnTo>
                    <a:pt x="9899" y="19569"/>
                  </a:lnTo>
                  <a:lnTo>
                    <a:pt x="10499" y="19476"/>
                  </a:lnTo>
                  <a:lnTo>
                    <a:pt x="11399" y="19199"/>
                  </a:lnTo>
                  <a:lnTo>
                    <a:pt x="12299" y="19015"/>
                  </a:lnTo>
                  <a:lnTo>
                    <a:pt x="12599" y="18923"/>
                  </a:lnTo>
                  <a:lnTo>
                    <a:pt x="13799" y="18738"/>
                  </a:lnTo>
                  <a:lnTo>
                    <a:pt x="14699" y="18553"/>
                  </a:lnTo>
                  <a:lnTo>
                    <a:pt x="14999" y="18369"/>
                  </a:lnTo>
                  <a:lnTo>
                    <a:pt x="15899" y="18184"/>
                  </a:lnTo>
                  <a:lnTo>
                    <a:pt x="16799" y="17999"/>
                  </a:lnTo>
                  <a:lnTo>
                    <a:pt x="16799" y="17907"/>
                  </a:lnTo>
                  <a:lnTo>
                    <a:pt x="17699" y="17630"/>
                  </a:lnTo>
                  <a:lnTo>
                    <a:pt x="17999" y="17353"/>
                  </a:lnTo>
                  <a:lnTo>
                    <a:pt x="18900" y="17076"/>
                  </a:lnTo>
                  <a:lnTo>
                    <a:pt x="19199" y="16892"/>
                  </a:lnTo>
                  <a:lnTo>
                    <a:pt x="19799" y="16615"/>
                  </a:lnTo>
                  <a:lnTo>
                    <a:pt x="20099" y="16246"/>
                  </a:lnTo>
                  <a:lnTo>
                    <a:pt x="20099" y="16061"/>
                  </a:lnTo>
                  <a:lnTo>
                    <a:pt x="20699" y="15784"/>
                  </a:lnTo>
                  <a:lnTo>
                    <a:pt x="20699" y="15415"/>
                  </a:lnTo>
                  <a:lnTo>
                    <a:pt x="20999" y="14953"/>
                  </a:lnTo>
                  <a:lnTo>
                    <a:pt x="20999" y="14768"/>
                  </a:lnTo>
                  <a:lnTo>
                    <a:pt x="20999" y="14676"/>
                  </a:lnTo>
                  <a:lnTo>
                    <a:pt x="20999" y="14492"/>
                  </a:lnTo>
                  <a:lnTo>
                    <a:pt x="20999" y="14215"/>
                  </a:lnTo>
                  <a:lnTo>
                    <a:pt x="21299" y="14030"/>
                  </a:lnTo>
                  <a:lnTo>
                    <a:pt x="21299" y="13753"/>
                  </a:lnTo>
                  <a:lnTo>
                    <a:pt x="21299" y="13569"/>
                  </a:lnTo>
                  <a:lnTo>
                    <a:pt x="21299" y="13292"/>
                  </a:lnTo>
                  <a:lnTo>
                    <a:pt x="21299" y="13107"/>
                  </a:lnTo>
                  <a:lnTo>
                    <a:pt x="21299" y="12922"/>
                  </a:lnTo>
                  <a:lnTo>
                    <a:pt x="21600" y="12553"/>
                  </a:lnTo>
                  <a:lnTo>
                    <a:pt x="21299" y="12369"/>
                  </a:lnTo>
                  <a:lnTo>
                    <a:pt x="21600" y="12091"/>
                  </a:lnTo>
                  <a:lnTo>
                    <a:pt x="21299" y="11815"/>
                  </a:lnTo>
                  <a:lnTo>
                    <a:pt x="20999" y="11538"/>
                  </a:lnTo>
                  <a:lnTo>
                    <a:pt x="21299" y="11445"/>
                  </a:lnTo>
                  <a:lnTo>
                    <a:pt x="21299" y="11169"/>
                  </a:lnTo>
                  <a:lnTo>
                    <a:pt x="21299" y="10892"/>
                  </a:lnTo>
                  <a:lnTo>
                    <a:pt x="20999" y="10707"/>
                  </a:lnTo>
                  <a:lnTo>
                    <a:pt x="21299" y="10522"/>
                  </a:lnTo>
                  <a:lnTo>
                    <a:pt x="20999" y="10245"/>
                  </a:lnTo>
                  <a:lnTo>
                    <a:pt x="21299" y="9969"/>
                  </a:lnTo>
                  <a:lnTo>
                    <a:pt x="20999" y="9876"/>
                  </a:lnTo>
                  <a:lnTo>
                    <a:pt x="20999" y="9599"/>
                  </a:lnTo>
                  <a:lnTo>
                    <a:pt x="20699" y="9322"/>
                  </a:lnTo>
                  <a:lnTo>
                    <a:pt x="20699" y="9138"/>
                  </a:lnTo>
                  <a:lnTo>
                    <a:pt x="20699" y="8861"/>
                  </a:lnTo>
                  <a:lnTo>
                    <a:pt x="20699" y="8676"/>
                  </a:lnTo>
                  <a:lnTo>
                    <a:pt x="20399" y="8492"/>
                  </a:lnTo>
                  <a:lnTo>
                    <a:pt x="20699" y="8307"/>
                  </a:lnTo>
                  <a:lnTo>
                    <a:pt x="20399" y="8030"/>
                  </a:lnTo>
                  <a:lnTo>
                    <a:pt x="20699" y="7845"/>
                  </a:lnTo>
                </a:path>
              </a:pathLst>
            </a:custGeom>
            <a:solidFill>
              <a:schemeClr val="folHlink">
                <a:alpha val="100000"/>
              </a:schemeClr>
            </a:solidFill>
            <a:ln w="9525">
              <a:noFill/>
            </a:ln>
          </p:spPr>
          <p:txBody>
            <a:bodyPr/>
            <a:lstStyle/>
            <a:p>
              <a:endParaRPr lang="en-US"/>
            </a:p>
          </p:txBody>
        </p:sp>
        <p:sp>
          <p:nvSpPr>
            <p:cNvPr id="2059" name="未知"/>
            <p:cNvSpPr>
              <a:spLocks noChangeAspect="1"/>
            </p:cNvSpPr>
            <p:nvPr/>
          </p:nvSpPr>
          <p:spPr>
            <a:xfrm>
              <a:off x="297" y="499"/>
              <a:ext cx="352" cy="408"/>
            </a:xfrm>
            <a:custGeom>
              <a:avLst/>
              <a:gdLst/>
              <a:ahLst/>
              <a:cxnLst>
                <a:cxn ang="0">
                  <a:pos x="179" y="34"/>
                </a:cxn>
                <a:cxn ang="0">
                  <a:pos x="157" y="48"/>
                </a:cxn>
                <a:cxn ang="0">
                  <a:pos x="132" y="61"/>
                </a:cxn>
                <a:cxn ang="0">
                  <a:pos x="104" y="75"/>
                </a:cxn>
                <a:cxn ang="0">
                  <a:pos x="79" y="91"/>
                </a:cxn>
                <a:cxn ang="0">
                  <a:pos x="54" y="104"/>
                </a:cxn>
                <a:cxn ang="0">
                  <a:pos x="30" y="118"/>
                </a:cxn>
                <a:cxn ang="0">
                  <a:pos x="7" y="134"/>
                </a:cxn>
                <a:cxn ang="0">
                  <a:pos x="7" y="136"/>
                </a:cxn>
                <a:cxn ang="0">
                  <a:pos x="34" y="129"/>
                </a:cxn>
                <a:cxn ang="0">
                  <a:pos x="68" y="118"/>
                </a:cxn>
                <a:cxn ang="0">
                  <a:pos x="98" y="107"/>
                </a:cxn>
                <a:cxn ang="0">
                  <a:pos x="116" y="93"/>
                </a:cxn>
                <a:cxn ang="0">
                  <a:pos x="134" y="77"/>
                </a:cxn>
                <a:cxn ang="0">
                  <a:pos x="159" y="63"/>
                </a:cxn>
                <a:cxn ang="0">
                  <a:pos x="182" y="52"/>
                </a:cxn>
                <a:cxn ang="0">
                  <a:pos x="204" y="43"/>
                </a:cxn>
                <a:cxn ang="0">
                  <a:pos x="229" y="39"/>
                </a:cxn>
                <a:cxn ang="0">
                  <a:pos x="248" y="39"/>
                </a:cxn>
                <a:cxn ang="0">
                  <a:pos x="266" y="48"/>
                </a:cxn>
                <a:cxn ang="0">
                  <a:pos x="282" y="73"/>
                </a:cxn>
                <a:cxn ang="0">
                  <a:pos x="295" y="102"/>
                </a:cxn>
                <a:cxn ang="0">
                  <a:pos x="302" y="134"/>
                </a:cxn>
                <a:cxn ang="0">
                  <a:pos x="307" y="168"/>
                </a:cxn>
                <a:cxn ang="0">
                  <a:pos x="307" y="202"/>
                </a:cxn>
                <a:cxn ang="0">
                  <a:pos x="304" y="231"/>
                </a:cxn>
                <a:cxn ang="0">
                  <a:pos x="300" y="263"/>
                </a:cxn>
                <a:cxn ang="0">
                  <a:pos x="295" y="292"/>
                </a:cxn>
                <a:cxn ang="0">
                  <a:pos x="284" y="290"/>
                </a:cxn>
                <a:cxn ang="0">
                  <a:pos x="254" y="263"/>
                </a:cxn>
                <a:cxn ang="0">
                  <a:pos x="223" y="238"/>
                </a:cxn>
                <a:cxn ang="0">
                  <a:pos x="207" y="240"/>
                </a:cxn>
                <a:cxn ang="0">
                  <a:pos x="218" y="281"/>
                </a:cxn>
                <a:cxn ang="0">
                  <a:pos x="238" y="311"/>
                </a:cxn>
                <a:cxn ang="0">
                  <a:pos x="263" y="340"/>
                </a:cxn>
                <a:cxn ang="0">
                  <a:pos x="279" y="369"/>
                </a:cxn>
                <a:cxn ang="0">
                  <a:pos x="295" y="394"/>
                </a:cxn>
                <a:cxn ang="0">
                  <a:pos x="318" y="406"/>
                </a:cxn>
                <a:cxn ang="0">
                  <a:pos x="345" y="406"/>
                </a:cxn>
                <a:cxn ang="0">
                  <a:pos x="352" y="403"/>
                </a:cxn>
                <a:cxn ang="0">
                  <a:pos x="347" y="381"/>
                </a:cxn>
                <a:cxn ang="0">
                  <a:pos x="347" y="340"/>
                </a:cxn>
                <a:cxn ang="0">
                  <a:pos x="350" y="301"/>
                </a:cxn>
                <a:cxn ang="0">
                  <a:pos x="350" y="267"/>
                </a:cxn>
                <a:cxn ang="0">
                  <a:pos x="350" y="245"/>
                </a:cxn>
                <a:cxn ang="0">
                  <a:pos x="347" y="227"/>
                </a:cxn>
                <a:cxn ang="0">
                  <a:pos x="345" y="206"/>
                </a:cxn>
                <a:cxn ang="0">
                  <a:pos x="343" y="184"/>
                </a:cxn>
                <a:cxn ang="0">
                  <a:pos x="341" y="161"/>
                </a:cxn>
                <a:cxn ang="0">
                  <a:pos x="338" y="138"/>
                </a:cxn>
                <a:cxn ang="0">
                  <a:pos x="334" y="113"/>
                </a:cxn>
                <a:cxn ang="0">
                  <a:pos x="332" y="91"/>
                </a:cxn>
                <a:cxn ang="0">
                  <a:pos x="311" y="36"/>
                </a:cxn>
                <a:cxn ang="0">
                  <a:pos x="275" y="7"/>
                </a:cxn>
                <a:cxn ang="0">
                  <a:pos x="234" y="2"/>
                </a:cxn>
                <a:cxn ang="0">
                  <a:pos x="198" y="16"/>
                </a:cxn>
              </a:cxnLst>
              <a:rect l="0" t="0" r="0" b="0"/>
              <a:pathLst>
                <a:path w="21600" h="21600">
                  <a:moveTo>
                    <a:pt x="11845" y="1079"/>
                  </a:moveTo>
                  <a:lnTo>
                    <a:pt x="11705" y="1319"/>
                  </a:lnTo>
                  <a:lnTo>
                    <a:pt x="11287" y="1559"/>
                  </a:lnTo>
                  <a:lnTo>
                    <a:pt x="11008" y="1799"/>
                  </a:lnTo>
                  <a:lnTo>
                    <a:pt x="10590" y="1919"/>
                  </a:lnTo>
                  <a:lnTo>
                    <a:pt x="10172" y="2159"/>
                  </a:lnTo>
                  <a:lnTo>
                    <a:pt x="9754" y="2399"/>
                  </a:lnTo>
                  <a:lnTo>
                    <a:pt x="9615" y="2519"/>
                  </a:lnTo>
                  <a:lnTo>
                    <a:pt x="9197" y="2759"/>
                  </a:lnTo>
                  <a:lnTo>
                    <a:pt x="8779" y="2879"/>
                  </a:lnTo>
                  <a:lnTo>
                    <a:pt x="8361" y="3119"/>
                  </a:lnTo>
                  <a:lnTo>
                    <a:pt x="8082" y="3239"/>
                  </a:lnTo>
                  <a:lnTo>
                    <a:pt x="7524" y="3359"/>
                  </a:lnTo>
                  <a:lnTo>
                    <a:pt x="7246" y="3599"/>
                  </a:lnTo>
                  <a:lnTo>
                    <a:pt x="6828" y="3719"/>
                  </a:lnTo>
                  <a:lnTo>
                    <a:pt x="6410" y="3959"/>
                  </a:lnTo>
                  <a:lnTo>
                    <a:pt x="5991" y="4199"/>
                  </a:lnTo>
                  <a:lnTo>
                    <a:pt x="5574" y="4319"/>
                  </a:lnTo>
                  <a:lnTo>
                    <a:pt x="5295" y="4559"/>
                  </a:lnTo>
                  <a:lnTo>
                    <a:pt x="4877" y="4799"/>
                  </a:lnTo>
                  <a:lnTo>
                    <a:pt x="4459" y="4919"/>
                  </a:lnTo>
                  <a:lnTo>
                    <a:pt x="4041" y="5159"/>
                  </a:lnTo>
                  <a:lnTo>
                    <a:pt x="3762" y="5279"/>
                  </a:lnTo>
                  <a:lnTo>
                    <a:pt x="3344" y="5519"/>
                  </a:lnTo>
                  <a:lnTo>
                    <a:pt x="2926" y="5759"/>
                  </a:lnTo>
                  <a:lnTo>
                    <a:pt x="2508" y="5879"/>
                  </a:lnTo>
                  <a:lnTo>
                    <a:pt x="2229" y="6119"/>
                  </a:lnTo>
                  <a:lnTo>
                    <a:pt x="1811" y="6239"/>
                  </a:lnTo>
                  <a:lnTo>
                    <a:pt x="1393" y="6479"/>
                  </a:lnTo>
                  <a:lnTo>
                    <a:pt x="1114" y="6599"/>
                  </a:lnTo>
                  <a:lnTo>
                    <a:pt x="696" y="6839"/>
                  </a:lnTo>
                  <a:lnTo>
                    <a:pt x="417" y="7079"/>
                  </a:lnTo>
                  <a:lnTo>
                    <a:pt x="0" y="7319"/>
                  </a:lnTo>
                  <a:lnTo>
                    <a:pt x="0" y="7319"/>
                  </a:lnTo>
                  <a:lnTo>
                    <a:pt x="139" y="7319"/>
                  </a:lnTo>
                  <a:lnTo>
                    <a:pt x="417" y="7199"/>
                  </a:lnTo>
                  <a:lnTo>
                    <a:pt x="696" y="7199"/>
                  </a:lnTo>
                  <a:lnTo>
                    <a:pt x="1254" y="7079"/>
                  </a:lnTo>
                  <a:lnTo>
                    <a:pt x="1532" y="6959"/>
                  </a:lnTo>
                  <a:lnTo>
                    <a:pt x="2090" y="6839"/>
                  </a:lnTo>
                  <a:lnTo>
                    <a:pt x="2647" y="6719"/>
                  </a:lnTo>
                  <a:lnTo>
                    <a:pt x="3344" y="6479"/>
                  </a:lnTo>
                  <a:lnTo>
                    <a:pt x="3623" y="6479"/>
                  </a:lnTo>
                  <a:lnTo>
                    <a:pt x="4180" y="6239"/>
                  </a:lnTo>
                  <a:lnTo>
                    <a:pt x="4877" y="5999"/>
                  </a:lnTo>
                  <a:lnTo>
                    <a:pt x="5434" y="5879"/>
                  </a:lnTo>
                  <a:lnTo>
                    <a:pt x="5852" y="5759"/>
                  </a:lnTo>
                  <a:lnTo>
                    <a:pt x="5991" y="5639"/>
                  </a:lnTo>
                  <a:lnTo>
                    <a:pt x="6410" y="5279"/>
                  </a:lnTo>
                  <a:lnTo>
                    <a:pt x="6689" y="5279"/>
                  </a:lnTo>
                  <a:lnTo>
                    <a:pt x="6967" y="5039"/>
                  </a:lnTo>
                  <a:lnTo>
                    <a:pt x="7106" y="4919"/>
                  </a:lnTo>
                  <a:lnTo>
                    <a:pt x="7524" y="4559"/>
                  </a:lnTo>
                  <a:lnTo>
                    <a:pt x="7803" y="4559"/>
                  </a:lnTo>
                  <a:lnTo>
                    <a:pt x="7803" y="4319"/>
                  </a:lnTo>
                  <a:lnTo>
                    <a:pt x="8221" y="4079"/>
                  </a:lnTo>
                  <a:lnTo>
                    <a:pt x="8639" y="3959"/>
                  </a:lnTo>
                  <a:lnTo>
                    <a:pt x="9057" y="3719"/>
                  </a:lnTo>
                  <a:lnTo>
                    <a:pt x="9336" y="3599"/>
                  </a:lnTo>
                  <a:lnTo>
                    <a:pt x="9754" y="3359"/>
                  </a:lnTo>
                  <a:lnTo>
                    <a:pt x="10033" y="3239"/>
                  </a:lnTo>
                  <a:lnTo>
                    <a:pt x="10451" y="3119"/>
                  </a:lnTo>
                  <a:lnTo>
                    <a:pt x="10869" y="2879"/>
                  </a:lnTo>
                  <a:lnTo>
                    <a:pt x="11148" y="2759"/>
                  </a:lnTo>
                  <a:lnTo>
                    <a:pt x="11566" y="2639"/>
                  </a:lnTo>
                  <a:lnTo>
                    <a:pt x="11845" y="2519"/>
                  </a:lnTo>
                  <a:lnTo>
                    <a:pt x="12123" y="2399"/>
                  </a:lnTo>
                  <a:lnTo>
                    <a:pt x="12541" y="2279"/>
                  </a:lnTo>
                  <a:lnTo>
                    <a:pt x="12959" y="2279"/>
                  </a:lnTo>
                  <a:lnTo>
                    <a:pt x="13378" y="2159"/>
                  </a:lnTo>
                  <a:lnTo>
                    <a:pt x="13656" y="2159"/>
                  </a:lnTo>
                  <a:lnTo>
                    <a:pt x="14074" y="2039"/>
                  </a:lnTo>
                  <a:lnTo>
                    <a:pt x="14213" y="2039"/>
                  </a:lnTo>
                  <a:lnTo>
                    <a:pt x="14632" y="2039"/>
                  </a:lnTo>
                  <a:lnTo>
                    <a:pt x="14910" y="2039"/>
                  </a:lnTo>
                  <a:lnTo>
                    <a:pt x="15189" y="2039"/>
                  </a:lnTo>
                  <a:lnTo>
                    <a:pt x="15468" y="2159"/>
                  </a:lnTo>
                  <a:lnTo>
                    <a:pt x="15746" y="2279"/>
                  </a:lnTo>
                  <a:lnTo>
                    <a:pt x="16025" y="2399"/>
                  </a:lnTo>
                  <a:lnTo>
                    <a:pt x="16304" y="2519"/>
                  </a:lnTo>
                  <a:lnTo>
                    <a:pt x="16582" y="2639"/>
                  </a:lnTo>
                  <a:lnTo>
                    <a:pt x="16861" y="3119"/>
                  </a:lnTo>
                  <a:lnTo>
                    <a:pt x="17001" y="3479"/>
                  </a:lnTo>
                  <a:lnTo>
                    <a:pt x="17279" y="3839"/>
                  </a:lnTo>
                  <a:lnTo>
                    <a:pt x="17558" y="4079"/>
                  </a:lnTo>
                  <a:lnTo>
                    <a:pt x="17697" y="4559"/>
                  </a:lnTo>
                  <a:lnTo>
                    <a:pt x="17837" y="5039"/>
                  </a:lnTo>
                  <a:lnTo>
                    <a:pt x="18115" y="5400"/>
                  </a:lnTo>
                  <a:lnTo>
                    <a:pt x="18255" y="5759"/>
                  </a:lnTo>
                  <a:lnTo>
                    <a:pt x="18255" y="6119"/>
                  </a:lnTo>
                  <a:lnTo>
                    <a:pt x="18394" y="6599"/>
                  </a:lnTo>
                  <a:lnTo>
                    <a:pt x="18534" y="7079"/>
                  </a:lnTo>
                  <a:lnTo>
                    <a:pt x="18673" y="7439"/>
                  </a:lnTo>
                  <a:lnTo>
                    <a:pt x="18673" y="7919"/>
                  </a:lnTo>
                  <a:lnTo>
                    <a:pt x="18673" y="8399"/>
                  </a:lnTo>
                  <a:lnTo>
                    <a:pt x="18812" y="8879"/>
                  </a:lnTo>
                  <a:lnTo>
                    <a:pt x="18812" y="9359"/>
                  </a:lnTo>
                  <a:lnTo>
                    <a:pt x="18812" y="9719"/>
                  </a:lnTo>
                  <a:lnTo>
                    <a:pt x="18673" y="10199"/>
                  </a:lnTo>
                  <a:lnTo>
                    <a:pt x="18812" y="10679"/>
                  </a:lnTo>
                  <a:lnTo>
                    <a:pt x="18812" y="11159"/>
                  </a:lnTo>
                  <a:lnTo>
                    <a:pt x="18812" y="11639"/>
                  </a:lnTo>
                  <a:lnTo>
                    <a:pt x="18673" y="11999"/>
                  </a:lnTo>
                  <a:lnTo>
                    <a:pt x="18673" y="12239"/>
                  </a:lnTo>
                  <a:lnTo>
                    <a:pt x="18673" y="12719"/>
                  </a:lnTo>
                  <a:lnTo>
                    <a:pt x="18673" y="13079"/>
                  </a:lnTo>
                  <a:lnTo>
                    <a:pt x="18394" y="13559"/>
                  </a:lnTo>
                  <a:lnTo>
                    <a:pt x="18394" y="13919"/>
                  </a:lnTo>
                  <a:lnTo>
                    <a:pt x="18394" y="14279"/>
                  </a:lnTo>
                  <a:lnTo>
                    <a:pt x="18115" y="14639"/>
                  </a:lnTo>
                  <a:lnTo>
                    <a:pt x="18115" y="14999"/>
                  </a:lnTo>
                  <a:lnTo>
                    <a:pt x="18115" y="15479"/>
                  </a:lnTo>
                  <a:lnTo>
                    <a:pt x="17837" y="15719"/>
                  </a:lnTo>
                  <a:lnTo>
                    <a:pt x="17837" y="15719"/>
                  </a:lnTo>
                  <a:lnTo>
                    <a:pt x="17558" y="15599"/>
                  </a:lnTo>
                  <a:lnTo>
                    <a:pt x="17419" y="15359"/>
                  </a:lnTo>
                  <a:lnTo>
                    <a:pt x="17001" y="15119"/>
                  </a:lnTo>
                  <a:lnTo>
                    <a:pt x="16582" y="14759"/>
                  </a:lnTo>
                  <a:lnTo>
                    <a:pt x="16025" y="14279"/>
                  </a:lnTo>
                  <a:lnTo>
                    <a:pt x="15607" y="13919"/>
                  </a:lnTo>
                  <a:lnTo>
                    <a:pt x="15050" y="13559"/>
                  </a:lnTo>
                  <a:lnTo>
                    <a:pt x="14492" y="13079"/>
                  </a:lnTo>
                  <a:lnTo>
                    <a:pt x="14074" y="12839"/>
                  </a:lnTo>
                  <a:lnTo>
                    <a:pt x="13656" y="12599"/>
                  </a:lnTo>
                  <a:lnTo>
                    <a:pt x="13378" y="12479"/>
                  </a:lnTo>
                  <a:lnTo>
                    <a:pt x="13099" y="12359"/>
                  </a:lnTo>
                  <a:lnTo>
                    <a:pt x="12820" y="12599"/>
                  </a:lnTo>
                  <a:lnTo>
                    <a:pt x="12680" y="12719"/>
                  </a:lnTo>
                  <a:lnTo>
                    <a:pt x="12820" y="13199"/>
                  </a:lnTo>
                  <a:lnTo>
                    <a:pt x="12959" y="13919"/>
                  </a:lnTo>
                  <a:lnTo>
                    <a:pt x="13099" y="14519"/>
                  </a:lnTo>
                  <a:lnTo>
                    <a:pt x="13378" y="14879"/>
                  </a:lnTo>
                  <a:lnTo>
                    <a:pt x="13656" y="15359"/>
                  </a:lnTo>
                  <a:lnTo>
                    <a:pt x="14074" y="15839"/>
                  </a:lnTo>
                  <a:lnTo>
                    <a:pt x="14353" y="16200"/>
                  </a:lnTo>
                  <a:lnTo>
                    <a:pt x="14632" y="16439"/>
                  </a:lnTo>
                  <a:lnTo>
                    <a:pt x="15189" y="16799"/>
                  </a:lnTo>
                  <a:lnTo>
                    <a:pt x="15468" y="17279"/>
                  </a:lnTo>
                  <a:lnTo>
                    <a:pt x="15746" y="17519"/>
                  </a:lnTo>
                  <a:lnTo>
                    <a:pt x="16165" y="17999"/>
                  </a:lnTo>
                  <a:lnTo>
                    <a:pt x="16304" y="18239"/>
                  </a:lnTo>
                  <a:lnTo>
                    <a:pt x="16722" y="18599"/>
                  </a:lnTo>
                  <a:lnTo>
                    <a:pt x="17001" y="19079"/>
                  </a:lnTo>
                  <a:lnTo>
                    <a:pt x="17140" y="19559"/>
                  </a:lnTo>
                  <a:lnTo>
                    <a:pt x="17419" y="19919"/>
                  </a:lnTo>
                  <a:lnTo>
                    <a:pt x="17558" y="20279"/>
                  </a:lnTo>
                  <a:lnTo>
                    <a:pt x="17837" y="20639"/>
                  </a:lnTo>
                  <a:lnTo>
                    <a:pt x="18115" y="20879"/>
                  </a:lnTo>
                  <a:lnTo>
                    <a:pt x="18394" y="21119"/>
                  </a:lnTo>
                  <a:lnTo>
                    <a:pt x="18952" y="21239"/>
                  </a:lnTo>
                  <a:lnTo>
                    <a:pt x="19091" y="21479"/>
                  </a:lnTo>
                  <a:lnTo>
                    <a:pt x="19509" y="21479"/>
                  </a:lnTo>
                  <a:lnTo>
                    <a:pt x="19927" y="21479"/>
                  </a:lnTo>
                  <a:lnTo>
                    <a:pt x="20345" y="21479"/>
                  </a:lnTo>
                  <a:lnTo>
                    <a:pt x="20763" y="21600"/>
                  </a:lnTo>
                  <a:lnTo>
                    <a:pt x="21181" y="21479"/>
                  </a:lnTo>
                  <a:lnTo>
                    <a:pt x="21460" y="21600"/>
                  </a:lnTo>
                  <a:lnTo>
                    <a:pt x="21321" y="21479"/>
                  </a:lnTo>
                  <a:lnTo>
                    <a:pt x="21600" y="21359"/>
                  </a:lnTo>
                  <a:lnTo>
                    <a:pt x="21600" y="21359"/>
                  </a:lnTo>
                  <a:lnTo>
                    <a:pt x="21600" y="21239"/>
                  </a:lnTo>
                  <a:lnTo>
                    <a:pt x="21600" y="20879"/>
                  </a:lnTo>
                  <a:lnTo>
                    <a:pt x="21321" y="20639"/>
                  </a:lnTo>
                  <a:lnTo>
                    <a:pt x="21321" y="20159"/>
                  </a:lnTo>
                  <a:lnTo>
                    <a:pt x="21181" y="19679"/>
                  </a:lnTo>
                  <a:lnTo>
                    <a:pt x="21181" y="19079"/>
                  </a:lnTo>
                  <a:lnTo>
                    <a:pt x="21321" y="18599"/>
                  </a:lnTo>
                  <a:lnTo>
                    <a:pt x="21321" y="17999"/>
                  </a:lnTo>
                  <a:lnTo>
                    <a:pt x="21321" y="17519"/>
                  </a:lnTo>
                  <a:lnTo>
                    <a:pt x="21321" y="17039"/>
                  </a:lnTo>
                  <a:lnTo>
                    <a:pt x="21321" y="16439"/>
                  </a:lnTo>
                  <a:lnTo>
                    <a:pt x="21460" y="15959"/>
                  </a:lnTo>
                  <a:lnTo>
                    <a:pt x="21460" y="15359"/>
                  </a:lnTo>
                  <a:lnTo>
                    <a:pt x="21460" y="14999"/>
                  </a:lnTo>
                  <a:lnTo>
                    <a:pt x="21600" y="14519"/>
                  </a:lnTo>
                  <a:lnTo>
                    <a:pt x="21460" y="14159"/>
                  </a:lnTo>
                  <a:lnTo>
                    <a:pt x="21600" y="13919"/>
                  </a:lnTo>
                  <a:lnTo>
                    <a:pt x="21460" y="13559"/>
                  </a:lnTo>
                  <a:lnTo>
                    <a:pt x="21321" y="13319"/>
                  </a:lnTo>
                  <a:lnTo>
                    <a:pt x="21460" y="12959"/>
                  </a:lnTo>
                  <a:lnTo>
                    <a:pt x="21460" y="12839"/>
                  </a:lnTo>
                  <a:lnTo>
                    <a:pt x="21460" y="12479"/>
                  </a:lnTo>
                  <a:lnTo>
                    <a:pt x="21460" y="12239"/>
                  </a:lnTo>
                  <a:lnTo>
                    <a:pt x="21321" y="11999"/>
                  </a:lnTo>
                  <a:lnTo>
                    <a:pt x="21321" y="11759"/>
                  </a:lnTo>
                  <a:lnTo>
                    <a:pt x="21181" y="11399"/>
                  </a:lnTo>
                  <a:lnTo>
                    <a:pt x="21042" y="11159"/>
                  </a:lnTo>
                  <a:lnTo>
                    <a:pt x="21181" y="10919"/>
                  </a:lnTo>
                  <a:lnTo>
                    <a:pt x="21181" y="10679"/>
                  </a:lnTo>
                  <a:lnTo>
                    <a:pt x="21042" y="10319"/>
                  </a:lnTo>
                  <a:lnTo>
                    <a:pt x="21042" y="9959"/>
                  </a:lnTo>
                  <a:lnTo>
                    <a:pt x="21042" y="9719"/>
                  </a:lnTo>
                  <a:lnTo>
                    <a:pt x="20902" y="9359"/>
                  </a:lnTo>
                  <a:lnTo>
                    <a:pt x="21042" y="9119"/>
                  </a:lnTo>
                  <a:lnTo>
                    <a:pt x="20902" y="8879"/>
                  </a:lnTo>
                  <a:lnTo>
                    <a:pt x="20902" y="8519"/>
                  </a:lnTo>
                  <a:lnTo>
                    <a:pt x="20902" y="8279"/>
                  </a:lnTo>
                  <a:lnTo>
                    <a:pt x="20902" y="7919"/>
                  </a:lnTo>
                  <a:lnTo>
                    <a:pt x="20763" y="7559"/>
                  </a:lnTo>
                  <a:lnTo>
                    <a:pt x="20763" y="7319"/>
                  </a:lnTo>
                  <a:lnTo>
                    <a:pt x="20763" y="7079"/>
                  </a:lnTo>
                  <a:lnTo>
                    <a:pt x="20763" y="6719"/>
                  </a:lnTo>
                  <a:lnTo>
                    <a:pt x="20624" y="6359"/>
                  </a:lnTo>
                  <a:lnTo>
                    <a:pt x="20484" y="5999"/>
                  </a:lnTo>
                  <a:lnTo>
                    <a:pt x="20484" y="5759"/>
                  </a:lnTo>
                  <a:lnTo>
                    <a:pt x="20345" y="5400"/>
                  </a:lnTo>
                  <a:lnTo>
                    <a:pt x="20484" y="5159"/>
                  </a:lnTo>
                  <a:lnTo>
                    <a:pt x="20345" y="4799"/>
                  </a:lnTo>
                  <a:lnTo>
                    <a:pt x="20345" y="4439"/>
                  </a:lnTo>
                  <a:lnTo>
                    <a:pt x="19927" y="3479"/>
                  </a:lnTo>
                  <a:lnTo>
                    <a:pt x="19509" y="2639"/>
                  </a:lnTo>
                  <a:lnTo>
                    <a:pt x="19091" y="1919"/>
                  </a:lnTo>
                  <a:lnTo>
                    <a:pt x="18673" y="1319"/>
                  </a:lnTo>
                  <a:lnTo>
                    <a:pt x="18115" y="959"/>
                  </a:lnTo>
                  <a:lnTo>
                    <a:pt x="17419" y="599"/>
                  </a:lnTo>
                  <a:lnTo>
                    <a:pt x="16861" y="359"/>
                  </a:lnTo>
                  <a:lnTo>
                    <a:pt x="16304" y="119"/>
                  </a:lnTo>
                  <a:lnTo>
                    <a:pt x="15607" y="0"/>
                  </a:lnTo>
                  <a:lnTo>
                    <a:pt x="14910" y="0"/>
                  </a:lnTo>
                  <a:lnTo>
                    <a:pt x="14353" y="119"/>
                  </a:lnTo>
                  <a:lnTo>
                    <a:pt x="13656" y="239"/>
                  </a:lnTo>
                  <a:lnTo>
                    <a:pt x="13238" y="359"/>
                  </a:lnTo>
                  <a:lnTo>
                    <a:pt x="12680" y="599"/>
                  </a:lnTo>
                  <a:lnTo>
                    <a:pt x="12123" y="839"/>
                  </a:lnTo>
                  <a:lnTo>
                    <a:pt x="11845" y="1079"/>
                  </a:lnTo>
                </a:path>
              </a:pathLst>
            </a:custGeom>
            <a:solidFill>
              <a:schemeClr val="folHlink">
                <a:alpha val="100000"/>
              </a:schemeClr>
            </a:solidFill>
            <a:ln w="9525">
              <a:noFill/>
            </a:ln>
          </p:spPr>
          <p:txBody>
            <a:bodyPr/>
            <a:lstStyle/>
            <a:p>
              <a:endParaRPr lang="en-US"/>
            </a:p>
          </p:txBody>
        </p:sp>
        <p:sp>
          <p:nvSpPr>
            <p:cNvPr id="2060" name="未知"/>
            <p:cNvSpPr>
              <a:spLocks noChangeAspect="1"/>
            </p:cNvSpPr>
            <p:nvPr/>
          </p:nvSpPr>
          <p:spPr>
            <a:xfrm>
              <a:off x="576" y="274"/>
              <a:ext cx="125" cy="116"/>
            </a:xfrm>
            <a:custGeom>
              <a:avLst/>
              <a:gdLst/>
              <a:ahLst/>
              <a:cxnLst>
                <a:cxn ang="0">
                  <a:pos x="125" y="0"/>
                </a:cxn>
                <a:cxn ang="0">
                  <a:pos x="120" y="2"/>
                </a:cxn>
                <a:cxn ang="0">
                  <a:pos x="118" y="5"/>
                </a:cxn>
                <a:cxn ang="0">
                  <a:pos x="114" y="9"/>
                </a:cxn>
                <a:cxn ang="0">
                  <a:pos x="107" y="9"/>
                </a:cxn>
                <a:cxn ang="0">
                  <a:pos x="102" y="14"/>
                </a:cxn>
                <a:cxn ang="0">
                  <a:pos x="98" y="16"/>
                </a:cxn>
                <a:cxn ang="0">
                  <a:pos x="95" y="16"/>
                </a:cxn>
                <a:cxn ang="0">
                  <a:pos x="89" y="20"/>
                </a:cxn>
                <a:cxn ang="0">
                  <a:pos x="82" y="25"/>
                </a:cxn>
                <a:cxn ang="0">
                  <a:pos x="75" y="25"/>
                </a:cxn>
                <a:cxn ang="0">
                  <a:pos x="68" y="30"/>
                </a:cxn>
                <a:cxn ang="0">
                  <a:pos x="64" y="34"/>
                </a:cxn>
                <a:cxn ang="0">
                  <a:pos x="59" y="34"/>
                </a:cxn>
                <a:cxn ang="0">
                  <a:pos x="52" y="39"/>
                </a:cxn>
                <a:cxn ang="0">
                  <a:pos x="45" y="41"/>
                </a:cxn>
                <a:cxn ang="0">
                  <a:pos x="41" y="45"/>
                </a:cxn>
                <a:cxn ang="0">
                  <a:pos x="34" y="48"/>
                </a:cxn>
                <a:cxn ang="0">
                  <a:pos x="30" y="52"/>
                </a:cxn>
                <a:cxn ang="0">
                  <a:pos x="25" y="55"/>
                </a:cxn>
                <a:cxn ang="0">
                  <a:pos x="20" y="59"/>
                </a:cxn>
                <a:cxn ang="0">
                  <a:pos x="16" y="59"/>
                </a:cxn>
                <a:cxn ang="0">
                  <a:pos x="11" y="61"/>
                </a:cxn>
                <a:cxn ang="0">
                  <a:pos x="7" y="66"/>
                </a:cxn>
                <a:cxn ang="0">
                  <a:pos x="5" y="68"/>
                </a:cxn>
                <a:cxn ang="0">
                  <a:pos x="2" y="75"/>
                </a:cxn>
                <a:cxn ang="0">
                  <a:pos x="2" y="80"/>
                </a:cxn>
                <a:cxn ang="0">
                  <a:pos x="0" y="82"/>
                </a:cxn>
                <a:cxn ang="0">
                  <a:pos x="0" y="86"/>
                </a:cxn>
                <a:cxn ang="0">
                  <a:pos x="2" y="91"/>
                </a:cxn>
                <a:cxn ang="0">
                  <a:pos x="2" y="98"/>
                </a:cxn>
                <a:cxn ang="0">
                  <a:pos x="2" y="100"/>
                </a:cxn>
                <a:cxn ang="0">
                  <a:pos x="9" y="102"/>
                </a:cxn>
                <a:cxn ang="0">
                  <a:pos x="18" y="114"/>
                </a:cxn>
                <a:cxn ang="0">
                  <a:pos x="27" y="116"/>
                </a:cxn>
                <a:cxn ang="0">
                  <a:pos x="36" y="116"/>
                </a:cxn>
                <a:cxn ang="0">
                  <a:pos x="45" y="111"/>
                </a:cxn>
                <a:cxn ang="0">
                  <a:pos x="55" y="102"/>
                </a:cxn>
                <a:cxn ang="0">
                  <a:pos x="66" y="93"/>
                </a:cxn>
                <a:cxn ang="0">
                  <a:pos x="75" y="82"/>
                </a:cxn>
                <a:cxn ang="0">
                  <a:pos x="84" y="71"/>
                </a:cxn>
                <a:cxn ang="0">
                  <a:pos x="91" y="59"/>
                </a:cxn>
                <a:cxn ang="0">
                  <a:pos x="100" y="45"/>
                </a:cxn>
                <a:cxn ang="0">
                  <a:pos x="107" y="34"/>
                </a:cxn>
                <a:cxn ang="0">
                  <a:pos x="111" y="25"/>
                </a:cxn>
                <a:cxn ang="0">
                  <a:pos x="120" y="14"/>
                </a:cxn>
                <a:cxn ang="0">
                  <a:pos x="123" y="7"/>
                </a:cxn>
                <a:cxn ang="0">
                  <a:pos x="123" y="2"/>
                </a:cxn>
                <a:cxn ang="0">
                  <a:pos x="125" y="0"/>
                </a:cxn>
              </a:cxnLst>
              <a:rect l="0" t="0" r="0" b="0"/>
              <a:pathLst>
                <a:path w="21600" h="21600">
                  <a:moveTo>
                    <a:pt x="21600" y="0"/>
                  </a:moveTo>
                  <a:lnTo>
                    <a:pt x="20814" y="423"/>
                  </a:lnTo>
                  <a:lnTo>
                    <a:pt x="20421" y="847"/>
                  </a:lnTo>
                  <a:lnTo>
                    <a:pt x="19636" y="1694"/>
                  </a:lnTo>
                  <a:lnTo>
                    <a:pt x="18458" y="1694"/>
                  </a:lnTo>
                  <a:lnTo>
                    <a:pt x="17672" y="2541"/>
                  </a:lnTo>
                  <a:lnTo>
                    <a:pt x="16887" y="2964"/>
                  </a:lnTo>
                  <a:lnTo>
                    <a:pt x="16494" y="2964"/>
                  </a:lnTo>
                  <a:lnTo>
                    <a:pt x="15316" y="3811"/>
                  </a:lnTo>
                  <a:lnTo>
                    <a:pt x="14138" y="4658"/>
                  </a:lnTo>
                  <a:lnTo>
                    <a:pt x="12959" y="4658"/>
                  </a:lnTo>
                  <a:lnTo>
                    <a:pt x="11781" y="5505"/>
                  </a:lnTo>
                  <a:lnTo>
                    <a:pt x="10996" y="6352"/>
                  </a:lnTo>
                  <a:lnTo>
                    <a:pt x="10210" y="6352"/>
                  </a:lnTo>
                  <a:lnTo>
                    <a:pt x="9032" y="7199"/>
                  </a:lnTo>
                  <a:lnTo>
                    <a:pt x="7854" y="7623"/>
                  </a:lnTo>
                  <a:lnTo>
                    <a:pt x="7069" y="8470"/>
                  </a:lnTo>
                  <a:lnTo>
                    <a:pt x="5890" y="8893"/>
                  </a:lnTo>
                  <a:lnTo>
                    <a:pt x="5105" y="9741"/>
                  </a:lnTo>
                  <a:lnTo>
                    <a:pt x="4319" y="10164"/>
                  </a:lnTo>
                  <a:lnTo>
                    <a:pt x="3534" y="11011"/>
                  </a:lnTo>
                  <a:lnTo>
                    <a:pt x="2748" y="11011"/>
                  </a:lnTo>
                  <a:lnTo>
                    <a:pt x="1963" y="11435"/>
                  </a:lnTo>
                  <a:lnTo>
                    <a:pt x="1177" y="12282"/>
                  </a:lnTo>
                  <a:lnTo>
                    <a:pt x="785" y="12705"/>
                  </a:lnTo>
                  <a:lnTo>
                    <a:pt x="392" y="13976"/>
                  </a:lnTo>
                  <a:lnTo>
                    <a:pt x="392" y="14823"/>
                  </a:lnTo>
                  <a:lnTo>
                    <a:pt x="0" y="15246"/>
                  </a:lnTo>
                  <a:lnTo>
                    <a:pt x="0" y="16093"/>
                  </a:lnTo>
                  <a:lnTo>
                    <a:pt x="392" y="16940"/>
                  </a:lnTo>
                  <a:lnTo>
                    <a:pt x="392" y="18211"/>
                  </a:lnTo>
                  <a:lnTo>
                    <a:pt x="392" y="18635"/>
                  </a:lnTo>
                  <a:lnTo>
                    <a:pt x="1570" y="19058"/>
                  </a:lnTo>
                  <a:lnTo>
                    <a:pt x="3141" y="21176"/>
                  </a:lnTo>
                  <a:lnTo>
                    <a:pt x="4712" y="21600"/>
                  </a:lnTo>
                  <a:lnTo>
                    <a:pt x="6283" y="21600"/>
                  </a:lnTo>
                  <a:lnTo>
                    <a:pt x="7854" y="20752"/>
                  </a:lnTo>
                  <a:lnTo>
                    <a:pt x="9425" y="19058"/>
                  </a:lnTo>
                  <a:lnTo>
                    <a:pt x="11388" y="17364"/>
                  </a:lnTo>
                  <a:lnTo>
                    <a:pt x="12959" y="15246"/>
                  </a:lnTo>
                  <a:lnTo>
                    <a:pt x="14530" y="13129"/>
                  </a:lnTo>
                  <a:lnTo>
                    <a:pt x="15708" y="11011"/>
                  </a:lnTo>
                  <a:lnTo>
                    <a:pt x="17279" y="8470"/>
                  </a:lnTo>
                  <a:lnTo>
                    <a:pt x="18458" y="6352"/>
                  </a:lnTo>
                  <a:lnTo>
                    <a:pt x="19243" y="4658"/>
                  </a:lnTo>
                  <a:lnTo>
                    <a:pt x="20814" y="2541"/>
                  </a:lnTo>
                  <a:lnTo>
                    <a:pt x="21207" y="1270"/>
                  </a:lnTo>
                  <a:lnTo>
                    <a:pt x="21207" y="423"/>
                  </a:lnTo>
                  <a:lnTo>
                    <a:pt x="21600" y="0"/>
                  </a:lnTo>
                </a:path>
              </a:pathLst>
            </a:custGeom>
            <a:solidFill>
              <a:schemeClr val="folHlink">
                <a:alpha val="100000"/>
              </a:schemeClr>
            </a:solidFill>
            <a:ln w="9525">
              <a:noFill/>
            </a:ln>
          </p:spPr>
          <p:txBody>
            <a:bodyPr/>
            <a:lstStyle/>
            <a:p>
              <a:endParaRPr lang="en-US"/>
            </a:p>
          </p:txBody>
        </p:sp>
        <p:sp>
          <p:nvSpPr>
            <p:cNvPr id="2" name="未知"/>
            <p:cNvSpPr>
              <a:spLocks noChangeAspect="1"/>
            </p:cNvSpPr>
            <p:nvPr/>
          </p:nvSpPr>
          <p:spPr>
            <a:xfrm>
              <a:off x="556" y="175"/>
              <a:ext cx="161" cy="70"/>
            </a:xfrm>
            <a:custGeom>
              <a:avLst/>
              <a:gdLst/>
              <a:ahLst/>
              <a:cxnLst>
                <a:cxn ang="0">
                  <a:pos x="113" y="5"/>
                </a:cxn>
                <a:cxn ang="0">
                  <a:pos x="111" y="0"/>
                </a:cxn>
                <a:cxn ang="0">
                  <a:pos x="107" y="5"/>
                </a:cxn>
                <a:cxn ang="0">
                  <a:pos x="93" y="11"/>
                </a:cxn>
                <a:cxn ang="0">
                  <a:pos x="82" y="16"/>
                </a:cxn>
                <a:cxn ang="0">
                  <a:pos x="68" y="18"/>
                </a:cxn>
                <a:cxn ang="0">
                  <a:pos x="50" y="18"/>
                </a:cxn>
                <a:cxn ang="0">
                  <a:pos x="36" y="20"/>
                </a:cxn>
                <a:cxn ang="0">
                  <a:pos x="20" y="18"/>
                </a:cxn>
                <a:cxn ang="0">
                  <a:pos x="7" y="18"/>
                </a:cxn>
                <a:cxn ang="0">
                  <a:pos x="0" y="20"/>
                </a:cxn>
                <a:cxn ang="0">
                  <a:pos x="2" y="25"/>
                </a:cxn>
                <a:cxn ang="0">
                  <a:pos x="9" y="32"/>
                </a:cxn>
                <a:cxn ang="0">
                  <a:pos x="20" y="43"/>
                </a:cxn>
                <a:cxn ang="0">
                  <a:pos x="32" y="50"/>
                </a:cxn>
                <a:cxn ang="0">
                  <a:pos x="48" y="59"/>
                </a:cxn>
                <a:cxn ang="0">
                  <a:pos x="59" y="65"/>
                </a:cxn>
                <a:cxn ang="0">
                  <a:pos x="73" y="70"/>
                </a:cxn>
                <a:cxn ang="0">
                  <a:pos x="82" y="68"/>
                </a:cxn>
                <a:cxn ang="0">
                  <a:pos x="88" y="65"/>
                </a:cxn>
                <a:cxn ang="0">
                  <a:pos x="95" y="65"/>
                </a:cxn>
                <a:cxn ang="0">
                  <a:pos x="107" y="65"/>
                </a:cxn>
                <a:cxn ang="0">
                  <a:pos x="118" y="61"/>
                </a:cxn>
                <a:cxn ang="0">
                  <a:pos x="127" y="61"/>
                </a:cxn>
                <a:cxn ang="0">
                  <a:pos x="136" y="56"/>
                </a:cxn>
                <a:cxn ang="0">
                  <a:pos x="143" y="50"/>
                </a:cxn>
                <a:cxn ang="0">
                  <a:pos x="152" y="43"/>
                </a:cxn>
                <a:cxn ang="0">
                  <a:pos x="159" y="36"/>
                </a:cxn>
                <a:cxn ang="0">
                  <a:pos x="159" y="27"/>
                </a:cxn>
                <a:cxn ang="0">
                  <a:pos x="159" y="23"/>
                </a:cxn>
                <a:cxn ang="0">
                  <a:pos x="159" y="18"/>
                </a:cxn>
                <a:cxn ang="0">
                  <a:pos x="150" y="14"/>
                </a:cxn>
                <a:cxn ang="0">
                  <a:pos x="138" y="11"/>
                </a:cxn>
                <a:cxn ang="0">
                  <a:pos x="120" y="9"/>
                </a:cxn>
              </a:cxnLst>
              <a:rect l="0" t="0" r="0" b="0"/>
              <a:pathLst>
                <a:path w="21600" h="21600">
                  <a:moveTo>
                    <a:pt x="15515" y="2090"/>
                  </a:moveTo>
                  <a:lnTo>
                    <a:pt x="15211" y="1393"/>
                  </a:lnTo>
                  <a:lnTo>
                    <a:pt x="15211" y="696"/>
                  </a:lnTo>
                  <a:lnTo>
                    <a:pt x="14907" y="0"/>
                  </a:lnTo>
                  <a:lnTo>
                    <a:pt x="14602" y="696"/>
                  </a:lnTo>
                  <a:lnTo>
                    <a:pt x="14298" y="1393"/>
                  </a:lnTo>
                  <a:lnTo>
                    <a:pt x="13385" y="2787"/>
                  </a:lnTo>
                  <a:lnTo>
                    <a:pt x="12472" y="3483"/>
                  </a:lnTo>
                  <a:lnTo>
                    <a:pt x="11256" y="4180"/>
                  </a:lnTo>
                  <a:lnTo>
                    <a:pt x="10951" y="4877"/>
                  </a:lnTo>
                  <a:lnTo>
                    <a:pt x="10039" y="4877"/>
                  </a:lnTo>
                  <a:lnTo>
                    <a:pt x="9126" y="5574"/>
                  </a:lnTo>
                  <a:lnTo>
                    <a:pt x="7909" y="5574"/>
                  </a:lnTo>
                  <a:lnTo>
                    <a:pt x="6692" y="5574"/>
                  </a:lnTo>
                  <a:lnTo>
                    <a:pt x="6084" y="5574"/>
                  </a:lnTo>
                  <a:lnTo>
                    <a:pt x="4867" y="6270"/>
                  </a:lnTo>
                  <a:lnTo>
                    <a:pt x="3954" y="5574"/>
                  </a:lnTo>
                  <a:lnTo>
                    <a:pt x="2737" y="5574"/>
                  </a:lnTo>
                  <a:lnTo>
                    <a:pt x="1825" y="6270"/>
                  </a:lnTo>
                  <a:lnTo>
                    <a:pt x="912" y="5574"/>
                  </a:lnTo>
                  <a:lnTo>
                    <a:pt x="0" y="6270"/>
                  </a:lnTo>
                  <a:lnTo>
                    <a:pt x="0" y="6270"/>
                  </a:lnTo>
                  <a:lnTo>
                    <a:pt x="0" y="6270"/>
                  </a:lnTo>
                  <a:lnTo>
                    <a:pt x="304" y="7664"/>
                  </a:lnTo>
                  <a:lnTo>
                    <a:pt x="608" y="9057"/>
                  </a:lnTo>
                  <a:lnTo>
                    <a:pt x="1216" y="9754"/>
                  </a:lnTo>
                  <a:lnTo>
                    <a:pt x="1825" y="11148"/>
                  </a:lnTo>
                  <a:lnTo>
                    <a:pt x="2737" y="13238"/>
                  </a:lnTo>
                  <a:lnTo>
                    <a:pt x="3346" y="14632"/>
                  </a:lnTo>
                  <a:lnTo>
                    <a:pt x="4258" y="15328"/>
                  </a:lnTo>
                  <a:lnTo>
                    <a:pt x="5475" y="16722"/>
                  </a:lnTo>
                  <a:lnTo>
                    <a:pt x="6388" y="18115"/>
                  </a:lnTo>
                  <a:lnTo>
                    <a:pt x="7605" y="18812"/>
                  </a:lnTo>
                  <a:lnTo>
                    <a:pt x="7909" y="20206"/>
                  </a:lnTo>
                  <a:lnTo>
                    <a:pt x="8822" y="21600"/>
                  </a:lnTo>
                  <a:lnTo>
                    <a:pt x="9735" y="21600"/>
                  </a:lnTo>
                  <a:lnTo>
                    <a:pt x="10343" y="21600"/>
                  </a:lnTo>
                  <a:lnTo>
                    <a:pt x="10951" y="20902"/>
                  </a:lnTo>
                  <a:lnTo>
                    <a:pt x="11256" y="20902"/>
                  </a:lnTo>
                  <a:lnTo>
                    <a:pt x="11864" y="20206"/>
                  </a:lnTo>
                  <a:lnTo>
                    <a:pt x="12168" y="20206"/>
                  </a:lnTo>
                  <a:lnTo>
                    <a:pt x="12777" y="20206"/>
                  </a:lnTo>
                  <a:lnTo>
                    <a:pt x="13689" y="19509"/>
                  </a:lnTo>
                  <a:lnTo>
                    <a:pt x="14298" y="20206"/>
                  </a:lnTo>
                  <a:lnTo>
                    <a:pt x="14907" y="19509"/>
                  </a:lnTo>
                  <a:lnTo>
                    <a:pt x="15819" y="18812"/>
                  </a:lnTo>
                  <a:lnTo>
                    <a:pt x="16428" y="18812"/>
                  </a:lnTo>
                  <a:lnTo>
                    <a:pt x="17036" y="18812"/>
                  </a:lnTo>
                  <a:lnTo>
                    <a:pt x="17644" y="17419"/>
                  </a:lnTo>
                  <a:lnTo>
                    <a:pt x="18253" y="17419"/>
                  </a:lnTo>
                  <a:lnTo>
                    <a:pt x="18861" y="16025"/>
                  </a:lnTo>
                  <a:lnTo>
                    <a:pt x="19165" y="15328"/>
                  </a:lnTo>
                  <a:lnTo>
                    <a:pt x="19774" y="14632"/>
                  </a:lnTo>
                  <a:lnTo>
                    <a:pt x="20382" y="13238"/>
                  </a:lnTo>
                  <a:lnTo>
                    <a:pt x="20991" y="11845"/>
                  </a:lnTo>
                  <a:lnTo>
                    <a:pt x="21295" y="11148"/>
                  </a:lnTo>
                  <a:lnTo>
                    <a:pt x="21600" y="9754"/>
                  </a:lnTo>
                  <a:lnTo>
                    <a:pt x="21295" y="8361"/>
                  </a:lnTo>
                  <a:lnTo>
                    <a:pt x="21600" y="7664"/>
                  </a:lnTo>
                  <a:lnTo>
                    <a:pt x="21295" y="6967"/>
                  </a:lnTo>
                  <a:lnTo>
                    <a:pt x="21295" y="6270"/>
                  </a:lnTo>
                  <a:lnTo>
                    <a:pt x="21295" y="5574"/>
                  </a:lnTo>
                  <a:lnTo>
                    <a:pt x="20687" y="4877"/>
                  </a:lnTo>
                  <a:lnTo>
                    <a:pt x="20078" y="4180"/>
                  </a:lnTo>
                  <a:lnTo>
                    <a:pt x="19470" y="4180"/>
                  </a:lnTo>
                  <a:lnTo>
                    <a:pt x="18557" y="3483"/>
                  </a:lnTo>
                  <a:lnTo>
                    <a:pt x="17340" y="2787"/>
                  </a:lnTo>
                  <a:lnTo>
                    <a:pt x="16123" y="2787"/>
                  </a:lnTo>
                  <a:lnTo>
                    <a:pt x="15515" y="2090"/>
                  </a:lnTo>
                </a:path>
              </a:pathLst>
            </a:custGeom>
            <a:solidFill>
              <a:schemeClr val="folHlink">
                <a:alpha val="100000"/>
              </a:schemeClr>
            </a:solidFill>
            <a:ln w="9525">
              <a:noFill/>
            </a:ln>
          </p:spPr>
          <p:txBody>
            <a:bodyPr/>
            <a:lstStyle/>
            <a:p>
              <a:endParaRPr lang="en-US"/>
            </a:p>
          </p:txBody>
        </p:sp>
        <p:sp>
          <p:nvSpPr>
            <p:cNvPr id="3" name="未知"/>
            <p:cNvSpPr>
              <a:spLocks noChangeAspect="1"/>
            </p:cNvSpPr>
            <p:nvPr/>
          </p:nvSpPr>
          <p:spPr>
            <a:xfrm>
              <a:off x="279" y="2"/>
              <a:ext cx="186" cy="216"/>
            </a:xfrm>
            <a:custGeom>
              <a:avLst/>
              <a:gdLst/>
              <a:ahLst/>
              <a:cxnLst>
                <a:cxn ang="0">
                  <a:pos x="175" y="70"/>
                </a:cxn>
                <a:cxn ang="0">
                  <a:pos x="147" y="32"/>
                </a:cxn>
                <a:cxn ang="0">
                  <a:pos x="118" y="11"/>
                </a:cxn>
                <a:cxn ang="0">
                  <a:pos x="82" y="0"/>
                </a:cxn>
                <a:cxn ang="0">
                  <a:pos x="52" y="5"/>
                </a:cxn>
                <a:cxn ang="0">
                  <a:pos x="34" y="14"/>
                </a:cxn>
                <a:cxn ang="0">
                  <a:pos x="25" y="25"/>
                </a:cxn>
                <a:cxn ang="0">
                  <a:pos x="18" y="36"/>
                </a:cxn>
                <a:cxn ang="0">
                  <a:pos x="11" y="52"/>
                </a:cxn>
                <a:cxn ang="0">
                  <a:pos x="7" y="61"/>
                </a:cxn>
                <a:cxn ang="0">
                  <a:pos x="0" y="70"/>
                </a:cxn>
                <a:cxn ang="0">
                  <a:pos x="2" y="77"/>
                </a:cxn>
                <a:cxn ang="0">
                  <a:pos x="11" y="75"/>
                </a:cxn>
                <a:cxn ang="0">
                  <a:pos x="27" y="77"/>
                </a:cxn>
                <a:cxn ang="0">
                  <a:pos x="48" y="73"/>
                </a:cxn>
                <a:cxn ang="0">
                  <a:pos x="59" y="68"/>
                </a:cxn>
                <a:cxn ang="0">
                  <a:pos x="68" y="64"/>
                </a:cxn>
                <a:cxn ang="0">
                  <a:pos x="77" y="61"/>
                </a:cxn>
                <a:cxn ang="0">
                  <a:pos x="88" y="59"/>
                </a:cxn>
                <a:cxn ang="0">
                  <a:pos x="98" y="59"/>
                </a:cxn>
                <a:cxn ang="0">
                  <a:pos x="109" y="66"/>
                </a:cxn>
                <a:cxn ang="0">
                  <a:pos x="118" y="75"/>
                </a:cxn>
                <a:cxn ang="0">
                  <a:pos x="122" y="84"/>
                </a:cxn>
                <a:cxn ang="0">
                  <a:pos x="125" y="91"/>
                </a:cxn>
                <a:cxn ang="0">
                  <a:pos x="129" y="100"/>
                </a:cxn>
                <a:cxn ang="0">
                  <a:pos x="134" y="109"/>
                </a:cxn>
                <a:cxn ang="0">
                  <a:pos x="134" y="114"/>
                </a:cxn>
                <a:cxn ang="0">
                  <a:pos x="141" y="132"/>
                </a:cxn>
                <a:cxn ang="0">
                  <a:pos x="141" y="150"/>
                </a:cxn>
                <a:cxn ang="0">
                  <a:pos x="134" y="164"/>
                </a:cxn>
                <a:cxn ang="0">
                  <a:pos x="127" y="177"/>
                </a:cxn>
                <a:cxn ang="0">
                  <a:pos x="118" y="186"/>
                </a:cxn>
                <a:cxn ang="0">
                  <a:pos x="113" y="191"/>
                </a:cxn>
                <a:cxn ang="0">
                  <a:pos x="107" y="189"/>
                </a:cxn>
                <a:cxn ang="0">
                  <a:pos x="98" y="182"/>
                </a:cxn>
                <a:cxn ang="0">
                  <a:pos x="88" y="175"/>
                </a:cxn>
                <a:cxn ang="0">
                  <a:pos x="77" y="168"/>
                </a:cxn>
                <a:cxn ang="0">
                  <a:pos x="70" y="166"/>
                </a:cxn>
                <a:cxn ang="0">
                  <a:pos x="73" y="173"/>
                </a:cxn>
                <a:cxn ang="0">
                  <a:pos x="75" y="180"/>
                </a:cxn>
                <a:cxn ang="0">
                  <a:pos x="98" y="207"/>
                </a:cxn>
                <a:cxn ang="0">
                  <a:pos x="132" y="216"/>
                </a:cxn>
                <a:cxn ang="0">
                  <a:pos x="157" y="198"/>
                </a:cxn>
                <a:cxn ang="0">
                  <a:pos x="177" y="166"/>
                </a:cxn>
                <a:cxn ang="0">
                  <a:pos x="186" y="125"/>
                </a:cxn>
              </a:cxnLst>
              <a:rect l="0" t="0" r="0" b="0"/>
              <a:pathLst>
                <a:path w="21600" h="21600">
                  <a:moveTo>
                    <a:pt x="21600" y="10458"/>
                  </a:moveTo>
                  <a:lnTo>
                    <a:pt x="20809" y="8639"/>
                  </a:lnTo>
                  <a:lnTo>
                    <a:pt x="20282" y="7048"/>
                  </a:lnTo>
                  <a:lnTo>
                    <a:pt x="19229" y="5684"/>
                  </a:lnTo>
                  <a:lnTo>
                    <a:pt x="18438" y="4319"/>
                  </a:lnTo>
                  <a:lnTo>
                    <a:pt x="17121" y="3182"/>
                  </a:lnTo>
                  <a:lnTo>
                    <a:pt x="16068" y="2273"/>
                  </a:lnTo>
                  <a:lnTo>
                    <a:pt x="14751" y="1364"/>
                  </a:lnTo>
                  <a:lnTo>
                    <a:pt x="13697" y="1136"/>
                  </a:lnTo>
                  <a:lnTo>
                    <a:pt x="12117" y="454"/>
                  </a:lnTo>
                  <a:lnTo>
                    <a:pt x="11063" y="227"/>
                  </a:lnTo>
                  <a:lnTo>
                    <a:pt x="9482" y="0"/>
                  </a:lnTo>
                  <a:lnTo>
                    <a:pt x="8429" y="0"/>
                  </a:lnTo>
                  <a:lnTo>
                    <a:pt x="7111" y="227"/>
                  </a:lnTo>
                  <a:lnTo>
                    <a:pt x="6058" y="454"/>
                  </a:lnTo>
                  <a:lnTo>
                    <a:pt x="4741" y="681"/>
                  </a:lnTo>
                  <a:lnTo>
                    <a:pt x="4477" y="1136"/>
                  </a:lnTo>
                  <a:lnTo>
                    <a:pt x="3951" y="1364"/>
                  </a:lnTo>
                  <a:lnTo>
                    <a:pt x="3424" y="1818"/>
                  </a:lnTo>
                  <a:lnTo>
                    <a:pt x="3424" y="2273"/>
                  </a:lnTo>
                  <a:lnTo>
                    <a:pt x="2897" y="2500"/>
                  </a:lnTo>
                  <a:lnTo>
                    <a:pt x="2897" y="3182"/>
                  </a:lnTo>
                  <a:lnTo>
                    <a:pt x="2370" y="3410"/>
                  </a:lnTo>
                  <a:lnTo>
                    <a:pt x="2107" y="3637"/>
                  </a:lnTo>
                  <a:lnTo>
                    <a:pt x="1843" y="4092"/>
                  </a:lnTo>
                  <a:lnTo>
                    <a:pt x="1843" y="4774"/>
                  </a:lnTo>
                  <a:lnTo>
                    <a:pt x="1317" y="5229"/>
                  </a:lnTo>
                  <a:lnTo>
                    <a:pt x="1580" y="5456"/>
                  </a:lnTo>
                  <a:lnTo>
                    <a:pt x="1317" y="5911"/>
                  </a:lnTo>
                  <a:lnTo>
                    <a:pt x="790" y="6138"/>
                  </a:lnTo>
                  <a:lnTo>
                    <a:pt x="790" y="6820"/>
                  </a:lnTo>
                  <a:lnTo>
                    <a:pt x="526" y="6820"/>
                  </a:lnTo>
                  <a:lnTo>
                    <a:pt x="0" y="7048"/>
                  </a:lnTo>
                  <a:lnTo>
                    <a:pt x="0" y="7275"/>
                  </a:lnTo>
                  <a:lnTo>
                    <a:pt x="0" y="7503"/>
                  </a:lnTo>
                  <a:lnTo>
                    <a:pt x="263" y="7730"/>
                  </a:lnTo>
                  <a:lnTo>
                    <a:pt x="526" y="7730"/>
                  </a:lnTo>
                  <a:lnTo>
                    <a:pt x="1053" y="7503"/>
                  </a:lnTo>
                  <a:lnTo>
                    <a:pt x="1317" y="7503"/>
                  </a:lnTo>
                  <a:lnTo>
                    <a:pt x="2107" y="7730"/>
                  </a:lnTo>
                  <a:lnTo>
                    <a:pt x="2634" y="7503"/>
                  </a:lnTo>
                  <a:lnTo>
                    <a:pt x="3160" y="7730"/>
                  </a:lnTo>
                  <a:lnTo>
                    <a:pt x="3951" y="7503"/>
                  </a:lnTo>
                  <a:lnTo>
                    <a:pt x="4741" y="7503"/>
                  </a:lnTo>
                  <a:lnTo>
                    <a:pt x="5531" y="7275"/>
                  </a:lnTo>
                  <a:lnTo>
                    <a:pt x="6058" y="7048"/>
                  </a:lnTo>
                  <a:lnTo>
                    <a:pt x="6321" y="7048"/>
                  </a:lnTo>
                  <a:lnTo>
                    <a:pt x="6848" y="6820"/>
                  </a:lnTo>
                  <a:lnTo>
                    <a:pt x="7375" y="6593"/>
                  </a:lnTo>
                  <a:lnTo>
                    <a:pt x="7638" y="6366"/>
                  </a:lnTo>
                  <a:lnTo>
                    <a:pt x="7902" y="6366"/>
                  </a:lnTo>
                  <a:lnTo>
                    <a:pt x="8165" y="6366"/>
                  </a:lnTo>
                  <a:lnTo>
                    <a:pt x="8429" y="6138"/>
                  </a:lnTo>
                  <a:lnTo>
                    <a:pt x="8955" y="6138"/>
                  </a:lnTo>
                  <a:lnTo>
                    <a:pt x="9482" y="6138"/>
                  </a:lnTo>
                  <a:lnTo>
                    <a:pt x="9746" y="5911"/>
                  </a:lnTo>
                  <a:lnTo>
                    <a:pt x="10272" y="5911"/>
                  </a:lnTo>
                  <a:lnTo>
                    <a:pt x="10536" y="5911"/>
                  </a:lnTo>
                  <a:lnTo>
                    <a:pt x="11063" y="5684"/>
                  </a:lnTo>
                  <a:lnTo>
                    <a:pt x="11326" y="5911"/>
                  </a:lnTo>
                  <a:lnTo>
                    <a:pt x="11590" y="6138"/>
                  </a:lnTo>
                  <a:lnTo>
                    <a:pt x="12117" y="6138"/>
                  </a:lnTo>
                  <a:lnTo>
                    <a:pt x="12643" y="6593"/>
                  </a:lnTo>
                  <a:lnTo>
                    <a:pt x="13170" y="7048"/>
                  </a:lnTo>
                  <a:lnTo>
                    <a:pt x="13434" y="7275"/>
                  </a:lnTo>
                  <a:lnTo>
                    <a:pt x="13697" y="7503"/>
                  </a:lnTo>
                  <a:lnTo>
                    <a:pt x="13960" y="7730"/>
                  </a:lnTo>
                  <a:lnTo>
                    <a:pt x="13960" y="7957"/>
                  </a:lnTo>
                  <a:lnTo>
                    <a:pt x="14224" y="8412"/>
                  </a:lnTo>
                  <a:lnTo>
                    <a:pt x="14487" y="8639"/>
                  </a:lnTo>
                  <a:lnTo>
                    <a:pt x="14487" y="8867"/>
                  </a:lnTo>
                  <a:lnTo>
                    <a:pt x="14487" y="9094"/>
                  </a:lnTo>
                  <a:lnTo>
                    <a:pt x="14751" y="9321"/>
                  </a:lnTo>
                  <a:lnTo>
                    <a:pt x="15014" y="9776"/>
                  </a:lnTo>
                  <a:lnTo>
                    <a:pt x="15014" y="10004"/>
                  </a:lnTo>
                  <a:lnTo>
                    <a:pt x="15014" y="10231"/>
                  </a:lnTo>
                  <a:lnTo>
                    <a:pt x="15541" y="10686"/>
                  </a:lnTo>
                  <a:lnTo>
                    <a:pt x="15541" y="10913"/>
                  </a:lnTo>
                  <a:lnTo>
                    <a:pt x="15541" y="10913"/>
                  </a:lnTo>
                  <a:lnTo>
                    <a:pt x="15541" y="11140"/>
                  </a:lnTo>
                  <a:lnTo>
                    <a:pt x="15541" y="11368"/>
                  </a:lnTo>
                  <a:lnTo>
                    <a:pt x="16068" y="12050"/>
                  </a:lnTo>
                  <a:lnTo>
                    <a:pt x="16068" y="12504"/>
                  </a:lnTo>
                  <a:lnTo>
                    <a:pt x="16331" y="13187"/>
                  </a:lnTo>
                  <a:lnTo>
                    <a:pt x="16594" y="13869"/>
                  </a:lnTo>
                  <a:lnTo>
                    <a:pt x="16331" y="14323"/>
                  </a:lnTo>
                  <a:lnTo>
                    <a:pt x="16331" y="15006"/>
                  </a:lnTo>
                  <a:lnTo>
                    <a:pt x="16068" y="15460"/>
                  </a:lnTo>
                  <a:lnTo>
                    <a:pt x="16068" y="15915"/>
                  </a:lnTo>
                  <a:lnTo>
                    <a:pt x="15541" y="16370"/>
                  </a:lnTo>
                  <a:lnTo>
                    <a:pt x="15277" y="16825"/>
                  </a:lnTo>
                  <a:lnTo>
                    <a:pt x="15014" y="17279"/>
                  </a:lnTo>
                  <a:lnTo>
                    <a:pt x="14751" y="17734"/>
                  </a:lnTo>
                  <a:lnTo>
                    <a:pt x="14224" y="18189"/>
                  </a:lnTo>
                  <a:lnTo>
                    <a:pt x="14224" y="18416"/>
                  </a:lnTo>
                  <a:lnTo>
                    <a:pt x="13697" y="18643"/>
                  </a:lnTo>
                  <a:lnTo>
                    <a:pt x="13434" y="18871"/>
                  </a:lnTo>
                  <a:lnTo>
                    <a:pt x="13434" y="18871"/>
                  </a:lnTo>
                  <a:lnTo>
                    <a:pt x="13170" y="19098"/>
                  </a:lnTo>
                  <a:lnTo>
                    <a:pt x="12907" y="19098"/>
                  </a:lnTo>
                  <a:lnTo>
                    <a:pt x="12643" y="18871"/>
                  </a:lnTo>
                  <a:lnTo>
                    <a:pt x="12380" y="18871"/>
                  </a:lnTo>
                  <a:lnTo>
                    <a:pt x="12117" y="18871"/>
                  </a:lnTo>
                  <a:lnTo>
                    <a:pt x="11326" y="18416"/>
                  </a:lnTo>
                  <a:lnTo>
                    <a:pt x="11326" y="18189"/>
                  </a:lnTo>
                  <a:lnTo>
                    <a:pt x="11063" y="17961"/>
                  </a:lnTo>
                  <a:lnTo>
                    <a:pt x="10536" y="17734"/>
                  </a:lnTo>
                  <a:lnTo>
                    <a:pt x="10272" y="17507"/>
                  </a:lnTo>
                  <a:lnTo>
                    <a:pt x="9746" y="17279"/>
                  </a:lnTo>
                  <a:lnTo>
                    <a:pt x="9219" y="17279"/>
                  </a:lnTo>
                  <a:lnTo>
                    <a:pt x="8955" y="16825"/>
                  </a:lnTo>
                  <a:lnTo>
                    <a:pt x="8692" y="16597"/>
                  </a:lnTo>
                  <a:lnTo>
                    <a:pt x="8429" y="16370"/>
                  </a:lnTo>
                  <a:lnTo>
                    <a:pt x="8165" y="16597"/>
                  </a:lnTo>
                  <a:lnTo>
                    <a:pt x="8429" y="16825"/>
                  </a:lnTo>
                  <a:lnTo>
                    <a:pt x="8429" y="17052"/>
                  </a:lnTo>
                  <a:lnTo>
                    <a:pt x="8429" y="17279"/>
                  </a:lnTo>
                  <a:lnTo>
                    <a:pt x="8429" y="17507"/>
                  </a:lnTo>
                  <a:lnTo>
                    <a:pt x="8692" y="17734"/>
                  </a:lnTo>
                  <a:lnTo>
                    <a:pt x="8692" y="17961"/>
                  </a:lnTo>
                  <a:lnTo>
                    <a:pt x="8692" y="18189"/>
                  </a:lnTo>
                  <a:lnTo>
                    <a:pt x="10272" y="19780"/>
                  </a:lnTo>
                  <a:lnTo>
                    <a:pt x="11326" y="20690"/>
                  </a:lnTo>
                  <a:lnTo>
                    <a:pt x="12643" y="21145"/>
                  </a:lnTo>
                  <a:lnTo>
                    <a:pt x="14224" y="21600"/>
                  </a:lnTo>
                  <a:lnTo>
                    <a:pt x="15277" y="21600"/>
                  </a:lnTo>
                  <a:lnTo>
                    <a:pt x="16331" y="21145"/>
                  </a:lnTo>
                  <a:lnTo>
                    <a:pt x="17648" y="20462"/>
                  </a:lnTo>
                  <a:lnTo>
                    <a:pt x="18175" y="19780"/>
                  </a:lnTo>
                  <a:lnTo>
                    <a:pt x="19492" y="18871"/>
                  </a:lnTo>
                  <a:lnTo>
                    <a:pt x="20282" y="17734"/>
                  </a:lnTo>
                  <a:lnTo>
                    <a:pt x="20546" y="16597"/>
                  </a:lnTo>
                  <a:lnTo>
                    <a:pt x="21072" y="15233"/>
                  </a:lnTo>
                  <a:lnTo>
                    <a:pt x="21336" y="14096"/>
                  </a:lnTo>
                  <a:lnTo>
                    <a:pt x="21600" y="12504"/>
                  </a:lnTo>
                  <a:lnTo>
                    <a:pt x="21600" y="11140"/>
                  </a:lnTo>
                  <a:lnTo>
                    <a:pt x="21600" y="10458"/>
                  </a:lnTo>
                </a:path>
              </a:pathLst>
            </a:custGeom>
            <a:solidFill>
              <a:schemeClr val="folHlink">
                <a:alpha val="100000"/>
              </a:schemeClr>
            </a:solidFill>
            <a:ln w="9525">
              <a:noFill/>
            </a:ln>
          </p:spPr>
          <p:txBody>
            <a:bodyPr/>
            <a:lstStyle/>
            <a:p>
              <a:endParaRPr lang="en-US"/>
            </a:p>
          </p:txBody>
        </p:sp>
        <p:sp>
          <p:nvSpPr>
            <p:cNvPr id="2063" name="未知"/>
            <p:cNvSpPr>
              <a:spLocks noChangeAspect="1"/>
            </p:cNvSpPr>
            <p:nvPr/>
          </p:nvSpPr>
          <p:spPr>
            <a:xfrm>
              <a:off x="340" y="254"/>
              <a:ext cx="277" cy="156"/>
            </a:xfrm>
            <a:custGeom>
              <a:avLst/>
              <a:gdLst/>
              <a:ahLst/>
              <a:cxnLst>
                <a:cxn ang="0">
                  <a:pos x="184" y="47"/>
                </a:cxn>
                <a:cxn ang="0">
                  <a:pos x="161" y="61"/>
                </a:cxn>
                <a:cxn ang="0">
                  <a:pos x="141" y="68"/>
                </a:cxn>
                <a:cxn ang="0">
                  <a:pos x="123" y="75"/>
                </a:cxn>
                <a:cxn ang="0">
                  <a:pos x="104" y="86"/>
                </a:cxn>
                <a:cxn ang="0">
                  <a:pos x="84" y="95"/>
                </a:cxn>
                <a:cxn ang="0">
                  <a:pos x="70" y="95"/>
                </a:cxn>
                <a:cxn ang="0">
                  <a:pos x="52" y="88"/>
                </a:cxn>
                <a:cxn ang="0">
                  <a:pos x="41" y="77"/>
                </a:cxn>
                <a:cxn ang="0">
                  <a:pos x="34" y="61"/>
                </a:cxn>
                <a:cxn ang="0">
                  <a:pos x="36" y="47"/>
                </a:cxn>
                <a:cxn ang="0">
                  <a:pos x="39" y="38"/>
                </a:cxn>
                <a:cxn ang="0">
                  <a:pos x="39" y="27"/>
                </a:cxn>
                <a:cxn ang="0">
                  <a:pos x="39" y="14"/>
                </a:cxn>
                <a:cxn ang="0">
                  <a:pos x="36" y="9"/>
                </a:cxn>
                <a:cxn ang="0">
                  <a:pos x="30" y="0"/>
                </a:cxn>
                <a:cxn ang="0">
                  <a:pos x="20" y="2"/>
                </a:cxn>
                <a:cxn ang="0">
                  <a:pos x="9" y="20"/>
                </a:cxn>
                <a:cxn ang="0">
                  <a:pos x="2" y="52"/>
                </a:cxn>
                <a:cxn ang="0">
                  <a:pos x="5" y="86"/>
                </a:cxn>
                <a:cxn ang="0">
                  <a:pos x="14" y="120"/>
                </a:cxn>
                <a:cxn ang="0">
                  <a:pos x="36" y="140"/>
                </a:cxn>
                <a:cxn ang="0">
                  <a:pos x="57" y="149"/>
                </a:cxn>
                <a:cxn ang="0">
                  <a:pos x="77" y="154"/>
                </a:cxn>
                <a:cxn ang="0">
                  <a:pos x="95" y="156"/>
                </a:cxn>
                <a:cxn ang="0">
                  <a:pos x="109" y="149"/>
                </a:cxn>
                <a:cxn ang="0">
                  <a:pos x="127" y="142"/>
                </a:cxn>
                <a:cxn ang="0">
                  <a:pos x="141" y="133"/>
                </a:cxn>
                <a:cxn ang="0">
                  <a:pos x="157" y="124"/>
                </a:cxn>
                <a:cxn ang="0">
                  <a:pos x="170" y="113"/>
                </a:cxn>
                <a:cxn ang="0">
                  <a:pos x="184" y="106"/>
                </a:cxn>
                <a:cxn ang="0">
                  <a:pos x="198" y="104"/>
                </a:cxn>
                <a:cxn ang="0">
                  <a:pos x="211" y="99"/>
                </a:cxn>
                <a:cxn ang="0">
                  <a:pos x="227" y="95"/>
                </a:cxn>
                <a:cxn ang="0">
                  <a:pos x="238" y="88"/>
                </a:cxn>
                <a:cxn ang="0">
                  <a:pos x="252" y="77"/>
                </a:cxn>
                <a:cxn ang="0">
                  <a:pos x="263" y="66"/>
                </a:cxn>
                <a:cxn ang="0">
                  <a:pos x="270" y="54"/>
                </a:cxn>
                <a:cxn ang="0">
                  <a:pos x="277" y="41"/>
                </a:cxn>
                <a:cxn ang="0">
                  <a:pos x="275" y="27"/>
                </a:cxn>
                <a:cxn ang="0">
                  <a:pos x="266" y="18"/>
                </a:cxn>
                <a:cxn ang="0">
                  <a:pos x="254" y="14"/>
                </a:cxn>
                <a:cxn ang="0">
                  <a:pos x="236" y="14"/>
                </a:cxn>
                <a:cxn ang="0">
                  <a:pos x="227" y="18"/>
                </a:cxn>
                <a:cxn ang="0">
                  <a:pos x="220" y="23"/>
                </a:cxn>
                <a:cxn ang="0">
                  <a:pos x="213" y="27"/>
                </a:cxn>
                <a:cxn ang="0">
                  <a:pos x="207" y="34"/>
                </a:cxn>
                <a:cxn ang="0">
                  <a:pos x="198" y="38"/>
                </a:cxn>
              </a:cxnLst>
              <a:rect l="0" t="0" r="0" b="0"/>
              <a:pathLst>
                <a:path w="21600" h="21600">
                  <a:moveTo>
                    <a:pt x="15049" y="5634"/>
                  </a:moveTo>
                  <a:lnTo>
                    <a:pt x="14517" y="6260"/>
                  </a:lnTo>
                  <a:lnTo>
                    <a:pt x="14340" y="6573"/>
                  </a:lnTo>
                  <a:lnTo>
                    <a:pt x="13632" y="7199"/>
                  </a:lnTo>
                  <a:lnTo>
                    <a:pt x="13101" y="7825"/>
                  </a:lnTo>
                  <a:lnTo>
                    <a:pt x="12570" y="8452"/>
                  </a:lnTo>
                  <a:lnTo>
                    <a:pt x="12039" y="8452"/>
                  </a:lnTo>
                  <a:lnTo>
                    <a:pt x="11684" y="9078"/>
                  </a:lnTo>
                  <a:lnTo>
                    <a:pt x="10976" y="9391"/>
                  </a:lnTo>
                  <a:lnTo>
                    <a:pt x="10622" y="9704"/>
                  </a:lnTo>
                  <a:lnTo>
                    <a:pt x="9914" y="10017"/>
                  </a:lnTo>
                  <a:lnTo>
                    <a:pt x="9560" y="10330"/>
                  </a:lnTo>
                  <a:lnTo>
                    <a:pt x="9206" y="10956"/>
                  </a:lnTo>
                  <a:lnTo>
                    <a:pt x="8498" y="11582"/>
                  </a:lnTo>
                  <a:lnTo>
                    <a:pt x="8144" y="11895"/>
                  </a:lnTo>
                  <a:lnTo>
                    <a:pt x="7435" y="12521"/>
                  </a:lnTo>
                  <a:lnTo>
                    <a:pt x="6904" y="13147"/>
                  </a:lnTo>
                  <a:lnTo>
                    <a:pt x="6550" y="13147"/>
                  </a:lnTo>
                  <a:lnTo>
                    <a:pt x="6373" y="13147"/>
                  </a:lnTo>
                  <a:lnTo>
                    <a:pt x="5842" y="13460"/>
                  </a:lnTo>
                  <a:lnTo>
                    <a:pt x="5488" y="13147"/>
                  </a:lnTo>
                  <a:lnTo>
                    <a:pt x="5134" y="12834"/>
                  </a:lnTo>
                  <a:lnTo>
                    <a:pt x="4603" y="12521"/>
                  </a:lnTo>
                  <a:lnTo>
                    <a:pt x="4072" y="12208"/>
                  </a:lnTo>
                  <a:lnTo>
                    <a:pt x="3717" y="11582"/>
                  </a:lnTo>
                  <a:lnTo>
                    <a:pt x="3363" y="11269"/>
                  </a:lnTo>
                  <a:lnTo>
                    <a:pt x="3186" y="10643"/>
                  </a:lnTo>
                  <a:lnTo>
                    <a:pt x="2832" y="9704"/>
                  </a:lnTo>
                  <a:lnTo>
                    <a:pt x="2832" y="8765"/>
                  </a:lnTo>
                  <a:lnTo>
                    <a:pt x="2655" y="8452"/>
                  </a:lnTo>
                  <a:lnTo>
                    <a:pt x="2655" y="7513"/>
                  </a:lnTo>
                  <a:lnTo>
                    <a:pt x="2832" y="7199"/>
                  </a:lnTo>
                  <a:lnTo>
                    <a:pt x="2832" y="6573"/>
                  </a:lnTo>
                  <a:lnTo>
                    <a:pt x="3009" y="6260"/>
                  </a:lnTo>
                  <a:lnTo>
                    <a:pt x="2832" y="5634"/>
                  </a:lnTo>
                  <a:lnTo>
                    <a:pt x="3009" y="5321"/>
                  </a:lnTo>
                  <a:lnTo>
                    <a:pt x="3186" y="4695"/>
                  </a:lnTo>
                  <a:lnTo>
                    <a:pt x="3186" y="4382"/>
                  </a:lnTo>
                  <a:lnTo>
                    <a:pt x="3009" y="3756"/>
                  </a:lnTo>
                  <a:lnTo>
                    <a:pt x="3186" y="3130"/>
                  </a:lnTo>
                  <a:lnTo>
                    <a:pt x="3186" y="2504"/>
                  </a:lnTo>
                  <a:lnTo>
                    <a:pt x="3009" y="1878"/>
                  </a:lnTo>
                  <a:lnTo>
                    <a:pt x="3009" y="1878"/>
                  </a:lnTo>
                  <a:lnTo>
                    <a:pt x="2832" y="1564"/>
                  </a:lnTo>
                  <a:lnTo>
                    <a:pt x="2832" y="1252"/>
                  </a:lnTo>
                  <a:lnTo>
                    <a:pt x="2478" y="939"/>
                  </a:lnTo>
                  <a:lnTo>
                    <a:pt x="2478" y="312"/>
                  </a:lnTo>
                  <a:lnTo>
                    <a:pt x="2301" y="0"/>
                  </a:lnTo>
                  <a:lnTo>
                    <a:pt x="1947" y="312"/>
                  </a:lnTo>
                  <a:lnTo>
                    <a:pt x="1947" y="312"/>
                  </a:lnTo>
                  <a:lnTo>
                    <a:pt x="1593" y="312"/>
                  </a:lnTo>
                  <a:lnTo>
                    <a:pt x="1239" y="939"/>
                  </a:lnTo>
                  <a:lnTo>
                    <a:pt x="1062" y="2191"/>
                  </a:lnTo>
                  <a:lnTo>
                    <a:pt x="707" y="2817"/>
                  </a:lnTo>
                  <a:lnTo>
                    <a:pt x="530" y="4382"/>
                  </a:lnTo>
                  <a:lnTo>
                    <a:pt x="353" y="5947"/>
                  </a:lnTo>
                  <a:lnTo>
                    <a:pt x="176" y="7199"/>
                  </a:lnTo>
                  <a:lnTo>
                    <a:pt x="0" y="8452"/>
                  </a:lnTo>
                  <a:lnTo>
                    <a:pt x="0" y="10330"/>
                  </a:lnTo>
                  <a:lnTo>
                    <a:pt x="353" y="11895"/>
                  </a:lnTo>
                  <a:lnTo>
                    <a:pt x="530" y="13460"/>
                  </a:lnTo>
                  <a:lnTo>
                    <a:pt x="707" y="15026"/>
                  </a:lnTo>
                  <a:lnTo>
                    <a:pt x="1062" y="16591"/>
                  </a:lnTo>
                  <a:lnTo>
                    <a:pt x="1593" y="17530"/>
                  </a:lnTo>
                  <a:lnTo>
                    <a:pt x="2124" y="18782"/>
                  </a:lnTo>
                  <a:lnTo>
                    <a:pt x="2832" y="19408"/>
                  </a:lnTo>
                  <a:lnTo>
                    <a:pt x="3363" y="19721"/>
                  </a:lnTo>
                  <a:lnTo>
                    <a:pt x="4072" y="20347"/>
                  </a:lnTo>
                  <a:lnTo>
                    <a:pt x="4426" y="20660"/>
                  </a:lnTo>
                  <a:lnTo>
                    <a:pt x="4780" y="21286"/>
                  </a:lnTo>
                  <a:lnTo>
                    <a:pt x="5311" y="21286"/>
                  </a:lnTo>
                  <a:lnTo>
                    <a:pt x="6019" y="21286"/>
                  </a:lnTo>
                  <a:lnTo>
                    <a:pt x="6373" y="21600"/>
                  </a:lnTo>
                  <a:lnTo>
                    <a:pt x="6904" y="21286"/>
                  </a:lnTo>
                  <a:lnTo>
                    <a:pt x="7435" y="21600"/>
                  </a:lnTo>
                  <a:lnTo>
                    <a:pt x="7789" y="21286"/>
                  </a:lnTo>
                  <a:lnTo>
                    <a:pt x="8144" y="20973"/>
                  </a:lnTo>
                  <a:lnTo>
                    <a:pt x="8498" y="20660"/>
                  </a:lnTo>
                  <a:lnTo>
                    <a:pt x="9029" y="20660"/>
                  </a:lnTo>
                  <a:lnTo>
                    <a:pt x="9560" y="20034"/>
                  </a:lnTo>
                  <a:lnTo>
                    <a:pt x="9914" y="19721"/>
                  </a:lnTo>
                  <a:lnTo>
                    <a:pt x="10268" y="19095"/>
                  </a:lnTo>
                  <a:lnTo>
                    <a:pt x="10622" y="19095"/>
                  </a:lnTo>
                  <a:lnTo>
                    <a:pt x="10976" y="18469"/>
                  </a:lnTo>
                  <a:lnTo>
                    <a:pt x="11330" y="18156"/>
                  </a:lnTo>
                  <a:lnTo>
                    <a:pt x="11684" y="17530"/>
                  </a:lnTo>
                  <a:lnTo>
                    <a:pt x="12216" y="17217"/>
                  </a:lnTo>
                  <a:lnTo>
                    <a:pt x="12393" y="16591"/>
                  </a:lnTo>
                  <a:lnTo>
                    <a:pt x="12747" y="16278"/>
                  </a:lnTo>
                  <a:lnTo>
                    <a:pt x="13278" y="15651"/>
                  </a:lnTo>
                  <a:lnTo>
                    <a:pt x="13632" y="15651"/>
                  </a:lnTo>
                  <a:lnTo>
                    <a:pt x="13809" y="15026"/>
                  </a:lnTo>
                  <a:lnTo>
                    <a:pt x="14340" y="14712"/>
                  </a:lnTo>
                  <a:lnTo>
                    <a:pt x="14694" y="14399"/>
                  </a:lnTo>
                  <a:lnTo>
                    <a:pt x="15049" y="14399"/>
                  </a:lnTo>
                  <a:lnTo>
                    <a:pt x="15403" y="14399"/>
                  </a:lnTo>
                  <a:lnTo>
                    <a:pt x="15757" y="14086"/>
                  </a:lnTo>
                  <a:lnTo>
                    <a:pt x="16111" y="14086"/>
                  </a:lnTo>
                  <a:lnTo>
                    <a:pt x="16465" y="13773"/>
                  </a:lnTo>
                  <a:lnTo>
                    <a:pt x="16819" y="13773"/>
                  </a:lnTo>
                  <a:lnTo>
                    <a:pt x="17350" y="13460"/>
                  </a:lnTo>
                  <a:lnTo>
                    <a:pt x="17704" y="13147"/>
                  </a:lnTo>
                  <a:lnTo>
                    <a:pt x="18058" y="12521"/>
                  </a:lnTo>
                  <a:lnTo>
                    <a:pt x="18235" y="12521"/>
                  </a:lnTo>
                  <a:lnTo>
                    <a:pt x="18589" y="12208"/>
                  </a:lnTo>
                  <a:lnTo>
                    <a:pt x="19121" y="11582"/>
                  </a:lnTo>
                  <a:lnTo>
                    <a:pt x="19298" y="11269"/>
                  </a:lnTo>
                  <a:lnTo>
                    <a:pt x="19652" y="10643"/>
                  </a:lnTo>
                  <a:lnTo>
                    <a:pt x="20006" y="10330"/>
                  </a:lnTo>
                  <a:lnTo>
                    <a:pt x="20360" y="10017"/>
                  </a:lnTo>
                  <a:lnTo>
                    <a:pt x="20537" y="9078"/>
                  </a:lnTo>
                  <a:lnTo>
                    <a:pt x="20891" y="8765"/>
                  </a:lnTo>
                  <a:lnTo>
                    <a:pt x="20891" y="8452"/>
                  </a:lnTo>
                  <a:lnTo>
                    <a:pt x="21068" y="7513"/>
                  </a:lnTo>
                  <a:lnTo>
                    <a:pt x="21422" y="6886"/>
                  </a:lnTo>
                  <a:lnTo>
                    <a:pt x="21422" y="6260"/>
                  </a:lnTo>
                  <a:lnTo>
                    <a:pt x="21600" y="5634"/>
                  </a:lnTo>
                  <a:lnTo>
                    <a:pt x="21422" y="5008"/>
                  </a:lnTo>
                  <a:lnTo>
                    <a:pt x="21600" y="4382"/>
                  </a:lnTo>
                  <a:lnTo>
                    <a:pt x="21422" y="3756"/>
                  </a:lnTo>
                  <a:lnTo>
                    <a:pt x="21245" y="3130"/>
                  </a:lnTo>
                  <a:lnTo>
                    <a:pt x="21068" y="2504"/>
                  </a:lnTo>
                  <a:lnTo>
                    <a:pt x="20714" y="2504"/>
                  </a:lnTo>
                  <a:lnTo>
                    <a:pt x="20360" y="2191"/>
                  </a:lnTo>
                  <a:lnTo>
                    <a:pt x="20006" y="1564"/>
                  </a:lnTo>
                  <a:lnTo>
                    <a:pt x="19829" y="1878"/>
                  </a:lnTo>
                  <a:lnTo>
                    <a:pt x="19298" y="1564"/>
                  </a:lnTo>
                  <a:lnTo>
                    <a:pt x="18944" y="1878"/>
                  </a:lnTo>
                  <a:lnTo>
                    <a:pt x="18412" y="1878"/>
                  </a:lnTo>
                  <a:lnTo>
                    <a:pt x="18058" y="2504"/>
                  </a:lnTo>
                  <a:lnTo>
                    <a:pt x="17881" y="2504"/>
                  </a:lnTo>
                  <a:lnTo>
                    <a:pt x="17704" y="2504"/>
                  </a:lnTo>
                  <a:lnTo>
                    <a:pt x="17704" y="2817"/>
                  </a:lnTo>
                  <a:lnTo>
                    <a:pt x="17350" y="3130"/>
                  </a:lnTo>
                  <a:lnTo>
                    <a:pt x="17173" y="3130"/>
                  </a:lnTo>
                  <a:lnTo>
                    <a:pt x="16996" y="3443"/>
                  </a:lnTo>
                  <a:lnTo>
                    <a:pt x="16819" y="3756"/>
                  </a:lnTo>
                  <a:lnTo>
                    <a:pt x="16642" y="3756"/>
                  </a:lnTo>
                  <a:lnTo>
                    <a:pt x="16288" y="4382"/>
                  </a:lnTo>
                  <a:lnTo>
                    <a:pt x="16111" y="4382"/>
                  </a:lnTo>
                  <a:lnTo>
                    <a:pt x="16111" y="4695"/>
                  </a:lnTo>
                  <a:lnTo>
                    <a:pt x="15757" y="5008"/>
                  </a:lnTo>
                  <a:lnTo>
                    <a:pt x="15580" y="5321"/>
                  </a:lnTo>
                  <a:lnTo>
                    <a:pt x="15403" y="5321"/>
                  </a:lnTo>
                  <a:lnTo>
                    <a:pt x="15049" y="5634"/>
                  </a:lnTo>
                </a:path>
              </a:pathLst>
            </a:custGeom>
            <a:solidFill>
              <a:schemeClr val="folHlink">
                <a:alpha val="100000"/>
              </a:schemeClr>
            </a:solidFill>
            <a:ln w="9525">
              <a:noFill/>
            </a:ln>
          </p:spPr>
          <p:txBody>
            <a:bodyPr/>
            <a:lstStyle/>
            <a:p>
              <a:endParaRPr lang="en-US"/>
            </a:p>
          </p:txBody>
        </p:sp>
        <p:sp>
          <p:nvSpPr>
            <p:cNvPr id="2064" name="未知"/>
            <p:cNvSpPr>
              <a:spLocks noChangeAspect="1"/>
            </p:cNvSpPr>
            <p:nvPr/>
          </p:nvSpPr>
          <p:spPr>
            <a:xfrm>
              <a:off x="2" y="120"/>
              <a:ext cx="302" cy="270"/>
            </a:xfrm>
            <a:custGeom>
              <a:avLst/>
              <a:gdLst/>
              <a:ahLst/>
              <a:cxnLst>
                <a:cxn ang="0">
                  <a:pos x="116" y="170"/>
                </a:cxn>
                <a:cxn ang="0">
                  <a:pos x="123" y="159"/>
                </a:cxn>
                <a:cxn ang="0">
                  <a:pos x="129" y="145"/>
                </a:cxn>
                <a:cxn ang="0">
                  <a:pos x="139" y="134"/>
                </a:cxn>
                <a:cxn ang="0">
                  <a:pos x="150" y="127"/>
                </a:cxn>
                <a:cxn ang="0">
                  <a:pos x="154" y="118"/>
                </a:cxn>
                <a:cxn ang="0">
                  <a:pos x="163" y="109"/>
                </a:cxn>
                <a:cxn ang="0">
                  <a:pos x="173" y="100"/>
                </a:cxn>
                <a:cxn ang="0">
                  <a:pos x="179" y="93"/>
                </a:cxn>
                <a:cxn ang="0">
                  <a:pos x="186" y="84"/>
                </a:cxn>
                <a:cxn ang="0">
                  <a:pos x="195" y="77"/>
                </a:cxn>
                <a:cxn ang="0">
                  <a:pos x="207" y="68"/>
                </a:cxn>
                <a:cxn ang="0">
                  <a:pos x="216" y="59"/>
                </a:cxn>
                <a:cxn ang="0">
                  <a:pos x="232" y="50"/>
                </a:cxn>
                <a:cxn ang="0">
                  <a:pos x="245" y="45"/>
                </a:cxn>
                <a:cxn ang="0">
                  <a:pos x="263" y="39"/>
                </a:cxn>
                <a:cxn ang="0">
                  <a:pos x="284" y="34"/>
                </a:cxn>
                <a:cxn ang="0">
                  <a:pos x="293" y="27"/>
                </a:cxn>
                <a:cxn ang="0">
                  <a:pos x="300" y="20"/>
                </a:cxn>
                <a:cxn ang="0">
                  <a:pos x="302" y="14"/>
                </a:cxn>
                <a:cxn ang="0">
                  <a:pos x="295" y="5"/>
                </a:cxn>
                <a:cxn ang="0">
                  <a:pos x="282" y="0"/>
                </a:cxn>
                <a:cxn ang="0">
                  <a:pos x="272" y="2"/>
                </a:cxn>
                <a:cxn ang="0">
                  <a:pos x="252" y="11"/>
                </a:cxn>
                <a:cxn ang="0">
                  <a:pos x="238" y="25"/>
                </a:cxn>
                <a:cxn ang="0">
                  <a:pos x="225" y="34"/>
                </a:cxn>
                <a:cxn ang="0">
                  <a:pos x="209" y="45"/>
                </a:cxn>
                <a:cxn ang="0">
                  <a:pos x="195" y="57"/>
                </a:cxn>
                <a:cxn ang="0">
                  <a:pos x="177" y="70"/>
                </a:cxn>
                <a:cxn ang="0">
                  <a:pos x="159" y="79"/>
                </a:cxn>
                <a:cxn ang="0">
                  <a:pos x="141" y="91"/>
                </a:cxn>
                <a:cxn ang="0">
                  <a:pos x="120" y="104"/>
                </a:cxn>
                <a:cxn ang="0">
                  <a:pos x="102" y="118"/>
                </a:cxn>
                <a:cxn ang="0">
                  <a:pos x="82" y="132"/>
                </a:cxn>
                <a:cxn ang="0">
                  <a:pos x="66" y="141"/>
                </a:cxn>
                <a:cxn ang="0">
                  <a:pos x="50" y="154"/>
                </a:cxn>
                <a:cxn ang="0">
                  <a:pos x="36" y="166"/>
                </a:cxn>
                <a:cxn ang="0">
                  <a:pos x="25" y="182"/>
                </a:cxn>
                <a:cxn ang="0">
                  <a:pos x="14" y="193"/>
                </a:cxn>
                <a:cxn ang="0">
                  <a:pos x="9" y="202"/>
                </a:cxn>
                <a:cxn ang="0">
                  <a:pos x="2" y="222"/>
                </a:cxn>
                <a:cxn ang="0">
                  <a:pos x="0" y="241"/>
                </a:cxn>
                <a:cxn ang="0">
                  <a:pos x="2" y="254"/>
                </a:cxn>
                <a:cxn ang="0">
                  <a:pos x="5" y="263"/>
                </a:cxn>
                <a:cxn ang="0">
                  <a:pos x="14" y="270"/>
                </a:cxn>
                <a:cxn ang="0">
                  <a:pos x="23" y="268"/>
                </a:cxn>
                <a:cxn ang="0">
                  <a:pos x="30" y="263"/>
                </a:cxn>
                <a:cxn ang="0">
                  <a:pos x="41" y="254"/>
                </a:cxn>
                <a:cxn ang="0">
                  <a:pos x="50" y="241"/>
                </a:cxn>
                <a:cxn ang="0">
                  <a:pos x="59" y="231"/>
                </a:cxn>
                <a:cxn ang="0">
                  <a:pos x="68" y="222"/>
                </a:cxn>
                <a:cxn ang="0">
                  <a:pos x="75" y="216"/>
                </a:cxn>
                <a:cxn ang="0">
                  <a:pos x="84" y="211"/>
                </a:cxn>
                <a:cxn ang="0">
                  <a:pos x="89" y="204"/>
                </a:cxn>
                <a:cxn ang="0">
                  <a:pos x="98" y="195"/>
                </a:cxn>
                <a:cxn ang="0">
                  <a:pos x="107" y="182"/>
                </a:cxn>
              </a:cxnLst>
              <a:rect l="0" t="0" r="0" b="0"/>
              <a:pathLst>
                <a:path w="21600" h="21600">
                  <a:moveTo>
                    <a:pt x="7795" y="14157"/>
                  </a:moveTo>
                  <a:lnTo>
                    <a:pt x="8282" y="13613"/>
                  </a:lnTo>
                  <a:lnTo>
                    <a:pt x="8607" y="13068"/>
                  </a:lnTo>
                  <a:lnTo>
                    <a:pt x="8769" y="12705"/>
                  </a:lnTo>
                  <a:lnTo>
                    <a:pt x="9094" y="11979"/>
                  </a:lnTo>
                  <a:lnTo>
                    <a:pt x="9256" y="11616"/>
                  </a:lnTo>
                  <a:lnTo>
                    <a:pt x="9744" y="11072"/>
                  </a:lnTo>
                  <a:lnTo>
                    <a:pt x="9906" y="10709"/>
                  </a:lnTo>
                  <a:lnTo>
                    <a:pt x="10393" y="10346"/>
                  </a:lnTo>
                  <a:lnTo>
                    <a:pt x="10718" y="10164"/>
                  </a:lnTo>
                  <a:lnTo>
                    <a:pt x="10881" y="9620"/>
                  </a:lnTo>
                  <a:lnTo>
                    <a:pt x="11043" y="9438"/>
                  </a:lnTo>
                  <a:lnTo>
                    <a:pt x="11368" y="9075"/>
                  </a:lnTo>
                  <a:lnTo>
                    <a:pt x="11693" y="8712"/>
                  </a:lnTo>
                  <a:lnTo>
                    <a:pt x="12017" y="8349"/>
                  </a:lnTo>
                  <a:lnTo>
                    <a:pt x="12342" y="7986"/>
                  </a:lnTo>
                  <a:lnTo>
                    <a:pt x="12504" y="7623"/>
                  </a:lnTo>
                  <a:lnTo>
                    <a:pt x="12829" y="7441"/>
                  </a:lnTo>
                  <a:lnTo>
                    <a:pt x="13154" y="7078"/>
                  </a:lnTo>
                  <a:lnTo>
                    <a:pt x="13317" y="6715"/>
                  </a:lnTo>
                  <a:lnTo>
                    <a:pt x="13642" y="6352"/>
                  </a:lnTo>
                  <a:lnTo>
                    <a:pt x="13966" y="6171"/>
                  </a:lnTo>
                  <a:lnTo>
                    <a:pt x="14291" y="5808"/>
                  </a:lnTo>
                  <a:lnTo>
                    <a:pt x="14778" y="5445"/>
                  </a:lnTo>
                  <a:lnTo>
                    <a:pt x="15103" y="5082"/>
                  </a:lnTo>
                  <a:lnTo>
                    <a:pt x="15428" y="4719"/>
                  </a:lnTo>
                  <a:lnTo>
                    <a:pt x="15915" y="4356"/>
                  </a:lnTo>
                  <a:lnTo>
                    <a:pt x="16565" y="3992"/>
                  </a:lnTo>
                  <a:lnTo>
                    <a:pt x="16890" y="3992"/>
                  </a:lnTo>
                  <a:lnTo>
                    <a:pt x="17539" y="3630"/>
                  </a:lnTo>
                  <a:lnTo>
                    <a:pt x="18026" y="3267"/>
                  </a:lnTo>
                  <a:lnTo>
                    <a:pt x="18839" y="3085"/>
                  </a:lnTo>
                  <a:lnTo>
                    <a:pt x="19488" y="2904"/>
                  </a:lnTo>
                  <a:lnTo>
                    <a:pt x="20300" y="2722"/>
                  </a:lnTo>
                  <a:lnTo>
                    <a:pt x="20625" y="2722"/>
                  </a:lnTo>
                  <a:lnTo>
                    <a:pt x="20950" y="2177"/>
                  </a:lnTo>
                  <a:lnTo>
                    <a:pt x="21275" y="1996"/>
                  </a:lnTo>
                  <a:lnTo>
                    <a:pt x="21437" y="1633"/>
                  </a:lnTo>
                  <a:lnTo>
                    <a:pt x="21600" y="1451"/>
                  </a:lnTo>
                  <a:lnTo>
                    <a:pt x="21600" y="1088"/>
                  </a:lnTo>
                  <a:lnTo>
                    <a:pt x="21275" y="725"/>
                  </a:lnTo>
                  <a:lnTo>
                    <a:pt x="21112" y="362"/>
                  </a:lnTo>
                  <a:lnTo>
                    <a:pt x="20787" y="181"/>
                  </a:lnTo>
                  <a:lnTo>
                    <a:pt x="20138" y="0"/>
                  </a:lnTo>
                  <a:lnTo>
                    <a:pt x="19650" y="181"/>
                  </a:lnTo>
                  <a:lnTo>
                    <a:pt x="19488" y="181"/>
                  </a:lnTo>
                  <a:lnTo>
                    <a:pt x="18839" y="362"/>
                  </a:lnTo>
                  <a:lnTo>
                    <a:pt x="18026" y="907"/>
                  </a:lnTo>
                  <a:lnTo>
                    <a:pt x="17377" y="1633"/>
                  </a:lnTo>
                  <a:lnTo>
                    <a:pt x="17052" y="1996"/>
                  </a:lnTo>
                  <a:lnTo>
                    <a:pt x="16727" y="2359"/>
                  </a:lnTo>
                  <a:lnTo>
                    <a:pt x="16078" y="2722"/>
                  </a:lnTo>
                  <a:lnTo>
                    <a:pt x="15590" y="3085"/>
                  </a:lnTo>
                  <a:lnTo>
                    <a:pt x="14941" y="3630"/>
                  </a:lnTo>
                  <a:lnTo>
                    <a:pt x="14453" y="3992"/>
                  </a:lnTo>
                  <a:lnTo>
                    <a:pt x="13966" y="4537"/>
                  </a:lnTo>
                  <a:lnTo>
                    <a:pt x="13154" y="5082"/>
                  </a:lnTo>
                  <a:lnTo>
                    <a:pt x="12667" y="5626"/>
                  </a:lnTo>
                  <a:lnTo>
                    <a:pt x="12017" y="5808"/>
                  </a:lnTo>
                  <a:lnTo>
                    <a:pt x="11368" y="6352"/>
                  </a:lnTo>
                  <a:lnTo>
                    <a:pt x="10718" y="6897"/>
                  </a:lnTo>
                  <a:lnTo>
                    <a:pt x="10068" y="7260"/>
                  </a:lnTo>
                  <a:lnTo>
                    <a:pt x="9419" y="7805"/>
                  </a:lnTo>
                  <a:lnTo>
                    <a:pt x="8607" y="8349"/>
                  </a:lnTo>
                  <a:lnTo>
                    <a:pt x="7957" y="8893"/>
                  </a:lnTo>
                  <a:lnTo>
                    <a:pt x="7307" y="9438"/>
                  </a:lnTo>
                  <a:lnTo>
                    <a:pt x="6658" y="9982"/>
                  </a:lnTo>
                  <a:lnTo>
                    <a:pt x="5846" y="10527"/>
                  </a:lnTo>
                  <a:lnTo>
                    <a:pt x="5359" y="10890"/>
                  </a:lnTo>
                  <a:lnTo>
                    <a:pt x="4709" y="11253"/>
                  </a:lnTo>
                  <a:lnTo>
                    <a:pt x="4222" y="11616"/>
                  </a:lnTo>
                  <a:lnTo>
                    <a:pt x="3572" y="12342"/>
                  </a:lnTo>
                  <a:lnTo>
                    <a:pt x="2923" y="12887"/>
                  </a:lnTo>
                  <a:lnTo>
                    <a:pt x="2598" y="13250"/>
                  </a:lnTo>
                  <a:lnTo>
                    <a:pt x="2111" y="13794"/>
                  </a:lnTo>
                  <a:lnTo>
                    <a:pt x="1786" y="14520"/>
                  </a:lnTo>
                  <a:lnTo>
                    <a:pt x="1299" y="14883"/>
                  </a:lnTo>
                  <a:lnTo>
                    <a:pt x="974" y="15428"/>
                  </a:lnTo>
                  <a:lnTo>
                    <a:pt x="811" y="15791"/>
                  </a:lnTo>
                  <a:lnTo>
                    <a:pt x="649" y="16154"/>
                  </a:lnTo>
                  <a:lnTo>
                    <a:pt x="324" y="16880"/>
                  </a:lnTo>
                  <a:lnTo>
                    <a:pt x="162" y="17787"/>
                  </a:lnTo>
                  <a:lnTo>
                    <a:pt x="0" y="18514"/>
                  </a:lnTo>
                  <a:lnTo>
                    <a:pt x="0" y="19240"/>
                  </a:lnTo>
                  <a:lnTo>
                    <a:pt x="162" y="19966"/>
                  </a:lnTo>
                  <a:lnTo>
                    <a:pt x="162" y="20329"/>
                  </a:lnTo>
                  <a:lnTo>
                    <a:pt x="324" y="20692"/>
                  </a:lnTo>
                  <a:lnTo>
                    <a:pt x="324" y="21055"/>
                  </a:lnTo>
                  <a:lnTo>
                    <a:pt x="649" y="21418"/>
                  </a:lnTo>
                  <a:lnTo>
                    <a:pt x="974" y="21600"/>
                  </a:lnTo>
                  <a:lnTo>
                    <a:pt x="1299" y="21418"/>
                  </a:lnTo>
                  <a:lnTo>
                    <a:pt x="1623" y="21418"/>
                  </a:lnTo>
                  <a:lnTo>
                    <a:pt x="1948" y="21236"/>
                  </a:lnTo>
                  <a:lnTo>
                    <a:pt x="2111" y="21055"/>
                  </a:lnTo>
                  <a:lnTo>
                    <a:pt x="2598" y="20692"/>
                  </a:lnTo>
                  <a:lnTo>
                    <a:pt x="2923" y="20329"/>
                  </a:lnTo>
                  <a:lnTo>
                    <a:pt x="3248" y="19784"/>
                  </a:lnTo>
                  <a:lnTo>
                    <a:pt x="3572" y="19240"/>
                  </a:lnTo>
                  <a:lnTo>
                    <a:pt x="4059" y="18695"/>
                  </a:lnTo>
                  <a:lnTo>
                    <a:pt x="4222" y="18514"/>
                  </a:lnTo>
                  <a:lnTo>
                    <a:pt x="4384" y="18151"/>
                  </a:lnTo>
                  <a:lnTo>
                    <a:pt x="4871" y="17787"/>
                  </a:lnTo>
                  <a:lnTo>
                    <a:pt x="5196" y="17606"/>
                  </a:lnTo>
                  <a:lnTo>
                    <a:pt x="5359" y="17243"/>
                  </a:lnTo>
                  <a:lnTo>
                    <a:pt x="5684" y="17061"/>
                  </a:lnTo>
                  <a:lnTo>
                    <a:pt x="6008" y="16880"/>
                  </a:lnTo>
                  <a:lnTo>
                    <a:pt x="6333" y="16517"/>
                  </a:lnTo>
                  <a:lnTo>
                    <a:pt x="6333" y="16336"/>
                  </a:lnTo>
                  <a:lnTo>
                    <a:pt x="6658" y="15972"/>
                  </a:lnTo>
                  <a:lnTo>
                    <a:pt x="6983" y="15610"/>
                  </a:lnTo>
                  <a:lnTo>
                    <a:pt x="7145" y="15246"/>
                  </a:lnTo>
                  <a:lnTo>
                    <a:pt x="7632" y="14520"/>
                  </a:lnTo>
                  <a:lnTo>
                    <a:pt x="7795" y="14157"/>
                  </a:lnTo>
                </a:path>
              </a:pathLst>
            </a:custGeom>
            <a:solidFill>
              <a:schemeClr val="folHlink">
                <a:alpha val="100000"/>
              </a:schemeClr>
            </a:solidFill>
            <a:ln w="9525">
              <a:noFill/>
            </a:ln>
          </p:spPr>
          <p:txBody>
            <a:bodyPr/>
            <a:lstStyle/>
            <a:p>
              <a:endParaRPr lang="en-US"/>
            </a:p>
          </p:txBody>
        </p:sp>
        <p:sp>
          <p:nvSpPr>
            <p:cNvPr id="2065" name="未知"/>
            <p:cNvSpPr>
              <a:spLocks noChangeAspect="1"/>
            </p:cNvSpPr>
            <p:nvPr/>
          </p:nvSpPr>
          <p:spPr>
            <a:xfrm>
              <a:off x="206" y="630"/>
              <a:ext cx="375" cy="737"/>
            </a:xfrm>
            <a:custGeom>
              <a:avLst/>
              <a:gdLst/>
              <a:ahLst/>
              <a:cxnLst>
                <a:cxn ang="0">
                  <a:pos x="261" y="159"/>
                </a:cxn>
                <a:cxn ang="0">
                  <a:pos x="259" y="100"/>
                </a:cxn>
                <a:cxn ang="0">
                  <a:pos x="277" y="59"/>
                </a:cxn>
                <a:cxn ang="0">
                  <a:pos x="327" y="16"/>
                </a:cxn>
                <a:cxn ang="0">
                  <a:pos x="345" y="2"/>
                </a:cxn>
                <a:cxn ang="0">
                  <a:pos x="291" y="43"/>
                </a:cxn>
                <a:cxn ang="0">
                  <a:pos x="255" y="82"/>
                </a:cxn>
                <a:cxn ang="0">
                  <a:pos x="232" y="131"/>
                </a:cxn>
                <a:cxn ang="0">
                  <a:pos x="225" y="163"/>
                </a:cxn>
                <a:cxn ang="0">
                  <a:pos x="220" y="204"/>
                </a:cxn>
                <a:cxn ang="0">
                  <a:pos x="218" y="245"/>
                </a:cxn>
                <a:cxn ang="0">
                  <a:pos x="223" y="286"/>
                </a:cxn>
                <a:cxn ang="0">
                  <a:pos x="227" y="338"/>
                </a:cxn>
                <a:cxn ang="0">
                  <a:pos x="230" y="370"/>
                </a:cxn>
                <a:cxn ang="0">
                  <a:pos x="250" y="429"/>
                </a:cxn>
                <a:cxn ang="0">
                  <a:pos x="266" y="447"/>
                </a:cxn>
                <a:cxn ang="0">
                  <a:pos x="261" y="399"/>
                </a:cxn>
                <a:cxn ang="0">
                  <a:pos x="255" y="345"/>
                </a:cxn>
                <a:cxn ang="0">
                  <a:pos x="273" y="297"/>
                </a:cxn>
                <a:cxn ang="0">
                  <a:pos x="291" y="306"/>
                </a:cxn>
                <a:cxn ang="0">
                  <a:pos x="309" y="338"/>
                </a:cxn>
                <a:cxn ang="0">
                  <a:pos x="323" y="385"/>
                </a:cxn>
                <a:cxn ang="0">
                  <a:pos x="332" y="422"/>
                </a:cxn>
                <a:cxn ang="0">
                  <a:pos x="339" y="442"/>
                </a:cxn>
                <a:cxn ang="0">
                  <a:pos x="348" y="494"/>
                </a:cxn>
                <a:cxn ang="0">
                  <a:pos x="357" y="547"/>
                </a:cxn>
                <a:cxn ang="0">
                  <a:pos x="352" y="596"/>
                </a:cxn>
                <a:cxn ang="0">
                  <a:pos x="341" y="637"/>
                </a:cxn>
                <a:cxn ang="0">
                  <a:pos x="323" y="669"/>
                </a:cxn>
                <a:cxn ang="0">
                  <a:pos x="289" y="694"/>
                </a:cxn>
                <a:cxn ang="0">
                  <a:pos x="250" y="687"/>
                </a:cxn>
                <a:cxn ang="0">
                  <a:pos x="211" y="662"/>
                </a:cxn>
                <a:cxn ang="0">
                  <a:pos x="168" y="619"/>
                </a:cxn>
                <a:cxn ang="0">
                  <a:pos x="134" y="571"/>
                </a:cxn>
                <a:cxn ang="0">
                  <a:pos x="102" y="517"/>
                </a:cxn>
                <a:cxn ang="0">
                  <a:pos x="73" y="444"/>
                </a:cxn>
                <a:cxn ang="0">
                  <a:pos x="59" y="379"/>
                </a:cxn>
                <a:cxn ang="0">
                  <a:pos x="55" y="315"/>
                </a:cxn>
                <a:cxn ang="0">
                  <a:pos x="61" y="258"/>
                </a:cxn>
                <a:cxn ang="0">
                  <a:pos x="80" y="215"/>
                </a:cxn>
                <a:cxn ang="0">
                  <a:pos x="75" y="215"/>
                </a:cxn>
                <a:cxn ang="0">
                  <a:pos x="41" y="243"/>
                </a:cxn>
                <a:cxn ang="0">
                  <a:pos x="14" y="268"/>
                </a:cxn>
                <a:cxn ang="0">
                  <a:pos x="2" y="315"/>
                </a:cxn>
                <a:cxn ang="0">
                  <a:pos x="0" y="383"/>
                </a:cxn>
                <a:cxn ang="0">
                  <a:pos x="16" y="458"/>
                </a:cxn>
                <a:cxn ang="0">
                  <a:pos x="45" y="537"/>
                </a:cxn>
                <a:cxn ang="0">
                  <a:pos x="86" y="610"/>
                </a:cxn>
                <a:cxn ang="0">
                  <a:pos x="182" y="705"/>
                </a:cxn>
                <a:cxn ang="0">
                  <a:pos x="266" y="737"/>
                </a:cxn>
                <a:cxn ang="0">
                  <a:pos x="327" y="707"/>
                </a:cxn>
                <a:cxn ang="0">
                  <a:pos x="364" y="639"/>
                </a:cxn>
                <a:cxn ang="0">
                  <a:pos x="373" y="551"/>
                </a:cxn>
                <a:cxn ang="0">
                  <a:pos x="364" y="488"/>
                </a:cxn>
                <a:cxn ang="0">
                  <a:pos x="352" y="451"/>
                </a:cxn>
                <a:cxn ang="0">
                  <a:pos x="336" y="410"/>
                </a:cxn>
                <a:cxn ang="0">
                  <a:pos x="318" y="372"/>
                </a:cxn>
                <a:cxn ang="0">
                  <a:pos x="295" y="333"/>
                </a:cxn>
                <a:cxn ang="0">
                  <a:pos x="270" y="297"/>
                </a:cxn>
                <a:cxn ang="0">
                  <a:pos x="259" y="256"/>
                </a:cxn>
                <a:cxn ang="0">
                  <a:pos x="257" y="213"/>
                </a:cxn>
              </a:cxnLst>
              <a:rect l="0" t="0" r="0" b="0"/>
              <a:pathLst>
                <a:path w="21600" h="21600">
                  <a:moveTo>
                    <a:pt x="14792" y="5781"/>
                  </a:moveTo>
                  <a:lnTo>
                    <a:pt x="15054" y="5582"/>
                  </a:lnTo>
                  <a:lnTo>
                    <a:pt x="15054" y="5383"/>
                  </a:lnTo>
                  <a:lnTo>
                    <a:pt x="15054" y="5117"/>
                  </a:lnTo>
                  <a:lnTo>
                    <a:pt x="15185" y="4918"/>
                  </a:lnTo>
                  <a:lnTo>
                    <a:pt x="15054" y="4652"/>
                  </a:lnTo>
                  <a:lnTo>
                    <a:pt x="15054" y="4386"/>
                  </a:lnTo>
                  <a:lnTo>
                    <a:pt x="14923" y="4053"/>
                  </a:lnTo>
                  <a:lnTo>
                    <a:pt x="14923" y="3788"/>
                  </a:lnTo>
                  <a:lnTo>
                    <a:pt x="14923" y="3522"/>
                  </a:lnTo>
                  <a:lnTo>
                    <a:pt x="14792" y="3190"/>
                  </a:lnTo>
                  <a:lnTo>
                    <a:pt x="14923" y="2924"/>
                  </a:lnTo>
                  <a:lnTo>
                    <a:pt x="15054" y="2658"/>
                  </a:lnTo>
                  <a:lnTo>
                    <a:pt x="14923" y="2459"/>
                  </a:lnTo>
                  <a:lnTo>
                    <a:pt x="15054" y="2193"/>
                  </a:lnTo>
                  <a:lnTo>
                    <a:pt x="15316" y="2060"/>
                  </a:lnTo>
                  <a:lnTo>
                    <a:pt x="15578" y="1860"/>
                  </a:lnTo>
                  <a:lnTo>
                    <a:pt x="15970" y="1727"/>
                  </a:lnTo>
                  <a:lnTo>
                    <a:pt x="16494" y="1594"/>
                  </a:lnTo>
                  <a:lnTo>
                    <a:pt x="17018" y="1328"/>
                  </a:lnTo>
                  <a:lnTo>
                    <a:pt x="17410" y="1129"/>
                  </a:lnTo>
                  <a:lnTo>
                    <a:pt x="18065" y="863"/>
                  </a:lnTo>
                  <a:lnTo>
                    <a:pt x="18588" y="664"/>
                  </a:lnTo>
                  <a:lnTo>
                    <a:pt x="18850" y="465"/>
                  </a:lnTo>
                  <a:lnTo>
                    <a:pt x="19374" y="265"/>
                  </a:lnTo>
                  <a:lnTo>
                    <a:pt x="19767" y="132"/>
                  </a:lnTo>
                  <a:lnTo>
                    <a:pt x="19897" y="66"/>
                  </a:lnTo>
                  <a:lnTo>
                    <a:pt x="20159" y="0"/>
                  </a:lnTo>
                  <a:lnTo>
                    <a:pt x="20028" y="66"/>
                  </a:lnTo>
                  <a:lnTo>
                    <a:pt x="19897" y="66"/>
                  </a:lnTo>
                  <a:lnTo>
                    <a:pt x="19505" y="199"/>
                  </a:lnTo>
                  <a:lnTo>
                    <a:pt x="18850" y="398"/>
                  </a:lnTo>
                  <a:lnTo>
                    <a:pt x="18196" y="731"/>
                  </a:lnTo>
                  <a:lnTo>
                    <a:pt x="17803" y="930"/>
                  </a:lnTo>
                  <a:lnTo>
                    <a:pt x="17148" y="1129"/>
                  </a:lnTo>
                  <a:lnTo>
                    <a:pt x="16756" y="1262"/>
                  </a:lnTo>
                  <a:lnTo>
                    <a:pt x="16494" y="1462"/>
                  </a:lnTo>
                  <a:lnTo>
                    <a:pt x="16101" y="1594"/>
                  </a:lnTo>
                  <a:lnTo>
                    <a:pt x="15578" y="1794"/>
                  </a:lnTo>
                  <a:lnTo>
                    <a:pt x="15316" y="1993"/>
                  </a:lnTo>
                  <a:lnTo>
                    <a:pt x="14792" y="2259"/>
                  </a:lnTo>
                  <a:lnTo>
                    <a:pt x="14661" y="2392"/>
                  </a:lnTo>
                  <a:lnTo>
                    <a:pt x="14268" y="2658"/>
                  </a:lnTo>
                  <a:lnTo>
                    <a:pt x="14007" y="2857"/>
                  </a:lnTo>
                  <a:lnTo>
                    <a:pt x="13876" y="2990"/>
                  </a:lnTo>
                  <a:lnTo>
                    <a:pt x="13483" y="3322"/>
                  </a:lnTo>
                  <a:lnTo>
                    <a:pt x="13352" y="3588"/>
                  </a:lnTo>
                  <a:lnTo>
                    <a:pt x="13352" y="3854"/>
                  </a:lnTo>
                  <a:lnTo>
                    <a:pt x="13352" y="4186"/>
                  </a:lnTo>
                  <a:lnTo>
                    <a:pt x="13221" y="4253"/>
                  </a:lnTo>
                  <a:lnTo>
                    <a:pt x="13221" y="4386"/>
                  </a:lnTo>
                  <a:lnTo>
                    <a:pt x="13221" y="4519"/>
                  </a:lnTo>
                  <a:lnTo>
                    <a:pt x="13221" y="4652"/>
                  </a:lnTo>
                  <a:lnTo>
                    <a:pt x="12959" y="4784"/>
                  </a:lnTo>
                  <a:lnTo>
                    <a:pt x="12959" y="5050"/>
                  </a:lnTo>
                  <a:lnTo>
                    <a:pt x="12828" y="5183"/>
                  </a:lnTo>
                  <a:lnTo>
                    <a:pt x="12828" y="5383"/>
                  </a:lnTo>
                  <a:lnTo>
                    <a:pt x="12698" y="5516"/>
                  </a:lnTo>
                  <a:lnTo>
                    <a:pt x="12698" y="5715"/>
                  </a:lnTo>
                  <a:lnTo>
                    <a:pt x="12698" y="5981"/>
                  </a:lnTo>
                  <a:lnTo>
                    <a:pt x="12567" y="6180"/>
                  </a:lnTo>
                  <a:lnTo>
                    <a:pt x="12567" y="6446"/>
                  </a:lnTo>
                  <a:lnTo>
                    <a:pt x="12567" y="6645"/>
                  </a:lnTo>
                  <a:lnTo>
                    <a:pt x="12436" y="6845"/>
                  </a:lnTo>
                  <a:lnTo>
                    <a:pt x="12567" y="7111"/>
                  </a:lnTo>
                  <a:lnTo>
                    <a:pt x="12567" y="7177"/>
                  </a:lnTo>
                  <a:lnTo>
                    <a:pt x="12567" y="7310"/>
                  </a:lnTo>
                  <a:lnTo>
                    <a:pt x="12567" y="7443"/>
                  </a:lnTo>
                  <a:lnTo>
                    <a:pt x="12698" y="7642"/>
                  </a:lnTo>
                  <a:lnTo>
                    <a:pt x="12698" y="7842"/>
                  </a:lnTo>
                  <a:lnTo>
                    <a:pt x="12828" y="8108"/>
                  </a:lnTo>
                  <a:lnTo>
                    <a:pt x="12828" y="8373"/>
                  </a:lnTo>
                  <a:lnTo>
                    <a:pt x="12828" y="8639"/>
                  </a:lnTo>
                  <a:lnTo>
                    <a:pt x="12959" y="8839"/>
                  </a:lnTo>
                  <a:lnTo>
                    <a:pt x="12828" y="9104"/>
                  </a:lnTo>
                  <a:lnTo>
                    <a:pt x="12959" y="9370"/>
                  </a:lnTo>
                  <a:lnTo>
                    <a:pt x="12959" y="9636"/>
                  </a:lnTo>
                  <a:lnTo>
                    <a:pt x="13090" y="9902"/>
                  </a:lnTo>
                  <a:lnTo>
                    <a:pt x="12959" y="9969"/>
                  </a:lnTo>
                  <a:lnTo>
                    <a:pt x="13090" y="10168"/>
                  </a:lnTo>
                  <a:lnTo>
                    <a:pt x="12959" y="10234"/>
                  </a:lnTo>
                  <a:lnTo>
                    <a:pt x="12959" y="10367"/>
                  </a:lnTo>
                  <a:lnTo>
                    <a:pt x="13090" y="10567"/>
                  </a:lnTo>
                  <a:lnTo>
                    <a:pt x="13221" y="10832"/>
                  </a:lnTo>
                  <a:lnTo>
                    <a:pt x="13352" y="11098"/>
                  </a:lnTo>
                  <a:lnTo>
                    <a:pt x="13483" y="11364"/>
                  </a:lnTo>
                  <a:lnTo>
                    <a:pt x="13745" y="11630"/>
                  </a:lnTo>
                  <a:lnTo>
                    <a:pt x="13876" y="11962"/>
                  </a:lnTo>
                  <a:lnTo>
                    <a:pt x="14138" y="12228"/>
                  </a:lnTo>
                  <a:lnTo>
                    <a:pt x="14399" y="12560"/>
                  </a:lnTo>
                  <a:lnTo>
                    <a:pt x="14530" y="12760"/>
                  </a:lnTo>
                  <a:lnTo>
                    <a:pt x="14792" y="13026"/>
                  </a:lnTo>
                  <a:lnTo>
                    <a:pt x="14923" y="13159"/>
                  </a:lnTo>
                  <a:lnTo>
                    <a:pt x="15054" y="13225"/>
                  </a:lnTo>
                  <a:lnTo>
                    <a:pt x="15185" y="13225"/>
                  </a:lnTo>
                  <a:lnTo>
                    <a:pt x="15316" y="13092"/>
                  </a:lnTo>
                  <a:lnTo>
                    <a:pt x="15316" y="12959"/>
                  </a:lnTo>
                  <a:lnTo>
                    <a:pt x="15316" y="12694"/>
                  </a:lnTo>
                  <a:lnTo>
                    <a:pt x="15447" y="12494"/>
                  </a:lnTo>
                  <a:lnTo>
                    <a:pt x="15316" y="12228"/>
                  </a:lnTo>
                  <a:lnTo>
                    <a:pt x="15185" y="11896"/>
                  </a:lnTo>
                  <a:lnTo>
                    <a:pt x="15054" y="11697"/>
                  </a:lnTo>
                  <a:lnTo>
                    <a:pt x="14923" y="11431"/>
                  </a:lnTo>
                  <a:lnTo>
                    <a:pt x="14792" y="11231"/>
                  </a:lnTo>
                  <a:lnTo>
                    <a:pt x="14661" y="10966"/>
                  </a:lnTo>
                  <a:lnTo>
                    <a:pt x="14792" y="10633"/>
                  </a:lnTo>
                  <a:lnTo>
                    <a:pt x="14661" y="10434"/>
                  </a:lnTo>
                  <a:lnTo>
                    <a:pt x="14661" y="10101"/>
                  </a:lnTo>
                  <a:lnTo>
                    <a:pt x="14661" y="9836"/>
                  </a:lnTo>
                  <a:lnTo>
                    <a:pt x="14792" y="9636"/>
                  </a:lnTo>
                  <a:lnTo>
                    <a:pt x="15054" y="9370"/>
                  </a:lnTo>
                  <a:lnTo>
                    <a:pt x="15316" y="9104"/>
                  </a:lnTo>
                  <a:lnTo>
                    <a:pt x="15447" y="8839"/>
                  </a:lnTo>
                  <a:lnTo>
                    <a:pt x="15708" y="8706"/>
                  </a:lnTo>
                  <a:lnTo>
                    <a:pt x="15839" y="8706"/>
                  </a:lnTo>
                  <a:lnTo>
                    <a:pt x="15970" y="8706"/>
                  </a:lnTo>
                  <a:lnTo>
                    <a:pt x="16232" y="8772"/>
                  </a:lnTo>
                  <a:lnTo>
                    <a:pt x="16363" y="8772"/>
                  </a:lnTo>
                  <a:lnTo>
                    <a:pt x="16494" y="8839"/>
                  </a:lnTo>
                  <a:lnTo>
                    <a:pt x="16756" y="8972"/>
                  </a:lnTo>
                  <a:lnTo>
                    <a:pt x="16887" y="9104"/>
                  </a:lnTo>
                  <a:lnTo>
                    <a:pt x="17148" y="9238"/>
                  </a:lnTo>
                  <a:lnTo>
                    <a:pt x="17279" y="9437"/>
                  </a:lnTo>
                  <a:lnTo>
                    <a:pt x="17279" y="9503"/>
                  </a:lnTo>
                  <a:lnTo>
                    <a:pt x="17541" y="9769"/>
                  </a:lnTo>
                  <a:lnTo>
                    <a:pt x="17803" y="9902"/>
                  </a:lnTo>
                  <a:lnTo>
                    <a:pt x="17803" y="10101"/>
                  </a:lnTo>
                  <a:lnTo>
                    <a:pt x="18065" y="10367"/>
                  </a:lnTo>
                  <a:lnTo>
                    <a:pt x="18196" y="10567"/>
                  </a:lnTo>
                  <a:lnTo>
                    <a:pt x="18327" y="10766"/>
                  </a:lnTo>
                  <a:lnTo>
                    <a:pt x="18458" y="11032"/>
                  </a:lnTo>
                  <a:lnTo>
                    <a:pt x="18588" y="11298"/>
                  </a:lnTo>
                  <a:lnTo>
                    <a:pt x="18719" y="11364"/>
                  </a:lnTo>
                  <a:lnTo>
                    <a:pt x="18719" y="11563"/>
                  </a:lnTo>
                  <a:lnTo>
                    <a:pt x="18850" y="11763"/>
                  </a:lnTo>
                  <a:lnTo>
                    <a:pt x="18981" y="11962"/>
                  </a:lnTo>
                  <a:lnTo>
                    <a:pt x="18981" y="12162"/>
                  </a:lnTo>
                  <a:lnTo>
                    <a:pt x="19112" y="12361"/>
                  </a:lnTo>
                  <a:lnTo>
                    <a:pt x="19243" y="12560"/>
                  </a:lnTo>
                  <a:lnTo>
                    <a:pt x="19374" y="12627"/>
                  </a:lnTo>
                  <a:lnTo>
                    <a:pt x="19374" y="12760"/>
                  </a:lnTo>
                  <a:lnTo>
                    <a:pt x="19374" y="12826"/>
                  </a:lnTo>
                  <a:lnTo>
                    <a:pt x="19505" y="12959"/>
                  </a:lnTo>
                  <a:lnTo>
                    <a:pt x="19505" y="12959"/>
                  </a:lnTo>
                  <a:lnTo>
                    <a:pt x="19505" y="13026"/>
                  </a:lnTo>
                  <a:lnTo>
                    <a:pt x="19636" y="13358"/>
                  </a:lnTo>
                  <a:lnTo>
                    <a:pt x="19767" y="13690"/>
                  </a:lnTo>
                  <a:lnTo>
                    <a:pt x="19897" y="13823"/>
                  </a:lnTo>
                  <a:lnTo>
                    <a:pt x="20028" y="14156"/>
                  </a:lnTo>
                  <a:lnTo>
                    <a:pt x="20028" y="14488"/>
                  </a:lnTo>
                  <a:lnTo>
                    <a:pt x="20159" y="14754"/>
                  </a:lnTo>
                  <a:lnTo>
                    <a:pt x="20159" y="15020"/>
                  </a:lnTo>
                  <a:lnTo>
                    <a:pt x="20290" y="15286"/>
                  </a:lnTo>
                  <a:lnTo>
                    <a:pt x="20421" y="15551"/>
                  </a:lnTo>
                  <a:lnTo>
                    <a:pt x="20421" y="15817"/>
                  </a:lnTo>
                  <a:lnTo>
                    <a:pt x="20552" y="16017"/>
                  </a:lnTo>
                  <a:lnTo>
                    <a:pt x="20421" y="16283"/>
                  </a:lnTo>
                  <a:lnTo>
                    <a:pt x="20421" y="16548"/>
                  </a:lnTo>
                  <a:lnTo>
                    <a:pt x="20421" y="16880"/>
                  </a:lnTo>
                  <a:lnTo>
                    <a:pt x="20421" y="17080"/>
                  </a:lnTo>
                  <a:lnTo>
                    <a:pt x="20290" y="17279"/>
                  </a:lnTo>
                  <a:lnTo>
                    <a:pt x="20290" y="17479"/>
                  </a:lnTo>
                  <a:lnTo>
                    <a:pt x="20290" y="17678"/>
                  </a:lnTo>
                  <a:lnTo>
                    <a:pt x="20159" y="17944"/>
                  </a:lnTo>
                  <a:lnTo>
                    <a:pt x="20028" y="18210"/>
                  </a:lnTo>
                  <a:lnTo>
                    <a:pt x="19897" y="18343"/>
                  </a:lnTo>
                  <a:lnTo>
                    <a:pt x="19767" y="18476"/>
                  </a:lnTo>
                  <a:lnTo>
                    <a:pt x="19636" y="18675"/>
                  </a:lnTo>
                  <a:lnTo>
                    <a:pt x="19505" y="18941"/>
                  </a:lnTo>
                  <a:lnTo>
                    <a:pt x="19374" y="19074"/>
                  </a:lnTo>
                  <a:lnTo>
                    <a:pt x="19112" y="19207"/>
                  </a:lnTo>
                  <a:lnTo>
                    <a:pt x="18981" y="19406"/>
                  </a:lnTo>
                  <a:lnTo>
                    <a:pt x="18719" y="19539"/>
                  </a:lnTo>
                  <a:lnTo>
                    <a:pt x="18588" y="19605"/>
                  </a:lnTo>
                  <a:lnTo>
                    <a:pt x="18196" y="19805"/>
                  </a:lnTo>
                  <a:lnTo>
                    <a:pt x="17803" y="20004"/>
                  </a:lnTo>
                  <a:lnTo>
                    <a:pt x="17803" y="20071"/>
                  </a:lnTo>
                  <a:lnTo>
                    <a:pt x="17410" y="20137"/>
                  </a:lnTo>
                  <a:lnTo>
                    <a:pt x="17018" y="20270"/>
                  </a:lnTo>
                  <a:lnTo>
                    <a:pt x="16625" y="20337"/>
                  </a:lnTo>
                  <a:lnTo>
                    <a:pt x="16363" y="20337"/>
                  </a:lnTo>
                  <a:lnTo>
                    <a:pt x="15970" y="20403"/>
                  </a:lnTo>
                  <a:lnTo>
                    <a:pt x="15708" y="20337"/>
                  </a:lnTo>
                  <a:lnTo>
                    <a:pt x="15316" y="20337"/>
                  </a:lnTo>
                  <a:lnTo>
                    <a:pt x="14923" y="20204"/>
                  </a:lnTo>
                  <a:lnTo>
                    <a:pt x="14399" y="20137"/>
                  </a:lnTo>
                  <a:lnTo>
                    <a:pt x="14007" y="20071"/>
                  </a:lnTo>
                  <a:lnTo>
                    <a:pt x="13745" y="20004"/>
                  </a:lnTo>
                  <a:lnTo>
                    <a:pt x="13352" y="19871"/>
                  </a:lnTo>
                  <a:lnTo>
                    <a:pt x="12959" y="19672"/>
                  </a:lnTo>
                  <a:lnTo>
                    <a:pt x="12436" y="19539"/>
                  </a:lnTo>
                  <a:lnTo>
                    <a:pt x="12174" y="19406"/>
                  </a:lnTo>
                  <a:lnTo>
                    <a:pt x="11781" y="19207"/>
                  </a:lnTo>
                  <a:lnTo>
                    <a:pt x="11388" y="19074"/>
                  </a:lnTo>
                  <a:lnTo>
                    <a:pt x="10996" y="18808"/>
                  </a:lnTo>
                  <a:lnTo>
                    <a:pt x="10603" y="18608"/>
                  </a:lnTo>
                  <a:lnTo>
                    <a:pt x="10210" y="18343"/>
                  </a:lnTo>
                  <a:lnTo>
                    <a:pt x="9686" y="18143"/>
                  </a:lnTo>
                  <a:lnTo>
                    <a:pt x="9425" y="18010"/>
                  </a:lnTo>
                  <a:lnTo>
                    <a:pt x="9032" y="17745"/>
                  </a:lnTo>
                  <a:lnTo>
                    <a:pt x="8639" y="17479"/>
                  </a:lnTo>
                  <a:lnTo>
                    <a:pt x="8246" y="17213"/>
                  </a:lnTo>
                  <a:lnTo>
                    <a:pt x="7854" y="17014"/>
                  </a:lnTo>
                  <a:lnTo>
                    <a:pt x="7723" y="16748"/>
                  </a:lnTo>
                  <a:lnTo>
                    <a:pt x="7330" y="16482"/>
                  </a:lnTo>
                  <a:lnTo>
                    <a:pt x="7069" y="16216"/>
                  </a:lnTo>
                  <a:lnTo>
                    <a:pt x="6676" y="15950"/>
                  </a:lnTo>
                  <a:lnTo>
                    <a:pt x="6414" y="15751"/>
                  </a:lnTo>
                  <a:lnTo>
                    <a:pt x="6152" y="15485"/>
                  </a:lnTo>
                  <a:lnTo>
                    <a:pt x="5890" y="15153"/>
                  </a:lnTo>
                  <a:lnTo>
                    <a:pt x="5629" y="14820"/>
                  </a:lnTo>
                  <a:lnTo>
                    <a:pt x="5367" y="14421"/>
                  </a:lnTo>
                  <a:lnTo>
                    <a:pt x="5105" y="14089"/>
                  </a:lnTo>
                  <a:lnTo>
                    <a:pt x="4843" y="13757"/>
                  </a:lnTo>
                  <a:lnTo>
                    <a:pt x="4581" y="13425"/>
                  </a:lnTo>
                  <a:lnTo>
                    <a:pt x="4189" y="13026"/>
                  </a:lnTo>
                  <a:lnTo>
                    <a:pt x="4057" y="12694"/>
                  </a:lnTo>
                  <a:lnTo>
                    <a:pt x="3927" y="12361"/>
                  </a:lnTo>
                  <a:lnTo>
                    <a:pt x="3665" y="12029"/>
                  </a:lnTo>
                  <a:lnTo>
                    <a:pt x="3534" y="11763"/>
                  </a:lnTo>
                  <a:lnTo>
                    <a:pt x="3534" y="11364"/>
                  </a:lnTo>
                  <a:lnTo>
                    <a:pt x="3403" y="11098"/>
                  </a:lnTo>
                  <a:lnTo>
                    <a:pt x="3272" y="10832"/>
                  </a:lnTo>
                  <a:lnTo>
                    <a:pt x="3272" y="10500"/>
                  </a:lnTo>
                  <a:lnTo>
                    <a:pt x="3141" y="10101"/>
                  </a:lnTo>
                  <a:lnTo>
                    <a:pt x="3141" y="9836"/>
                  </a:lnTo>
                  <a:lnTo>
                    <a:pt x="3141" y="9570"/>
                  </a:lnTo>
                  <a:lnTo>
                    <a:pt x="3141" y="9238"/>
                  </a:lnTo>
                  <a:lnTo>
                    <a:pt x="3141" y="8972"/>
                  </a:lnTo>
                  <a:lnTo>
                    <a:pt x="3141" y="8639"/>
                  </a:lnTo>
                  <a:lnTo>
                    <a:pt x="3272" y="8373"/>
                  </a:lnTo>
                  <a:lnTo>
                    <a:pt x="3403" y="8108"/>
                  </a:lnTo>
                  <a:lnTo>
                    <a:pt x="3403" y="7842"/>
                  </a:lnTo>
                  <a:lnTo>
                    <a:pt x="3534" y="7576"/>
                  </a:lnTo>
                  <a:lnTo>
                    <a:pt x="3665" y="7377"/>
                  </a:lnTo>
                  <a:lnTo>
                    <a:pt x="3796" y="7177"/>
                  </a:lnTo>
                  <a:lnTo>
                    <a:pt x="3927" y="6978"/>
                  </a:lnTo>
                  <a:lnTo>
                    <a:pt x="4189" y="6712"/>
                  </a:lnTo>
                  <a:lnTo>
                    <a:pt x="4319" y="6513"/>
                  </a:lnTo>
                  <a:lnTo>
                    <a:pt x="4581" y="6313"/>
                  </a:lnTo>
                  <a:lnTo>
                    <a:pt x="4843" y="6247"/>
                  </a:lnTo>
                  <a:lnTo>
                    <a:pt x="4974" y="6180"/>
                  </a:lnTo>
                  <a:lnTo>
                    <a:pt x="4974" y="6180"/>
                  </a:lnTo>
                  <a:lnTo>
                    <a:pt x="4843" y="6180"/>
                  </a:lnTo>
                  <a:lnTo>
                    <a:pt x="4712" y="6247"/>
                  </a:lnTo>
                  <a:lnTo>
                    <a:pt x="4319" y="6313"/>
                  </a:lnTo>
                  <a:lnTo>
                    <a:pt x="4057" y="6380"/>
                  </a:lnTo>
                  <a:lnTo>
                    <a:pt x="3796" y="6513"/>
                  </a:lnTo>
                  <a:lnTo>
                    <a:pt x="3534" y="6645"/>
                  </a:lnTo>
                  <a:lnTo>
                    <a:pt x="3141" y="6779"/>
                  </a:lnTo>
                  <a:lnTo>
                    <a:pt x="2748" y="6978"/>
                  </a:lnTo>
                  <a:lnTo>
                    <a:pt x="2356" y="7111"/>
                  </a:lnTo>
                  <a:lnTo>
                    <a:pt x="2094" y="7310"/>
                  </a:lnTo>
                  <a:lnTo>
                    <a:pt x="1701" y="7377"/>
                  </a:lnTo>
                  <a:lnTo>
                    <a:pt x="1570" y="7576"/>
                  </a:lnTo>
                  <a:lnTo>
                    <a:pt x="1308" y="7642"/>
                  </a:lnTo>
                  <a:lnTo>
                    <a:pt x="1047" y="7775"/>
                  </a:lnTo>
                  <a:lnTo>
                    <a:pt x="785" y="7842"/>
                  </a:lnTo>
                  <a:lnTo>
                    <a:pt x="654" y="8041"/>
                  </a:lnTo>
                  <a:lnTo>
                    <a:pt x="523" y="8307"/>
                  </a:lnTo>
                  <a:lnTo>
                    <a:pt x="261" y="8507"/>
                  </a:lnTo>
                  <a:lnTo>
                    <a:pt x="130" y="8706"/>
                  </a:lnTo>
                  <a:lnTo>
                    <a:pt x="0" y="9038"/>
                  </a:lnTo>
                  <a:lnTo>
                    <a:pt x="130" y="9238"/>
                  </a:lnTo>
                  <a:lnTo>
                    <a:pt x="0" y="9570"/>
                  </a:lnTo>
                  <a:lnTo>
                    <a:pt x="0" y="9902"/>
                  </a:lnTo>
                  <a:lnTo>
                    <a:pt x="0" y="10168"/>
                  </a:lnTo>
                  <a:lnTo>
                    <a:pt x="0" y="10500"/>
                  </a:lnTo>
                  <a:lnTo>
                    <a:pt x="0" y="10832"/>
                  </a:lnTo>
                  <a:lnTo>
                    <a:pt x="0" y="11231"/>
                  </a:lnTo>
                  <a:lnTo>
                    <a:pt x="130" y="11497"/>
                  </a:lnTo>
                  <a:lnTo>
                    <a:pt x="261" y="11896"/>
                  </a:lnTo>
                  <a:lnTo>
                    <a:pt x="392" y="12295"/>
                  </a:lnTo>
                  <a:lnTo>
                    <a:pt x="654" y="12627"/>
                  </a:lnTo>
                  <a:lnTo>
                    <a:pt x="785" y="13026"/>
                  </a:lnTo>
                  <a:lnTo>
                    <a:pt x="916" y="13425"/>
                  </a:lnTo>
                  <a:lnTo>
                    <a:pt x="1047" y="13757"/>
                  </a:lnTo>
                  <a:lnTo>
                    <a:pt x="1439" y="14222"/>
                  </a:lnTo>
                  <a:lnTo>
                    <a:pt x="1701" y="14555"/>
                  </a:lnTo>
                  <a:lnTo>
                    <a:pt x="1963" y="14953"/>
                  </a:lnTo>
                  <a:lnTo>
                    <a:pt x="2225" y="15352"/>
                  </a:lnTo>
                  <a:lnTo>
                    <a:pt x="2617" y="15751"/>
                  </a:lnTo>
                  <a:lnTo>
                    <a:pt x="3010" y="16083"/>
                  </a:lnTo>
                  <a:lnTo>
                    <a:pt x="3272" y="16548"/>
                  </a:lnTo>
                  <a:lnTo>
                    <a:pt x="3665" y="16814"/>
                  </a:lnTo>
                  <a:lnTo>
                    <a:pt x="4057" y="17213"/>
                  </a:lnTo>
                  <a:lnTo>
                    <a:pt x="4581" y="17545"/>
                  </a:lnTo>
                  <a:lnTo>
                    <a:pt x="4974" y="17877"/>
                  </a:lnTo>
                  <a:lnTo>
                    <a:pt x="5497" y="18143"/>
                  </a:lnTo>
                  <a:lnTo>
                    <a:pt x="6414" y="18808"/>
                  </a:lnTo>
                  <a:lnTo>
                    <a:pt x="7592" y="19406"/>
                  </a:lnTo>
                  <a:lnTo>
                    <a:pt x="8639" y="19938"/>
                  </a:lnTo>
                  <a:lnTo>
                    <a:pt x="9556" y="20337"/>
                  </a:lnTo>
                  <a:lnTo>
                    <a:pt x="10472" y="20669"/>
                  </a:lnTo>
                  <a:lnTo>
                    <a:pt x="11388" y="20935"/>
                  </a:lnTo>
                  <a:lnTo>
                    <a:pt x="12174" y="21201"/>
                  </a:lnTo>
                  <a:lnTo>
                    <a:pt x="12959" y="21400"/>
                  </a:lnTo>
                  <a:lnTo>
                    <a:pt x="13876" y="21533"/>
                  </a:lnTo>
                  <a:lnTo>
                    <a:pt x="14530" y="21533"/>
                  </a:lnTo>
                  <a:lnTo>
                    <a:pt x="15316" y="21600"/>
                  </a:lnTo>
                  <a:lnTo>
                    <a:pt x="15970" y="21600"/>
                  </a:lnTo>
                  <a:lnTo>
                    <a:pt x="16625" y="21466"/>
                  </a:lnTo>
                  <a:lnTo>
                    <a:pt x="17279" y="21400"/>
                  </a:lnTo>
                  <a:lnTo>
                    <a:pt x="17803" y="21201"/>
                  </a:lnTo>
                  <a:lnTo>
                    <a:pt x="18327" y="21001"/>
                  </a:lnTo>
                  <a:lnTo>
                    <a:pt x="18850" y="20735"/>
                  </a:lnTo>
                  <a:lnTo>
                    <a:pt x="19243" y="20536"/>
                  </a:lnTo>
                  <a:lnTo>
                    <a:pt x="19897" y="20270"/>
                  </a:lnTo>
                  <a:lnTo>
                    <a:pt x="20159" y="19871"/>
                  </a:lnTo>
                  <a:lnTo>
                    <a:pt x="20290" y="19539"/>
                  </a:lnTo>
                  <a:lnTo>
                    <a:pt x="20683" y="19207"/>
                  </a:lnTo>
                  <a:lnTo>
                    <a:pt x="20945" y="18742"/>
                  </a:lnTo>
                  <a:lnTo>
                    <a:pt x="21207" y="18343"/>
                  </a:lnTo>
                  <a:lnTo>
                    <a:pt x="21468" y="17944"/>
                  </a:lnTo>
                  <a:lnTo>
                    <a:pt x="21337" y="17479"/>
                  </a:lnTo>
                  <a:lnTo>
                    <a:pt x="21468" y="17080"/>
                  </a:lnTo>
                  <a:lnTo>
                    <a:pt x="21600" y="16681"/>
                  </a:lnTo>
                  <a:lnTo>
                    <a:pt x="21468" y="16149"/>
                  </a:lnTo>
                  <a:lnTo>
                    <a:pt x="21468" y="15751"/>
                  </a:lnTo>
                  <a:lnTo>
                    <a:pt x="21337" y="15219"/>
                  </a:lnTo>
                  <a:lnTo>
                    <a:pt x="21207" y="14820"/>
                  </a:lnTo>
                  <a:lnTo>
                    <a:pt x="21076" y="14687"/>
                  </a:lnTo>
                  <a:lnTo>
                    <a:pt x="21076" y="14488"/>
                  </a:lnTo>
                  <a:lnTo>
                    <a:pt x="20945" y="14289"/>
                  </a:lnTo>
                  <a:lnTo>
                    <a:pt x="20945" y="14089"/>
                  </a:lnTo>
                  <a:lnTo>
                    <a:pt x="20683" y="13890"/>
                  </a:lnTo>
                  <a:lnTo>
                    <a:pt x="20552" y="13690"/>
                  </a:lnTo>
                  <a:lnTo>
                    <a:pt x="20552" y="13558"/>
                  </a:lnTo>
                  <a:lnTo>
                    <a:pt x="20421" y="13358"/>
                  </a:lnTo>
                  <a:lnTo>
                    <a:pt x="20290" y="13225"/>
                  </a:lnTo>
                  <a:lnTo>
                    <a:pt x="20159" y="12959"/>
                  </a:lnTo>
                  <a:lnTo>
                    <a:pt x="19897" y="12760"/>
                  </a:lnTo>
                  <a:lnTo>
                    <a:pt x="19897" y="12560"/>
                  </a:lnTo>
                  <a:lnTo>
                    <a:pt x="19636" y="12428"/>
                  </a:lnTo>
                  <a:lnTo>
                    <a:pt x="19505" y="12162"/>
                  </a:lnTo>
                  <a:lnTo>
                    <a:pt x="19374" y="12029"/>
                  </a:lnTo>
                  <a:lnTo>
                    <a:pt x="19112" y="11829"/>
                  </a:lnTo>
                  <a:lnTo>
                    <a:pt x="19112" y="11630"/>
                  </a:lnTo>
                  <a:lnTo>
                    <a:pt x="18850" y="11431"/>
                  </a:lnTo>
                  <a:lnTo>
                    <a:pt x="18588" y="11364"/>
                  </a:lnTo>
                  <a:lnTo>
                    <a:pt x="18588" y="11165"/>
                  </a:lnTo>
                  <a:lnTo>
                    <a:pt x="18327" y="10899"/>
                  </a:lnTo>
                  <a:lnTo>
                    <a:pt x="18065" y="10700"/>
                  </a:lnTo>
                  <a:lnTo>
                    <a:pt x="17934" y="10500"/>
                  </a:lnTo>
                  <a:lnTo>
                    <a:pt x="17672" y="10367"/>
                  </a:lnTo>
                  <a:lnTo>
                    <a:pt x="17541" y="10168"/>
                  </a:lnTo>
                  <a:lnTo>
                    <a:pt x="17279" y="9902"/>
                  </a:lnTo>
                  <a:lnTo>
                    <a:pt x="17018" y="9769"/>
                  </a:lnTo>
                  <a:lnTo>
                    <a:pt x="16625" y="9503"/>
                  </a:lnTo>
                  <a:lnTo>
                    <a:pt x="16494" y="9370"/>
                  </a:lnTo>
                  <a:lnTo>
                    <a:pt x="16101" y="9238"/>
                  </a:lnTo>
                  <a:lnTo>
                    <a:pt x="15970" y="8972"/>
                  </a:lnTo>
                  <a:lnTo>
                    <a:pt x="15708" y="8772"/>
                  </a:lnTo>
                  <a:lnTo>
                    <a:pt x="15578" y="8706"/>
                  </a:lnTo>
                  <a:lnTo>
                    <a:pt x="15316" y="8507"/>
                  </a:lnTo>
                  <a:lnTo>
                    <a:pt x="15316" y="8373"/>
                  </a:lnTo>
                  <a:lnTo>
                    <a:pt x="15185" y="8174"/>
                  </a:lnTo>
                  <a:lnTo>
                    <a:pt x="15054" y="7975"/>
                  </a:lnTo>
                  <a:lnTo>
                    <a:pt x="14923" y="7709"/>
                  </a:lnTo>
                  <a:lnTo>
                    <a:pt x="14923" y="7510"/>
                  </a:lnTo>
                  <a:lnTo>
                    <a:pt x="14792" y="7310"/>
                  </a:lnTo>
                  <a:lnTo>
                    <a:pt x="14661" y="7044"/>
                  </a:lnTo>
                  <a:lnTo>
                    <a:pt x="14661" y="6845"/>
                  </a:lnTo>
                  <a:lnTo>
                    <a:pt x="14661" y="6579"/>
                  </a:lnTo>
                  <a:lnTo>
                    <a:pt x="14661" y="6380"/>
                  </a:lnTo>
                  <a:lnTo>
                    <a:pt x="14792" y="6247"/>
                  </a:lnTo>
                  <a:lnTo>
                    <a:pt x="14661" y="6047"/>
                  </a:lnTo>
                  <a:lnTo>
                    <a:pt x="14792" y="5914"/>
                  </a:lnTo>
                  <a:lnTo>
                    <a:pt x="14792" y="5781"/>
                  </a:lnTo>
                </a:path>
              </a:pathLst>
            </a:custGeom>
            <a:solidFill>
              <a:schemeClr val="folHlink">
                <a:alpha val="100000"/>
              </a:schemeClr>
            </a:solidFill>
            <a:ln w="9525">
              <a:noFill/>
            </a:ln>
          </p:spPr>
          <p:txBody>
            <a:bodyPr/>
            <a:lstStyle/>
            <a:p>
              <a:endParaRPr lang="en-US"/>
            </a:p>
          </p:txBody>
        </p:sp>
      </p:grpSp>
      <p:sp>
        <p:nvSpPr>
          <p:cNvPr id="2051" name="未知"/>
          <p:cNvSpPr>
            <a:spLocks noChangeAspect="1"/>
          </p:cNvSpPr>
          <p:nvPr/>
        </p:nvSpPr>
        <p:spPr>
          <a:xfrm>
            <a:off x="2282825" y="2293938"/>
            <a:ext cx="6897688" cy="4591050"/>
          </a:xfrm>
          <a:custGeom>
            <a:avLst/>
            <a:gdLst/>
            <a:ahLst/>
            <a:cxnLst>
              <a:cxn ang="0">
                <a:pos x="0" y="4572133"/>
              </a:cxn>
              <a:cxn ang="0">
                <a:pos x="5786074" y="0"/>
              </a:cxn>
              <a:cxn ang="0">
                <a:pos x="6882360" y="14878"/>
              </a:cxn>
              <a:cxn ang="0">
                <a:pos x="6897688" y="4591050"/>
              </a:cxn>
              <a:cxn ang="0">
                <a:pos x="0" y="4572133"/>
              </a:cxn>
            </a:cxnLst>
            <a:rect l="0" t="0" r="0" b="0"/>
            <a:pathLst>
              <a:path w="21600" h="21600">
                <a:moveTo>
                  <a:pt x="0" y="21511"/>
                </a:moveTo>
                <a:lnTo>
                  <a:pt x="18119" y="0"/>
                </a:lnTo>
                <a:lnTo>
                  <a:pt x="21552" y="70"/>
                </a:lnTo>
                <a:lnTo>
                  <a:pt x="21600" y="21600"/>
                </a:lnTo>
                <a:lnTo>
                  <a:pt x="0" y="21511"/>
                </a:lnTo>
              </a:path>
            </a:pathLst>
          </a:custGeom>
          <a:solidFill>
            <a:schemeClr val="folHlink">
              <a:alpha val="100000"/>
            </a:schemeClr>
          </a:solidFill>
          <a:ln w="9525">
            <a:noFill/>
          </a:ln>
        </p:spPr>
        <p:txBody>
          <a:bodyPr/>
          <a:lstStyle/>
          <a:p>
            <a:endParaRPr lang="en-US"/>
          </a:p>
        </p:txBody>
      </p:sp>
      <p:sp>
        <p:nvSpPr>
          <p:cNvPr id="2061" name="Rectangle 13"/>
          <p:cNvSpPr>
            <a:spLocks noGrp="1" noChangeArrowheads="1"/>
          </p:cNvSpPr>
          <p:nvPr>
            <p:ph type="ctrTitle" sz="quarter"/>
          </p:nvPr>
        </p:nvSpPr>
        <p:spPr>
          <a:xfrm>
            <a:off x="396875" y="2133600"/>
            <a:ext cx="8423275" cy="1470025"/>
          </a:xfrm>
        </p:spPr>
        <p:txBody>
          <a:bodyPr/>
          <a:lstStyle>
            <a:lvl1pPr algn="ctr">
              <a:defRPr/>
            </a:lvl1pPr>
          </a:lstStyle>
          <a:p>
            <a:pPr lvl="0"/>
            <a:r>
              <a:rPr lang="en-US" altLang="zh-CN" noProof="0"/>
              <a:t>Click to edit Master title style</a:t>
            </a:r>
          </a:p>
        </p:txBody>
      </p:sp>
      <p:sp>
        <p:nvSpPr>
          <p:cNvPr id="2062" name="Rectangle 14"/>
          <p:cNvSpPr>
            <a:spLocks noGrp="1" noChangeArrowheads="1"/>
          </p:cNvSpPr>
          <p:nvPr>
            <p:ph type="subTitle" sz="quarter" idx="1"/>
          </p:nvPr>
        </p:nvSpPr>
        <p:spPr>
          <a:xfrm>
            <a:off x="1371600" y="3886200"/>
            <a:ext cx="6400800" cy="1198563"/>
          </a:xfrm>
        </p:spPr>
        <p:txBody>
          <a:bodyPr anchor="ctr" anchorCtr="1"/>
          <a:lstStyle>
            <a:lvl1pPr marL="0" indent="0">
              <a:buFontTx/>
              <a:buNone/>
              <a:defRPr/>
            </a:lvl1pPr>
          </a:lstStyle>
          <a:p>
            <a:pPr lvl="0"/>
            <a:r>
              <a:rPr lang="en-US" altLang="zh-CN" noProof="0"/>
              <a:t>Click to edit Master subtitle style</a:t>
            </a:r>
          </a:p>
        </p:txBody>
      </p:sp>
      <p:sp>
        <p:nvSpPr>
          <p:cNvPr id="29" name="Rectangle 15"/>
          <p:cNvSpPr>
            <a:spLocks noGrp="1" noChangeArrowheads="1"/>
          </p:cNvSpPr>
          <p:nvPr>
            <p:ph type="dt" sz="quarter" idx="2"/>
          </p:nvPr>
        </p:nvSpPr>
        <p:spPr bwMode="auto">
          <a:xfrm>
            <a:off x="45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0" name="Rectangle 16"/>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1" name="Rectangle 17"/>
          <p:cNvSpPr>
            <a:spLocks noGrp="1" noChangeArrowheads="1"/>
          </p:cNvSpPr>
          <p:nvPr>
            <p:ph type="sldNum" sz="quarter" idx="4"/>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60EB2F9E-C9E0-4EA3-A9E2-0DF5F691060E}"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0" name="PlaceHolder 1"/>
          <p:cNvSpPr>
            <a:spLocks noGrp="1"/>
          </p:cNvSpPr>
          <p:nvPr>
            <p:ph type="title"/>
          </p:nvPr>
        </p:nvSpPr>
        <p:spPr>
          <a:xfrm>
            <a:off x="2337480" y="1455120"/>
            <a:ext cx="4468680" cy="2681640"/>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561" name="PlaceHolder 2"/>
          <p:cNvSpPr>
            <a:spLocks noGrp="1"/>
          </p:cNvSpPr>
          <p:nvPr>
            <p:ph type="body"/>
          </p:nvPr>
        </p:nvSpPr>
        <p:spPr>
          <a:xfrm>
            <a:off x="1371600" y="3816720"/>
            <a:ext cx="3123000" cy="18514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
        <p:nvSpPr>
          <p:cNvPr id="562" name="PlaceHolder 3"/>
          <p:cNvSpPr>
            <a:spLocks noGrp="1"/>
          </p:cNvSpPr>
          <p:nvPr>
            <p:ph type="body"/>
          </p:nvPr>
        </p:nvSpPr>
        <p:spPr>
          <a:xfrm>
            <a:off x="4651200" y="381672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
        <p:nvSpPr>
          <p:cNvPr id="563" name="PlaceHolder 4"/>
          <p:cNvSpPr>
            <a:spLocks noGrp="1"/>
          </p:cNvSpPr>
          <p:nvPr>
            <p:ph type="body"/>
          </p:nvPr>
        </p:nvSpPr>
        <p:spPr>
          <a:xfrm>
            <a:off x="4651200" y="478404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2050" name="Group 2"/>
          <p:cNvGrpSpPr>
            <a:grpSpLocks noChangeAspect="1"/>
          </p:cNvGrpSpPr>
          <p:nvPr/>
        </p:nvGrpSpPr>
        <p:grpSpPr>
          <a:xfrm>
            <a:off x="1692275" y="4411663"/>
            <a:ext cx="1866900" cy="2330450"/>
            <a:chOff x="0" y="0"/>
            <a:chExt cx="1188" cy="1367"/>
          </a:xfrm>
        </p:grpSpPr>
        <p:sp>
          <p:nvSpPr>
            <p:cNvPr id="2057" name="未知"/>
            <p:cNvSpPr>
              <a:spLocks noChangeAspect="1"/>
            </p:cNvSpPr>
            <p:nvPr/>
          </p:nvSpPr>
          <p:spPr>
            <a:xfrm>
              <a:off x="698" y="345"/>
              <a:ext cx="490" cy="530"/>
            </a:xfrm>
            <a:custGeom>
              <a:avLst/>
              <a:gdLst/>
              <a:ahLst/>
              <a:cxnLst>
                <a:cxn ang="0">
                  <a:pos x="163" y="127"/>
                </a:cxn>
                <a:cxn ang="0">
                  <a:pos x="168" y="70"/>
                </a:cxn>
                <a:cxn ang="0">
                  <a:pos x="179" y="38"/>
                </a:cxn>
                <a:cxn ang="0">
                  <a:pos x="191" y="18"/>
                </a:cxn>
                <a:cxn ang="0">
                  <a:pos x="204" y="0"/>
                </a:cxn>
                <a:cxn ang="0">
                  <a:pos x="184" y="18"/>
                </a:cxn>
                <a:cxn ang="0">
                  <a:pos x="157" y="54"/>
                </a:cxn>
                <a:cxn ang="0">
                  <a:pos x="127" y="100"/>
                </a:cxn>
                <a:cxn ang="0">
                  <a:pos x="100" y="111"/>
                </a:cxn>
                <a:cxn ang="0">
                  <a:pos x="63" y="91"/>
                </a:cxn>
                <a:cxn ang="0">
                  <a:pos x="25" y="63"/>
                </a:cxn>
                <a:cxn ang="0">
                  <a:pos x="2" y="52"/>
                </a:cxn>
                <a:cxn ang="0">
                  <a:pos x="7" y="66"/>
                </a:cxn>
                <a:cxn ang="0">
                  <a:pos x="41" y="102"/>
                </a:cxn>
                <a:cxn ang="0">
                  <a:pos x="79" y="129"/>
                </a:cxn>
                <a:cxn ang="0">
                  <a:pos x="111" y="154"/>
                </a:cxn>
                <a:cxn ang="0">
                  <a:pos x="132" y="211"/>
                </a:cxn>
                <a:cxn ang="0">
                  <a:pos x="152" y="283"/>
                </a:cxn>
                <a:cxn ang="0">
                  <a:pos x="184" y="360"/>
                </a:cxn>
                <a:cxn ang="0">
                  <a:pos x="222" y="433"/>
                </a:cxn>
                <a:cxn ang="0">
                  <a:pos x="277" y="491"/>
                </a:cxn>
                <a:cxn ang="0">
                  <a:pos x="352" y="528"/>
                </a:cxn>
                <a:cxn ang="0">
                  <a:pos x="413" y="523"/>
                </a:cxn>
                <a:cxn ang="0">
                  <a:pos x="456" y="496"/>
                </a:cxn>
                <a:cxn ang="0">
                  <a:pos x="481" y="444"/>
                </a:cxn>
                <a:cxn ang="0">
                  <a:pos x="490" y="376"/>
                </a:cxn>
                <a:cxn ang="0">
                  <a:pos x="483" y="308"/>
                </a:cxn>
                <a:cxn ang="0">
                  <a:pos x="472" y="272"/>
                </a:cxn>
                <a:cxn ang="0">
                  <a:pos x="456" y="229"/>
                </a:cxn>
                <a:cxn ang="0">
                  <a:pos x="438" y="186"/>
                </a:cxn>
                <a:cxn ang="0">
                  <a:pos x="415" y="143"/>
                </a:cxn>
                <a:cxn ang="0">
                  <a:pos x="388" y="102"/>
                </a:cxn>
                <a:cxn ang="0">
                  <a:pos x="386" y="102"/>
                </a:cxn>
                <a:cxn ang="0">
                  <a:pos x="408" y="145"/>
                </a:cxn>
                <a:cxn ang="0">
                  <a:pos x="433" y="190"/>
                </a:cxn>
                <a:cxn ang="0">
                  <a:pos x="463" y="281"/>
                </a:cxn>
                <a:cxn ang="0">
                  <a:pos x="467" y="374"/>
                </a:cxn>
                <a:cxn ang="0">
                  <a:pos x="449" y="451"/>
                </a:cxn>
                <a:cxn ang="0">
                  <a:pos x="402" y="485"/>
                </a:cxn>
                <a:cxn ang="0">
                  <a:pos x="324" y="462"/>
                </a:cxn>
                <a:cxn ang="0">
                  <a:pos x="290" y="433"/>
                </a:cxn>
                <a:cxn ang="0">
                  <a:pos x="265" y="403"/>
                </a:cxn>
                <a:cxn ang="0">
                  <a:pos x="243" y="369"/>
                </a:cxn>
                <a:cxn ang="0">
                  <a:pos x="225" y="337"/>
                </a:cxn>
                <a:cxn ang="0">
                  <a:pos x="211" y="306"/>
                </a:cxn>
                <a:cxn ang="0">
                  <a:pos x="204" y="281"/>
                </a:cxn>
                <a:cxn ang="0">
                  <a:pos x="186" y="240"/>
                </a:cxn>
                <a:cxn ang="0">
                  <a:pos x="177" y="208"/>
                </a:cxn>
                <a:cxn ang="0">
                  <a:pos x="177" y="199"/>
                </a:cxn>
                <a:cxn ang="0">
                  <a:pos x="193" y="208"/>
                </a:cxn>
                <a:cxn ang="0">
                  <a:pos x="227" y="240"/>
                </a:cxn>
                <a:cxn ang="0">
                  <a:pos x="247" y="249"/>
                </a:cxn>
                <a:cxn ang="0">
                  <a:pos x="238" y="217"/>
                </a:cxn>
                <a:cxn ang="0">
                  <a:pos x="202" y="190"/>
                </a:cxn>
              </a:cxnLst>
              <a:rect l="0" t="0" r="0" b="0"/>
              <a:pathLst>
                <a:path w="21600" h="21600">
                  <a:moveTo>
                    <a:pt x="7799" y="6830"/>
                  </a:moveTo>
                  <a:lnTo>
                    <a:pt x="7499" y="6645"/>
                  </a:lnTo>
                  <a:lnTo>
                    <a:pt x="7399" y="6276"/>
                  </a:lnTo>
                  <a:lnTo>
                    <a:pt x="7299" y="5999"/>
                  </a:lnTo>
                  <a:lnTo>
                    <a:pt x="7299" y="5630"/>
                  </a:lnTo>
                  <a:lnTo>
                    <a:pt x="7199" y="5168"/>
                  </a:lnTo>
                  <a:lnTo>
                    <a:pt x="7199" y="4799"/>
                  </a:lnTo>
                  <a:lnTo>
                    <a:pt x="7199" y="4430"/>
                  </a:lnTo>
                  <a:lnTo>
                    <a:pt x="7299" y="4061"/>
                  </a:lnTo>
                  <a:lnTo>
                    <a:pt x="7399" y="3599"/>
                  </a:lnTo>
                  <a:lnTo>
                    <a:pt x="7399" y="3230"/>
                  </a:lnTo>
                  <a:lnTo>
                    <a:pt x="7399" y="2861"/>
                  </a:lnTo>
                  <a:lnTo>
                    <a:pt x="7499" y="2584"/>
                  </a:lnTo>
                  <a:lnTo>
                    <a:pt x="7599" y="2215"/>
                  </a:lnTo>
                  <a:lnTo>
                    <a:pt x="7699" y="2030"/>
                  </a:lnTo>
                  <a:lnTo>
                    <a:pt x="7799" y="1846"/>
                  </a:lnTo>
                  <a:lnTo>
                    <a:pt x="7799" y="1661"/>
                  </a:lnTo>
                  <a:lnTo>
                    <a:pt x="7899" y="1569"/>
                  </a:lnTo>
                  <a:lnTo>
                    <a:pt x="7999" y="1476"/>
                  </a:lnTo>
                  <a:lnTo>
                    <a:pt x="7999" y="1199"/>
                  </a:lnTo>
                  <a:lnTo>
                    <a:pt x="8199" y="1107"/>
                  </a:lnTo>
                  <a:lnTo>
                    <a:pt x="8299" y="1015"/>
                  </a:lnTo>
                  <a:lnTo>
                    <a:pt x="8499" y="830"/>
                  </a:lnTo>
                  <a:lnTo>
                    <a:pt x="8399" y="738"/>
                  </a:lnTo>
                  <a:lnTo>
                    <a:pt x="8599" y="553"/>
                  </a:lnTo>
                  <a:lnTo>
                    <a:pt x="8599" y="369"/>
                  </a:lnTo>
                  <a:lnTo>
                    <a:pt x="8799" y="276"/>
                  </a:lnTo>
                  <a:lnTo>
                    <a:pt x="8899" y="92"/>
                  </a:lnTo>
                  <a:lnTo>
                    <a:pt x="8999" y="0"/>
                  </a:lnTo>
                  <a:lnTo>
                    <a:pt x="8999" y="0"/>
                  </a:lnTo>
                  <a:lnTo>
                    <a:pt x="8999" y="0"/>
                  </a:lnTo>
                  <a:lnTo>
                    <a:pt x="8999" y="0"/>
                  </a:lnTo>
                  <a:lnTo>
                    <a:pt x="8899" y="0"/>
                  </a:lnTo>
                  <a:lnTo>
                    <a:pt x="8599" y="276"/>
                  </a:lnTo>
                  <a:lnTo>
                    <a:pt x="8399" y="553"/>
                  </a:lnTo>
                  <a:lnTo>
                    <a:pt x="8100" y="738"/>
                  </a:lnTo>
                  <a:lnTo>
                    <a:pt x="7899" y="1015"/>
                  </a:lnTo>
                  <a:lnTo>
                    <a:pt x="7699" y="1107"/>
                  </a:lnTo>
                  <a:lnTo>
                    <a:pt x="7399" y="1384"/>
                  </a:lnTo>
                  <a:lnTo>
                    <a:pt x="7199" y="1661"/>
                  </a:lnTo>
                  <a:lnTo>
                    <a:pt x="7099" y="1938"/>
                  </a:lnTo>
                  <a:lnTo>
                    <a:pt x="6899" y="2215"/>
                  </a:lnTo>
                  <a:lnTo>
                    <a:pt x="6699" y="2492"/>
                  </a:lnTo>
                  <a:lnTo>
                    <a:pt x="6499" y="2769"/>
                  </a:lnTo>
                  <a:lnTo>
                    <a:pt x="6299" y="3046"/>
                  </a:lnTo>
                  <a:lnTo>
                    <a:pt x="6099" y="3322"/>
                  </a:lnTo>
                  <a:lnTo>
                    <a:pt x="5699" y="3784"/>
                  </a:lnTo>
                  <a:lnTo>
                    <a:pt x="5599" y="4061"/>
                  </a:lnTo>
                  <a:lnTo>
                    <a:pt x="5299" y="4430"/>
                  </a:lnTo>
                  <a:lnTo>
                    <a:pt x="5099" y="4522"/>
                  </a:lnTo>
                  <a:lnTo>
                    <a:pt x="4999" y="4615"/>
                  </a:lnTo>
                  <a:lnTo>
                    <a:pt x="4799" y="4615"/>
                  </a:lnTo>
                  <a:lnTo>
                    <a:pt x="4699" y="4522"/>
                  </a:lnTo>
                  <a:lnTo>
                    <a:pt x="4399" y="4522"/>
                  </a:lnTo>
                  <a:lnTo>
                    <a:pt x="4099" y="4338"/>
                  </a:lnTo>
                  <a:lnTo>
                    <a:pt x="3999" y="4338"/>
                  </a:lnTo>
                  <a:lnTo>
                    <a:pt x="3699" y="4061"/>
                  </a:lnTo>
                  <a:lnTo>
                    <a:pt x="3399" y="3968"/>
                  </a:lnTo>
                  <a:lnTo>
                    <a:pt x="3099" y="3784"/>
                  </a:lnTo>
                  <a:lnTo>
                    <a:pt x="2799" y="3692"/>
                  </a:lnTo>
                  <a:lnTo>
                    <a:pt x="2399" y="3599"/>
                  </a:lnTo>
                  <a:lnTo>
                    <a:pt x="2299" y="3322"/>
                  </a:lnTo>
                  <a:lnTo>
                    <a:pt x="1899" y="3230"/>
                  </a:lnTo>
                  <a:lnTo>
                    <a:pt x="1699" y="2953"/>
                  </a:lnTo>
                  <a:lnTo>
                    <a:pt x="1299" y="2861"/>
                  </a:lnTo>
                  <a:lnTo>
                    <a:pt x="1099" y="2584"/>
                  </a:lnTo>
                  <a:lnTo>
                    <a:pt x="799" y="2492"/>
                  </a:lnTo>
                  <a:lnTo>
                    <a:pt x="499" y="2399"/>
                  </a:lnTo>
                  <a:lnTo>
                    <a:pt x="399" y="2399"/>
                  </a:lnTo>
                  <a:lnTo>
                    <a:pt x="299" y="2215"/>
                  </a:lnTo>
                  <a:lnTo>
                    <a:pt x="199" y="2122"/>
                  </a:lnTo>
                  <a:lnTo>
                    <a:pt x="99" y="2122"/>
                  </a:lnTo>
                  <a:lnTo>
                    <a:pt x="0" y="2122"/>
                  </a:lnTo>
                  <a:lnTo>
                    <a:pt x="0" y="2122"/>
                  </a:lnTo>
                  <a:lnTo>
                    <a:pt x="0" y="2215"/>
                  </a:lnTo>
                  <a:lnTo>
                    <a:pt x="0" y="2399"/>
                  </a:lnTo>
                  <a:lnTo>
                    <a:pt x="199" y="2584"/>
                  </a:lnTo>
                  <a:lnTo>
                    <a:pt x="299" y="2676"/>
                  </a:lnTo>
                  <a:lnTo>
                    <a:pt x="499" y="3046"/>
                  </a:lnTo>
                  <a:lnTo>
                    <a:pt x="699" y="3322"/>
                  </a:lnTo>
                  <a:lnTo>
                    <a:pt x="1099" y="3692"/>
                  </a:lnTo>
                  <a:lnTo>
                    <a:pt x="1299" y="3876"/>
                  </a:lnTo>
                  <a:lnTo>
                    <a:pt x="1499" y="4061"/>
                  </a:lnTo>
                  <a:lnTo>
                    <a:pt x="1799" y="4153"/>
                  </a:lnTo>
                  <a:lnTo>
                    <a:pt x="2099" y="4430"/>
                  </a:lnTo>
                  <a:lnTo>
                    <a:pt x="2299" y="4522"/>
                  </a:lnTo>
                  <a:lnTo>
                    <a:pt x="2599" y="4799"/>
                  </a:lnTo>
                  <a:lnTo>
                    <a:pt x="2899" y="4892"/>
                  </a:lnTo>
                  <a:lnTo>
                    <a:pt x="3299" y="5076"/>
                  </a:lnTo>
                  <a:lnTo>
                    <a:pt x="3499" y="5261"/>
                  </a:lnTo>
                  <a:lnTo>
                    <a:pt x="3899" y="5353"/>
                  </a:lnTo>
                  <a:lnTo>
                    <a:pt x="4099" y="5630"/>
                  </a:lnTo>
                  <a:lnTo>
                    <a:pt x="4499" y="5722"/>
                  </a:lnTo>
                  <a:lnTo>
                    <a:pt x="4599" y="5999"/>
                  </a:lnTo>
                  <a:lnTo>
                    <a:pt x="4799" y="6092"/>
                  </a:lnTo>
                  <a:lnTo>
                    <a:pt x="4899" y="6276"/>
                  </a:lnTo>
                  <a:lnTo>
                    <a:pt x="4999" y="6461"/>
                  </a:lnTo>
                  <a:lnTo>
                    <a:pt x="5199" y="6830"/>
                  </a:lnTo>
                  <a:lnTo>
                    <a:pt x="5299" y="7292"/>
                  </a:lnTo>
                  <a:lnTo>
                    <a:pt x="5499" y="7661"/>
                  </a:lnTo>
                  <a:lnTo>
                    <a:pt x="5599" y="8123"/>
                  </a:lnTo>
                  <a:lnTo>
                    <a:pt x="5799" y="8584"/>
                  </a:lnTo>
                  <a:lnTo>
                    <a:pt x="5999" y="9138"/>
                  </a:lnTo>
                  <a:lnTo>
                    <a:pt x="6199" y="9507"/>
                  </a:lnTo>
                  <a:lnTo>
                    <a:pt x="6299" y="10061"/>
                  </a:lnTo>
                  <a:lnTo>
                    <a:pt x="6499" y="10615"/>
                  </a:lnTo>
                  <a:lnTo>
                    <a:pt x="6599" y="11076"/>
                  </a:lnTo>
                  <a:lnTo>
                    <a:pt x="6699" y="11538"/>
                  </a:lnTo>
                  <a:lnTo>
                    <a:pt x="6999" y="12091"/>
                  </a:lnTo>
                  <a:lnTo>
                    <a:pt x="7199" y="12553"/>
                  </a:lnTo>
                  <a:lnTo>
                    <a:pt x="7399" y="13107"/>
                  </a:lnTo>
                  <a:lnTo>
                    <a:pt x="7599" y="13661"/>
                  </a:lnTo>
                  <a:lnTo>
                    <a:pt x="7799" y="14122"/>
                  </a:lnTo>
                  <a:lnTo>
                    <a:pt x="8100" y="14676"/>
                  </a:lnTo>
                  <a:lnTo>
                    <a:pt x="8299" y="15138"/>
                  </a:lnTo>
                  <a:lnTo>
                    <a:pt x="8499" y="15692"/>
                  </a:lnTo>
                  <a:lnTo>
                    <a:pt x="8699" y="16246"/>
                  </a:lnTo>
                  <a:lnTo>
                    <a:pt x="8999" y="16615"/>
                  </a:lnTo>
                  <a:lnTo>
                    <a:pt x="9399" y="17168"/>
                  </a:lnTo>
                  <a:lnTo>
                    <a:pt x="9799" y="17630"/>
                  </a:lnTo>
                  <a:lnTo>
                    <a:pt x="10199" y="17999"/>
                  </a:lnTo>
                  <a:lnTo>
                    <a:pt x="10599" y="18461"/>
                  </a:lnTo>
                  <a:lnTo>
                    <a:pt x="10999" y="18923"/>
                  </a:lnTo>
                  <a:lnTo>
                    <a:pt x="11299" y="19292"/>
                  </a:lnTo>
                  <a:lnTo>
                    <a:pt x="11699" y="19661"/>
                  </a:lnTo>
                  <a:lnTo>
                    <a:pt x="12199" y="20030"/>
                  </a:lnTo>
                  <a:lnTo>
                    <a:pt x="12799" y="20399"/>
                  </a:lnTo>
                  <a:lnTo>
                    <a:pt x="13199" y="20584"/>
                  </a:lnTo>
                  <a:lnTo>
                    <a:pt x="13799" y="20953"/>
                  </a:lnTo>
                  <a:lnTo>
                    <a:pt x="14499" y="21138"/>
                  </a:lnTo>
                  <a:lnTo>
                    <a:pt x="14899" y="21322"/>
                  </a:lnTo>
                  <a:lnTo>
                    <a:pt x="15499" y="21507"/>
                  </a:lnTo>
                  <a:lnTo>
                    <a:pt x="15999" y="21600"/>
                  </a:lnTo>
                  <a:lnTo>
                    <a:pt x="16499" y="21507"/>
                  </a:lnTo>
                  <a:lnTo>
                    <a:pt x="16799" y="21600"/>
                  </a:lnTo>
                  <a:lnTo>
                    <a:pt x="17299" y="21600"/>
                  </a:lnTo>
                  <a:lnTo>
                    <a:pt x="17699" y="21507"/>
                  </a:lnTo>
                  <a:lnTo>
                    <a:pt x="18199" y="21322"/>
                  </a:lnTo>
                  <a:lnTo>
                    <a:pt x="18499" y="21230"/>
                  </a:lnTo>
                  <a:lnTo>
                    <a:pt x="18900" y="21045"/>
                  </a:lnTo>
                  <a:lnTo>
                    <a:pt x="19199" y="20953"/>
                  </a:lnTo>
                  <a:lnTo>
                    <a:pt x="19599" y="20769"/>
                  </a:lnTo>
                  <a:lnTo>
                    <a:pt x="19699" y="20399"/>
                  </a:lnTo>
                  <a:lnTo>
                    <a:pt x="20099" y="20215"/>
                  </a:lnTo>
                  <a:lnTo>
                    <a:pt x="20299" y="19845"/>
                  </a:lnTo>
                  <a:lnTo>
                    <a:pt x="20499" y="19569"/>
                  </a:lnTo>
                  <a:lnTo>
                    <a:pt x="20799" y="19199"/>
                  </a:lnTo>
                  <a:lnTo>
                    <a:pt x="20999" y="18830"/>
                  </a:lnTo>
                  <a:lnTo>
                    <a:pt x="20999" y="18461"/>
                  </a:lnTo>
                  <a:lnTo>
                    <a:pt x="21199" y="18092"/>
                  </a:lnTo>
                  <a:lnTo>
                    <a:pt x="21299" y="17630"/>
                  </a:lnTo>
                  <a:lnTo>
                    <a:pt x="21499" y="17261"/>
                  </a:lnTo>
                  <a:lnTo>
                    <a:pt x="21499" y="16799"/>
                  </a:lnTo>
                  <a:lnTo>
                    <a:pt x="21499" y="16338"/>
                  </a:lnTo>
                  <a:lnTo>
                    <a:pt x="21600" y="15784"/>
                  </a:lnTo>
                  <a:lnTo>
                    <a:pt x="21600" y="15322"/>
                  </a:lnTo>
                  <a:lnTo>
                    <a:pt x="21600" y="14861"/>
                  </a:lnTo>
                  <a:lnTo>
                    <a:pt x="21600" y="14307"/>
                  </a:lnTo>
                  <a:lnTo>
                    <a:pt x="21499" y="13846"/>
                  </a:lnTo>
                  <a:lnTo>
                    <a:pt x="21399" y="13292"/>
                  </a:lnTo>
                  <a:lnTo>
                    <a:pt x="21299" y="12738"/>
                  </a:lnTo>
                  <a:lnTo>
                    <a:pt x="21299" y="12553"/>
                  </a:lnTo>
                  <a:lnTo>
                    <a:pt x="21099" y="12369"/>
                  </a:lnTo>
                  <a:lnTo>
                    <a:pt x="21099" y="12091"/>
                  </a:lnTo>
                  <a:lnTo>
                    <a:pt x="20999" y="11815"/>
                  </a:lnTo>
                  <a:lnTo>
                    <a:pt x="20899" y="11538"/>
                  </a:lnTo>
                  <a:lnTo>
                    <a:pt x="20899" y="11169"/>
                  </a:lnTo>
                  <a:lnTo>
                    <a:pt x="20799" y="11076"/>
                  </a:lnTo>
                  <a:lnTo>
                    <a:pt x="20699" y="10800"/>
                  </a:lnTo>
                  <a:lnTo>
                    <a:pt x="20599" y="10430"/>
                  </a:lnTo>
                  <a:lnTo>
                    <a:pt x="20499" y="10153"/>
                  </a:lnTo>
                  <a:lnTo>
                    <a:pt x="20399" y="9969"/>
                  </a:lnTo>
                  <a:lnTo>
                    <a:pt x="20299" y="9692"/>
                  </a:lnTo>
                  <a:lnTo>
                    <a:pt x="20099" y="9322"/>
                  </a:lnTo>
                  <a:lnTo>
                    <a:pt x="20099" y="9045"/>
                  </a:lnTo>
                  <a:lnTo>
                    <a:pt x="19899" y="8676"/>
                  </a:lnTo>
                  <a:lnTo>
                    <a:pt x="19699" y="8492"/>
                  </a:lnTo>
                  <a:lnTo>
                    <a:pt x="19599" y="8215"/>
                  </a:lnTo>
                  <a:lnTo>
                    <a:pt x="19499" y="7938"/>
                  </a:lnTo>
                  <a:lnTo>
                    <a:pt x="19299" y="7569"/>
                  </a:lnTo>
                  <a:lnTo>
                    <a:pt x="19099" y="7384"/>
                  </a:lnTo>
                  <a:lnTo>
                    <a:pt x="18999" y="7015"/>
                  </a:lnTo>
                  <a:lnTo>
                    <a:pt x="18799" y="6738"/>
                  </a:lnTo>
                  <a:lnTo>
                    <a:pt x="18599" y="6461"/>
                  </a:lnTo>
                  <a:lnTo>
                    <a:pt x="18499" y="6184"/>
                  </a:lnTo>
                  <a:lnTo>
                    <a:pt x="18299" y="5815"/>
                  </a:lnTo>
                  <a:lnTo>
                    <a:pt x="17999" y="5538"/>
                  </a:lnTo>
                  <a:lnTo>
                    <a:pt x="17899" y="5353"/>
                  </a:lnTo>
                  <a:lnTo>
                    <a:pt x="17699" y="4984"/>
                  </a:lnTo>
                  <a:lnTo>
                    <a:pt x="17499" y="4707"/>
                  </a:lnTo>
                  <a:lnTo>
                    <a:pt x="17199" y="4430"/>
                  </a:lnTo>
                  <a:lnTo>
                    <a:pt x="17099" y="4153"/>
                  </a:lnTo>
                  <a:lnTo>
                    <a:pt x="16799" y="3968"/>
                  </a:lnTo>
                  <a:lnTo>
                    <a:pt x="16699" y="3876"/>
                  </a:lnTo>
                  <a:lnTo>
                    <a:pt x="16699" y="3876"/>
                  </a:lnTo>
                  <a:lnTo>
                    <a:pt x="16699" y="3968"/>
                  </a:lnTo>
                  <a:lnTo>
                    <a:pt x="16899" y="4153"/>
                  </a:lnTo>
                  <a:lnTo>
                    <a:pt x="16999" y="4153"/>
                  </a:lnTo>
                  <a:lnTo>
                    <a:pt x="17099" y="4430"/>
                  </a:lnTo>
                  <a:lnTo>
                    <a:pt x="17299" y="4707"/>
                  </a:lnTo>
                  <a:lnTo>
                    <a:pt x="17499" y="4984"/>
                  </a:lnTo>
                  <a:lnTo>
                    <a:pt x="17599" y="5261"/>
                  </a:lnTo>
                  <a:lnTo>
                    <a:pt x="17799" y="5538"/>
                  </a:lnTo>
                  <a:lnTo>
                    <a:pt x="17999" y="5907"/>
                  </a:lnTo>
                  <a:lnTo>
                    <a:pt x="18199" y="6184"/>
                  </a:lnTo>
                  <a:lnTo>
                    <a:pt x="18399" y="6553"/>
                  </a:lnTo>
                  <a:lnTo>
                    <a:pt x="18599" y="6830"/>
                  </a:lnTo>
                  <a:lnTo>
                    <a:pt x="18699" y="7015"/>
                  </a:lnTo>
                  <a:lnTo>
                    <a:pt x="18799" y="7199"/>
                  </a:lnTo>
                  <a:lnTo>
                    <a:pt x="19099" y="7753"/>
                  </a:lnTo>
                  <a:lnTo>
                    <a:pt x="19399" y="8307"/>
                  </a:lnTo>
                  <a:lnTo>
                    <a:pt x="19699" y="8953"/>
                  </a:lnTo>
                  <a:lnTo>
                    <a:pt x="19999" y="9599"/>
                  </a:lnTo>
                  <a:lnTo>
                    <a:pt x="20099" y="10153"/>
                  </a:lnTo>
                  <a:lnTo>
                    <a:pt x="20299" y="10892"/>
                  </a:lnTo>
                  <a:lnTo>
                    <a:pt x="20399" y="11445"/>
                  </a:lnTo>
                  <a:lnTo>
                    <a:pt x="20599" y="12091"/>
                  </a:lnTo>
                  <a:lnTo>
                    <a:pt x="20599" y="12738"/>
                  </a:lnTo>
                  <a:lnTo>
                    <a:pt x="20699" y="13384"/>
                  </a:lnTo>
                  <a:lnTo>
                    <a:pt x="20699" y="14122"/>
                  </a:lnTo>
                  <a:lnTo>
                    <a:pt x="20599" y="14584"/>
                  </a:lnTo>
                  <a:lnTo>
                    <a:pt x="20599" y="15230"/>
                  </a:lnTo>
                  <a:lnTo>
                    <a:pt x="20499" y="15876"/>
                  </a:lnTo>
                  <a:lnTo>
                    <a:pt x="20399" y="16430"/>
                  </a:lnTo>
                  <a:lnTo>
                    <a:pt x="20399" y="16984"/>
                  </a:lnTo>
                  <a:lnTo>
                    <a:pt x="20199" y="17538"/>
                  </a:lnTo>
                  <a:lnTo>
                    <a:pt x="19999" y="17907"/>
                  </a:lnTo>
                  <a:lnTo>
                    <a:pt x="19799" y="18369"/>
                  </a:lnTo>
                  <a:lnTo>
                    <a:pt x="19499" y="18830"/>
                  </a:lnTo>
                  <a:lnTo>
                    <a:pt x="19199" y="19107"/>
                  </a:lnTo>
                  <a:lnTo>
                    <a:pt x="18900" y="19384"/>
                  </a:lnTo>
                  <a:lnTo>
                    <a:pt x="18499" y="19569"/>
                  </a:lnTo>
                  <a:lnTo>
                    <a:pt x="17999" y="19753"/>
                  </a:lnTo>
                  <a:lnTo>
                    <a:pt x="17699" y="19753"/>
                  </a:lnTo>
                  <a:lnTo>
                    <a:pt x="17199" y="19845"/>
                  </a:lnTo>
                  <a:lnTo>
                    <a:pt x="16699" y="19845"/>
                  </a:lnTo>
                  <a:lnTo>
                    <a:pt x="16200" y="19845"/>
                  </a:lnTo>
                  <a:lnTo>
                    <a:pt x="15599" y="19569"/>
                  </a:lnTo>
                  <a:lnTo>
                    <a:pt x="14999" y="19292"/>
                  </a:lnTo>
                  <a:lnTo>
                    <a:pt x="14299" y="18830"/>
                  </a:lnTo>
                  <a:lnTo>
                    <a:pt x="13699" y="18553"/>
                  </a:lnTo>
                  <a:lnTo>
                    <a:pt x="13500" y="18369"/>
                  </a:lnTo>
                  <a:lnTo>
                    <a:pt x="13299" y="18184"/>
                  </a:lnTo>
                  <a:lnTo>
                    <a:pt x="13099" y="18092"/>
                  </a:lnTo>
                  <a:lnTo>
                    <a:pt x="12899" y="17815"/>
                  </a:lnTo>
                  <a:lnTo>
                    <a:pt x="12799" y="17630"/>
                  </a:lnTo>
                  <a:lnTo>
                    <a:pt x="12499" y="17538"/>
                  </a:lnTo>
                  <a:lnTo>
                    <a:pt x="12399" y="17353"/>
                  </a:lnTo>
                  <a:lnTo>
                    <a:pt x="12199" y="17076"/>
                  </a:lnTo>
                  <a:lnTo>
                    <a:pt x="12099" y="16984"/>
                  </a:lnTo>
                  <a:lnTo>
                    <a:pt x="11899" y="16707"/>
                  </a:lnTo>
                  <a:lnTo>
                    <a:pt x="11699" y="16430"/>
                  </a:lnTo>
                  <a:lnTo>
                    <a:pt x="11499" y="16246"/>
                  </a:lnTo>
                  <a:lnTo>
                    <a:pt x="11499" y="16061"/>
                  </a:lnTo>
                  <a:lnTo>
                    <a:pt x="11299" y="15784"/>
                  </a:lnTo>
                  <a:lnTo>
                    <a:pt x="11099" y="15507"/>
                  </a:lnTo>
                  <a:lnTo>
                    <a:pt x="10999" y="15322"/>
                  </a:lnTo>
                  <a:lnTo>
                    <a:pt x="10699" y="15046"/>
                  </a:lnTo>
                  <a:lnTo>
                    <a:pt x="10599" y="14768"/>
                  </a:lnTo>
                  <a:lnTo>
                    <a:pt x="10399" y="14676"/>
                  </a:lnTo>
                  <a:lnTo>
                    <a:pt x="10299" y="14399"/>
                  </a:lnTo>
                  <a:lnTo>
                    <a:pt x="10199" y="14122"/>
                  </a:lnTo>
                  <a:lnTo>
                    <a:pt x="10099" y="13938"/>
                  </a:lnTo>
                  <a:lnTo>
                    <a:pt x="9899" y="13753"/>
                  </a:lnTo>
                  <a:lnTo>
                    <a:pt x="9699" y="13476"/>
                  </a:lnTo>
                  <a:lnTo>
                    <a:pt x="9699" y="13292"/>
                  </a:lnTo>
                  <a:lnTo>
                    <a:pt x="9699" y="13107"/>
                  </a:lnTo>
                  <a:lnTo>
                    <a:pt x="9499" y="12830"/>
                  </a:lnTo>
                  <a:lnTo>
                    <a:pt x="9499" y="12646"/>
                  </a:lnTo>
                  <a:lnTo>
                    <a:pt x="9299" y="12461"/>
                  </a:lnTo>
                  <a:lnTo>
                    <a:pt x="9299" y="12276"/>
                  </a:lnTo>
                  <a:lnTo>
                    <a:pt x="9199" y="12091"/>
                  </a:lnTo>
                  <a:lnTo>
                    <a:pt x="9099" y="11907"/>
                  </a:lnTo>
                  <a:lnTo>
                    <a:pt x="8999" y="11815"/>
                  </a:lnTo>
                  <a:lnTo>
                    <a:pt x="8999" y="11630"/>
                  </a:lnTo>
                  <a:lnTo>
                    <a:pt x="8999" y="11445"/>
                  </a:lnTo>
                  <a:lnTo>
                    <a:pt x="8799" y="11169"/>
                  </a:lnTo>
                  <a:lnTo>
                    <a:pt x="8599" y="10984"/>
                  </a:lnTo>
                  <a:lnTo>
                    <a:pt x="8499" y="10615"/>
                  </a:lnTo>
                  <a:lnTo>
                    <a:pt x="8399" y="10430"/>
                  </a:lnTo>
                  <a:lnTo>
                    <a:pt x="8299" y="10061"/>
                  </a:lnTo>
                  <a:lnTo>
                    <a:pt x="8199" y="9784"/>
                  </a:lnTo>
                  <a:lnTo>
                    <a:pt x="8100" y="9415"/>
                  </a:lnTo>
                  <a:lnTo>
                    <a:pt x="7999" y="9138"/>
                  </a:lnTo>
                  <a:lnTo>
                    <a:pt x="7999" y="8953"/>
                  </a:lnTo>
                  <a:lnTo>
                    <a:pt x="7899" y="8676"/>
                  </a:lnTo>
                  <a:lnTo>
                    <a:pt x="7899" y="8584"/>
                  </a:lnTo>
                  <a:lnTo>
                    <a:pt x="7799" y="8492"/>
                  </a:lnTo>
                  <a:lnTo>
                    <a:pt x="7899" y="8307"/>
                  </a:lnTo>
                  <a:lnTo>
                    <a:pt x="7899" y="8215"/>
                  </a:lnTo>
                  <a:lnTo>
                    <a:pt x="7899" y="8215"/>
                  </a:lnTo>
                  <a:lnTo>
                    <a:pt x="7899" y="8123"/>
                  </a:lnTo>
                  <a:lnTo>
                    <a:pt x="7899" y="8123"/>
                  </a:lnTo>
                  <a:lnTo>
                    <a:pt x="7799" y="8123"/>
                  </a:lnTo>
                  <a:lnTo>
                    <a:pt x="7799" y="8123"/>
                  </a:lnTo>
                  <a:lnTo>
                    <a:pt x="7799" y="8123"/>
                  </a:lnTo>
                  <a:lnTo>
                    <a:pt x="7799" y="8123"/>
                  </a:lnTo>
                  <a:lnTo>
                    <a:pt x="7999" y="8123"/>
                  </a:lnTo>
                  <a:lnTo>
                    <a:pt x="8199" y="8307"/>
                  </a:lnTo>
                  <a:lnTo>
                    <a:pt x="8499" y="8492"/>
                  </a:lnTo>
                  <a:lnTo>
                    <a:pt x="8599" y="8769"/>
                  </a:lnTo>
                  <a:lnTo>
                    <a:pt x="8999" y="8861"/>
                  </a:lnTo>
                  <a:lnTo>
                    <a:pt x="9199" y="9138"/>
                  </a:lnTo>
                  <a:lnTo>
                    <a:pt x="9499" y="9322"/>
                  </a:lnTo>
                  <a:lnTo>
                    <a:pt x="9699" y="9599"/>
                  </a:lnTo>
                  <a:lnTo>
                    <a:pt x="9999" y="9784"/>
                  </a:lnTo>
                  <a:lnTo>
                    <a:pt x="10199" y="9969"/>
                  </a:lnTo>
                  <a:lnTo>
                    <a:pt x="10499" y="10061"/>
                  </a:lnTo>
                  <a:lnTo>
                    <a:pt x="10599" y="10153"/>
                  </a:lnTo>
                  <a:lnTo>
                    <a:pt x="10699" y="10153"/>
                  </a:lnTo>
                  <a:lnTo>
                    <a:pt x="10800" y="10245"/>
                  </a:lnTo>
                  <a:lnTo>
                    <a:pt x="10899" y="10153"/>
                  </a:lnTo>
                  <a:lnTo>
                    <a:pt x="10999" y="9969"/>
                  </a:lnTo>
                  <a:lnTo>
                    <a:pt x="10999" y="9692"/>
                  </a:lnTo>
                  <a:lnTo>
                    <a:pt x="10999" y="9507"/>
                  </a:lnTo>
                  <a:lnTo>
                    <a:pt x="10800" y="9322"/>
                  </a:lnTo>
                  <a:lnTo>
                    <a:pt x="10599" y="9045"/>
                  </a:lnTo>
                  <a:lnTo>
                    <a:pt x="10499" y="8861"/>
                  </a:lnTo>
                  <a:lnTo>
                    <a:pt x="10199" y="8676"/>
                  </a:lnTo>
                  <a:lnTo>
                    <a:pt x="10099" y="8492"/>
                  </a:lnTo>
                  <a:lnTo>
                    <a:pt x="9799" y="8399"/>
                  </a:lnTo>
                  <a:lnTo>
                    <a:pt x="9499" y="8123"/>
                  </a:lnTo>
                  <a:lnTo>
                    <a:pt x="9299" y="7938"/>
                  </a:lnTo>
                  <a:lnTo>
                    <a:pt x="8899" y="7753"/>
                  </a:lnTo>
                  <a:lnTo>
                    <a:pt x="8699" y="7569"/>
                  </a:lnTo>
                  <a:lnTo>
                    <a:pt x="8299" y="7384"/>
                  </a:lnTo>
                  <a:lnTo>
                    <a:pt x="8199" y="7384"/>
                  </a:lnTo>
                  <a:lnTo>
                    <a:pt x="7899" y="7107"/>
                  </a:lnTo>
                  <a:lnTo>
                    <a:pt x="7799" y="6830"/>
                  </a:lnTo>
                </a:path>
              </a:pathLst>
            </a:custGeom>
            <a:solidFill>
              <a:schemeClr val="folHlink">
                <a:alpha val="100000"/>
              </a:schemeClr>
            </a:solidFill>
            <a:ln w="9525">
              <a:noFill/>
            </a:ln>
          </p:spPr>
          <p:txBody>
            <a:bodyPr/>
            <a:lstStyle/>
            <a:p>
              <a:endParaRPr lang="en-US"/>
            </a:p>
          </p:txBody>
        </p:sp>
        <p:sp>
          <p:nvSpPr>
            <p:cNvPr id="2058" name="未知"/>
            <p:cNvSpPr>
              <a:spLocks noChangeAspect="1"/>
            </p:cNvSpPr>
            <p:nvPr/>
          </p:nvSpPr>
          <p:spPr>
            <a:xfrm>
              <a:off x="592" y="513"/>
              <a:ext cx="163" cy="530"/>
            </a:xfrm>
            <a:custGeom>
              <a:avLst/>
              <a:gdLst/>
              <a:ahLst/>
              <a:cxnLst>
                <a:cxn ang="0">
                  <a:pos x="156" y="181"/>
                </a:cxn>
                <a:cxn ang="0">
                  <a:pos x="156" y="163"/>
                </a:cxn>
                <a:cxn ang="0">
                  <a:pos x="156" y="143"/>
                </a:cxn>
                <a:cxn ang="0">
                  <a:pos x="156" y="122"/>
                </a:cxn>
                <a:cxn ang="0">
                  <a:pos x="156" y="100"/>
                </a:cxn>
                <a:cxn ang="0">
                  <a:pos x="156" y="79"/>
                </a:cxn>
                <a:cxn ang="0">
                  <a:pos x="154" y="57"/>
                </a:cxn>
                <a:cxn ang="0">
                  <a:pos x="149" y="38"/>
                </a:cxn>
                <a:cxn ang="0">
                  <a:pos x="138" y="20"/>
                </a:cxn>
                <a:cxn ang="0">
                  <a:pos x="127" y="11"/>
                </a:cxn>
                <a:cxn ang="0">
                  <a:pos x="109" y="0"/>
                </a:cxn>
                <a:cxn ang="0">
                  <a:pos x="100" y="2"/>
                </a:cxn>
                <a:cxn ang="0">
                  <a:pos x="93" y="16"/>
                </a:cxn>
                <a:cxn ang="0">
                  <a:pos x="86" y="34"/>
                </a:cxn>
                <a:cxn ang="0">
                  <a:pos x="88" y="61"/>
                </a:cxn>
                <a:cxn ang="0">
                  <a:pos x="91" y="93"/>
                </a:cxn>
                <a:cxn ang="0">
                  <a:pos x="95" y="125"/>
                </a:cxn>
                <a:cxn ang="0">
                  <a:pos x="100" y="159"/>
                </a:cxn>
                <a:cxn ang="0">
                  <a:pos x="104" y="192"/>
                </a:cxn>
                <a:cxn ang="0">
                  <a:pos x="109" y="222"/>
                </a:cxn>
                <a:cxn ang="0">
                  <a:pos x="115" y="251"/>
                </a:cxn>
                <a:cxn ang="0">
                  <a:pos x="118" y="276"/>
                </a:cxn>
                <a:cxn ang="0">
                  <a:pos x="122" y="308"/>
                </a:cxn>
                <a:cxn ang="0">
                  <a:pos x="125" y="335"/>
                </a:cxn>
                <a:cxn ang="0">
                  <a:pos x="122" y="362"/>
                </a:cxn>
                <a:cxn ang="0">
                  <a:pos x="118" y="383"/>
                </a:cxn>
                <a:cxn ang="0">
                  <a:pos x="115" y="405"/>
                </a:cxn>
                <a:cxn ang="0">
                  <a:pos x="106" y="421"/>
                </a:cxn>
                <a:cxn ang="0">
                  <a:pos x="97" y="439"/>
                </a:cxn>
                <a:cxn ang="0">
                  <a:pos x="86" y="453"/>
                </a:cxn>
                <a:cxn ang="0">
                  <a:pos x="70" y="469"/>
                </a:cxn>
                <a:cxn ang="0">
                  <a:pos x="57" y="482"/>
                </a:cxn>
                <a:cxn ang="0">
                  <a:pos x="43" y="494"/>
                </a:cxn>
                <a:cxn ang="0">
                  <a:pos x="27" y="505"/>
                </a:cxn>
                <a:cxn ang="0">
                  <a:pos x="14" y="516"/>
                </a:cxn>
                <a:cxn ang="0">
                  <a:pos x="5" y="525"/>
                </a:cxn>
                <a:cxn ang="0">
                  <a:pos x="0" y="530"/>
                </a:cxn>
                <a:cxn ang="0">
                  <a:pos x="9" y="521"/>
                </a:cxn>
                <a:cxn ang="0">
                  <a:pos x="27" y="507"/>
                </a:cxn>
                <a:cxn ang="0">
                  <a:pos x="45" y="498"/>
                </a:cxn>
                <a:cxn ang="0">
                  <a:pos x="63" y="487"/>
                </a:cxn>
                <a:cxn ang="0">
                  <a:pos x="79" y="478"/>
                </a:cxn>
                <a:cxn ang="0">
                  <a:pos x="95" y="464"/>
                </a:cxn>
                <a:cxn ang="0">
                  <a:pos x="113" y="451"/>
                </a:cxn>
                <a:cxn ang="0">
                  <a:pos x="127" y="439"/>
                </a:cxn>
                <a:cxn ang="0">
                  <a:pos x="143" y="419"/>
                </a:cxn>
                <a:cxn ang="0">
                  <a:pos x="152" y="399"/>
                </a:cxn>
                <a:cxn ang="0">
                  <a:pos x="156" y="378"/>
                </a:cxn>
                <a:cxn ang="0">
                  <a:pos x="158" y="360"/>
                </a:cxn>
                <a:cxn ang="0">
                  <a:pos x="161" y="344"/>
                </a:cxn>
                <a:cxn ang="0">
                  <a:pos x="161" y="326"/>
                </a:cxn>
                <a:cxn ang="0">
                  <a:pos x="163" y="308"/>
                </a:cxn>
                <a:cxn ang="0">
                  <a:pos x="161" y="290"/>
                </a:cxn>
                <a:cxn ang="0">
                  <a:pos x="161" y="274"/>
                </a:cxn>
                <a:cxn ang="0">
                  <a:pos x="161" y="258"/>
                </a:cxn>
                <a:cxn ang="0">
                  <a:pos x="158" y="242"/>
                </a:cxn>
                <a:cxn ang="0">
                  <a:pos x="156" y="224"/>
                </a:cxn>
                <a:cxn ang="0">
                  <a:pos x="154" y="208"/>
                </a:cxn>
                <a:cxn ang="0">
                  <a:pos x="156" y="192"/>
                </a:cxn>
              </a:cxnLst>
              <a:rect l="0" t="0" r="0" b="0"/>
              <a:pathLst>
                <a:path w="21600" h="21600">
                  <a:moveTo>
                    <a:pt x="20699" y="7845"/>
                  </a:moveTo>
                  <a:lnTo>
                    <a:pt x="20399" y="7661"/>
                  </a:lnTo>
                  <a:lnTo>
                    <a:pt x="20699" y="7384"/>
                  </a:lnTo>
                  <a:lnTo>
                    <a:pt x="20399" y="7199"/>
                  </a:lnTo>
                  <a:lnTo>
                    <a:pt x="20699" y="6923"/>
                  </a:lnTo>
                  <a:lnTo>
                    <a:pt x="20699" y="6645"/>
                  </a:lnTo>
                  <a:lnTo>
                    <a:pt x="20699" y="6461"/>
                  </a:lnTo>
                  <a:lnTo>
                    <a:pt x="20699" y="6092"/>
                  </a:lnTo>
                  <a:lnTo>
                    <a:pt x="20699" y="5815"/>
                  </a:lnTo>
                  <a:lnTo>
                    <a:pt x="20999" y="5538"/>
                  </a:lnTo>
                  <a:lnTo>
                    <a:pt x="20999" y="5261"/>
                  </a:lnTo>
                  <a:lnTo>
                    <a:pt x="20699" y="4984"/>
                  </a:lnTo>
                  <a:lnTo>
                    <a:pt x="20999" y="4707"/>
                  </a:lnTo>
                  <a:lnTo>
                    <a:pt x="20999" y="4338"/>
                  </a:lnTo>
                  <a:lnTo>
                    <a:pt x="20699" y="4061"/>
                  </a:lnTo>
                  <a:lnTo>
                    <a:pt x="20999" y="3784"/>
                  </a:lnTo>
                  <a:lnTo>
                    <a:pt x="20999" y="3507"/>
                  </a:lnTo>
                  <a:lnTo>
                    <a:pt x="20699" y="3230"/>
                  </a:lnTo>
                  <a:lnTo>
                    <a:pt x="20399" y="2861"/>
                  </a:lnTo>
                  <a:lnTo>
                    <a:pt x="20399" y="2584"/>
                  </a:lnTo>
                  <a:lnTo>
                    <a:pt x="20399" y="2307"/>
                  </a:lnTo>
                  <a:lnTo>
                    <a:pt x="20099" y="2122"/>
                  </a:lnTo>
                  <a:lnTo>
                    <a:pt x="19799" y="1846"/>
                  </a:lnTo>
                  <a:lnTo>
                    <a:pt x="19799" y="1569"/>
                  </a:lnTo>
                  <a:lnTo>
                    <a:pt x="19199" y="1291"/>
                  </a:lnTo>
                  <a:lnTo>
                    <a:pt x="18599" y="1107"/>
                  </a:lnTo>
                  <a:lnTo>
                    <a:pt x="18299" y="830"/>
                  </a:lnTo>
                  <a:lnTo>
                    <a:pt x="17999" y="738"/>
                  </a:lnTo>
                  <a:lnTo>
                    <a:pt x="17099" y="645"/>
                  </a:lnTo>
                  <a:lnTo>
                    <a:pt x="16799" y="461"/>
                  </a:lnTo>
                  <a:lnTo>
                    <a:pt x="15899" y="276"/>
                  </a:lnTo>
                  <a:lnTo>
                    <a:pt x="15299" y="184"/>
                  </a:lnTo>
                  <a:lnTo>
                    <a:pt x="14399" y="0"/>
                  </a:lnTo>
                  <a:lnTo>
                    <a:pt x="14099" y="92"/>
                  </a:lnTo>
                  <a:lnTo>
                    <a:pt x="13799" y="92"/>
                  </a:lnTo>
                  <a:lnTo>
                    <a:pt x="13199" y="92"/>
                  </a:lnTo>
                  <a:lnTo>
                    <a:pt x="12899" y="184"/>
                  </a:lnTo>
                  <a:lnTo>
                    <a:pt x="12599" y="461"/>
                  </a:lnTo>
                  <a:lnTo>
                    <a:pt x="12299" y="645"/>
                  </a:lnTo>
                  <a:lnTo>
                    <a:pt x="11999" y="830"/>
                  </a:lnTo>
                  <a:lnTo>
                    <a:pt x="11699" y="1107"/>
                  </a:lnTo>
                  <a:lnTo>
                    <a:pt x="11399" y="1384"/>
                  </a:lnTo>
                  <a:lnTo>
                    <a:pt x="11399" y="1753"/>
                  </a:lnTo>
                  <a:lnTo>
                    <a:pt x="11399" y="2122"/>
                  </a:lnTo>
                  <a:lnTo>
                    <a:pt x="11699" y="2492"/>
                  </a:lnTo>
                  <a:lnTo>
                    <a:pt x="11699" y="2861"/>
                  </a:lnTo>
                  <a:lnTo>
                    <a:pt x="11699" y="3230"/>
                  </a:lnTo>
                  <a:lnTo>
                    <a:pt x="11999" y="3784"/>
                  </a:lnTo>
                  <a:lnTo>
                    <a:pt x="11999" y="4246"/>
                  </a:lnTo>
                  <a:lnTo>
                    <a:pt x="12299" y="4615"/>
                  </a:lnTo>
                  <a:lnTo>
                    <a:pt x="12599" y="5076"/>
                  </a:lnTo>
                  <a:lnTo>
                    <a:pt x="12899" y="5630"/>
                  </a:lnTo>
                  <a:lnTo>
                    <a:pt x="12899" y="5999"/>
                  </a:lnTo>
                  <a:lnTo>
                    <a:pt x="13199" y="6461"/>
                  </a:lnTo>
                  <a:lnTo>
                    <a:pt x="13199" y="7015"/>
                  </a:lnTo>
                  <a:lnTo>
                    <a:pt x="13500" y="7384"/>
                  </a:lnTo>
                  <a:lnTo>
                    <a:pt x="13799" y="7845"/>
                  </a:lnTo>
                  <a:lnTo>
                    <a:pt x="14099" y="8215"/>
                  </a:lnTo>
                  <a:lnTo>
                    <a:pt x="14399" y="8861"/>
                  </a:lnTo>
                  <a:lnTo>
                    <a:pt x="14399" y="9045"/>
                  </a:lnTo>
                  <a:lnTo>
                    <a:pt x="14699" y="9507"/>
                  </a:lnTo>
                  <a:lnTo>
                    <a:pt x="14999" y="9876"/>
                  </a:lnTo>
                  <a:lnTo>
                    <a:pt x="15299" y="10245"/>
                  </a:lnTo>
                  <a:lnTo>
                    <a:pt x="14999" y="10522"/>
                  </a:lnTo>
                  <a:lnTo>
                    <a:pt x="15299" y="10707"/>
                  </a:lnTo>
                  <a:lnTo>
                    <a:pt x="15599" y="11261"/>
                  </a:lnTo>
                  <a:lnTo>
                    <a:pt x="15599" y="11722"/>
                  </a:lnTo>
                  <a:lnTo>
                    <a:pt x="15899" y="12091"/>
                  </a:lnTo>
                  <a:lnTo>
                    <a:pt x="16200" y="12553"/>
                  </a:lnTo>
                  <a:lnTo>
                    <a:pt x="16200" y="12922"/>
                  </a:lnTo>
                  <a:lnTo>
                    <a:pt x="16200" y="13384"/>
                  </a:lnTo>
                  <a:lnTo>
                    <a:pt x="16499" y="13661"/>
                  </a:lnTo>
                  <a:lnTo>
                    <a:pt x="16499" y="14030"/>
                  </a:lnTo>
                  <a:lnTo>
                    <a:pt x="16499" y="14399"/>
                  </a:lnTo>
                  <a:lnTo>
                    <a:pt x="16200" y="14768"/>
                  </a:lnTo>
                  <a:lnTo>
                    <a:pt x="16200" y="15046"/>
                  </a:lnTo>
                  <a:lnTo>
                    <a:pt x="15899" y="15322"/>
                  </a:lnTo>
                  <a:lnTo>
                    <a:pt x="15599" y="15599"/>
                  </a:lnTo>
                  <a:lnTo>
                    <a:pt x="15599" y="15876"/>
                  </a:lnTo>
                  <a:lnTo>
                    <a:pt x="15299" y="16153"/>
                  </a:lnTo>
                  <a:lnTo>
                    <a:pt x="15299" y="16522"/>
                  </a:lnTo>
                  <a:lnTo>
                    <a:pt x="14699" y="16615"/>
                  </a:lnTo>
                  <a:lnTo>
                    <a:pt x="14399" y="16892"/>
                  </a:lnTo>
                  <a:lnTo>
                    <a:pt x="14099" y="17168"/>
                  </a:lnTo>
                  <a:lnTo>
                    <a:pt x="13799" y="17445"/>
                  </a:lnTo>
                  <a:lnTo>
                    <a:pt x="13500" y="17630"/>
                  </a:lnTo>
                  <a:lnTo>
                    <a:pt x="12899" y="17907"/>
                  </a:lnTo>
                  <a:lnTo>
                    <a:pt x="11999" y="18092"/>
                  </a:lnTo>
                  <a:lnTo>
                    <a:pt x="11699" y="18369"/>
                  </a:lnTo>
                  <a:lnTo>
                    <a:pt x="11399" y="18461"/>
                  </a:lnTo>
                  <a:lnTo>
                    <a:pt x="10800" y="18645"/>
                  </a:lnTo>
                  <a:lnTo>
                    <a:pt x="9899" y="18923"/>
                  </a:lnTo>
                  <a:lnTo>
                    <a:pt x="9299" y="19107"/>
                  </a:lnTo>
                  <a:lnTo>
                    <a:pt x="8699" y="19292"/>
                  </a:lnTo>
                  <a:lnTo>
                    <a:pt x="7799" y="19569"/>
                  </a:lnTo>
                  <a:lnTo>
                    <a:pt x="7499" y="19661"/>
                  </a:lnTo>
                  <a:lnTo>
                    <a:pt x="6599" y="19938"/>
                  </a:lnTo>
                  <a:lnTo>
                    <a:pt x="5999" y="20030"/>
                  </a:lnTo>
                  <a:lnTo>
                    <a:pt x="5699" y="20122"/>
                  </a:lnTo>
                  <a:lnTo>
                    <a:pt x="5099" y="20307"/>
                  </a:lnTo>
                  <a:lnTo>
                    <a:pt x="4199" y="20399"/>
                  </a:lnTo>
                  <a:lnTo>
                    <a:pt x="3599" y="20584"/>
                  </a:lnTo>
                  <a:lnTo>
                    <a:pt x="3299" y="20676"/>
                  </a:lnTo>
                  <a:lnTo>
                    <a:pt x="2700" y="20861"/>
                  </a:lnTo>
                  <a:lnTo>
                    <a:pt x="1799" y="21045"/>
                  </a:lnTo>
                  <a:lnTo>
                    <a:pt x="1499" y="21230"/>
                  </a:lnTo>
                  <a:lnTo>
                    <a:pt x="899" y="21322"/>
                  </a:lnTo>
                  <a:lnTo>
                    <a:pt x="599" y="21415"/>
                  </a:lnTo>
                  <a:lnTo>
                    <a:pt x="0" y="21507"/>
                  </a:lnTo>
                  <a:lnTo>
                    <a:pt x="0" y="21600"/>
                  </a:lnTo>
                  <a:lnTo>
                    <a:pt x="0" y="21600"/>
                  </a:lnTo>
                  <a:lnTo>
                    <a:pt x="0" y="21507"/>
                  </a:lnTo>
                  <a:lnTo>
                    <a:pt x="299" y="21415"/>
                  </a:lnTo>
                  <a:lnTo>
                    <a:pt x="1199" y="21230"/>
                  </a:lnTo>
                  <a:lnTo>
                    <a:pt x="1799" y="21045"/>
                  </a:lnTo>
                  <a:lnTo>
                    <a:pt x="2700" y="20861"/>
                  </a:lnTo>
                  <a:lnTo>
                    <a:pt x="3599" y="20676"/>
                  </a:lnTo>
                  <a:lnTo>
                    <a:pt x="4199" y="20492"/>
                  </a:lnTo>
                  <a:lnTo>
                    <a:pt x="5099" y="20492"/>
                  </a:lnTo>
                  <a:lnTo>
                    <a:pt x="5999" y="20307"/>
                  </a:lnTo>
                  <a:lnTo>
                    <a:pt x="6899" y="20215"/>
                  </a:lnTo>
                  <a:lnTo>
                    <a:pt x="7799" y="20030"/>
                  </a:lnTo>
                  <a:lnTo>
                    <a:pt x="8399" y="19845"/>
                  </a:lnTo>
                  <a:lnTo>
                    <a:pt x="9299" y="19753"/>
                  </a:lnTo>
                  <a:lnTo>
                    <a:pt x="9899" y="19569"/>
                  </a:lnTo>
                  <a:lnTo>
                    <a:pt x="10499" y="19476"/>
                  </a:lnTo>
                  <a:lnTo>
                    <a:pt x="11399" y="19199"/>
                  </a:lnTo>
                  <a:lnTo>
                    <a:pt x="12299" y="19015"/>
                  </a:lnTo>
                  <a:lnTo>
                    <a:pt x="12599" y="18923"/>
                  </a:lnTo>
                  <a:lnTo>
                    <a:pt x="13799" y="18738"/>
                  </a:lnTo>
                  <a:lnTo>
                    <a:pt x="14699" y="18553"/>
                  </a:lnTo>
                  <a:lnTo>
                    <a:pt x="14999" y="18369"/>
                  </a:lnTo>
                  <a:lnTo>
                    <a:pt x="15899" y="18184"/>
                  </a:lnTo>
                  <a:lnTo>
                    <a:pt x="16799" y="17999"/>
                  </a:lnTo>
                  <a:lnTo>
                    <a:pt x="16799" y="17907"/>
                  </a:lnTo>
                  <a:lnTo>
                    <a:pt x="17699" y="17630"/>
                  </a:lnTo>
                  <a:lnTo>
                    <a:pt x="17999" y="17353"/>
                  </a:lnTo>
                  <a:lnTo>
                    <a:pt x="18900" y="17076"/>
                  </a:lnTo>
                  <a:lnTo>
                    <a:pt x="19199" y="16892"/>
                  </a:lnTo>
                  <a:lnTo>
                    <a:pt x="19799" y="16615"/>
                  </a:lnTo>
                  <a:lnTo>
                    <a:pt x="20099" y="16246"/>
                  </a:lnTo>
                  <a:lnTo>
                    <a:pt x="20099" y="16061"/>
                  </a:lnTo>
                  <a:lnTo>
                    <a:pt x="20699" y="15784"/>
                  </a:lnTo>
                  <a:lnTo>
                    <a:pt x="20699" y="15415"/>
                  </a:lnTo>
                  <a:lnTo>
                    <a:pt x="20999" y="14953"/>
                  </a:lnTo>
                  <a:lnTo>
                    <a:pt x="20999" y="14768"/>
                  </a:lnTo>
                  <a:lnTo>
                    <a:pt x="20999" y="14676"/>
                  </a:lnTo>
                  <a:lnTo>
                    <a:pt x="20999" y="14492"/>
                  </a:lnTo>
                  <a:lnTo>
                    <a:pt x="20999" y="14215"/>
                  </a:lnTo>
                  <a:lnTo>
                    <a:pt x="21299" y="14030"/>
                  </a:lnTo>
                  <a:lnTo>
                    <a:pt x="21299" y="13753"/>
                  </a:lnTo>
                  <a:lnTo>
                    <a:pt x="21299" y="13569"/>
                  </a:lnTo>
                  <a:lnTo>
                    <a:pt x="21299" y="13292"/>
                  </a:lnTo>
                  <a:lnTo>
                    <a:pt x="21299" y="13107"/>
                  </a:lnTo>
                  <a:lnTo>
                    <a:pt x="21299" y="12922"/>
                  </a:lnTo>
                  <a:lnTo>
                    <a:pt x="21600" y="12553"/>
                  </a:lnTo>
                  <a:lnTo>
                    <a:pt x="21299" y="12369"/>
                  </a:lnTo>
                  <a:lnTo>
                    <a:pt x="21600" y="12091"/>
                  </a:lnTo>
                  <a:lnTo>
                    <a:pt x="21299" y="11815"/>
                  </a:lnTo>
                  <a:lnTo>
                    <a:pt x="20999" y="11538"/>
                  </a:lnTo>
                  <a:lnTo>
                    <a:pt x="21299" y="11445"/>
                  </a:lnTo>
                  <a:lnTo>
                    <a:pt x="21299" y="11169"/>
                  </a:lnTo>
                  <a:lnTo>
                    <a:pt x="21299" y="10892"/>
                  </a:lnTo>
                  <a:lnTo>
                    <a:pt x="20999" y="10707"/>
                  </a:lnTo>
                  <a:lnTo>
                    <a:pt x="21299" y="10522"/>
                  </a:lnTo>
                  <a:lnTo>
                    <a:pt x="20999" y="10245"/>
                  </a:lnTo>
                  <a:lnTo>
                    <a:pt x="21299" y="9969"/>
                  </a:lnTo>
                  <a:lnTo>
                    <a:pt x="20999" y="9876"/>
                  </a:lnTo>
                  <a:lnTo>
                    <a:pt x="20999" y="9599"/>
                  </a:lnTo>
                  <a:lnTo>
                    <a:pt x="20699" y="9322"/>
                  </a:lnTo>
                  <a:lnTo>
                    <a:pt x="20699" y="9138"/>
                  </a:lnTo>
                  <a:lnTo>
                    <a:pt x="20699" y="8861"/>
                  </a:lnTo>
                  <a:lnTo>
                    <a:pt x="20699" y="8676"/>
                  </a:lnTo>
                  <a:lnTo>
                    <a:pt x="20399" y="8492"/>
                  </a:lnTo>
                  <a:lnTo>
                    <a:pt x="20699" y="8307"/>
                  </a:lnTo>
                  <a:lnTo>
                    <a:pt x="20399" y="8030"/>
                  </a:lnTo>
                  <a:lnTo>
                    <a:pt x="20699" y="7845"/>
                  </a:lnTo>
                </a:path>
              </a:pathLst>
            </a:custGeom>
            <a:solidFill>
              <a:schemeClr val="folHlink">
                <a:alpha val="100000"/>
              </a:schemeClr>
            </a:solidFill>
            <a:ln w="9525">
              <a:noFill/>
            </a:ln>
          </p:spPr>
          <p:txBody>
            <a:bodyPr/>
            <a:lstStyle/>
            <a:p>
              <a:endParaRPr lang="en-US"/>
            </a:p>
          </p:txBody>
        </p:sp>
        <p:sp>
          <p:nvSpPr>
            <p:cNvPr id="2059" name="未知"/>
            <p:cNvSpPr>
              <a:spLocks noChangeAspect="1"/>
            </p:cNvSpPr>
            <p:nvPr/>
          </p:nvSpPr>
          <p:spPr>
            <a:xfrm>
              <a:off x="297" y="499"/>
              <a:ext cx="352" cy="408"/>
            </a:xfrm>
            <a:custGeom>
              <a:avLst/>
              <a:gdLst/>
              <a:ahLst/>
              <a:cxnLst>
                <a:cxn ang="0">
                  <a:pos x="179" y="34"/>
                </a:cxn>
                <a:cxn ang="0">
                  <a:pos x="157" y="48"/>
                </a:cxn>
                <a:cxn ang="0">
                  <a:pos x="132" y="61"/>
                </a:cxn>
                <a:cxn ang="0">
                  <a:pos x="104" y="75"/>
                </a:cxn>
                <a:cxn ang="0">
                  <a:pos x="79" y="91"/>
                </a:cxn>
                <a:cxn ang="0">
                  <a:pos x="54" y="104"/>
                </a:cxn>
                <a:cxn ang="0">
                  <a:pos x="30" y="118"/>
                </a:cxn>
                <a:cxn ang="0">
                  <a:pos x="7" y="134"/>
                </a:cxn>
                <a:cxn ang="0">
                  <a:pos x="7" y="136"/>
                </a:cxn>
                <a:cxn ang="0">
                  <a:pos x="34" y="129"/>
                </a:cxn>
                <a:cxn ang="0">
                  <a:pos x="68" y="118"/>
                </a:cxn>
                <a:cxn ang="0">
                  <a:pos x="98" y="107"/>
                </a:cxn>
                <a:cxn ang="0">
                  <a:pos x="116" y="93"/>
                </a:cxn>
                <a:cxn ang="0">
                  <a:pos x="134" y="77"/>
                </a:cxn>
                <a:cxn ang="0">
                  <a:pos x="159" y="63"/>
                </a:cxn>
                <a:cxn ang="0">
                  <a:pos x="182" y="52"/>
                </a:cxn>
                <a:cxn ang="0">
                  <a:pos x="204" y="43"/>
                </a:cxn>
                <a:cxn ang="0">
                  <a:pos x="229" y="39"/>
                </a:cxn>
                <a:cxn ang="0">
                  <a:pos x="248" y="39"/>
                </a:cxn>
                <a:cxn ang="0">
                  <a:pos x="266" y="48"/>
                </a:cxn>
                <a:cxn ang="0">
                  <a:pos x="282" y="73"/>
                </a:cxn>
                <a:cxn ang="0">
                  <a:pos x="295" y="102"/>
                </a:cxn>
                <a:cxn ang="0">
                  <a:pos x="302" y="134"/>
                </a:cxn>
                <a:cxn ang="0">
                  <a:pos x="307" y="168"/>
                </a:cxn>
                <a:cxn ang="0">
                  <a:pos x="307" y="202"/>
                </a:cxn>
                <a:cxn ang="0">
                  <a:pos x="304" y="231"/>
                </a:cxn>
                <a:cxn ang="0">
                  <a:pos x="300" y="263"/>
                </a:cxn>
                <a:cxn ang="0">
                  <a:pos x="295" y="292"/>
                </a:cxn>
                <a:cxn ang="0">
                  <a:pos x="284" y="290"/>
                </a:cxn>
                <a:cxn ang="0">
                  <a:pos x="254" y="263"/>
                </a:cxn>
                <a:cxn ang="0">
                  <a:pos x="223" y="238"/>
                </a:cxn>
                <a:cxn ang="0">
                  <a:pos x="207" y="240"/>
                </a:cxn>
                <a:cxn ang="0">
                  <a:pos x="218" y="281"/>
                </a:cxn>
                <a:cxn ang="0">
                  <a:pos x="238" y="311"/>
                </a:cxn>
                <a:cxn ang="0">
                  <a:pos x="263" y="340"/>
                </a:cxn>
                <a:cxn ang="0">
                  <a:pos x="279" y="369"/>
                </a:cxn>
                <a:cxn ang="0">
                  <a:pos x="295" y="394"/>
                </a:cxn>
                <a:cxn ang="0">
                  <a:pos x="318" y="406"/>
                </a:cxn>
                <a:cxn ang="0">
                  <a:pos x="345" y="406"/>
                </a:cxn>
                <a:cxn ang="0">
                  <a:pos x="352" y="403"/>
                </a:cxn>
                <a:cxn ang="0">
                  <a:pos x="347" y="381"/>
                </a:cxn>
                <a:cxn ang="0">
                  <a:pos x="347" y="340"/>
                </a:cxn>
                <a:cxn ang="0">
                  <a:pos x="350" y="301"/>
                </a:cxn>
                <a:cxn ang="0">
                  <a:pos x="350" y="267"/>
                </a:cxn>
                <a:cxn ang="0">
                  <a:pos x="350" y="245"/>
                </a:cxn>
                <a:cxn ang="0">
                  <a:pos x="347" y="227"/>
                </a:cxn>
                <a:cxn ang="0">
                  <a:pos x="345" y="206"/>
                </a:cxn>
                <a:cxn ang="0">
                  <a:pos x="343" y="184"/>
                </a:cxn>
                <a:cxn ang="0">
                  <a:pos x="341" y="161"/>
                </a:cxn>
                <a:cxn ang="0">
                  <a:pos x="338" y="138"/>
                </a:cxn>
                <a:cxn ang="0">
                  <a:pos x="334" y="113"/>
                </a:cxn>
                <a:cxn ang="0">
                  <a:pos x="332" y="91"/>
                </a:cxn>
                <a:cxn ang="0">
                  <a:pos x="311" y="36"/>
                </a:cxn>
                <a:cxn ang="0">
                  <a:pos x="275" y="7"/>
                </a:cxn>
                <a:cxn ang="0">
                  <a:pos x="234" y="2"/>
                </a:cxn>
                <a:cxn ang="0">
                  <a:pos x="198" y="16"/>
                </a:cxn>
              </a:cxnLst>
              <a:rect l="0" t="0" r="0" b="0"/>
              <a:pathLst>
                <a:path w="21600" h="21600">
                  <a:moveTo>
                    <a:pt x="11845" y="1079"/>
                  </a:moveTo>
                  <a:lnTo>
                    <a:pt x="11705" y="1319"/>
                  </a:lnTo>
                  <a:lnTo>
                    <a:pt x="11287" y="1559"/>
                  </a:lnTo>
                  <a:lnTo>
                    <a:pt x="11008" y="1799"/>
                  </a:lnTo>
                  <a:lnTo>
                    <a:pt x="10590" y="1919"/>
                  </a:lnTo>
                  <a:lnTo>
                    <a:pt x="10172" y="2159"/>
                  </a:lnTo>
                  <a:lnTo>
                    <a:pt x="9754" y="2399"/>
                  </a:lnTo>
                  <a:lnTo>
                    <a:pt x="9615" y="2519"/>
                  </a:lnTo>
                  <a:lnTo>
                    <a:pt x="9197" y="2759"/>
                  </a:lnTo>
                  <a:lnTo>
                    <a:pt x="8779" y="2879"/>
                  </a:lnTo>
                  <a:lnTo>
                    <a:pt x="8361" y="3119"/>
                  </a:lnTo>
                  <a:lnTo>
                    <a:pt x="8082" y="3239"/>
                  </a:lnTo>
                  <a:lnTo>
                    <a:pt x="7524" y="3359"/>
                  </a:lnTo>
                  <a:lnTo>
                    <a:pt x="7246" y="3599"/>
                  </a:lnTo>
                  <a:lnTo>
                    <a:pt x="6828" y="3719"/>
                  </a:lnTo>
                  <a:lnTo>
                    <a:pt x="6410" y="3959"/>
                  </a:lnTo>
                  <a:lnTo>
                    <a:pt x="5991" y="4199"/>
                  </a:lnTo>
                  <a:lnTo>
                    <a:pt x="5574" y="4319"/>
                  </a:lnTo>
                  <a:lnTo>
                    <a:pt x="5295" y="4559"/>
                  </a:lnTo>
                  <a:lnTo>
                    <a:pt x="4877" y="4799"/>
                  </a:lnTo>
                  <a:lnTo>
                    <a:pt x="4459" y="4919"/>
                  </a:lnTo>
                  <a:lnTo>
                    <a:pt x="4041" y="5159"/>
                  </a:lnTo>
                  <a:lnTo>
                    <a:pt x="3762" y="5279"/>
                  </a:lnTo>
                  <a:lnTo>
                    <a:pt x="3344" y="5519"/>
                  </a:lnTo>
                  <a:lnTo>
                    <a:pt x="2926" y="5759"/>
                  </a:lnTo>
                  <a:lnTo>
                    <a:pt x="2508" y="5879"/>
                  </a:lnTo>
                  <a:lnTo>
                    <a:pt x="2229" y="6119"/>
                  </a:lnTo>
                  <a:lnTo>
                    <a:pt x="1811" y="6239"/>
                  </a:lnTo>
                  <a:lnTo>
                    <a:pt x="1393" y="6479"/>
                  </a:lnTo>
                  <a:lnTo>
                    <a:pt x="1114" y="6599"/>
                  </a:lnTo>
                  <a:lnTo>
                    <a:pt x="696" y="6839"/>
                  </a:lnTo>
                  <a:lnTo>
                    <a:pt x="417" y="7079"/>
                  </a:lnTo>
                  <a:lnTo>
                    <a:pt x="0" y="7319"/>
                  </a:lnTo>
                  <a:lnTo>
                    <a:pt x="0" y="7319"/>
                  </a:lnTo>
                  <a:lnTo>
                    <a:pt x="139" y="7319"/>
                  </a:lnTo>
                  <a:lnTo>
                    <a:pt x="417" y="7199"/>
                  </a:lnTo>
                  <a:lnTo>
                    <a:pt x="696" y="7199"/>
                  </a:lnTo>
                  <a:lnTo>
                    <a:pt x="1254" y="7079"/>
                  </a:lnTo>
                  <a:lnTo>
                    <a:pt x="1532" y="6959"/>
                  </a:lnTo>
                  <a:lnTo>
                    <a:pt x="2090" y="6839"/>
                  </a:lnTo>
                  <a:lnTo>
                    <a:pt x="2647" y="6719"/>
                  </a:lnTo>
                  <a:lnTo>
                    <a:pt x="3344" y="6479"/>
                  </a:lnTo>
                  <a:lnTo>
                    <a:pt x="3623" y="6479"/>
                  </a:lnTo>
                  <a:lnTo>
                    <a:pt x="4180" y="6239"/>
                  </a:lnTo>
                  <a:lnTo>
                    <a:pt x="4877" y="5999"/>
                  </a:lnTo>
                  <a:lnTo>
                    <a:pt x="5434" y="5879"/>
                  </a:lnTo>
                  <a:lnTo>
                    <a:pt x="5852" y="5759"/>
                  </a:lnTo>
                  <a:lnTo>
                    <a:pt x="5991" y="5639"/>
                  </a:lnTo>
                  <a:lnTo>
                    <a:pt x="6410" y="5279"/>
                  </a:lnTo>
                  <a:lnTo>
                    <a:pt x="6689" y="5279"/>
                  </a:lnTo>
                  <a:lnTo>
                    <a:pt x="6967" y="5039"/>
                  </a:lnTo>
                  <a:lnTo>
                    <a:pt x="7106" y="4919"/>
                  </a:lnTo>
                  <a:lnTo>
                    <a:pt x="7524" y="4559"/>
                  </a:lnTo>
                  <a:lnTo>
                    <a:pt x="7803" y="4559"/>
                  </a:lnTo>
                  <a:lnTo>
                    <a:pt x="7803" y="4319"/>
                  </a:lnTo>
                  <a:lnTo>
                    <a:pt x="8221" y="4079"/>
                  </a:lnTo>
                  <a:lnTo>
                    <a:pt x="8639" y="3959"/>
                  </a:lnTo>
                  <a:lnTo>
                    <a:pt x="9057" y="3719"/>
                  </a:lnTo>
                  <a:lnTo>
                    <a:pt x="9336" y="3599"/>
                  </a:lnTo>
                  <a:lnTo>
                    <a:pt x="9754" y="3359"/>
                  </a:lnTo>
                  <a:lnTo>
                    <a:pt x="10033" y="3239"/>
                  </a:lnTo>
                  <a:lnTo>
                    <a:pt x="10451" y="3119"/>
                  </a:lnTo>
                  <a:lnTo>
                    <a:pt x="10869" y="2879"/>
                  </a:lnTo>
                  <a:lnTo>
                    <a:pt x="11148" y="2759"/>
                  </a:lnTo>
                  <a:lnTo>
                    <a:pt x="11566" y="2639"/>
                  </a:lnTo>
                  <a:lnTo>
                    <a:pt x="11845" y="2519"/>
                  </a:lnTo>
                  <a:lnTo>
                    <a:pt x="12123" y="2399"/>
                  </a:lnTo>
                  <a:lnTo>
                    <a:pt x="12541" y="2279"/>
                  </a:lnTo>
                  <a:lnTo>
                    <a:pt x="12959" y="2279"/>
                  </a:lnTo>
                  <a:lnTo>
                    <a:pt x="13378" y="2159"/>
                  </a:lnTo>
                  <a:lnTo>
                    <a:pt x="13656" y="2159"/>
                  </a:lnTo>
                  <a:lnTo>
                    <a:pt x="14074" y="2039"/>
                  </a:lnTo>
                  <a:lnTo>
                    <a:pt x="14213" y="2039"/>
                  </a:lnTo>
                  <a:lnTo>
                    <a:pt x="14632" y="2039"/>
                  </a:lnTo>
                  <a:lnTo>
                    <a:pt x="14910" y="2039"/>
                  </a:lnTo>
                  <a:lnTo>
                    <a:pt x="15189" y="2039"/>
                  </a:lnTo>
                  <a:lnTo>
                    <a:pt x="15468" y="2159"/>
                  </a:lnTo>
                  <a:lnTo>
                    <a:pt x="15746" y="2279"/>
                  </a:lnTo>
                  <a:lnTo>
                    <a:pt x="16025" y="2399"/>
                  </a:lnTo>
                  <a:lnTo>
                    <a:pt x="16304" y="2519"/>
                  </a:lnTo>
                  <a:lnTo>
                    <a:pt x="16582" y="2639"/>
                  </a:lnTo>
                  <a:lnTo>
                    <a:pt x="16861" y="3119"/>
                  </a:lnTo>
                  <a:lnTo>
                    <a:pt x="17001" y="3479"/>
                  </a:lnTo>
                  <a:lnTo>
                    <a:pt x="17279" y="3839"/>
                  </a:lnTo>
                  <a:lnTo>
                    <a:pt x="17558" y="4079"/>
                  </a:lnTo>
                  <a:lnTo>
                    <a:pt x="17697" y="4559"/>
                  </a:lnTo>
                  <a:lnTo>
                    <a:pt x="17837" y="5039"/>
                  </a:lnTo>
                  <a:lnTo>
                    <a:pt x="18115" y="5400"/>
                  </a:lnTo>
                  <a:lnTo>
                    <a:pt x="18255" y="5759"/>
                  </a:lnTo>
                  <a:lnTo>
                    <a:pt x="18255" y="6119"/>
                  </a:lnTo>
                  <a:lnTo>
                    <a:pt x="18394" y="6599"/>
                  </a:lnTo>
                  <a:lnTo>
                    <a:pt x="18534" y="7079"/>
                  </a:lnTo>
                  <a:lnTo>
                    <a:pt x="18673" y="7439"/>
                  </a:lnTo>
                  <a:lnTo>
                    <a:pt x="18673" y="7919"/>
                  </a:lnTo>
                  <a:lnTo>
                    <a:pt x="18673" y="8399"/>
                  </a:lnTo>
                  <a:lnTo>
                    <a:pt x="18812" y="8879"/>
                  </a:lnTo>
                  <a:lnTo>
                    <a:pt x="18812" y="9359"/>
                  </a:lnTo>
                  <a:lnTo>
                    <a:pt x="18812" y="9719"/>
                  </a:lnTo>
                  <a:lnTo>
                    <a:pt x="18673" y="10199"/>
                  </a:lnTo>
                  <a:lnTo>
                    <a:pt x="18812" y="10679"/>
                  </a:lnTo>
                  <a:lnTo>
                    <a:pt x="18812" y="11159"/>
                  </a:lnTo>
                  <a:lnTo>
                    <a:pt x="18812" y="11639"/>
                  </a:lnTo>
                  <a:lnTo>
                    <a:pt x="18673" y="11999"/>
                  </a:lnTo>
                  <a:lnTo>
                    <a:pt x="18673" y="12239"/>
                  </a:lnTo>
                  <a:lnTo>
                    <a:pt x="18673" y="12719"/>
                  </a:lnTo>
                  <a:lnTo>
                    <a:pt x="18673" y="13079"/>
                  </a:lnTo>
                  <a:lnTo>
                    <a:pt x="18394" y="13559"/>
                  </a:lnTo>
                  <a:lnTo>
                    <a:pt x="18394" y="13919"/>
                  </a:lnTo>
                  <a:lnTo>
                    <a:pt x="18394" y="14279"/>
                  </a:lnTo>
                  <a:lnTo>
                    <a:pt x="18115" y="14639"/>
                  </a:lnTo>
                  <a:lnTo>
                    <a:pt x="18115" y="14999"/>
                  </a:lnTo>
                  <a:lnTo>
                    <a:pt x="18115" y="15479"/>
                  </a:lnTo>
                  <a:lnTo>
                    <a:pt x="17837" y="15719"/>
                  </a:lnTo>
                  <a:lnTo>
                    <a:pt x="17837" y="15719"/>
                  </a:lnTo>
                  <a:lnTo>
                    <a:pt x="17558" y="15599"/>
                  </a:lnTo>
                  <a:lnTo>
                    <a:pt x="17419" y="15359"/>
                  </a:lnTo>
                  <a:lnTo>
                    <a:pt x="17001" y="15119"/>
                  </a:lnTo>
                  <a:lnTo>
                    <a:pt x="16582" y="14759"/>
                  </a:lnTo>
                  <a:lnTo>
                    <a:pt x="16025" y="14279"/>
                  </a:lnTo>
                  <a:lnTo>
                    <a:pt x="15607" y="13919"/>
                  </a:lnTo>
                  <a:lnTo>
                    <a:pt x="15050" y="13559"/>
                  </a:lnTo>
                  <a:lnTo>
                    <a:pt x="14492" y="13079"/>
                  </a:lnTo>
                  <a:lnTo>
                    <a:pt x="14074" y="12839"/>
                  </a:lnTo>
                  <a:lnTo>
                    <a:pt x="13656" y="12599"/>
                  </a:lnTo>
                  <a:lnTo>
                    <a:pt x="13378" y="12479"/>
                  </a:lnTo>
                  <a:lnTo>
                    <a:pt x="13099" y="12359"/>
                  </a:lnTo>
                  <a:lnTo>
                    <a:pt x="12820" y="12599"/>
                  </a:lnTo>
                  <a:lnTo>
                    <a:pt x="12680" y="12719"/>
                  </a:lnTo>
                  <a:lnTo>
                    <a:pt x="12820" y="13199"/>
                  </a:lnTo>
                  <a:lnTo>
                    <a:pt x="12959" y="13919"/>
                  </a:lnTo>
                  <a:lnTo>
                    <a:pt x="13099" y="14519"/>
                  </a:lnTo>
                  <a:lnTo>
                    <a:pt x="13378" y="14879"/>
                  </a:lnTo>
                  <a:lnTo>
                    <a:pt x="13656" y="15359"/>
                  </a:lnTo>
                  <a:lnTo>
                    <a:pt x="14074" y="15839"/>
                  </a:lnTo>
                  <a:lnTo>
                    <a:pt x="14353" y="16200"/>
                  </a:lnTo>
                  <a:lnTo>
                    <a:pt x="14632" y="16439"/>
                  </a:lnTo>
                  <a:lnTo>
                    <a:pt x="15189" y="16799"/>
                  </a:lnTo>
                  <a:lnTo>
                    <a:pt x="15468" y="17279"/>
                  </a:lnTo>
                  <a:lnTo>
                    <a:pt x="15746" y="17519"/>
                  </a:lnTo>
                  <a:lnTo>
                    <a:pt x="16165" y="17999"/>
                  </a:lnTo>
                  <a:lnTo>
                    <a:pt x="16304" y="18239"/>
                  </a:lnTo>
                  <a:lnTo>
                    <a:pt x="16722" y="18599"/>
                  </a:lnTo>
                  <a:lnTo>
                    <a:pt x="17001" y="19079"/>
                  </a:lnTo>
                  <a:lnTo>
                    <a:pt x="17140" y="19559"/>
                  </a:lnTo>
                  <a:lnTo>
                    <a:pt x="17419" y="19919"/>
                  </a:lnTo>
                  <a:lnTo>
                    <a:pt x="17558" y="20279"/>
                  </a:lnTo>
                  <a:lnTo>
                    <a:pt x="17837" y="20639"/>
                  </a:lnTo>
                  <a:lnTo>
                    <a:pt x="18115" y="20879"/>
                  </a:lnTo>
                  <a:lnTo>
                    <a:pt x="18394" y="21119"/>
                  </a:lnTo>
                  <a:lnTo>
                    <a:pt x="18952" y="21239"/>
                  </a:lnTo>
                  <a:lnTo>
                    <a:pt x="19091" y="21479"/>
                  </a:lnTo>
                  <a:lnTo>
                    <a:pt x="19509" y="21479"/>
                  </a:lnTo>
                  <a:lnTo>
                    <a:pt x="19927" y="21479"/>
                  </a:lnTo>
                  <a:lnTo>
                    <a:pt x="20345" y="21479"/>
                  </a:lnTo>
                  <a:lnTo>
                    <a:pt x="20763" y="21600"/>
                  </a:lnTo>
                  <a:lnTo>
                    <a:pt x="21181" y="21479"/>
                  </a:lnTo>
                  <a:lnTo>
                    <a:pt x="21460" y="21600"/>
                  </a:lnTo>
                  <a:lnTo>
                    <a:pt x="21321" y="21479"/>
                  </a:lnTo>
                  <a:lnTo>
                    <a:pt x="21600" y="21359"/>
                  </a:lnTo>
                  <a:lnTo>
                    <a:pt x="21600" y="21359"/>
                  </a:lnTo>
                  <a:lnTo>
                    <a:pt x="21600" y="21239"/>
                  </a:lnTo>
                  <a:lnTo>
                    <a:pt x="21600" y="20879"/>
                  </a:lnTo>
                  <a:lnTo>
                    <a:pt x="21321" y="20639"/>
                  </a:lnTo>
                  <a:lnTo>
                    <a:pt x="21321" y="20159"/>
                  </a:lnTo>
                  <a:lnTo>
                    <a:pt x="21181" y="19679"/>
                  </a:lnTo>
                  <a:lnTo>
                    <a:pt x="21181" y="19079"/>
                  </a:lnTo>
                  <a:lnTo>
                    <a:pt x="21321" y="18599"/>
                  </a:lnTo>
                  <a:lnTo>
                    <a:pt x="21321" y="17999"/>
                  </a:lnTo>
                  <a:lnTo>
                    <a:pt x="21321" y="17519"/>
                  </a:lnTo>
                  <a:lnTo>
                    <a:pt x="21321" y="17039"/>
                  </a:lnTo>
                  <a:lnTo>
                    <a:pt x="21321" y="16439"/>
                  </a:lnTo>
                  <a:lnTo>
                    <a:pt x="21460" y="15959"/>
                  </a:lnTo>
                  <a:lnTo>
                    <a:pt x="21460" y="15359"/>
                  </a:lnTo>
                  <a:lnTo>
                    <a:pt x="21460" y="14999"/>
                  </a:lnTo>
                  <a:lnTo>
                    <a:pt x="21600" y="14519"/>
                  </a:lnTo>
                  <a:lnTo>
                    <a:pt x="21460" y="14159"/>
                  </a:lnTo>
                  <a:lnTo>
                    <a:pt x="21600" y="13919"/>
                  </a:lnTo>
                  <a:lnTo>
                    <a:pt x="21460" y="13559"/>
                  </a:lnTo>
                  <a:lnTo>
                    <a:pt x="21321" y="13319"/>
                  </a:lnTo>
                  <a:lnTo>
                    <a:pt x="21460" y="12959"/>
                  </a:lnTo>
                  <a:lnTo>
                    <a:pt x="21460" y="12839"/>
                  </a:lnTo>
                  <a:lnTo>
                    <a:pt x="21460" y="12479"/>
                  </a:lnTo>
                  <a:lnTo>
                    <a:pt x="21460" y="12239"/>
                  </a:lnTo>
                  <a:lnTo>
                    <a:pt x="21321" y="11999"/>
                  </a:lnTo>
                  <a:lnTo>
                    <a:pt x="21321" y="11759"/>
                  </a:lnTo>
                  <a:lnTo>
                    <a:pt x="21181" y="11399"/>
                  </a:lnTo>
                  <a:lnTo>
                    <a:pt x="21042" y="11159"/>
                  </a:lnTo>
                  <a:lnTo>
                    <a:pt x="21181" y="10919"/>
                  </a:lnTo>
                  <a:lnTo>
                    <a:pt x="21181" y="10679"/>
                  </a:lnTo>
                  <a:lnTo>
                    <a:pt x="21042" y="10319"/>
                  </a:lnTo>
                  <a:lnTo>
                    <a:pt x="21042" y="9959"/>
                  </a:lnTo>
                  <a:lnTo>
                    <a:pt x="21042" y="9719"/>
                  </a:lnTo>
                  <a:lnTo>
                    <a:pt x="20902" y="9359"/>
                  </a:lnTo>
                  <a:lnTo>
                    <a:pt x="21042" y="9119"/>
                  </a:lnTo>
                  <a:lnTo>
                    <a:pt x="20902" y="8879"/>
                  </a:lnTo>
                  <a:lnTo>
                    <a:pt x="20902" y="8519"/>
                  </a:lnTo>
                  <a:lnTo>
                    <a:pt x="20902" y="8279"/>
                  </a:lnTo>
                  <a:lnTo>
                    <a:pt x="20902" y="7919"/>
                  </a:lnTo>
                  <a:lnTo>
                    <a:pt x="20763" y="7559"/>
                  </a:lnTo>
                  <a:lnTo>
                    <a:pt x="20763" y="7319"/>
                  </a:lnTo>
                  <a:lnTo>
                    <a:pt x="20763" y="7079"/>
                  </a:lnTo>
                  <a:lnTo>
                    <a:pt x="20763" y="6719"/>
                  </a:lnTo>
                  <a:lnTo>
                    <a:pt x="20624" y="6359"/>
                  </a:lnTo>
                  <a:lnTo>
                    <a:pt x="20484" y="5999"/>
                  </a:lnTo>
                  <a:lnTo>
                    <a:pt x="20484" y="5759"/>
                  </a:lnTo>
                  <a:lnTo>
                    <a:pt x="20345" y="5400"/>
                  </a:lnTo>
                  <a:lnTo>
                    <a:pt x="20484" y="5159"/>
                  </a:lnTo>
                  <a:lnTo>
                    <a:pt x="20345" y="4799"/>
                  </a:lnTo>
                  <a:lnTo>
                    <a:pt x="20345" y="4439"/>
                  </a:lnTo>
                  <a:lnTo>
                    <a:pt x="19927" y="3479"/>
                  </a:lnTo>
                  <a:lnTo>
                    <a:pt x="19509" y="2639"/>
                  </a:lnTo>
                  <a:lnTo>
                    <a:pt x="19091" y="1919"/>
                  </a:lnTo>
                  <a:lnTo>
                    <a:pt x="18673" y="1319"/>
                  </a:lnTo>
                  <a:lnTo>
                    <a:pt x="18115" y="959"/>
                  </a:lnTo>
                  <a:lnTo>
                    <a:pt x="17419" y="599"/>
                  </a:lnTo>
                  <a:lnTo>
                    <a:pt x="16861" y="359"/>
                  </a:lnTo>
                  <a:lnTo>
                    <a:pt x="16304" y="119"/>
                  </a:lnTo>
                  <a:lnTo>
                    <a:pt x="15607" y="0"/>
                  </a:lnTo>
                  <a:lnTo>
                    <a:pt x="14910" y="0"/>
                  </a:lnTo>
                  <a:lnTo>
                    <a:pt x="14353" y="119"/>
                  </a:lnTo>
                  <a:lnTo>
                    <a:pt x="13656" y="239"/>
                  </a:lnTo>
                  <a:lnTo>
                    <a:pt x="13238" y="359"/>
                  </a:lnTo>
                  <a:lnTo>
                    <a:pt x="12680" y="599"/>
                  </a:lnTo>
                  <a:lnTo>
                    <a:pt x="12123" y="839"/>
                  </a:lnTo>
                  <a:lnTo>
                    <a:pt x="11845" y="1079"/>
                  </a:lnTo>
                </a:path>
              </a:pathLst>
            </a:custGeom>
            <a:solidFill>
              <a:schemeClr val="folHlink">
                <a:alpha val="100000"/>
              </a:schemeClr>
            </a:solidFill>
            <a:ln w="9525">
              <a:noFill/>
            </a:ln>
          </p:spPr>
          <p:txBody>
            <a:bodyPr/>
            <a:lstStyle/>
            <a:p>
              <a:endParaRPr lang="en-US"/>
            </a:p>
          </p:txBody>
        </p:sp>
        <p:sp>
          <p:nvSpPr>
            <p:cNvPr id="2060" name="未知"/>
            <p:cNvSpPr>
              <a:spLocks noChangeAspect="1"/>
            </p:cNvSpPr>
            <p:nvPr/>
          </p:nvSpPr>
          <p:spPr>
            <a:xfrm>
              <a:off x="576" y="274"/>
              <a:ext cx="125" cy="116"/>
            </a:xfrm>
            <a:custGeom>
              <a:avLst/>
              <a:gdLst/>
              <a:ahLst/>
              <a:cxnLst>
                <a:cxn ang="0">
                  <a:pos x="125" y="0"/>
                </a:cxn>
                <a:cxn ang="0">
                  <a:pos x="120" y="2"/>
                </a:cxn>
                <a:cxn ang="0">
                  <a:pos x="118" y="5"/>
                </a:cxn>
                <a:cxn ang="0">
                  <a:pos x="114" y="9"/>
                </a:cxn>
                <a:cxn ang="0">
                  <a:pos x="107" y="9"/>
                </a:cxn>
                <a:cxn ang="0">
                  <a:pos x="102" y="14"/>
                </a:cxn>
                <a:cxn ang="0">
                  <a:pos x="98" y="16"/>
                </a:cxn>
                <a:cxn ang="0">
                  <a:pos x="95" y="16"/>
                </a:cxn>
                <a:cxn ang="0">
                  <a:pos x="89" y="20"/>
                </a:cxn>
                <a:cxn ang="0">
                  <a:pos x="82" y="25"/>
                </a:cxn>
                <a:cxn ang="0">
                  <a:pos x="75" y="25"/>
                </a:cxn>
                <a:cxn ang="0">
                  <a:pos x="68" y="30"/>
                </a:cxn>
                <a:cxn ang="0">
                  <a:pos x="64" y="34"/>
                </a:cxn>
                <a:cxn ang="0">
                  <a:pos x="59" y="34"/>
                </a:cxn>
                <a:cxn ang="0">
                  <a:pos x="52" y="39"/>
                </a:cxn>
                <a:cxn ang="0">
                  <a:pos x="45" y="41"/>
                </a:cxn>
                <a:cxn ang="0">
                  <a:pos x="41" y="45"/>
                </a:cxn>
                <a:cxn ang="0">
                  <a:pos x="34" y="48"/>
                </a:cxn>
                <a:cxn ang="0">
                  <a:pos x="30" y="52"/>
                </a:cxn>
                <a:cxn ang="0">
                  <a:pos x="25" y="55"/>
                </a:cxn>
                <a:cxn ang="0">
                  <a:pos x="20" y="59"/>
                </a:cxn>
                <a:cxn ang="0">
                  <a:pos x="16" y="59"/>
                </a:cxn>
                <a:cxn ang="0">
                  <a:pos x="11" y="61"/>
                </a:cxn>
                <a:cxn ang="0">
                  <a:pos x="7" y="66"/>
                </a:cxn>
                <a:cxn ang="0">
                  <a:pos x="5" y="68"/>
                </a:cxn>
                <a:cxn ang="0">
                  <a:pos x="2" y="75"/>
                </a:cxn>
                <a:cxn ang="0">
                  <a:pos x="2" y="80"/>
                </a:cxn>
                <a:cxn ang="0">
                  <a:pos x="0" y="82"/>
                </a:cxn>
                <a:cxn ang="0">
                  <a:pos x="0" y="86"/>
                </a:cxn>
                <a:cxn ang="0">
                  <a:pos x="2" y="91"/>
                </a:cxn>
                <a:cxn ang="0">
                  <a:pos x="2" y="98"/>
                </a:cxn>
                <a:cxn ang="0">
                  <a:pos x="2" y="100"/>
                </a:cxn>
                <a:cxn ang="0">
                  <a:pos x="9" y="102"/>
                </a:cxn>
                <a:cxn ang="0">
                  <a:pos x="18" y="114"/>
                </a:cxn>
                <a:cxn ang="0">
                  <a:pos x="27" y="116"/>
                </a:cxn>
                <a:cxn ang="0">
                  <a:pos x="36" y="116"/>
                </a:cxn>
                <a:cxn ang="0">
                  <a:pos x="45" y="111"/>
                </a:cxn>
                <a:cxn ang="0">
                  <a:pos x="55" y="102"/>
                </a:cxn>
                <a:cxn ang="0">
                  <a:pos x="66" y="93"/>
                </a:cxn>
                <a:cxn ang="0">
                  <a:pos x="75" y="82"/>
                </a:cxn>
                <a:cxn ang="0">
                  <a:pos x="84" y="71"/>
                </a:cxn>
                <a:cxn ang="0">
                  <a:pos x="91" y="59"/>
                </a:cxn>
                <a:cxn ang="0">
                  <a:pos x="100" y="45"/>
                </a:cxn>
                <a:cxn ang="0">
                  <a:pos x="107" y="34"/>
                </a:cxn>
                <a:cxn ang="0">
                  <a:pos x="111" y="25"/>
                </a:cxn>
                <a:cxn ang="0">
                  <a:pos x="120" y="14"/>
                </a:cxn>
                <a:cxn ang="0">
                  <a:pos x="123" y="7"/>
                </a:cxn>
                <a:cxn ang="0">
                  <a:pos x="123" y="2"/>
                </a:cxn>
                <a:cxn ang="0">
                  <a:pos x="125" y="0"/>
                </a:cxn>
              </a:cxnLst>
              <a:rect l="0" t="0" r="0" b="0"/>
              <a:pathLst>
                <a:path w="21600" h="21600">
                  <a:moveTo>
                    <a:pt x="21600" y="0"/>
                  </a:moveTo>
                  <a:lnTo>
                    <a:pt x="20814" y="423"/>
                  </a:lnTo>
                  <a:lnTo>
                    <a:pt x="20421" y="847"/>
                  </a:lnTo>
                  <a:lnTo>
                    <a:pt x="19636" y="1694"/>
                  </a:lnTo>
                  <a:lnTo>
                    <a:pt x="18458" y="1694"/>
                  </a:lnTo>
                  <a:lnTo>
                    <a:pt x="17672" y="2541"/>
                  </a:lnTo>
                  <a:lnTo>
                    <a:pt x="16887" y="2964"/>
                  </a:lnTo>
                  <a:lnTo>
                    <a:pt x="16494" y="2964"/>
                  </a:lnTo>
                  <a:lnTo>
                    <a:pt x="15316" y="3811"/>
                  </a:lnTo>
                  <a:lnTo>
                    <a:pt x="14138" y="4658"/>
                  </a:lnTo>
                  <a:lnTo>
                    <a:pt x="12959" y="4658"/>
                  </a:lnTo>
                  <a:lnTo>
                    <a:pt x="11781" y="5505"/>
                  </a:lnTo>
                  <a:lnTo>
                    <a:pt x="10996" y="6352"/>
                  </a:lnTo>
                  <a:lnTo>
                    <a:pt x="10210" y="6352"/>
                  </a:lnTo>
                  <a:lnTo>
                    <a:pt x="9032" y="7199"/>
                  </a:lnTo>
                  <a:lnTo>
                    <a:pt x="7854" y="7623"/>
                  </a:lnTo>
                  <a:lnTo>
                    <a:pt x="7069" y="8470"/>
                  </a:lnTo>
                  <a:lnTo>
                    <a:pt x="5890" y="8893"/>
                  </a:lnTo>
                  <a:lnTo>
                    <a:pt x="5105" y="9741"/>
                  </a:lnTo>
                  <a:lnTo>
                    <a:pt x="4319" y="10164"/>
                  </a:lnTo>
                  <a:lnTo>
                    <a:pt x="3534" y="11011"/>
                  </a:lnTo>
                  <a:lnTo>
                    <a:pt x="2748" y="11011"/>
                  </a:lnTo>
                  <a:lnTo>
                    <a:pt x="1963" y="11435"/>
                  </a:lnTo>
                  <a:lnTo>
                    <a:pt x="1177" y="12282"/>
                  </a:lnTo>
                  <a:lnTo>
                    <a:pt x="785" y="12705"/>
                  </a:lnTo>
                  <a:lnTo>
                    <a:pt x="392" y="13976"/>
                  </a:lnTo>
                  <a:lnTo>
                    <a:pt x="392" y="14823"/>
                  </a:lnTo>
                  <a:lnTo>
                    <a:pt x="0" y="15246"/>
                  </a:lnTo>
                  <a:lnTo>
                    <a:pt x="0" y="16093"/>
                  </a:lnTo>
                  <a:lnTo>
                    <a:pt x="392" y="16940"/>
                  </a:lnTo>
                  <a:lnTo>
                    <a:pt x="392" y="18211"/>
                  </a:lnTo>
                  <a:lnTo>
                    <a:pt x="392" y="18635"/>
                  </a:lnTo>
                  <a:lnTo>
                    <a:pt x="1570" y="19058"/>
                  </a:lnTo>
                  <a:lnTo>
                    <a:pt x="3141" y="21176"/>
                  </a:lnTo>
                  <a:lnTo>
                    <a:pt x="4712" y="21600"/>
                  </a:lnTo>
                  <a:lnTo>
                    <a:pt x="6283" y="21600"/>
                  </a:lnTo>
                  <a:lnTo>
                    <a:pt x="7854" y="20752"/>
                  </a:lnTo>
                  <a:lnTo>
                    <a:pt x="9425" y="19058"/>
                  </a:lnTo>
                  <a:lnTo>
                    <a:pt x="11388" y="17364"/>
                  </a:lnTo>
                  <a:lnTo>
                    <a:pt x="12959" y="15246"/>
                  </a:lnTo>
                  <a:lnTo>
                    <a:pt x="14530" y="13129"/>
                  </a:lnTo>
                  <a:lnTo>
                    <a:pt x="15708" y="11011"/>
                  </a:lnTo>
                  <a:lnTo>
                    <a:pt x="17279" y="8470"/>
                  </a:lnTo>
                  <a:lnTo>
                    <a:pt x="18458" y="6352"/>
                  </a:lnTo>
                  <a:lnTo>
                    <a:pt x="19243" y="4658"/>
                  </a:lnTo>
                  <a:lnTo>
                    <a:pt x="20814" y="2541"/>
                  </a:lnTo>
                  <a:lnTo>
                    <a:pt x="21207" y="1270"/>
                  </a:lnTo>
                  <a:lnTo>
                    <a:pt x="21207" y="423"/>
                  </a:lnTo>
                  <a:lnTo>
                    <a:pt x="21600" y="0"/>
                  </a:lnTo>
                </a:path>
              </a:pathLst>
            </a:custGeom>
            <a:solidFill>
              <a:schemeClr val="folHlink">
                <a:alpha val="100000"/>
              </a:schemeClr>
            </a:solidFill>
            <a:ln w="9525">
              <a:noFill/>
            </a:ln>
          </p:spPr>
          <p:txBody>
            <a:bodyPr/>
            <a:lstStyle/>
            <a:p>
              <a:endParaRPr lang="en-US"/>
            </a:p>
          </p:txBody>
        </p:sp>
        <p:sp>
          <p:nvSpPr>
            <p:cNvPr id="2" name="未知"/>
            <p:cNvSpPr>
              <a:spLocks noChangeAspect="1"/>
            </p:cNvSpPr>
            <p:nvPr/>
          </p:nvSpPr>
          <p:spPr>
            <a:xfrm>
              <a:off x="556" y="175"/>
              <a:ext cx="161" cy="70"/>
            </a:xfrm>
            <a:custGeom>
              <a:avLst/>
              <a:gdLst/>
              <a:ahLst/>
              <a:cxnLst>
                <a:cxn ang="0">
                  <a:pos x="113" y="5"/>
                </a:cxn>
                <a:cxn ang="0">
                  <a:pos x="111" y="0"/>
                </a:cxn>
                <a:cxn ang="0">
                  <a:pos x="107" y="5"/>
                </a:cxn>
                <a:cxn ang="0">
                  <a:pos x="93" y="11"/>
                </a:cxn>
                <a:cxn ang="0">
                  <a:pos x="82" y="16"/>
                </a:cxn>
                <a:cxn ang="0">
                  <a:pos x="68" y="18"/>
                </a:cxn>
                <a:cxn ang="0">
                  <a:pos x="50" y="18"/>
                </a:cxn>
                <a:cxn ang="0">
                  <a:pos x="36" y="20"/>
                </a:cxn>
                <a:cxn ang="0">
                  <a:pos x="20" y="18"/>
                </a:cxn>
                <a:cxn ang="0">
                  <a:pos x="7" y="18"/>
                </a:cxn>
                <a:cxn ang="0">
                  <a:pos x="0" y="20"/>
                </a:cxn>
                <a:cxn ang="0">
                  <a:pos x="2" y="25"/>
                </a:cxn>
                <a:cxn ang="0">
                  <a:pos x="9" y="32"/>
                </a:cxn>
                <a:cxn ang="0">
                  <a:pos x="20" y="43"/>
                </a:cxn>
                <a:cxn ang="0">
                  <a:pos x="32" y="50"/>
                </a:cxn>
                <a:cxn ang="0">
                  <a:pos x="48" y="59"/>
                </a:cxn>
                <a:cxn ang="0">
                  <a:pos x="59" y="65"/>
                </a:cxn>
                <a:cxn ang="0">
                  <a:pos x="73" y="70"/>
                </a:cxn>
                <a:cxn ang="0">
                  <a:pos x="82" y="68"/>
                </a:cxn>
                <a:cxn ang="0">
                  <a:pos x="88" y="65"/>
                </a:cxn>
                <a:cxn ang="0">
                  <a:pos x="95" y="65"/>
                </a:cxn>
                <a:cxn ang="0">
                  <a:pos x="107" y="65"/>
                </a:cxn>
                <a:cxn ang="0">
                  <a:pos x="118" y="61"/>
                </a:cxn>
                <a:cxn ang="0">
                  <a:pos x="127" y="61"/>
                </a:cxn>
                <a:cxn ang="0">
                  <a:pos x="136" y="56"/>
                </a:cxn>
                <a:cxn ang="0">
                  <a:pos x="143" y="50"/>
                </a:cxn>
                <a:cxn ang="0">
                  <a:pos x="152" y="43"/>
                </a:cxn>
                <a:cxn ang="0">
                  <a:pos x="159" y="36"/>
                </a:cxn>
                <a:cxn ang="0">
                  <a:pos x="159" y="27"/>
                </a:cxn>
                <a:cxn ang="0">
                  <a:pos x="159" y="23"/>
                </a:cxn>
                <a:cxn ang="0">
                  <a:pos x="159" y="18"/>
                </a:cxn>
                <a:cxn ang="0">
                  <a:pos x="150" y="14"/>
                </a:cxn>
                <a:cxn ang="0">
                  <a:pos x="138" y="11"/>
                </a:cxn>
                <a:cxn ang="0">
                  <a:pos x="120" y="9"/>
                </a:cxn>
              </a:cxnLst>
              <a:rect l="0" t="0" r="0" b="0"/>
              <a:pathLst>
                <a:path w="21600" h="21600">
                  <a:moveTo>
                    <a:pt x="15515" y="2090"/>
                  </a:moveTo>
                  <a:lnTo>
                    <a:pt x="15211" y="1393"/>
                  </a:lnTo>
                  <a:lnTo>
                    <a:pt x="15211" y="696"/>
                  </a:lnTo>
                  <a:lnTo>
                    <a:pt x="14907" y="0"/>
                  </a:lnTo>
                  <a:lnTo>
                    <a:pt x="14602" y="696"/>
                  </a:lnTo>
                  <a:lnTo>
                    <a:pt x="14298" y="1393"/>
                  </a:lnTo>
                  <a:lnTo>
                    <a:pt x="13385" y="2787"/>
                  </a:lnTo>
                  <a:lnTo>
                    <a:pt x="12472" y="3483"/>
                  </a:lnTo>
                  <a:lnTo>
                    <a:pt x="11256" y="4180"/>
                  </a:lnTo>
                  <a:lnTo>
                    <a:pt x="10951" y="4877"/>
                  </a:lnTo>
                  <a:lnTo>
                    <a:pt x="10039" y="4877"/>
                  </a:lnTo>
                  <a:lnTo>
                    <a:pt x="9126" y="5574"/>
                  </a:lnTo>
                  <a:lnTo>
                    <a:pt x="7909" y="5574"/>
                  </a:lnTo>
                  <a:lnTo>
                    <a:pt x="6692" y="5574"/>
                  </a:lnTo>
                  <a:lnTo>
                    <a:pt x="6084" y="5574"/>
                  </a:lnTo>
                  <a:lnTo>
                    <a:pt x="4867" y="6270"/>
                  </a:lnTo>
                  <a:lnTo>
                    <a:pt x="3954" y="5574"/>
                  </a:lnTo>
                  <a:lnTo>
                    <a:pt x="2737" y="5574"/>
                  </a:lnTo>
                  <a:lnTo>
                    <a:pt x="1825" y="6270"/>
                  </a:lnTo>
                  <a:lnTo>
                    <a:pt x="912" y="5574"/>
                  </a:lnTo>
                  <a:lnTo>
                    <a:pt x="0" y="6270"/>
                  </a:lnTo>
                  <a:lnTo>
                    <a:pt x="0" y="6270"/>
                  </a:lnTo>
                  <a:lnTo>
                    <a:pt x="0" y="6270"/>
                  </a:lnTo>
                  <a:lnTo>
                    <a:pt x="304" y="7664"/>
                  </a:lnTo>
                  <a:lnTo>
                    <a:pt x="608" y="9057"/>
                  </a:lnTo>
                  <a:lnTo>
                    <a:pt x="1216" y="9754"/>
                  </a:lnTo>
                  <a:lnTo>
                    <a:pt x="1825" y="11148"/>
                  </a:lnTo>
                  <a:lnTo>
                    <a:pt x="2737" y="13238"/>
                  </a:lnTo>
                  <a:lnTo>
                    <a:pt x="3346" y="14632"/>
                  </a:lnTo>
                  <a:lnTo>
                    <a:pt x="4258" y="15328"/>
                  </a:lnTo>
                  <a:lnTo>
                    <a:pt x="5475" y="16722"/>
                  </a:lnTo>
                  <a:lnTo>
                    <a:pt x="6388" y="18115"/>
                  </a:lnTo>
                  <a:lnTo>
                    <a:pt x="7605" y="18812"/>
                  </a:lnTo>
                  <a:lnTo>
                    <a:pt x="7909" y="20206"/>
                  </a:lnTo>
                  <a:lnTo>
                    <a:pt x="8822" y="21600"/>
                  </a:lnTo>
                  <a:lnTo>
                    <a:pt x="9735" y="21600"/>
                  </a:lnTo>
                  <a:lnTo>
                    <a:pt x="10343" y="21600"/>
                  </a:lnTo>
                  <a:lnTo>
                    <a:pt x="10951" y="20902"/>
                  </a:lnTo>
                  <a:lnTo>
                    <a:pt x="11256" y="20902"/>
                  </a:lnTo>
                  <a:lnTo>
                    <a:pt x="11864" y="20206"/>
                  </a:lnTo>
                  <a:lnTo>
                    <a:pt x="12168" y="20206"/>
                  </a:lnTo>
                  <a:lnTo>
                    <a:pt x="12777" y="20206"/>
                  </a:lnTo>
                  <a:lnTo>
                    <a:pt x="13689" y="19509"/>
                  </a:lnTo>
                  <a:lnTo>
                    <a:pt x="14298" y="20206"/>
                  </a:lnTo>
                  <a:lnTo>
                    <a:pt x="14907" y="19509"/>
                  </a:lnTo>
                  <a:lnTo>
                    <a:pt x="15819" y="18812"/>
                  </a:lnTo>
                  <a:lnTo>
                    <a:pt x="16428" y="18812"/>
                  </a:lnTo>
                  <a:lnTo>
                    <a:pt x="17036" y="18812"/>
                  </a:lnTo>
                  <a:lnTo>
                    <a:pt x="17644" y="17419"/>
                  </a:lnTo>
                  <a:lnTo>
                    <a:pt x="18253" y="17419"/>
                  </a:lnTo>
                  <a:lnTo>
                    <a:pt x="18861" y="16025"/>
                  </a:lnTo>
                  <a:lnTo>
                    <a:pt x="19165" y="15328"/>
                  </a:lnTo>
                  <a:lnTo>
                    <a:pt x="19774" y="14632"/>
                  </a:lnTo>
                  <a:lnTo>
                    <a:pt x="20382" y="13238"/>
                  </a:lnTo>
                  <a:lnTo>
                    <a:pt x="20991" y="11845"/>
                  </a:lnTo>
                  <a:lnTo>
                    <a:pt x="21295" y="11148"/>
                  </a:lnTo>
                  <a:lnTo>
                    <a:pt x="21600" y="9754"/>
                  </a:lnTo>
                  <a:lnTo>
                    <a:pt x="21295" y="8361"/>
                  </a:lnTo>
                  <a:lnTo>
                    <a:pt x="21600" y="7664"/>
                  </a:lnTo>
                  <a:lnTo>
                    <a:pt x="21295" y="6967"/>
                  </a:lnTo>
                  <a:lnTo>
                    <a:pt x="21295" y="6270"/>
                  </a:lnTo>
                  <a:lnTo>
                    <a:pt x="21295" y="5574"/>
                  </a:lnTo>
                  <a:lnTo>
                    <a:pt x="20687" y="4877"/>
                  </a:lnTo>
                  <a:lnTo>
                    <a:pt x="20078" y="4180"/>
                  </a:lnTo>
                  <a:lnTo>
                    <a:pt x="19470" y="4180"/>
                  </a:lnTo>
                  <a:lnTo>
                    <a:pt x="18557" y="3483"/>
                  </a:lnTo>
                  <a:lnTo>
                    <a:pt x="17340" y="2787"/>
                  </a:lnTo>
                  <a:lnTo>
                    <a:pt x="16123" y="2787"/>
                  </a:lnTo>
                  <a:lnTo>
                    <a:pt x="15515" y="2090"/>
                  </a:lnTo>
                </a:path>
              </a:pathLst>
            </a:custGeom>
            <a:solidFill>
              <a:schemeClr val="folHlink">
                <a:alpha val="100000"/>
              </a:schemeClr>
            </a:solidFill>
            <a:ln w="9525">
              <a:noFill/>
            </a:ln>
          </p:spPr>
          <p:txBody>
            <a:bodyPr/>
            <a:lstStyle/>
            <a:p>
              <a:endParaRPr lang="en-US"/>
            </a:p>
          </p:txBody>
        </p:sp>
        <p:sp>
          <p:nvSpPr>
            <p:cNvPr id="3" name="未知"/>
            <p:cNvSpPr>
              <a:spLocks noChangeAspect="1"/>
            </p:cNvSpPr>
            <p:nvPr/>
          </p:nvSpPr>
          <p:spPr>
            <a:xfrm>
              <a:off x="279" y="2"/>
              <a:ext cx="186" cy="216"/>
            </a:xfrm>
            <a:custGeom>
              <a:avLst/>
              <a:gdLst/>
              <a:ahLst/>
              <a:cxnLst>
                <a:cxn ang="0">
                  <a:pos x="175" y="70"/>
                </a:cxn>
                <a:cxn ang="0">
                  <a:pos x="147" y="32"/>
                </a:cxn>
                <a:cxn ang="0">
                  <a:pos x="118" y="11"/>
                </a:cxn>
                <a:cxn ang="0">
                  <a:pos x="82" y="0"/>
                </a:cxn>
                <a:cxn ang="0">
                  <a:pos x="52" y="5"/>
                </a:cxn>
                <a:cxn ang="0">
                  <a:pos x="34" y="14"/>
                </a:cxn>
                <a:cxn ang="0">
                  <a:pos x="25" y="25"/>
                </a:cxn>
                <a:cxn ang="0">
                  <a:pos x="18" y="36"/>
                </a:cxn>
                <a:cxn ang="0">
                  <a:pos x="11" y="52"/>
                </a:cxn>
                <a:cxn ang="0">
                  <a:pos x="7" y="61"/>
                </a:cxn>
                <a:cxn ang="0">
                  <a:pos x="0" y="70"/>
                </a:cxn>
                <a:cxn ang="0">
                  <a:pos x="2" y="77"/>
                </a:cxn>
                <a:cxn ang="0">
                  <a:pos x="11" y="75"/>
                </a:cxn>
                <a:cxn ang="0">
                  <a:pos x="27" y="77"/>
                </a:cxn>
                <a:cxn ang="0">
                  <a:pos x="48" y="73"/>
                </a:cxn>
                <a:cxn ang="0">
                  <a:pos x="59" y="68"/>
                </a:cxn>
                <a:cxn ang="0">
                  <a:pos x="68" y="64"/>
                </a:cxn>
                <a:cxn ang="0">
                  <a:pos x="77" y="61"/>
                </a:cxn>
                <a:cxn ang="0">
                  <a:pos x="88" y="59"/>
                </a:cxn>
                <a:cxn ang="0">
                  <a:pos x="98" y="59"/>
                </a:cxn>
                <a:cxn ang="0">
                  <a:pos x="109" y="66"/>
                </a:cxn>
                <a:cxn ang="0">
                  <a:pos x="118" y="75"/>
                </a:cxn>
                <a:cxn ang="0">
                  <a:pos x="122" y="84"/>
                </a:cxn>
                <a:cxn ang="0">
                  <a:pos x="125" y="91"/>
                </a:cxn>
                <a:cxn ang="0">
                  <a:pos x="129" y="100"/>
                </a:cxn>
                <a:cxn ang="0">
                  <a:pos x="134" y="109"/>
                </a:cxn>
                <a:cxn ang="0">
                  <a:pos x="134" y="114"/>
                </a:cxn>
                <a:cxn ang="0">
                  <a:pos x="141" y="132"/>
                </a:cxn>
                <a:cxn ang="0">
                  <a:pos x="141" y="150"/>
                </a:cxn>
                <a:cxn ang="0">
                  <a:pos x="134" y="164"/>
                </a:cxn>
                <a:cxn ang="0">
                  <a:pos x="127" y="177"/>
                </a:cxn>
                <a:cxn ang="0">
                  <a:pos x="118" y="186"/>
                </a:cxn>
                <a:cxn ang="0">
                  <a:pos x="113" y="191"/>
                </a:cxn>
                <a:cxn ang="0">
                  <a:pos x="107" y="189"/>
                </a:cxn>
                <a:cxn ang="0">
                  <a:pos x="98" y="182"/>
                </a:cxn>
                <a:cxn ang="0">
                  <a:pos x="88" y="175"/>
                </a:cxn>
                <a:cxn ang="0">
                  <a:pos x="77" y="168"/>
                </a:cxn>
                <a:cxn ang="0">
                  <a:pos x="70" y="166"/>
                </a:cxn>
                <a:cxn ang="0">
                  <a:pos x="73" y="173"/>
                </a:cxn>
                <a:cxn ang="0">
                  <a:pos x="75" y="180"/>
                </a:cxn>
                <a:cxn ang="0">
                  <a:pos x="98" y="207"/>
                </a:cxn>
                <a:cxn ang="0">
                  <a:pos x="132" y="216"/>
                </a:cxn>
                <a:cxn ang="0">
                  <a:pos x="157" y="198"/>
                </a:cxn>
                <a:cxn ang="0">
                  <a:pos x="177" y="166"/>
                </a:cxn>
                <a:cxn ang="0">
                  <a:pos x="186" y="125"/>
                </a:cxn>
              </a:cxnLst>
              <a:rect l="0" t="0" r="0" b="0"/>
              <a:pathLst>
                <a:path w="21600" h="21600">
                  <a:moveTo>
                    <a:pt x="21600" y="10458"/>
                  </a:moveTo>
                  <a:lnTo>
                    <a:pt x="20809" y="8639"/>
                  </a:lnTo>
                  <a:lnTo>
                    <a:pt x="20282" y="7048"/>
                  </a:lnTo>
                  <a:lnTo>
                    <a:pt x="19229" y="5684"/>
                  </a:lnTo>
                  <a:lnTo>
                    <a:pt x="18438" y="4319"/>
                  </a:lnTo>
                  <a:lnTo>
                    <a:pt x="17121" y="3182"/>
                  </a:lnTo>
                  <a:lnTo>
                    <a:pt x="16068" y="2273"/>
                  </a:lnTo>
                  <a:lnTo>
                    <a:pt x="14751" y="1364"/>
                  </a:lnTo>
                  <a:lnTo>
                    <a:pt x="13697" y="1136"/>
                  </a:lnTo>
                  <a:lnTo>
                    <a:pt x="12117" y="454"/>
                  </a:lnTo>
                  <a:lnTo>
                    <a:pt x="11063" y="227"/>
                  </a:lnTo>
                  <a:lnTo>
                    <a:pt x="9482" y="0"/>
                  </a:lnTo>
                  <a:lnTo>
                    <a:pt x="8429" y="0"/>
                  </a:lnTo>
                  <a:lnTo>
                    <a:pt x="7111" y="227"/>
                  </a:lnTo>
                  <a:lnTo>
                    <a:pt x="6058" y="454"/>
                  </a:lnTo>
                  <a:lnTo>
                    <a:pt x="4741" y="681"/>
                  </a:lnTo>
                  <a:lnTo>
                    <a:pt x="4477" y="1136"/>
                  </a:lnTo>
                  <a:lnTo>
                    <a:pt x="3951" y="1364"/>
                  </a:lnTo>
                  <a:lnTo>
                    <a:pt x="3424" y="1818"/>
                  </a:lnTo>
                  <a:lnTo>
                    <a:pt x="3424" y="2273"/>
                  </a:lnTo>
                  <a:lnTo>
                    <a:pt x="2897" y="2500"/>
                  </a:lnTo>
                  <a:lnTo>
                    <a:pt x="2897" y="3182"/>
                  </a:lnTo>
                  <a:lnTo>
                    <a:pt x="2370" y="3410"/>
                  </a:lnTo>
                  <a:lnTo>
                    <a:pt x="2107" y="3637"/>
                  </a:lnTo>
                  <a:lnTo>
                    <a:pt x="1843" y="4092"/>
                  </a:lnTo>
                  <a:lnTo>
                    <a:pt x="1843" y="4774"/>
                  </a:lnTo>
                  <a:lnTo>
                    <a:pt x="1317" y="5229"/>
                  </a:lnTo>
                  <a:lnTo>
                    <a:pt x="1580" y="5456"/>
                  </a:lnTo>
                  <a:lnTo>
                    <a:pt x="1317" y="5911"/>
                  </a:lnTo>
                  <a:lnTo>
                    <a:pt x="790" y="6138"/>
                  </a:lnTo>
                  <a:lnTo>
                    <a:pt x="790" y="6820"/>
                  </a:lnTo>
                  <a:lnTo>
                    <a:pt x="526" y="6820"/>
                  </a:lnTo>
                  <a:lnTo>
                    <a:pt x="0" y="7048"/>
                  </a:lnTo>
                  <a:lnTo>
                    <a:pt x="0" y="7275"/>
                  </a:lnTo>
                  <a:lnTo>
                    <a:pt x="0" y="7503"/>
                  </a:lnTo>
                  <a:lnTo>
                    <a:pt x="263" y="7730"/>
                  </a:lnTo>
                  <a:lnTo>
                    <a:pt x="526" y="7730"/>
                  </a:lnTo>
                  <a:lnTo>
                    <a:pt x="1053" y="7503"/>
                  </a:lnTo>
                  <a:lnTo>
                    <a:pt x="1317" y="7503"/>
                  </a:lnTo>
                  <a:lnTo>
                    <a:pt x="2107" y="7730"/>
                  </a:lnTo>
                  <a:lnTo>
                    <a:pt x="2634" y="7503"/>
                  </a:lnTo>
                  <a:lnTo>
                    <a:pt x="3160" y="7730"/>
                  </a:lnTo>
                  <a:lnTo>
                    <a:pt x="3951" y="7503"/>
                  </a:lnTo>
                  <a:lnTo>
                    <a:pt x="4741" y="7503"/>
                  </a:lnTo>
                  <a:lnTo>
                    <a:pt x="5531" y="7275"/>
                  </a:lnTo>
                  <a:lnTo>
                    <a:pt x="6058" y="7048"/>
                  </a:lnTo>
                  <a:lnTo>
                    <a:pt x="6321" y="7048"/>
                  </a:lnTo>
                  <a:lnTo>
                    <a:pt x="6848" y="6820"/>
                  </a:lnTo>
                  <a:lnTo>
                    <a:pt x="7375" y="6593"/>
                  </a:lnTo>
                  <a:lnTo>
                    <a:pt x="7638" y="6366"/>
                  </a:lnTo>
                  <a:lnTo>
                    <a:pt x="7902" y="6366"/>
                  </a:lnTo>
                  <a:lnTo>
                    <a:pt x="8165" y="6366"/>
                  </a:lnTo>
                  <a:lnTo>
                    <a:pt x="8429" y="6138"/>
                  </a:lnTo>
                  <a:lnTo>
                    <a:pt x="8955" y="6138"/>
                  </a:lnTo>
                  <a:lnTo>
                    <a:pt x="9482" y="6138"/>
                  </a:lnTo>
                  <a:lnTo>
                    <a:pt x="9746" y="5911"/>
                  </a:lnTo>
                  <a:lnTo>
                    <a:pt x="10272" y="5911"/>
                  </a:lnTo>
                  <a:lnTo>
                    <a:pt x="10536" y="5911"/>
                  </a:lnTo>
                  <a:lnTo>
                    <a:pt x="11063" y="5684"/>
                  </a:lnTo>
                  <a:lnTo>
                    <a:pt x="11326" y="5911"/>
                  </a:lnTo>
                  <a:lnTo>
                    <a:pt x="11590" y="6138"/>
                  </a:lnTo>
                  <a:lnTo>
                    <a:pt x="12117" y="6138"/>
                  </a:lnTo>
                  <a:lnTo>
                    <a:pt x="12643" y="6593"/>
                  </a:lnTo>
                  <a:lnTo>
                    <a:pt x="13170" y="7048"/>
                  </a:lnTo>
                  <a:lnTo>
                    <a:pt x="13434" y="7275"/>
                  </a:lnTo>
                  <a:lnTo>
                    <a:pt x="13697" y="7503"/>
                  </a:lnTo>
                  <a:lnTo>
                    <a:pt x="13960" y="7730"/>
                  </a:lnTo>
                  <a:lnTo>
                    <a:pt x="13960" y="7957"/>
                  </a:lnTo>
                  <a:lnTo>
                    <a:pt x="14224" y="8412"/>
                  </a:lnTo>
                  <a:lnTo>
                    <a:pt x="14487" y="8639"/>
                  </a:lnTo>
                  <a:lnTo>
                    <a:pt x="14487" y="8867"/>
                  </a:lnTo>
                  <a:lnTo>
                    <a:pt x="14487" y="9094"/>
                  </a:lnTo>
                  <a:lnTo>
                    <a:pt x="14751" y="9321"/>
                  </a:lnTo>
                  <a:lnTo>
                    <a:pt x="15014" y="9776"/>
                  </a:lnTo>
                  <a:lnTo>
                    <a:pt x="15014" y="10004"/>
                  </a:lnTo>
                  <a:lnTo>
                    <a:pt x="15014" y="10231"/>
                  </a:lnTo>
                  <a:lnTo>
                    <a:pt x="15541" y="10686"/>
                  </a:lnTo>
                  <a:lnTo>
                    <a:pt x="15541" y="10913"/>
                  </a:lnTo>
                  <a:lnTo>
                    <a:pt x="15541" y="10913"/>
                  </a:lnTo>
                  <a:lnTo>
                    <a:pt x="15541" y="11140"/>
                  </a:lnTo>
                  <a:lnTo>
                    <a:pt x="15541" y="11368"/>
                  </a:lnTo>
                  <a:lnTo>
                    <a:pt x="16068" y="12050"/>
                  </a:lnTo>
                  <a:lnTo>
                    <a:pt x="16068" y="12504"/>
                  </a:lnTo>
                  <a:lnTo>
                    <a:pt x="16331" y="13187"/>
                  </a:lnTo>
                  <a:lnTo>
                    <a:pt x="16594" y="13869"/>
                  </a:lnTo>
                  <a:lnTo>
                    <a:pt x="16331" y="14323"/>
                  </a:lnTo>
                  <a:lnTo>
                    <a:pt x="16331" y="15006"/>
                  </a:lnTo>
                  <a:lnTo>
                    <a:pt x="16068" y="15460"/>
                  </a:lnTo>
                  <a:lnTo>
                    <a:pt x="16068" y="15915"/>
                  </a:lnTo>
                  <a:lnTo>
                    <a:pt x="15541" y="16370"/>
                  </a:lnTo>
                  <a:lnTo>
                    <a:pt x="15277" y="16825"/>
                  </a:lnTo>
                  <a:lnTo>
                    <a:pt x="15014" y="17279"/>
                  </a:lnTo>
                  <a:lnTo>
                    <a:pt x="14751" y="17734"/>
                  </a:lnTo>
                  <a:lnTo>
                    <a:pt x="14224" y="18189"/>
                  </a:lnTo>
                  <a:lnTo>
                    <a:pt x="14224" y="18416"/>
                  </a:lnTo>
                  <a:lnTo>
                    <a:pt x="13697" y="18643"/>
                  </a:lnTo>
                  <a:lnTo>
                    <a:pt x="13434" y="18871"/>
                  </a:lnTo>
                  <a:lnTo>
                    <a:pt x="13434" y="18871"/>
                  </a:lnTo>
                  <a:lnTo>
                    <a:pt x="13170" y="19098"/>
                  </a:lnTo>
                  <a:lnTo>
                    <a:pt x="12907" y="19098"/>
                  </a:lnTo>
                  <a:lnTo>
                    <a:pt x="12643" y="18871"/>
                  </a:lnTo>
                  <a:lnTo>
                    <a:pt x="12380" y="18871"/>
                  </a:lnTo>
                  <a:lnTo>
                    <a:pt x="12117" y="18871"/>
                  </a:lnTo>
                  <a:lnTo>
                    <a:pt x="11326" y="18416"/>
                  </a:lnTo>
                  <a:lnTo>
                    <a:pt x="11326" y="18189"/>
                  </a:lnTo>
                  <a:lnTo>
                    <a:pt x="11063" y="17961"/>
                  </a:lnTo>
                  <a:lnTo>
                    <a:pt x="10536" y="17734"/>
                  </a:lnTo>
                  <a:lnTo>
                    <a:pt x="10272" y="17507"/>
                  </a:lnTo>
                  <a:lnTo>
                    <a:pt x="9746" y="17279"/>
                  </a:lnTo>
                  <a:lnTo>
                    <a:pt x="9219" y="17279"/>
                  </a:lnTo>
                  <a:lnTo>
                    <a:pt x="8955" y="16825"/>
                  </a:lnTo>
                  <a:lnTo>
                    <a:pt x="8692" y="16597"/>
                  </a:lnTo>
                  <a:lnTo>
                    <a:pt x="8429" y="16370"/>
                  </a:lnTo>
                  <a:lnTo>
                    <a:pt x="8165" y="16597"/>
                  </a:lnTo>
                  <a:lnTo>
                    <a:pt x="8429" y="16825"/>
                  </a:lnTo>
                  <a:lnTo>
                    <a:pt x="8429" y="17052"/>
                  </a:lnTo>
                  <a:lnTo>
                    <a:pt x="8429" y="17279"/>
                  </a:lnTo>
                  <a:lnTo>
                    <a:pt x="8429" y="17507"/>
                  </a:lnTo>
                  <a:lnTo>
                    <a:pt x="8692" y="17734"/>
                  </a:lnTo>
                  <a:lnTo>
                    <a:pt x="8692" y="17961"/>
                  </a:lnTo>
                  <a:lnTo>
                    <a:pt x="8692" y="18189"/>
                  </a:lnTo>
                  <a:lnTo>
                    <a:pt x="10272" y="19780"/>
                  </a:lnTo>
                  <a:lnTo>
                    <a:pt x="11326" y="20690"/>
                  </a:lnTo>
                  <a:lnTo>
                    <a:pt x="12643" y="21145"/>
                  </a:lnTo>
                  <a:lnTo>
                    <a:pt x="14224" y="21600"/>
                  </a:lnTo>
                  <a:lnTo>
                    <a:pt x="15277" y="21600"/>
                  </a:lnTo>
                  <a:lnTo>
                    <a:pt x="16331" y="21145"/>
                  </a:lnTo>
                  <a:lnTo>
                    <a:pt x="17648" y="20462"/>
                  </a:lnTo>
                  <a:lnTo>
                    <a:pt x="18175" y="19780"/>
                  </a:lnTo>
                  <a:lnTo>
                    <a:pt x="19492" y="18871"/>
                  </a:lnTo>
                  <a:lnTo>
                    <a:pt x="20282" y="17734"/>
                  </a:lnTo>
                  <a:lnTo>
                    <a:pt x="20546" y="16597"/>
                  </a:lnTo>
                  <a:lnTo>
                    <a:pt x="21072" y="15233"/>
                  </a:lnTo>
                  <a:lnTo>
                    <a:pt x="21336" y="14096"/>
                  </a:lnTo>
                  <a:lnTo>
                    <a:pt x="21600" y="12504"/>
                  </a:lnTo>
                  <a:lnTo>
                    <a:pt x="21600" y="11140"/>
                  </a:lnTo>
                  <a:lnTo>
                    <a:pt x="21600" y="10458"/>
                  </a:lnTo>
                </a:path>
              </a:pathLst>
            </a:custGeom>
            <a:solidFill>
              <a:schemeClr val="folHlink">
                <a:alpha val="100000"/>
              </a:schemeClr>
            </a:solidFill>
            <a:ln w="9525">
              <a:noFill/>
            </a:ln>
          </p:spPr>
          <p:txBody>
            <a:bodyPr/>
            <a:lstStyle/>
            <a:p>
              <a:endParaRPr lang="en-US"/>
            </a:p>
          </p:txBody>
        </p:sp>
        <p:sp>
          <p:nvSpPr>
            <p:cNvPr id="2063" name="未知"/>
            <p:cNvSpPr>
              <a:spLocks noChangeAspect="1"/>
            </p:cNvSpPr>
            <p:nvPr/>
          </p:nvSpPr>
          <p:spPr>
            <a:xfrm>
              <a:off x="340" y="254"/>
              <a:ext cx="277" cy="156"/>
            </a:xfrm>
            <a:custGeom>
              <a:avLst/>
              <a:gdLst/>
              <a:ahLst/>
              <a:cxnLst>
                <a:cxn ang="0">
                  <a:pos x="184" y="47"/>
                </a:cxn>
                <a:cxn ang="0">
                  <a:pos x="161" y="61"/>
                </a:cxn>
                <a:cxn ang="0">
                  <a:pos x="141" y="68"/>
                </a:cxn>
                <a:cxn ang="0">
                  <a:pos x="123" y="75"/>
                </a:cxn>
                <a:cxn ang="0">
                  <a:pos x="104" y="86"/>
                </a:cxn>
                <a:cxn ang="0">
                  <a:pos x="84" y="95"/>
                </a:cxn>
                <a:cxn ang="0">
                  <a:pos x="70" y="95"/>
                </a:cxn>
                <a:cxn ang="0">
                  <a:pos x="52" y="88"/>
                </a:cxn>
                <a:cxn ang="0">
                  <a:pos x="41" y="77"/>
                </a:cxn>
                <a:cxn ang="0">
                  <a:pos x="34" y="61"/>
                </a:cxn>
                <a:cxn ang="0">
                  <a:pos x="36" y="47"/>
                </a:cxn>
                <a:cxn ang="0">
                  <a:pos x="39" y="38"/>
                </a:cxn>
                <a:cxn ang="0">
                  <a:pos x="39" y="27"/>
                </a:cxn>
                <a:cxn ang="0">
                  <a:pos x="39" y="14"/>
                </a:cxn>
                <a:cxn ang="0">
                  <a:pos x="36" y="9"/>
                </a:cxn>
                <a:cxn ang="0">
                  <a:pos x="30" y="0"/>
                </a:cxn>
                <a:cxn ang="0">
                  <a:pos x="20" y="2"/>
                </a:cxn>
                <a:cxn ang="0">
                  <a:pos x="9" y="20"/>
                </a:cxn>
                <a:cxn ang="0">
                  <a:pos x="2" y="52"/>
                </a:cxn>
                <a:cxn ang="0">
                  <a:pos x="5" y="86"/>
                </a:cxn>
                <a:cxn ang="0">
                  <a:pos x="14" y="120"/>
                </a:cxn>
                <a:cxn ang="0">
                  <a:pos x="36" y="140"/>
                </a:cxn>
                <a:cxn ang="0">
                  <a:pos x="57" y="149"/>
                </a:cxn>
                <a:cxn ang="0">
                  <a:pos x="77" y="154"/>
                </a:cxn>
                <a:cxn ang="0">
                  <a:pos x="95" y="156"/>
                </a:cxn>
                <a:cxn ang="0">
                  <a:pos x="109" y="149"/>
                </a:cxn>
                <a:cxn ang="0">
                  <a:pos x="127" y="142"/>
                </a:cxn>
                <a:cxn ang="0">
                  <a:pos x="141" y="133"/>
                </a:cxn>
                <a:cxn ang="0">
                  <a:pos x="157" y="124"/>
                </a:cxn>
                <a:cxn ang="0">
                  <a:pos x="170" y="113"/>
                </a:cxn>
                <a:cxn ang="0">
                  <a:pos x="184" y="106"/>
                </a:cxn>
                <a:cxn ang="0">
                  <a:pos x="198" y="104"/>
                </a:cxn>
                <a:cxn ang="0">
                  <a:pos x="211" y="99"/>
                </a:cxn>
                <a:cxn ang="0">
                  <a:pos x="227" y="95"/>
                </a:cxn>
                <a:cxn ang="0">
                  <a:pos x="238" y="88"/>
                </a:cxn>
                <a:cxn ang="0">
                  <a:pos x="252" y="77"/>
                </a:cxn>
                <a:cxn ang="0">
                  <a:pos x="263" y="66"/>
                </a:cxn>
                <a:cxn ang="0">
                  <a:pos x="270" y="54"/>
                </a:cxn>
                <a:cxn ang="0">
                  <a:pos x="277" y="41"/>
                </a:cxn>
                <a:cxn ang="0">
                  <a:pos x="275" y="27"/>
                </a:cxn>
                <a:cxn ang="0">
                  <a:pos x="266" y="18"/>
                </a:cxn>
                <a:cxn ang="0">
                  <a:pos x="254" y="14"/>
                </a:cxn>
                <a:cxn ang="0">
                  <a:pos x="236" y="14"/>
                </a:cxn>
                <a:cxn ang="0">
                  <a:pos x="227" y="18"/>
                </a:cxn>
                <a:cxn ang="0">
                  <a:pos x="220" y="23"/>
                </a:cxn>
                <a:cxn ang="0">
                  <a:pos x="213" y="27"/>
                </a:cxn>
                <a:cxn ang="0">
                  <a:pos x="207" y="34"/>
                </a:cxn>
                <a:cxn ang="0">
                  <a:pos x="198" y="38"/>
                </a:cxn>
              </a:cxnLst>
              <a:rect l="0" t="0" r="0" b="0"/>
              <a:pathLst>
                <a:path w="21600" h="21600">
                  <a:moveTo>
                    <a:pt x="15049" y="5634"/>
                  </a:moveTo>
                  <a:lnTo>
                    <a:pt x="14517" y="6260"/>
                  </a:lnTo>
                  <a:lnTo>
                    <a:pt x="14340" y="6573"/>
                  </a:lnTo>
                  <a:lnTo>
                    <a:pt x="13632" y="7199"/>
                  </a:lnTo>
                  <a:lnTo>
                    <a:pt x="13101" y="7825"/>
                  </a:lnTo>
                  <a:lnTo>
                    <a:pt x="12570" y="8452"/>
                  </a:lnTo>
                  <a:lnTo>
                    <a:pt x="12039" y="8452"/>
                  </a:lnTo>
                  <a:lnTo>
                    <a:pt x="11684" y="9078"/>
                  </a:lnTo>
                  <a:lnTo>
                    <a:pt x="10976" y="9391"/>
                  </a:lnTo>
                  <a:lnTo>
                    <a:pt x="10622" y="9704"/>
                  </a:lnTo>
                  <a:lnTo>
                    <a:pt x="9914" y="10017"/>
                  </a:lnTo>
                  <a:lnTo>
                    <a:pt x="9560" y="10330"/>
                  </a:lnTo>
                  <a:lnTo>
                    <a:pt x="9206" y="10956"/>
                  </a:lnTo>
                  <a:lnTo>
                    <a:pt x="8498" y="11582"/>
                  </a:lnTo>
                  <a:lnTo>
                    <a:pt x="8144" y="11895"/>
                  </a:lnTo>
                  <a:lnTo>
                    <a:pt x="7435" y="12521"/>
                  </a:lnTo>
                  <a:lnTo>
                    <a:pt x="6904" y="13147"/>
                  </a:lnTo>
                  <a:lnTo>
                    <a:pt x="6550" y="13147"/>
                  </a:lnTo>
                  <a:lnTo>
                    <a:pt x="6373" y="13147"/>
                  </a:lnTo>
                  <a:lnTo>
                    <a:pt x="5842" y="13460"/>
                  </a:lnTo>
                  <a:lnTo>
                    <a:pt x="5488" y="13147"/>
                  </a:lnTo>
                  <a:lnTo>
                    <a:pt x="5134" y="12834"/>
                  </a:lnTo>
                  <a:lnTo>
                    <a:pt x="4603" y="12521"/>
                  </a:lnTo>
                  <a:lnTo>
                    <a:pt x="4072" y="12208"/>
                  </a:lnTo>
                  <a:lnTo>
                    <a:pt x="3717" y="11582"/>
                  </a:lnTo>
                  <a:lnTo>
                    <a:pt x="3363" y="11269"/>
                  </a:lnTo>
                  <a:lnTo>
                    <a:pt x="3186" y="10643"/>
                  </a:lnTo>
                  <a:lnTo>
                    <a:pt x="2832" y="9704"/>
                  </a:lnTo>
                  <a:lnTo>
                    <a:pt x="2832" y="8765"/>
                  </a:lnTo>
                  <a:lnTo>
                    <a:pt x="2655" y="8452"/>
                  </a:lnTo>
                  <a:lnTo>
                    <a:pt x="2655" y="7513"/>
                  </a:lnTo>
                  <a:lnTo>
                    <a:pt x="2832" y="7199"/>
                  </a:lnTo>
                  <a:lnTo>
                    <a:pt x="2832" y="6573"/>
                  </a:lnTo>
                  <a:lnTo>
                    <a:pt x="3009" y="6260"/>
                  </a:lnTo>
                  <a:lnTo>
                    <a:pt x="2832" y="5634"/>
                  </a:lnTo>
                  <a:lnTo>
                    <a:pt x="3009" y="5321"/>
                  </a:lnTo>
                  <a:lnTo>
                    <a:pt x="3186" y="4695"/>
                  </a:lnTo>
                  <a:lnTo>
                    <a:pt x="3186" y="4382"/>
                  </a:lnTo>
                  <a:lnTo>
                    <a:pt x="3009" y="3756"/>
                  </a:lnTo>
                  <a:lnTo>
                    <a:pt x="3186" y="3130"/>
                  </a:lnTo>
                  <a:lnTo>
                    <a:pt x="3186" y="2504"/>
                  </a:lnTo>
                  <a:lnTo>
                    <a:pt x="3009" y="1878"/>
                  </a:lnTo>
                  <a:lnTo>
                    <a:pt x="3009" y="1878"/>
                  </a:lnTo>
                  <a:lnTo>
                    <a:pt x="2832" y="1564"/>
                  </a:lnTo>
                  <a:lnTo>
                    <a:pt x="2832" y="1252"/>
                  </a:lnTo>
                  <a:lnTo>
                    <a:pt x="2478" y="939"/>
                  </a:lnTo>
                  <a:lnTo>
                    <a:pt x="2478" y="312"/>
                  </a:lnTo>
                  <a:lnTo>
                    <a:pt x="2301" y="0"/>
                  </a:lnTo>
                  <a:lnTo>
                    <a:pt x="1947" y="312"/>
                  </a:lnTo>
                  <a:lnTo>
                    <a:pt x="1947" y="312"/>
                  </a:lnTo>
                  <a:lnTo>
                    <a:pt x="1593" y="312"/>
                  </a:lnTo>
                  <a:lnTo>
                    <a:pt x="1239" y="939"/>
                  </a:lnTo>
                  <a:lnTo>
                    <a:pt x="1062" y="2191"/>
                  </a:lnTo>
                  <a:lnTo>
                    <a:pt x="707" y="2817"/>
                  </a:lnTo>
                  <a:lnTo>
                    <a:pt x="530" y="4382"/>
                  </a:lnTo>
                  <a:lnTo>
                    <a:pt x="353" y="5947"/>
                  </a:lnTo>
                  <a:lnTo>
                    <a:pt x="176" y="7199"/>
                  </a:lnTo>
                  <a:lnTo>
                    <a:pt x="0" y="8452"/>
                  </a:lnTo>
                  <a:lnTo>
                    <a:pt x="0" y="10330"/>
                  </a:lnTo>
                  <a:lnTo>
                    <a:pt x="353" y="11895"/>
                  </a:lnTo>
                  <a:lnTo>
                    <a:pt x="530" y="13460"/>
                  </a:lnTo>
                  <a:lnTo>
                    <a:pt x="707" y="15026"/>
                  </a:lnTo>
                  <a:lnTo>
                    <a:pt x="1062" y="16591"/>
                  </a:lnTo>
                  <a:lnTo>
                    <a:pt x="1593" y="17530"/>
                  </a:lnTo>
                  <a:lnTo>
                    <a:pt x="2124" y="18782"/>
                  </a:lnTo>
                  <a:lnTo>
                    <a:pt x="2832" y="19408"/>
                  </a:lnTo>
                  <a:lnTo>
                    <a:pt x="3363" y="19721"/>
                  </a:lnTo>
                  <a:lnTo>
                    <a:pt x="4072" y="20347"/>
                  </a:lnTo>
                  <a:lnTo>
                    <a:pt x="4426" y="20660"/>
                  </a:lnTo>
                  <a:lnTo>
                    <a:pt x="4780" y="21286"/>
                  </a:lnTo>
                  <a:lnTo>
                    <a:pt x="5311" y="21286"/>
                  </a:lnTo>
                  <a:lnTo>
                    <a:pt x="6019" y="21286"/>
                  </a:lnTo>
                  <a:lnTo>
                    <a:pt x="6373" y="21600"/>
                  </a:lnTo>
                  <a:lnTo>
                    <a:pt x="6904" y="21286"/>
                  </a:lnTo>
                  <a:lnTo>
                    <a:pt x="7435" y="21600"/>
                  </a:lnTo>
                  <a:lnTo>
                    <a:pt x="7789" y="21286"/>
                  </a:lnTo>
                  <a:lnTo>
                    <a:pt x="8144" y="20973"/>
                  </a:lnTo>
                  <a:lnTo>
                    <a:pt x="8498" y="20660"/>
                  </a:lnTo>
                  <a:lnTo>
                    <a:pt x="9029" y="20660"/>
                  </a:lnTo>
                  <a:lnTo>
                    <a:pt x="9560" y="20034"/>
                  </a:lnTo>
                  <a:lnTo>
                    <a:pt x="9914" y="19721"/>
                  </a:lnTo>
                  <a:lnTo>
                    <a:pt x="10268" y="19095"/>
                  </a:lnTo>
                  <a:lnTo>
                    <a:pt x="10622" y="19095"/>
                  </a:lnTo>
                  <a:lnTo>
                    <a:pt x="10976" y="18469"/>
                  </a:lnTo>
                  <a:lnTo>
                    <a:pt x="11330" y="18156"/>
                  </a:lnTo>
                  <a:lnTo>
                    <a:pt x="11684" y="17530"/>
                  </a:lnTo>
                  <a:lnTo>
                    <a:pt x="12216" y="17217"/>
                  </a:lnTo>
                  <a:lnTo>
                    <a:pt x="12393" y="16591"/>
                  </a:lnTo>
                  <a:lnTo>
                    <a:pt x="12747" y="16278"/>
                  </a:lnTo>
                  <a:lnTo>
                    <a:pt x="13278" y="15651"/>
                  </a:lnTo>
                  <a:lnTo>
                    <a:pt x="13632" y="15651"/>
                  </a:lnTo>
                  <a:lnTo>
                    <a:pt x="13809" y="15026"/>
                  </a:lnTo>
                  <a:lnTo>
                    <a:pt x="14340" y="14712"/>
                  </a:lnTo>
                  <a:lnTo>
                    <a:pt x="14694" y="14399"/>
                  </a:lnTo>
                  <a:lnTo>
                    <a:pt x="15049" y="14399"/>
                  </a:lnTo>
                  <a:lnTo>
                    <a:pt x="15403" y="14399"/>
                  </a:lnTo>
                  <a:lnTo>
                    <a:pt x="15757" y="14086"/>
                  </a:lnTo>
                  <a:lnTo>
                    <a:pt x="16111" y="14086"/>
                  </a:lnTo>
                  <a:lnTo>
                    <a:pt x="16465" y="13773"/>
                  </a:lnTo>
                  <a:lnTo>
                    <a:pt x="16819" y="13773"/>
                  </a:lnTo>
                  <a:lnTo>
                    <a:pt x="17350" y="13460"/>
                  </a:lnTo>
                  <a:lnTo>
                    <a:pt x="17704" y="13147"/>
                  </a:lnTo>
                  <a:lnTo>
                    <a:pt x="18058" y="12521"/>
                  </a:lnTo>
                  <a:lnTo>
                    <a:pt x="18235" y="12521"/>
                  </a:lnTo>
                  <a:lnTo>
                    <a:pt x="18589" y="12208"/>
                  </a:lnTo>
                  <a:lnTo>
                    <a:pt x="19121" y="11582"/>
                  </a:lnTo>
                  <a:lnTo>
                    <a:pt x="19298" y="11269"/>
                  </a:lnTo>
                  <a:lnTo>
                    <a:pt x="19652" y="10643"/>
                  </a:lnTo>
                  <a:lnTo>
                    <a:pt x="20006" y="10330"/>
                  </a:lnTo>
                  <a:lnTo>
                    <a:pt x="20360" y="10017"/>
                  </a:lnTo>
                  <a:lnTo>
                    <a:pt x="20537" y="9078"/>
                  </a:lnTo>
                  <a:lnTo>
                    <a:pt x="20891" y="8765"/>
                  </a:lnTo>
                  <a:lnTo>
                    <a:pt x="20891" y="8452"/>
                  </a:lnTo>
                  <a:lnTo>
                    <a:pt x="21068" y="7513"/>
                  </a:lnTo>
                  <a:lnTo>
                    <a:pt x="21422" y="6886"/>
                  </a:lnTo>
                  <a:lnTo>
                    <a:pt x="21422" y="6260"/>
                  </a:lnTo>
                  <a:lnTo>
                    <a:pt x="21600" y="5634"/>
                  </a:lnTo>
                  <a:lnTo>
                    <a:pt x="21422" y="5008"/>
                  </a:lnTo>
                  <a:lnTo>
                    <a:pt x="21600" y="4382"/>
                  </a:lnTo>
                  <a:lnTo>
                    <a:pt x="21422" y="3756"/>
                  </a:lnTo>
                  <a:lnTo>
                    <a:pt x="21245" y="3130"/>
                  </a:lnTo>
                  <a:lnTo>
                    <a:pt x="21068" y="2504"/>
                  </a:lnTo>
                  <a:lnTo>
                    <a:pt x="20714" y="2504"/>
                  </a:lnTo>
                  <a:lnTo>
                    <a:pt x="20360" y="2191"/>
                  </a:lnTo>
                  <a:lnTo>
                    <a:pt x="20006" y="1564"/>
                  </a:lnTo>
                  <a:lnTo>
                    <a:pt x="19829" y="1878"/>
                  </a:lnTo>
                  <a:lnTo>
                    <a:pt x="19298" y="1564"/>
                  </a:lnTo>
                  <a:lnTo>
                    <a:pt x="18944" y="1878"/>
                  </a:lnTo>
                  <a:lnTo>
                    <a:pt x="18412" y="1878"/>
                  </a:lnTo>
                  <a:lnTo>
                    <a:pt x="18058" y="2504"/>
                  </a:lnTo>
                  <a:lnTo>
                    <a:pt x="17881" y="2504"/>
                  </a:lnTo>
                  <a:lnTo>
                    <a:pt x="17704" y="2504"/>
                  </a:lnTo>
                  <a:lnTo>
                    <a:pt x="17704" y="2817"/>
                  </a:lnTo>
                  <a:lnTo>
                    <a:pt x="17350" y="3130"/>
                  </a:lnTo>
                  <a:lnTo>
                    <a:pt x="17173" y="3130"/>
                  </a:lnTo>
                  <a:lnTo>
                    <a:pt x="16996" y="3443"/>
                  </a:lnTo>
                  <a:lnTo>
                    <a:pt x="16819" y="3756"/>
                  </a:lnTo>
                  <a:lnTo>
                    <a:pt x="16642" y="3756"/>
                  </a:lnTo>
                  <a:lnTo>
                    <a:pt x="16288" y="4382"/>
                  </a:lnTo>
                  <a:lnTo>
                    <a:pt x="16111" y="4382"/>
                  </a:lnTo>
                  <a:lnTo>
                    <a:pt x="16111" y="4695"/>
                  </a:lnTo>
                  <a:lnTo>
                    <a:pt x="15757" y="5008"/>
                  </a:lnTo>
                  <a:lnTo>
                    <a:pt x="15580" y="5321"/>
                  </a:lnTo>
                  <a:lnTo>
                    <a:pt x="15403" y="5321"/>
                  </a:lnTo>
                  <a:lnTo>
                    <a:pt x="15049" y="5634"/>
                  </a:lnTo>
                </a:path>
              </a:pathLst>
            </a:custGeom>
            <a:solidFill>
              <a:schemeClr val="folHlink">
                <a:alpha val="100000"/>
              </a:schemeClr>
            </a:solidFill>
            <a:ln w="9525">
              <a:noFill/>
            </a:ln>
          </p:spPr>
          <p:txBody>
            <a:bodyPr/>
            <a:lstStyle/>
            <a:p>
              <a:endParaRPr lang="en-US"/>
            </a:p>
          </p:txBody>
        </p:sp>
        <p:sp>
          <p:nvSpPr>
            <p:cNvPr id="2064" name="未知"/>
            <p:cNvSpPr>
              <a:spLocks noChangeAspect="1"/>
            </p:cNvSpPr>
            <p:nvPr/>
          </p:nvSpPr>
          <p:spPr>
            <a:xfrm>
              <a:off x="2" y="120"/>
              <a:ext cx="302" cy="270"/>
            </a:xfrm>
            <a:custGeom>
              <a:avLst/>
              <a:gdLst/>
              <a:ahLst/>
              <a:cxnLst>
                <a:cxn ang="0">
                  <a:pos x="116" y="170"/>
                </a:cxn>
                <a:cxn ang="0">
                  <a:pos x="123" y="159"/>
                </a:cxn>
                <a:cxn ang="0">
                  <a:pos x="129" y="145"/>
                </a:cxn>
                <a:cxn ang="0">
                  <a:pos x="139" y="134"/>
                </a:cxn>
                <a:cxn ang="0">
                  <a:pos x="150" y="127"/>
                </a:cxn>
                <a:cxn ang="0">
                  <a:pos x="154" y="118"/>
                </a:cxn>
                <a:cxn ang="0">
                  <a:pos x="163" y="109"/>
                </a:cxn>
                <a:cxn ang="0">
                  <a:pos x="173" y="100"/>
                </a:cxn>
                <a:cxn ang="0">
                  <a:pos x="179" y="93"/>
                </a:cxn>
                <a:cxn ang="0">
                  <a:pos x="186" y="84"/>
                </a:cxn>
                <a:cxn ang="0">
                  <a:pos x="195" y="77"/>
                </a:cxn>
                <a:cxn ang="0">
                  <a:pos x="207" y="68"/>
                </a:cxn>
                <a:cxn ang="0">
                  <a:pos x="216" y="59"/>
                </a:cxn>
                <a:cxn ang="0">
                  <a:pos x="232" y="50"/>
                </a:cxn>
                <a:cxn ang="0">
                  <a:pos x="245" y="45"/>
                </a:cxn>
                <a:cxn ang="0">
                  <a:pos x="263" y="39"/>
                </a:cxn>
                <a:cxn ang="0">
                  <a:pos x="284" y="34"/>
                </a:cxn>
                <a:cxn ang="0">
                  <a:pos x="293" y="27"/>
                </a:cxn>
                <a:cxn ang="0">
                  <a:pos x="300" y="20"/>
                </a:cxn>
                <a:cxn ang="0">
                  <a:pos x="302" y="14"/>
                </a:cxn>
                <a:cxn ang="0">
                  <a:pos x="295" y="5"/>
                </a:cxn>
                <a:cxn ang="0">
                  <a:pos x="282" y="0"/>
                </a:cxn>
                <a:cxn ang="0">
                  <a:pos x="272" y="2"/>
                </a:cxn>
                <a:cxn ang="0">
                  <a:pos x="252" y="11"/>
                </a:cxn>
                <a:cxn ang="0">
                  <a:pos x="238" y="25"/>
                </a:cxn>
                <a:cxn ang="0">
                  <a:pos x="225" y="34"/>
                </a:cxn>
                <a:cxn ang="0">
                  <a:pos x="209" y="45"/>
                </a:cxn>
                <a:cxn ang="0">
                  <a:pos x="195" y="57"/>
                </a:cxn>
                <a:cxn ang="0">
                  <a:pos x="177" y="70"/>
                </a:cxn>
                <a:cxn ang="0">
                  <a:pos x="159" y="79"/>
                </a:cxn>
                <a:cxn ang="0">
                  <a:pos x="141" y="91"/>
                </a:cxn>
                <a:cxn ang="0">
                  <a:pos x="120" y="104"/>
                </a:cxn>
                <a:cxn ang="0">
                  <a:pos x="102" y="118"/>
                </a:cxn>
                <a:cxn ang="0">
                  <a:pos x="82" y="132"/>
                </a:cxn>
                <a:cxn ang="0">
                  <a:pos x="66" y="141"/>
                </a:cxn>
                <a:cxn ang="0">
                  <a:pos x="50" y="154"/>
                </a:cxn>
                <a:cxn ang="0">
                  <a:pos x="36" y="166"/>
                </a:cxn>
                <a:cxn ang="0">
                  <a:pos x="25" y="182"/>
                </a:cxn>
                <a:cxn ang="0">
                  <a:pos x="14" y="193"/>
                </a:cxn>
                <a:cxn ang="0">
                  <a:pos x="9" y="202"/>
                </a:cxn>
                <a:cxn ang="0">
                  <a:pos x="2" y="222"/>
                </a:cxn>
                <a:cxn ang="0">
                  <a:pos x="0" y="241"/>
                </a:cxn>
                <a:cxn ang="0">
                  <a:pos x="2" y="254"/>
                </a:cxn>
                <a:cxn ang="0">
                  <a:pos x="5" y="263"/>
                </a:cxn>
                <a:cxn ang="0">
                  <a:pos x="14" y="270"/>
                </a:cxn>
                <a:cxn ang="0">
                  <a:pos x="23" y="268"/>
                </a:cxn>
                <a:cxn ang="0">
                  <a:pos x="30" y="263"/>
                </a:cxn>
                <a:cxn ang="0">
                  <a:pos x="41" y="254"/>
                </a:cxn>
                <a:cxn ang="0">
                  <a:pos x="50" y="241"/>
                </a:cxn>
                <a:cxn ang="0">
                  <a:pos x="59" y="231"/>
                </a:cxn>
                <a:cxn ang="0">
                  <a:pos x="68" y="222"/>
                </a:cxn>
                <a:cxn ang="0">
                  <a:pos x="75" y="216"/>
                </a:cxn>
                <a:cxn ang="0">
                  <a:pos x="84" y="211"/>
                </a:cxn>
                <a:cxn ang="0">
                  <a:pos x="89" y="204"/>
                </a:cxn>
                <a:cxn ang="0">
                  <a:pos x="98" y="195"/>
                </a:cxn>
                <a:cxn ang="0">
                  <a:pos x="107" y="182"/>
                </a:cxn>
              </a:cxnLst>
              <a:rect l="0" t="0" r="0" b="0"/>
              <a:pathLst>
                <a:path w="21600" h="21600">
                  <a:moveTo>
                    <a:pt x="7795" y="14157"/>
                  </a:moveTo>
                  <a:lnTo>
                    <a:pt x="8282" y="13613"/>
                  </a:lnTo>
                  <a:lnTo>
                    <a:pt x="8607" y="13068"/>
                  </a:lnTo>
                  <a:lnTo>
                    <a:pt x="8769" y="12705"/>
                  </a:lnTo>
                  <a:lnTo>
                    <a:pt x="9094" y="11979"/>
                  </a:lnTo>
                  <a:lnTo>
                    <a:pt x="9256" y="11616"/>
                  </a:lnTo>
                  <a:lnTo>
                    <a:pt x="9744" y="11072"/>
                  </a:lnTo>
                  <a:lnTo>
                    <a:pt x="9906" y="10709"/>
                  </a:lnTo>
                  <a:lnTo>
                    <a:pt x="10393" y="10346"/>
                  </a:lnTo>
                  <a:lnTo>
                    <a:pt x="10718" y="10164"/>
                  </a:lnTo>
                  <a:lnTo>
                    <a:pt x="10881" y="9620"/>
                  </a:lnTo>
                  <a:lnTo>
                    <a:pt x="11043" y="9438"/>
                  </a:lnTo>
                  <a:lnTo>
                    <a:pt x="11368" y="9075"/>
                  </a:lnTo>
                  <a:lnTo>
                    <a:pt x="11693" y="8712"/>
                  </a:lnTo>
                  <a:lnTo>
                    <a:pt x="12017" y="8349"/>
                  </a:lnTo>
                  <a:lnTo>
                    <a:pt x="12342" y="7986"/>
                  </a:lnTo>
                  <a:lnTo>
                    <a:pt x="12504" y="7623"/>
                  </a:lnTo>
                  <a:lnTo>
                    <a:pt x="12829" y="7441"/>
                  </a:lnTo>
                  <a:lnTo>
                    <a:pt x="13154" y="7078"/>
                  </a:lnTo>
                  <a:lnTo>
                    <a:pt x="13317" y="6715"/>
                  </a:lnTo>
                  <a:lnTo>
                    <a:pt x="13642" y="6352"/>
                  </a:lnTo>
                  <a:lnTo>
                    <a:pt x="13966" y="6171"/>
                  </a:lnTo>
                  <a:lnTo>
                    <a:pt x="14291" y="5808"/>
                  </a:lnTo>
                  <a:lnTo>
                    <a:pt x="14778" y="5445"/>
                  </a:lnTo>
                  <a:lnTo>
                    <a:pt x="15103" y="5082"/>
                  </a:lnTo>
                  <a:lnTo>
                    <a:pt x="15428" y="4719"/>
                  </a:lnTo>
                  <a:lnTo>
                    <a:pt x="15915" y="4356"/>
                  </a:lnTo>
                  <a:lnTo>
                    <a:pt x="16565" y="3992"/>
                  </a:lnTo>
                  <a:lnTo>
                    <a:pt x="16890" y="3992"/>
                  </a:lnTo>
                  <a:lnTo>
                    <a:pt x="17539" y="3630"/>
                  </a:lnTo>
                  <a:lnTo>
                    <a:pt x="18026" y="3267"/>
                  </a:lnTo>
                  <a:lnTo>
                    <a:pt x="18839" y="3085"/>
                  </a:lnTo>
                  <a:lnTo>
                    <a:pt x="19488" y="2904"/>
                  </a:lnTo>
                  <a:lnTo>
                    <a:pt x="20300" y="2722"/>
                  </a:lnTo>
                  <a:lnTo>
                    <a:pt x="20625" y="2722"/>
                  </a:lnTo>
                  <a:lnTo>
                    <a:pt x="20950" y="2177"/>
                  </a:lnTo>
                  <a:lnTo>
                    <a:pt x="21275" y="1996"/>
                  </a:lnTo>
                  <a:lnTo>
                    <a:pt x="21437" y="1633"/>
                  </a:lnTo>
                  <a:lnTo>
                    <a:pt x="21600" y="1451"/>
                  </a:lnTo>
                  <a:lnTo>
                    <a:pt x="21600" y="1088"/>
                  </a:lnTo>
                  <a:lnTo>
                    <a:pt x="21275" y="725"/>
                  </a:lnTo>
                  <a:lnTo>
                    <a:pt x="21112" y="362"/>
                  </a:lnTo>
                  <a:lnTo>
                    <a:pt x="20787" y="181"/>
                  </a:lnTo>
                  <a:lnTo>
                    <a:pt x="20138" y="0"/>
                  </a:lnTo>
                  <a:lnTo>
                    <a:pt x="19650" y="181"/>
                  </a:lnTo>
                  <a:lnTo>
                    <a:pt x="19488" y="181"/>
                  </a:lnTo>
                  <a:lnTo>
                    <a:pt x="18839" y="362"/>
                  </a:lnTo>
                  <a:lnTo>
                    <a:pt x="18026" y="907"/>
                  </a:lnTo>
                  <a:lnTo>
                    <a:pt x="17377" y="1633"/>
                  </a:lnTo>
                  <a:lnTo>
                    <a:pt x="17052" y="1996"/>
                  </a:lnTo>
                  <a:lnTo>
                    <a:pt x="16727" y="2359"/>
                  </a:lnTo>
                  <a:lnTo>
                    <a:pt x="16078" y="2722"/>
                  </a:lnTo>
                  <a:lnTo>
                    <a:pt x="15590" y="3085"/>
                  </a:lnTo>
                  <a:lnTo>
                    <a:pt x="14941" y="3630"/>
                  </a:lnTo>
                  <a:lnTo>
                    <a:pt x="14453" y="3992"/>
                  </a:lnTo>
                  <a:lnTo>
                    <a:pt x="13966" y="4537"/>
                  </a:lnTo>
                  <a:lnTo>
                    <a:pt x="13154" y="5082"/>
                  </a:lnTo>
                  <a:lnTo>
                    <a:pt x="12667" y="5626"/>
                  </a:lnTo>
                  <a:lnTo>
                    <a:pt x="12017" y="5808"/>
                  </a:lnTo>
                  <a:lnTo>
                    <a:pt x="11368" y="6352"/>
                  </a:lnTo>
                  <a:lnTo>
                    <a:pt x="10718" y="6897"/>
                  </a:lnTo>
                  <a:lnTo>
                    <a:pt x="10068" y="7260"/>
                  </a:lnTo>
                  <a:lnTo>
                    <a:pt x="9419" y="7805"/>
                  </a:lnTo>
                  <a:lnTo>
                    <a:pt x="8607" y="8349"/>
                  </a:lnTo>
                  <a:lnTo>
                    <a:pt x="7957" y="8893"/>
                  </a:lnTo>
                  <a:lnTo>
                    <a:pt x="7307" y="9438"/>
                  </a:lnTo>
                  <a:lnTo>
                    <a:pt x="6658" y="9982"/>
                  </a:lnTo>
                  <a:lnTo>
                    <a:pt x="5846" y="10527"/>
                  </a:lnTo>
                  <a:lnTo>
                    <a:pt x="5359" y="10890"/>
                  </a:lnTo>
                  <a:lnTo>
                    <a:pt x="4709" y="11253"/>
                  </a:lnTo>
                  <a:lnTo>
                    <a:pt x="4222" y="11616"/>
                  </a:lnTo>
                  <a:lnTo>
                    <a:pt x="3572" y="12342"/>
                  </a:lnTo>
                  <a:lnTo>
                    <a:pt x="2923" y="12887"/>
                  </a:lnTo>
                  <a:lnTo>
                    <a:pt x="2598" y="13250"/>
                  </a:lnTo>
                  <a:lnTo>
                    <a:pt x="2111" y="13794"/>
                  </a:lnTo>
                  <a:lnTo>
                    <a:pt x="1786" y="14520"/>
                  </a:lnTo>
                  <a:lnTo>
                    <a:pt x="1299" y="14883"/>
                  </a:lnTo>
                  <a:lnTo>
                    <a:pt x="974" y="15428"/>
                  </a:lnTo>
                  <a:lnTo>
                    <a:pt x="811" y="15791"/>
                  </a:lnTo>
                  <a:lnTo>
                    <a:pt x="649" y="16154"/>
                  </a:lnTo>
                  <a:lnTo>
                    <a:pt x="324" y="16880"/>
                  </a:lnTo>
                  <a:lnTo>
                    <a:pt x="162" y="17787"/>
                  </a:lnTo>
                  <a:lnTo>
                    <a:pt x="0" y="18514"/>
                  </a:lnTo>
                  <a:lnTo>
                    <a:pt x="0" y="19240"/>
                  </a:lnTo>
                  <a:lnTo>
                    <a:pt x="162" y="19966"/>
                  </a:lnTo>
                  <a:lnTo>
                    <a:pt x="162" y="20329"/>
                  </a:lnTo>
                  <a:lnTo>
                    <a:pt x="324" y="20692"/>
                  </a:lnTo>
                  <a:lnTo>
                    <a:pt x="324" y="21055"/>
                  </a:lnTo>
                  <a:lnTo>
                    <a:pt x="649" y="21418"/>
                  </a:lnTo>
                  <a:lnTo>
                    <a:pt x="974" y="21600"/>
                  </a:lnTo>
                  <a:lnTo>
                    <a:pt x="1299" y="21418"/>
                  </a:lnTo>
                  <a:lnTo>
                    <a:pt x="1623" y="21418"/>
                  </a:lnTo>
                  <a:lnTo>
                    <a:pt x="1948" y="21236"/>
                  </a:lnTo>
                  <a:lnTo>
                    <a:pt x="2111" y="21055"/>
                  </a:lnTo>
                  <a:lnTo>
                    <a:pt x="2598" y="20692"/>
                  </a:lnTo>
                  <a:lnTo>
                    <a:pt x="2923" y="20329"/>
                  </a:lnTo>
                  <a:lnTo>
                    <a:pt x="3248" y="19784"/>
                  </a:lnTo>
                  <a:lnTo>
                    <a:pt x="3572" y="19240"/>
                  </a:lnTo>
                  <a:lnTo>
                    <a:pt x="4059" y="18695"/>
                  </a:lnTo>
                  <a:lnTo>
                    <a:pt x="4222" y="18514"/>
                  </a:lnTo>
                  <a:lnTo>
                    <a:pt x="4384" y="18151"/>
                  </a:lnTo>
                  <a:lnTo>
                    <a:pt x="4871" y="17787"/>
                  </a:lnTo>
                  <a:lnTo>
                    <a:pt x="5196" y="17606"/>
                  </a:lnTo>
                  <a:lnTo>
                    <a:pt x="5359" y="17243"/>
                  </a:lnTo>
                  <a:lnTo>
                    <a:pt x="5684" y="17061"/>
                  </a:lnTo>
                  <a:lnTo>
                    <a:pt x="6008" y="16880"/>
                  </a:lnTo>
                  <a:lnTo>
                    <a:pt x="6333" y="16517"/>
                  </a:lnTo>
                  <a:lnTo>
                    <a:pt x="6333" y="16336"/>
                  </a:lnTo>
                  <a:lnTo>
                    <a:pt x="6658" y="15972"/>
                  </a:lnTo>
                  <a:lnTo>
                    <a:pt x="6983" y="15610"/>
                  </a:lnTo>
                  <a:lnTo>
                    <a:pt x="7145" y="15246"/>
                  </a:lnTo>
                  <a:lnTo>
                    <a:pt x="7632" y="14520"/>
                  </a:lnTo>
                  <a:lnTo>
                    <a:pt x="7795" y="14157"/>
                  </a:lnTo>
                </a:path>
              </a:pathLst>
            </a:custGeom>
            <a:solidFill>
              <a:schemeClr val="folHlink">
                <a:alpha val="100000"/>
              </a:schemeClr>
            </a:solidFill>
            <a:ln w="9525">
              <a:noFill/>
            </a:ln>
          </p:spPr>
          <p:txBody>
            <a:bodyPr/>
            <a:lstStyle/>
            <a:p>
              <a:endParaRPr lang="en-US"/>
            </a:p>
          </p:txBody>
        </p:sp>
        <p:sp>
          <p:nvSpPr>
            <p:cNvPr id="2065" name="未知"/>
            <p:cNvSpPr>
              <a:spLocks noChangeAspect="1"/>
            </p:cNvSpPr>
            <p:nvPr/>
          </p:nvSpPr>
          <p:spPr>
            <a:xfrm>
              <a:off x="206" y="630"/>
              <a:ext cx="375" cy="737"/>
            </a:xfrm>
            <a:custGeom>
              <a:avLst/>
              <a:gdLst/>
              <a:ahLst/>
              <a:cxnLst>
                <a:cxn ang="0">
                  <a:pos x="261" y="159"/>
                </a:cxn>
                <a:cxn ang="0">
                  <a:pos x="259" y="100"/>
                </a:cxn>
                <a:cxn ang="0">
                  <a:pos x="277" y="59"/>
                </a:cxn>
                <a:cxn ang="0">
                  <a:pos x="327" y="16"/>
                </a:cxn>
                <a:cxn ang="0">
                  <a:pos x="345" y="2"/>
                </a:cxn>
                <a:cxn ang="0">
                  <a:pos x="291" y="43"/>
                </a:cxn>
                <a:cxn ang="0">
                  <a:pos x="255" y="82"/>
                </a:cxn>
                <a:cxn ang="0">
                  <a:pos x="232" y="131"/>
                </a:cxn>
                <a:cxn ang="0">
                  <a:pos x="225" y="163"/>
                </a:cxn>
                <a:cxn ang="0">
                  <a:pos x="220" y="204"/>
                </a:cxn>
                <a:cxn ang="0">
                  <a:pos x="218" y="245"/>
                </a:cxn>
                <a:cxn ang="0">
                  <a:pos x="223" y="286"/>
                </a:cxn>
                <a:cxn ang="0">
                  <a:pos x="227" y="338"/>
                </a:cxn>
                <a:cxn ang="0">
                  <a:pos x="230" y="370"/>
                </a:cxn>
                <a:cxn ang="0">
                  <a:pos x="250" y="429"/>
                </a:cxn>
                <a:cxn ang="0">
                  <a:pos x="266" y="447"/>
                </a:cxn>
                <a:cxn ang="0">
                  <a:pos x="261" y="399"/>
                </a:cxn>
                <a:cxn ang="0">
                  <a:pos x="255" y="345"/>
                </a:cxn>
                <a:cxn ang="0">
                  <a:pos x="273" y="297"/>
                </a:cxn>
                <a:cxn ang="0">
                  <a:pos x="291" y="306"/>
                </a:cxn>
                <a:cxn ang="0">
                  <a:pos x="309" y="338"/>
                </a:cxn>
                <a:cxn ang="0">
                  <a:pos x="323" y="385"/>
                </a:cxn>
                <a:cxn ang="0">
                  <a:pos x="332" y="422"/>
                </a:cxn>
                <a:cxn ang="0">
                  <a:pos x="339" y="442"/>
                </a:cxn>
                <a:cxn ang="0">
                  <a:pos x="348" y="494"/>
                </a:cxn>
                <a:cxn ang="0">
                  <a:pos x="357" y="547"/>
                </a:cxn>
                <a:cxn ang="0">
                  <a:pos x="352" y="596"/>
                </a:cxn>
                <a:cxn ang="0">
                  <a:pos x="341" y="637"/>
                </a:cxn>
                <a:cxn ang="0">
                  <a:pos x="323" y="669"/>
                </a:cxn>
                <a:cxn ang="0">
                  <a:pos x="289" y="694"/>
                </a:cxn>
                <a:cxn ang="0">
                  <a:pos x="250" y="687"/>
                </a:cxn>
                <a:cxn ang="0">
                  <a:pos x="211" y="662"/>
                </a:cxn>
                <a:cxn ang="0">
                  <a:pos x="168" y="619"/>
                </a:cxn>
                <a:cxn ang="0">
                  <a:pos x="134" y="571"/>
                </a:cxn>
                <a:cxn ang="0">
                  <a:pos x="102" y="517"/>
                </a:cxn>
                <a:cxn ang="0">
                  <a:pos x="73" y="444"/>
                </a:cxn>
                <a:cxn ang="0">
                  <a:pos x="59" y="379"/>
                </a:cxn>
                <a:cxn ang="0">
                  <a:pos x="55" y="315"/>
                </a:cxn>
                <a:cxn ang="0">
                  <a:pos x="61" y="258"/>
                </a:cxn>
                <a:cxn ang="0">
                  <a:pos x="80" y="215"/>
                </a:cxn>
                <a:cxn ang="0">
                  <a:pos x="75" y="215"/>
                </a:cxn>
                <a:cxn ang="0">
                  <a:pos x="41" y="243"/>
                </a:cxn>
                <a:cxn ang="0">
                  <a:pos x="14" y="268"/>
                </a:cxn>
                <a:cxn ang="0">
                  <a:pos x="2" y="315"/>
                </a:cxn>
                <a:cxn ang="0">
                  <a:pos x="0" y="383"/>
                </a:cxn>
                <a:cxn ang="0">
                  <a:pos x="16" y="458"/>
                </a:cxn>
                <a:cxn ang="0">
                  <a:pos x="45" y="537"/>
                </a:cxn>
                <a:cxn ang="0">
                  <a:pos x="86" y="610"/>
                </a:cxn>
                <a:cxn ang="0">
                  <a:pos x="182" y="705"/>
                </a:cxn>
                <a:cxn ang="0">
                  <a:pos x="266" y="737"/>
                </a:cxn>
                <a:cxn ang="0">
                  <a:pos x="327" y="707"/>
                </a:cxn>
                <a:cxn ang="0">
                  <a:pos x="364" y="639"/>
                </a:cxn>
                <a:cxn ang="0">
                  <a:pos x="373" y="551"/>
                </a:cxn>
                <a:cxn ang="0">
                  <a:pos x="364" y="488"/>
                </a:cxn>
                <a:cxn ang="0">
                  <a:pos x="352" y="451"/>
                </a:cxn>
                <a:cxn ang="0">
                  <a:pos x="336" y="410"/>
                </a:cxn>
                <a:cxn ang="0">
                  <a:pos x="318" y="372"/>
                </a:cxn>
                <a:cxn ang="0">
                  <a:pos x="295" y="333"/>
                </a:cxn>
                <a:cxn ang="0">
                  <a:pos x="270" y="297"/>
                </a:cxn>
                <a:cxn ang="0">
                  <a:pos x="259" y="256"/>
                </a:cxn>
                <a:cxn ang="0">
                  <a:pos x="257" y="213"/>
                </a:cxn>
              </a:cxnLst>
              <a:rect l="0" t="0" r="0" b="0"/>
              <a:pathLst>
                <a:path w="21600" h="21600">
                  <a:moveTo>
                    <a:pt x="14792" y="5781"/>
                  </a:moveTo>
                  <a:lnTo>
                    <a:pt x="15054" y="5582"/>
                  </a:lnTo>
                  <a:lnTo>
                    <a:pt x="15054" y="5383"/>
                  </a:lnTo>
                  <a:lnTo>
                    <a:pt x="15054" y="5117"/>
                  </a:lnTo>
                  <a:lnTo>
                    <a:pt x="15185" y="4918"/>
                  </a:lnTo>
                  <a:lnTo>
                    <a:pt x="15054" y="4652"/>
                  </a:lnTo>
                  <a:lnTo>
                    <a:pt x="15054" y="4386"/>
                  </a:lnTo>
                  <a:lnTo>
                    <a:pt x="14923" y="4053"/>
                  </a:lnTo>
                  <a:lnTo>
                    <a:pt x="14923" y="3788"/>
                  </a:lnTo>
                  <a:lnTo>
                    <a:pt x="14923" y="3522"/>
                  </a:lnTo>
                  <a:lnTo>
                    <a:pt x="14792" y="3190"/>
                  </a:lnTo>
                  <a:lnTo>
                    <a:pt x="14923" y="2924"/>
                  </a:lnTo>
                  <a:lnTo>
                    <a:pt x="15054" y="2658"/>
                  </a:lnTo>
                  <a:lnTo>
                    <a:pt x="14923" y="2459"/>
                  </a:lnTo>
                  <a:lnTo>
                    <a:pt x="15054" y="2193"/>
                  </a:lnTo>
                  <a:lnTo>
                    <a:pt x="15316" y="2060"/>
                  </a:lnTo>
                  <a:lnTo>
                    <a:pt x="15578" y="1860"/>
                  </a:lnTo>
                  <a:lnTo>
                    <a:pt x="15970" y="1727"/>
                  </a:lnTo>
                  <a:lnTo>
                    <a:pt x="16494" y="1594"/>
                  </a:lnTo>
                  <a:lnTo>
                    <a:pt x="17018" y="1328"/>
                  </a:lnTo>
                  <a:lnTo>
                    <a:pt x="17410" y="1129"/>
                  </a:lnTo>
                  <a:lnTo>
                    <a:pt x="18065" y="863"/>
                  </a:lnTo>
                  <a:lnTo>
                    <a:pt x="18588" y="664"/>
                  </a:lnTo>
                  <a:lnTo>
                    <a:pt x="18850" y="465"/>
                  </a:lnTo>
                  <a:lnTo>
                    <a:pt x="19374" y="265"/>
                  </a:lnTo>
                  <a:lnTo>
                    <a:pt x="19767" y="132"/>
                  </a:lnTo>
                  <a:lnTo>
                    <a:pt x="19897" y="66"/>
                  </a:lnTo>
                  <a:lnTo>
                    <a:pt x="20159" y="0"/>
                  </a:lnTo>
                  <a:lnTo>
                    <a:pt x="20028" y="66"/>
                  </a:lnTo>
                  <a:lnTo>
                    <a:pt x="19897" y="66"/>
                  </a:lnTo>
                  <a:lnTo>
                    <a:pt x="19505" y="199"/>
                  </a:lnTo>
                  <a:lnTo>
                    <a:pt x="18850" y="398"/>
                  </a:lnTo>
                  <a:lnTo>
                    <a:pt x="18196" y="731"/>
                  </a:lnTo>
                  <a:lnTo>
                    <a:pt x="17803" y="930"/>
                  </a:lnTo>
                  <a:lnTo>
                    <a:pt x="17148" y="1129"/>
                  </a:lnTo>
                  <a:lnTo>
                    <a:pt x="16756" y="1262"/>
                  </a:lnTo>
                  <a:lnTo>
                    <a:pt x="16494" y="1462"/>
                  </a:lnTo>
                  <a:lnTo>
                    <a:pt x="16101" y="1594"/>
                  </a:lnTo>
                  <a:lnTo>
                    <a:pt x="15578" y="1794"/>
                  </a:lnTo>
                  <a:lnTo>
                    <a:pt x="15316" y="1993"/>
                  </a:lnTo>
                  <a:lnTo>
                    <a:pt x="14792" y="2259"/>
                  </a:lnTo>
                  <a:lnTo>
                    <a:pt x="14661" y="2392"/>
                  </a:lnTo>
                  <a:lnTo>
                    <a:pt x="14268" y="2658"/>
                  </a:lnTo>
                  <a:lnTo>
                    <a:pt x="14007" y="2857"/>
                  </a:lnTo>
                  <a:lnTo>
                    <a:pt x="13876" y="2990"/>
                  </a:lnTo>
                  <a:lnTo>
                    <a:pt x="13483" y="3322"/>
                  </a:lnTo>
                  <a:lnTo>
                    <a:pt x="13352" y="3588"/>
                  </a:lnTo>
                  <a:lnTo>
                    <a:pt x="13352" y="3854"/>
                  </a:lnTo>
                  <a:lnTo>
                    <a:pt x="13352" y="4186"/>
                  </a:lnTo>
                  <a:lnTo>
                    <a:pt x="13221" y="4253"/>
                  </a:lnTo>
                  <a:lnTo>
                    <a:pt x="13221" y="4386"/>
                  </a:lnTo>
                  <a:lnTo>
                    <a:pt x="13221" y="4519"/>
                  </a:lnTo>
                  <a:lnTo>
                    <a:pt x="13221" y="4652"/>
                  </a:lnTo>
                  <a:lnTo>
                    <a:pt x="12959" y="4784"/>
                  </a:lnTo>
                  <a:lnTo>
                    <a:pt x="12959" y="5050"/>
                  </a:lnTo>
                  <a:lnTo>
                    <a:pt x="12828" y="5183"/>
                  </a:lnTo>
                  <a:lnTo>
                    <a:pt x="12828" y="5383"/>
                  </a:lnTo>
                  <a:lnTo>
                    <a:pt x="12698" y="5516"/>
                  </a:lnTo>
                  <a:lnTo>
                    <a:pt x="12698" y="5715"/>
                  </a:lnTo>
                  <a:lnTo>
                    <a:pt x="12698" y="5981"/>
                  </a:lnTo>
                  <a:lnTo>
                    <a:pt x="12567" y="6180"/>
                  </a:lnTo>
                  <a:lnTo>
                    <a:pt x="12567" y="6446"/>
                  </a:lnTo>
                  <a:lnTo>
                    <a:pt x="12567" y="6645"/>
                  </a:lnTo>
                  <a:lnTo>
                    <a:pt x="12436" y="6845"/>
                  </a:lnTo>
                  <a:lnTo>
                    <a:pt x="12567" y="7111"/>
                  </a:lnTo>
                  <a:lnTo>
                    <a:pt x="12567" y="7177"/>
                  </a:lnTo>
                  <a:lnTo>
                    <a:pt x="12567" y="7310"/>
                  </a:lnTo>
                  <a:lnTo>
                    <a:pt x="12567" y="7443"/>
                  </a:lnTo>
                  <a:lnTo>
                    <a:pt x="12698" y="7642"/>
                  </a:lnTo>
                  <a:lnTo>
                    <a:pt x="12698" y="7842"/>
                  </a:lnTo>
                  <a:lnTo>
                    <a:pt x="12828" y="8108"/>
                  </a:lnTo>
                  <a:lnTo>
                    <a:pt x="12828" y="8373"/>
                  </a:lnTo>
                  <a:lnTo>
                    <a:pt x="12828" y="8639"/>
                  </a:lnTo>
                  <a:lnTo>
                    <a:pt x="12959" y="8839"/>
                  </a:lnTo>
                  <a:lnTo>
                    <a:pt x="12828" y="9104"/>
                  </a:lnTo>
                  <a:lnTo>
                    <a:pt x="12959" y="9370"/>
                  </a:lnTo>
                  <a:lnTo>
                    <a:pt x="12959" y="9636"/>
                  </a:lnTo>
                  <a:lnTo>
                    <a:pt x="13090" y="9902"/>
                  </a:lnTo>
                  <a:lnTo>
                    <a:pt x="12959" y="9969"/>
                  </a:lnTo>
                  <a:lnTo>
                    <a:pt x="13090" y="10168"/>
                  </a:lnTo>
                  <a:lnTo>
                    <a:pt x="12959" y="10234"/>
                  </a:lnTo>
                  <a:lnTo>
                    <a:pt x="12959" y="10367"/>
                  </a:lnTo>
                  <a:lnTo>
                    <a:pt x="13090" y="10567"/>
                  </a:lnTo>
                  <a:lnTo>
                    <a:pt x="13221" y="10832"/>
                  </a:lnTo>
                  <a:lnTo>
                    <a:pt x="13352" y="11098"/>
                  </a:lnTo>
                  <a:lnTo>
                    <a:pt x="13483" y="11364"/>
                  </a:lnTo>
                  <a:lnTo>
                    <a:pt x="13745" y="11630"/>
                  </a:lnTo>
                  <a:lnTo>
                    <a:pt x="13876" y="11962"/>
                  </a:lnTo>
                  <a:lnTo>
                    <a:pt x="14138" y="12228"/>
                  </a:lnTo>
                  <a:lnTo>
                    <a:pt x="14399" y="12560"/>
                  </a:lnTo>
                  <a:lnTo>
                    <a:pt x="14530" y="12760"/>
                  </a:lnTo>
                  <a:lnTo>
                    <a:pt x="14792" y="13026"/>
                  </a:lnTo>
                  <a:lnTo>
                    <a:pt x="14923" y="13159"/>
                  </a:lnTo>
                  <a:lnTo>
                    <a:pt x="15054" y="13225"/>
                  </a:lnTo>
                  <a:lnTo>
                    <a:pt x="15185" y="13225"/>
                  </a:lnTo>
                  <a:lnTo>
                    <a:pt x="15316" y="13092"/>
                  </a:lnTo>
                  <a:lnTo>
                    <a:pt x="15316" y="12959"/>
                  </a:lnTo>
                  <a:lnTo>
                    <a:pt x="15316" y="12694"/>
                  </a:lnTo>
                  <a:lnTo>
                    <a:pt x="15447" y="12494"/>
                  </a:lnTo>
                  <a:lnTo>
                    <a:pt x="15316" y="12228"/>
                  </a:lnTo>
                  <a:lnTo>
                    <a:pt x="15185" y="11896"/>
                  </a:lnTo>
                  <a:lnTo>
                    <a:pt x="15054" y="11697"/>
                  </a:lnTo>
                  <a:lnTo>
                    <a:pt x="14923" y="11431"/>
                  </a:lnTo>
                  <a:lnTo>
                    <a:pt x="14792" y="11231"/>
                  </a:lnTo>
                  <a:lnTo>
                    <a:pt x="14661" y="10966"/>
                  </a:lnTo>
                  <a:lnTo>
                    <a:pt x="14792" y="10633"/>
                  </a:lnTo>
                  <a:lnTo>
                    <a:pt x="14661" y="10434"/>
                  </a:lnTo>
                  <a:lnTo>
                    <a:pt x="14661" y="10101"/>
                  </a:lnTo>
                  <a:lnTo>
                    <a:pt x="14661" y="9836"/>
                  </a:lnTo>
                  <a:lnTo>
                    <a:pt x="14792" y="9636"/>
                  </a:lnTo>
                  <a:lnTo>
                    <a:pt x="15054" y="9370"/>
                  </a:lnTo>
                  <a:lnTo>
                    <a:pt x="15316" y="9104"/>
                  </a:lnTo>
                  <a:lnTo>
                    <a:pt x="15447" y="8839"/>
                  </a:lnTo>
                  <a:lnTo>
                    <a:pt x="15708" y="8706"/>
                  </a:lnTo>
                  <a:lnTo>
                    <a:pt x="15839" y="8706"/>
                  </a:lnTo>
                  <a:lnTo>
                    <a:pt x="15970" y="8706"/>
                  </a:lnTo>
                  <a:lnTo>
                    <a:pt x="16232" y="8772"/>
                  </a:lnTo>
                  <a:lnTo>
                    <a:pt x="16363" y="8772"/>
                  </a:lnTo>
                  <a:lnTo>
                    <a:pt x="16494" y="8839"/>
                  </a:lnTo>
                  <a:lnTo>
                    <a:pt x="16756" y="8972"/>
                  </a:lnTo>
                  <a:lnTo>
                    <a:pt x="16887" y="9104"/>
                  </a:lnTo>
                  <a:lnTo>
                    <a:pt x="17148" y="9238"/>
                  </a:lnTo>
                  <a:lnTo>
                    <a:pt x="17279" y="9437"/>
                  </a:lnTo>
                  <a:lnTo>
                    <a:pt x="17279" y="9503"/>
                  </a:lnTo>
                  <a:lnTo>
                    <a:pt x="17541" y="9769"/>
                  </a:lnTo>
                  <a:lnTo>
                    <a:pt x="17803" y="9902"/>
                  </a:lnTo>
                  <a:lnTo>
                    <a:pt x="17803" y="10101"/>
                  </a:lnTo>
                  <a:lnTo>
                    <a:pt x="18065" y="10367"/>
                  </a:lnTo>
                  <a:lnTo>
                    <a:pt x="18196" y="10567"/>
                  </a:lnTo>
                  <a:lnTo>
                    <a:pt x="18327" y="10766"/>
                  </a:lnTo>
                  <a:lnTo>
                    <a:pt x="18458" y="11032"/>
                  </a:lnTo>
                  <a:lnTo>
                    <a:pt x="18588" y="11298"/>
                  </a:lnTo>
                  <a:lnTo>
                    <a:pt x="18719" y="11364"/>
                  </a:lnTo>
                  <a:lnTo>
                    <a:pt x="18719" y="11563"/>
                  </a:lnTo>
                  <a:lnTo>
                    <a:pt x="18850" y="11763"/>
                  </a:lnTo>
                  <a:lnTo>
                    <a:pt x="18981" y="11962"/>
                  </a:lnTo>
                  <a:lnTo>
                    <a:pt x="18981" y="12162"/>
                  </a:lnTo>
                  <a:lnTo>
                    <a:pt x="19112" y="12361"/>
                  </a:lnTo>
                  <a:lnTo>
                    <a:pt x="19243" y="12560"/>
                  </a:lnTo>
                  <a:lnTo>
                    <a:pt x="19374" y="12627"/>
                  </a:lnTo>
                  <a:lnTo>
                    <a:pt x="19374" y="12760"/>
                  </a:lnTo>
                  <a:lnTo>
                    <a:pt x="19374" y="12826"/>
                  </a:lnTo>
                  <a:lnTo>
                    <a:pt x="19505" y="12959"/>
                  </a:lnTo>
                  <a:lnTo>
                    <a:pt x="19505" y="12959"/>
                  </a:lnTo>
                  <a:lnTo>
                    <a:pt x="19505" y="13026"/>
                  </a:lnTo>
                  <a:lnTo>
                    <a:pt x="19636" y="13358"/>
                  </a:lnTo>
                  <a:lnTo>
                    <a:pt x="19767" y="13690"/>
                  </a:lnTo>
                  <a:lnTo>
                    <a:pt x="19897" y="13823"/>
                  </a:lnTo>
                  <a:lnTo>
                    <a:pt x="20028" y="14156"/>
                  </a:lnTo>
                  <a:lnTo>
                    <a:pt x="20028" y="14488"/>
                  </a:lnTo>
                  <a:lnTo>
                    <a:pt x="20159" y="14754"/>
                  </a:lnTo>
                  <a:lnTo>
                    <a:pt x="20159" y="15020"/>
                  </a:lnTo>
                  <a:lnTo>
                    <a:pt x="20290" y="15286"/>
                  </a:lnTo>
                  <a:lnTo>
                    <a:pt x="20421" y="15551"/>
                  </a:lnTo>
                  <a:lnTo>
                    <a:pt x="20421" y="15817"/>
                  </a:lnTo>
                  <a:lnTo>
                    <a:pt x="20552" y="16017"/>
                  </a:lnTo>
                  <a:lnTo>
                    <a:pt x="20421" y="16283"/>
                  </a:lnTo>
                  <a:lnTo>
                    <a:pt x="20421" y="16548"/>
                  </a:lnTo>
                  <a:lnTo>
                    <a:pt x="20421" y="16880"/>
                  </a:lnTo>
                  <a:lnTo>
                    <a:pt x="20421" y="17080"/>
                  </a:lnTo>
                  <a:lnTo>
                    <a:pt x="20290" y="17279"/>
                  </a:lnTo>
                  <a:lnTo>
                    <a:pt x="20290" y="17479"/>
                  </a:lnTo>
                  <a:lnTo>
                    <a:pt x="20290" y="17678"/>
                  </a:lnTo>
                  <a:lnTo>
                    <a:pt x="20159" y="17944"/>
                  </a:lnTo>
                  <a:lnTo>
                    <a:pt x="20028" y="18210"/>
                  </a:lnTo>
                  <a:lnTo>
                    <a:pt x="19897" y="18343"/>
                  </a:lnTo>
                  <a:lnTo>
                    <a:pt x="19767" y="18476"/>
                  </a:lnTo>
                  <a:lnTo>
                    <a:pt x="19636" y="18675"/>
                  </a:lnTo>
                  <a:lnTo>
                    <a:pt x="19505" y="18941"/>
                  </a:lnTo>
                  <a:lnTo>
                    <a:pt x="19374" y="19074"/>
                  </a:lnTo>
                  <a:lnTo>
                    <a:pt x="19112" y="19207"/>
                  </a:lnTo>
                  <a:lnTo>
                    <a:pt x="18981" y="19406"/>
                  </a:lnTo>
                  <a:lnTo>
                    <a:pt x="18719" y="19539"/>
                  </a:lnTo>
                  <a:lnTo>
                    <a:pt x="18588" y="19605"/>
                  </a:lnTo>
                  <a:lnTo>
                    <a:pt x="18196" y="19805"/>
                  </a:lnTo>
                  <a:lnTo>
                    <a:pt x="17803" y="20004"/>
                  </a:lnTo>
                  <a:lnTo>
                    <a:pt x="17803" y="20071"/>
                  </a:lnTo>
                  <a:lnTo>
                    <a:pt x="17410" y="20137"/>
                  </a:lnTo>
                  <a:lnTo>
                    <a:pt x="17018" y="20270"/>
                  </a:lnTo>
                  <a:lnTo>
                    <a:pt x="16625" y="20337"/>
                  </a:lnTo>
                  <a:lnTo>
                    <a:pt x="16363" y="20337"/>
                  </a:lnTo>
                  <a:lnTo>
                    <a:pt x="15970" y="20403"/>
                  </a:lnTo>
                  <a:lnTo>
                    <a:pt x="15708" y="20337"/>
                  </a:lnTo>
                  <a:lnTo>
                    <a:pt x="15316" y="20337"/>
                  </a:lnTo>
                  <a:lnTo>
                    <a:pt x="14923" y="20204"/>
                  </a:lnTo>
                  <a:lnTo>
                    <a:pt x="14399" y="20137"/>
                  </a:lnTo>
                  <a:lnTo>
                    <a:pt x="14007" y="20071"/>
                  </a:lnTo>
                  <a:lnTo>
                    <a:pt x="13745" y="20004"/>
                  </a:lnTo>
                  <a:lnTo>
                    <a:pt x="13352" y="19871"/>
                  </a:lnTo>
                  <a:lnTo>
                    <a:pt x="12959" y="19672"/>
                  </a:lnTo>
                  <a:lnTo>
                    <a:pt x="12436" y="19539"/>
                  </a:lnTo>
                  <a:lnTo>
                    <a:pt x="12174" y="19406"/>
                  </a:lnTo>
                  <a:lnTo>
                    <a:pt x="11781" y="19207"/>
                  </a:lnTo>
                  <a:lnTo>
                    <a:pt x="11388" y="19074"/>
                  </a:lnTo>
                  <a:lnTo>
                    <a:pt x="10996" y="18808"/>
                  </a:lnTo>
                  <a:lnTo>
                    <a:pt x="10603" y="18608"/>
                  </a:lnTo>
                  <a:lnTo>
                    <a:pt x="10210" y="18343"/>
                  </a:lnTo>
                  <a:lnTo>
                    <a:pt x="9686" y="18143"/>
                  </a:lnTo>
                  <a:lnTo>
                    <a:pt x="9425" y="18010"/>
                  </a:lnTo>
                  <a:lnTo>
                    <a:pt x="9032" y="17745"/>
                  </a:lnTo>
                  <a:lnTo>
                    <a:pt x="8639" y="17479"/>
                  </a:lnTo>
                  <a:lnTo>
                    <a:pt x="8246" y="17213"/>
                  </a:lnTo>
                  <a:lnTo>
                    <a:pt x="7854" y="17014"/>
                  </a:lnTo>
                  <a:lnTo>
                    <a:pt x="7723" y="16748"/>
                  </a:lnTo>
                  <a:lnTo>
                    <a:pt x="7330" y="16482"/>
                  </a:lnTo>
                  <a:lnTo>
                    <a:pt x="7069" y="16216"/>
                  </a:lnTo>
                  <a:lnTo>
                    <a:pt x="6676" y="15950"/>
                  </a:lnTo>
                  <a:lnTo>
                    <a:pt x="6414" y="15751"/>
                  </a:lnTo>
                  <a:lnTo>
                    <a:pt x="6152" y="15485"/>
                  </a:lnTo>
                  <a:lnTo>
                    <a:pt x="5890" y="15153"/>
                  </a:lnTo>
                  <a:lnTo>
                    <a:pt x="5629" y="14820"/>
                  </a:lnTo>
                  <a:lnTo>
                    <a:pt x="5367" y="14421"/>
                  </a:lnTo>
                  <a:lnTo>
                    <a:pt x="5105" y="14089"/>
                  </a:lnTo>
                  <a:lnTo>
                    <a:pt x="4843" y="13757"/>
                  </a:lnTo>
                  <a:lnTo>
                    <a:pt x="4581" y="13425"/>
                  </a:lnTo>
                  <a:lnTo>
                    <a:pt x="4189" y="13026"/>
                  </a:lnTo>
                  <a:lnTo>
                    <a:pt x="4057" y="12694"/>
                  </a:lnTo>
                  <a:lnTo>
                    <a:pt x="3927" y="12361"/>
                  </a:lnTo>
                  <a:lnTo>
                    <a:pt x="3665" y="12029"/>
                  </a:lnTo>
                  <a:lnTo>
                    <a:pt x="3534" y="11763"/>
                  </a:lnTo>
                  <a:lnTo>
                    <a:pt x="3534" y="11364"/>
                  </a:lnTo>
                  <a:lnTo>
                    <a:pt x="3403" y="11098"/>
                  </a:lnTo>
                  <a:lnTo>
                    <a:pt x="3272" y="10832"/>
                  </a:lnTo>
                  <a:lnTo>
                    <a:pt x="3272" y="10500"/>
                  </a:lnTo>
                  <a:lnTo>
                    <a:pt x="3141" y="10101"/>
                  </a:lnTo>
                  <a:lnTo>
                    <a:pt x="3141" y="9836"/>
                  </a:lnTo>
                  <a:lnTo>
                    <a:pt x="3141" y="9570"/>
                  </a:lnTo>
                  <a:lnTo>
                    <a:pt x="3141" y="9238"/>
                  </a:lnTo>
                  <a:lnTo>
                    <a:pt x="3141" y="8972"/>
                  </a:lnTo>
                  <a:lnTo>
                    <a:pt x="3141" y="8639"/>
                  </a:lnTo>
                  <a:lnTo>
                    <a:pt x="3272" y="8373"/>
                  </a:lnTo>
                  <a:lnTo>
                    <a:pt x="3403" y="8108"/>
                  </a:lnTo>
                  <a:lnTo>
                    <a:pt x="3403" y="7842"/>
                  </a:lnTo>
                  <a:lnTo>
                    <a:pt x="3534" y="7576"/>
                  </a:lnTo>
                  <a:lnTo>
                    <a:pt x="3665" y="7377"/>
                  </a:lnTo>
                  <a:lnTo>
                    <a:pt x="3796" y="7177"/>
                  </a:lnTo>
                  <a:lnTo>
                    <a:pt x="3927" y="6978"/>
                  </a:lnTo>
                  <a:lnTo>
                    <a:pt x="4189" y="6712"/>
                  </a:lnTo>
                  <a:lnTo>
                    <a:pt x="4319" y="6513"/>
                  </a:lnTo>
                  <a:lnTo>
                    <a:pt x="4581" y="6313"/>
                  </a:lnTo>
                  <a:lnTo>
                    <a:pt x="4843" y="6247"/>
                  </a:lnTo>
                  <a:lnTo>
                    <a:pt x="4974" y="6180"/>
                  </a:lnTo>
                  <a:lnTo>
                    <a:pt x="4974" y="6180"/>
                  </a:lnTo>
                  <a:lnTo>
                    <a:pt x="4843" y="6180"/>
                  </a:lnTo>
                  <a:lnTo>
                    <a:pt x="4712" y="6247"/>
                  </a:lnTo>
                  <a:lnTo>
                    <a:pt x="4319" y="6313"/>
                  </a:lnTo>
                  <a:lnTo>
                    <a:pt x="4057" y="6380"/>
                  </a:lnTo>
                  <a:lnTo>
                    <a:pt x="3796" y="6513"/>
                  </a:lnTo>
                  <a:lnTo>
                    <a:pt x="3534" y="6645"/>
                  </a:lnTo>
                  <a:lnTo>
                    <a:pt x="3141" y="6779"/>
                  </a:lnTo>
                  <a:lnTo>
                    <a:pt x="2748" y="6978"/>
                  </a:lnTo>
                  <a:lnTo>
                    <a:pt x="2356" y="7111"/>
                  </a:lnTo>
                  <a:lnTo>
                    <a:pt x="2094" y="7310"/>
                  </a:lnTo>
                  <a:lnTo>
                    <a:pt x="1701" y="7377"/>
                  </a:lnTo>
                  <a:lnTo>
                    <a:pt x="1570" y="7576"/>
                  </a:lnTo>
                  <a:lnTo>
                    <a:pt x="1308" y="7642"/>
                  </a:lnTo>
                  <a:lnTo>
                    <a:pt x="1047" y="7775"/>
                  </a:lnTo>
                  <a:lnTo>
                    <a:pt x="785" y="7842"/>
                  </a:lnTo>
                  <a:lnTo>
                    <a:pt x="654" y="8041"/>
                  </a:lnTo>
                  <a:lnTo>
                    <a:pt x="523" y="8307"/>
                  </a:lnTo>
                  <a:lnTo>
                    <a:pt x="261" y="8507"/>
                  </a:lnTo>
                  <a:lnTo>
                    <a:pt x="130" y="8706"/>
                  </a:lnTo>
                  <a:lnTo>
                    <a:pt x="0" y="9038"/>
                  </a:lnTo>
                  <a:lnTo>
                    <a:pt x="130" y="9238"/>
                  </a:lnTo>
                  <a:lnTo>
                    <a:pt x="0" y="9570"/>
                  </a:lnTo>
                  <a:lnTo>
                    <a:pt x="0" y="9902"/>
                  </a:lnTo>
                  <a:lnTo>
                    <a:pt x="0" y="10168"/>
                  </a:lnTo>
                  <a:lnTo>
                    <a:pt x="0" y="10500"/>
                  </a:lnTo>
                  <a:lnTo>
                    <a:pt x="0" y="10832"/>
                  </a:lnTo>
                  <a:lnTo>
                    <a:pt x="0" y="11231"/>
                  </a:lnTo>
                  <a:lnTo>
                    <a:pt x="130" y="11497"/>
                  </a:lnTo>
                  <a:lnTo>
                    <a:pt x="261" y="11896"/>
                  </a:lnTo>
                  <a:lnTo>
                    <a:pt x="392" y="12295"/>
                  </a:lnTo>
                  <a:lnTo>
                    <a:pt x="654" y="12627"/>
                  </a:lnTo>
                  <a:lnTo>
                    <a:pt x="785" y="13026"/>
                  </a:lnTo>
                  <a:lnTo>
                    <a:pt x="916" y="13425"/>
                  </a:lnTo>
                  <a:lnTo>
                    <a:pt x="1047" y="13757"/>
                  </a:lnTo>
                  <a:lnTo>
                    <a:pt x="1439" y="14222"/>
                  </a:lnTo>
                  <a:lnTo>
                    <a:pt x="1701" y="14555"/>
                  </a:lnTo>
                  <a:lnTo>
                    <a:pt x="1963" y="14953"/>
                  </a:lnTo>
                  <a:lnTo>
                    <a:pt x="2225" y="15352"/>
                  </a:lnTo>
                  <a:lnTo>
                    <a:pt x="2617" y="15751"/>
                  </a:lnTo>
                  <a:lnTo>
                    <a:pt x="3010" y="16083"/>
                  </a:lnTo>
                  <a:lnTo>
                    <a:pt x="3272" y="16548"/>
                  </a:lnTo>
                  <a:lnTo>
                    <a:pt x="3665" y="16814"/>
                  </a:lnTo>
                  <a:lnTo>
                    <a:pt x="4057" y="17213"/>
                  </a:lnTo>
                  <a:lnTo>
                    <a:pt x="4581" y="17545"/>
                  </a:lnTo>
                  <a:lnTo>
                    <a:pt x="4974" y="17877"/>
                  </a:lnTo>
                  <a:lnTo>
                    <a:pt x="5497" y="18143"/>
                  </a:lnTo>
                  <a:lnTo>
                    <a:pt x="6414" y="18808"/>
                  </a:lnTo>
                  <a:lnTo>
                    <a:pt x="7592" y="19406"/>
                  </a:lnTo>
                  <a:lnTo>
                    <a:pt x="8639" y="19938"/>
                  </a:lnTo>
                  <a:lnTo>
                    <a:pt x="9556" y="20337"/>
                  </a:lnTo>
                  <a:lnTo>
                    <a:pt x="10472" y="20669"/>
                  </a:lnTo>
                  <a:lnTo>
                    <a:pt x="11388" y="20935"/>
                  </a:lnTo>
                  <a:lnTo>
                    <a:pt x="12174" y="21201"/>
                  </a:lnTo>
                  <a:lnTo>
                    <a:pt x="12959" y="21400"/>
                  </a:lnTo>
                  <a:lnTo>
                    <a:pt x="13876" y="21533"/>
                  </a:lnTo>
                  <a:lnTo>
                    <a:pt x="14530" y="21533"/>
                  </a:lnTo>
                  <a:lnTo>
                    <a:pt x="15316" y="21600"/>
                  </a:lnTo>
                  <a:lnTo>
                    <a:pt x="15970" y="21600"/>
                  </a:lnTo>
                  <a:lnTo>
                    <a:pt x="16625" y="21466"/>
                  </a:lnTo>
                  <a:lnTo>
                    <a:pt x="17279" y="21400"/>
                  </a:lnTo>
                  <a:lnTo>
                    <a:pt x="17803" y="21201"/>
                  </a:lnTo>
                  <a:lnTo>
                    <a:pt x="18327" y="21001"/>
                  </a:lnTo>
                  <a:lnTo>
                    <a:pt x="18850" y="20735"/>
                  </a:lnTo>
                  <a:lnTo>
                    <a:pt x="19243" y="20536"/>
                  </a:lnTo>
                  <a:lnTo>
                    <a:pt x="19897" y="20270"/>
                  </a:lnTo>
                  <a:lnTo>
                    <a:pt x="20159" y="19871"/>
                  </a:lnTo>
                  <a:lnTo>
                    <a:pt x="20290" y="19539"/>
                  </a:lnTo>
                  <a:lnTo>
                    <a:pt x="20683" y="19207"/>
                  </a:lnTo>
                  <a:lnTo>
                    <a:pt x="20945" y="18742"/>
                  </a:lnTo>
                  <a:lnTo>
                    <a:pt x="21207" y="18343"/>
                  </a:lnTo>
                  <a:lnTo>
                    <a:pt x="21468" y="17944"/>
                  </a:lnTo>
                  <a:lnTo>
                    <a:pt x="21337" y="17479"/>
                  </a:lnTo>
                  <a:lnTo>
                    <a:pt x="21468" y="17080"/>
                  </a:lnTo>
                  <a:lnTo>
                    <a:pt x="21600" y="16681"/>
                  </a:lnTo>
                  <a:lnTo>
                    <a:pt x="21468" y="16149"/>
                  </a:lnTo>
                  <a:lnTo>
                    <a:pt x="21468" y="15751"/>
                  </a:lnTo>
                  <a:lnTo>
                    <a:pt x="21337" y="15219"/>
                  </a:lnTo>
                  <a:lnTo>
                    <a:pt x="21207" y="14820"/>
                  </a:lnTo>
                  <a:lnTo>
                    <a:pt x="21076" y="14687"/>
                  </a:lnTo>
                  <a:lnTo>
                    <a:pt x="21076" y="14488"/>
                  </a:lnTo>
                  <a:lnTo>
                    <a:pt x="20945" y="14289"/>
                  </a:lnTo>
                  <a:lnTo>
                    <a:pt x="20945" y="14089"/>
                  </a:lnTo>
                  <a:lnTo>
                    <a:pt x="20683" y="13890"/>
                  </a:lnTo>
                  <a:lnTo>
                    <a:pt x="20552" y="13690"/>
                  </a:lnTo>
                  <a:lnTo>
                    <a:pt x="20552" y="13558"/>
                  </a:lnTo>
                  <a:lnTo>
                    <a:pt x="20421" y="13358"/>
                  </a:lnTo>
                  <a:lnTo>
                    <a:pt x="20290" y="13225"/>
                  </a:lnTo>
                  <a:lnTo>
                    <a:pt x="20159" y="12959"/>
                  </a:lnTo>
                  <a:lnTo>
                    <a:pt x="19897" y="12760"/>
                  </a:lnTo>
                  <a:lnTo>
                    <a:pt x="19897" y="12560"/>
                  </a:lnTo>
                  <a:lnTo>
                    <a:pt x="19636" y="12428"/>
                  </a:lnTo>
                  <a:lnTo>
                    <a:pt x="19505" y="12162"/>
                  </a:lnTo>
                  <a:lnTo>
                    <a:pt x="19374" y="12029"/>
                  </a:lnTo>
                  <a:lnTo>
                    <a:pt x="19112" y="11829"/>
                  </a:lnTo>
                  <a:lnTo>
                    <a:pt x="19112" y="11630"/>
                  </a:lnTo>
                  <a:lnTo>
                    <a:pt x="18850" y="11431"/>
                  </a:lnTo>
                  <a:lnTo>
                    <a:pt x="18588" y="11364"/>
                  </a:lnTo>
                  <a:lnTo>
                    <a:pt x="18588" y="11165"/>
                  </a:lnTo>
                  <a:lnTo>
                    <a:pt x="18327" y="10899"/>
                  </a:lnTo>
                  <a:lnTo>
                    <a:pt x="18065" y="10700"/>
                  </a:lnTo>
                  <a:lnTo>
                    <a:pt x="17934" y="10500"/>
                  </a:lnTo>
                  <a:lnTo>
                    <a:pt x="17672" y="10367"/>
                  </a:lnTo>
                  <a:lnTo>
                    <a:pt x="17541" y="10168"/>
                  </a:lnTo>
                  <a:lnTo>
                    <a:pt x="17279" y="9902"/>
                  </a:lnTo>
                  <a:lnTo>
                    <a:pt x="17018" y="9769"/>
                  </a:lnTo>
                  <a:lnTo>
                    <a:pt x="16625" y="9503"/>
                  </a:lnTo>
                  <a:lnTo>
                    <a:pt x="16494" y="9370"/>
                  </a:lnTo>
                  <a:lnTo>
                    <a:pt x="16101" y="9238"/>
                  </a:lnTo>
                  <a:lnTo>
                    <a:pt x="15970" y="8972"/>
                  </a:lnTo>
                  <a:lnTo>
                    <a:pt x="15708" y="8772"/>
                  </a:lnTo>
                  <a:lnTo>
                    <a:pt x="15578" y="8706"/>
                  </a:lnTo>
                  <a:lnTo>
                    <a:pt x="15316" y="8507"/>
                  </a:lnTo>
                  <a:lnTo>
                    <a:pt x="15316" y="8373"/>
                  </a:lnTo>
                  <a:lnTo>
                    <a:pt x="15185" y="8174"/>
                  </a:lnTo>
                  <a:lnTo>
                    <a:pt x="15054" y="7975"/>
                  </a:lnTo>
                  <a:lnTo>
                    <a:pt x="14923" y="7709"/>
                  </a:lnTo>
                  <a:lnTo>
                    <a:pt x="14923" y="7510"/>
                  </a:lnTo>
                  <a:lnTo>
                    <a:pt x="14792" y="7310"/>
                  </a:lnTo>
                  <a:lnTo>
                    <a:pt x="14661" y="7044"/>
                  </a:lnTo>
                  <a:lnTo>
                    <a:pt x="14661" y="6845"/>
                  </a:lnTo>
                  <a:lnTo>
                    <a:pt x="14661" y="6579"/>
                  </a:lnTo>
                  <a:lnTo>
                    <a:pt x="14661" y="6380"/>
                  </a:lnTo>
                  <a:lnTo>
                    <a:pt x="14792" y="6247"/>
                  </a:lnTo>
                  <a:lnTo>
                    <a:pt x="14661" y="6047"/>
                  </a:lnTo>
                  <a:lnTo>
                    <a:pt x="14792" y="5914"/>
                  </a:lnTo>
                  <a:lnTo>
                    <a:pt x="14792" y="5781"/>
                  </a:lnTo>
                </a:path>
              </a:pathLst>
            </a:custGeom>
            <a:solidFill>
              <a:schemeClr val="folHlink">
                <a:alpha val="100000"/>
              </a:schemeClr>
            </a:solidFill>
            <a:ln w="9525">
              <a:noFill/>
            </a:ln>
          </p:spPr>
          <p:txBody>
            <a:bodyPr/>
            <a:lstStyle/>
            <a:p>
              <a:endParaRPr lang="en-US"/>
            </a:p>
          </p:txBody>
        </p:sp>
      </p:grpSp>
      <p:sp>
        <p:nvSpPr>
          <p:cNvPr id="2051" name="未知"/>
          <p:cNvSpPr>
            <a:spLocks noChangeAspect="1"/>
          </p:cNvSpPr>
          <p:nvPr/>
        </p:nvSpPr>
        <p:spPr>
          <a:xfrm>
            <a:off x="2282825" y="2293938"/>
            <a:ext cx="6897688" cy="4591050"/>
          </a:xfrm>
          <a:custGeom>
            <a:avLst/>
            <a:gdLst/>
            <a:ahLst/>
            <a:cxnLst>
              <a:cxn ang="0">
                <a:pos x="0" y="4572133"/>
              </a:cxn>
              <a:cxn ang="0">
                <a:pos x="5786074" y="0"/>
              </a:cxn>
              <a:cxn ang="0">
                <a:pos x="6882360" y="14878"/>
              </a:cxn>
              <a:cxn ang="0">
                <a:pos x="6897688" y="4591050"/>
              </a:cxn>
              <a:cxn ang="0">
                <a:pos x="0" y="4572133"/>
              </a:cxn>
            </a:cxnLst>
            <a:rect l="0" t="0" r="0" b="0"/>
            <a:pathLst>
              <a:path w="21600" h="21600">
                <a:moveTo>
                  <a:pt x="0" y="21511"/>
                </a:moveTo>
                <a:lnTo>
                  <a:pt x="18119" y="0"/>
                </a:lnTo>
                <a:lnTo>
                  <a:pt x="21552" y="70"/>
                </a:lnTo>
                <a:lnTo>
                  <a:pt x="21600" y="21600"/>
                </a:lnTo>
                <a:lnTo>
                  <a:pt x="0" y="21511"/>
                </a:lnTo>
              </a:path>
            </a:pathLst>
          </a:custGeom>
          <a:solidFill>
            <a:schemeClr val="folHlink">
              <a:alpha val="100000"/>
            </a:schemeClr>
          </a:solidFill>
          <a:ln w="9525">
            <a:noFill/>
          </a:ln>
        </p:spPr>
        <p:txBody>
          <a:bodyPr/>
          <a:lstStyle/>
          <a:p>
            <a:endParaRPr lang="en-US"/>
          </a:p>
        </p:txBody>
      </p:sp>
      <p:sp>
        <p:nvSpPr>
          <p:cNvPr id="2061" name="Rectangle 13"/>
          <p:cNvSpPr>
            <a:spLocks noGrp="1" noChangeArrowheads="1"/>
          </p:cNvSpPr>
          <p:nvPr>
            <p:ph type="ctrTitle" sz="quarter"/>
          </p:nvPr>
        </p:nvSpPr>
        <p:spPr>
          <a:xfrm>
            <a:off x="396875" y="2133600"/>
            <a:ext cx="8423275" cy="1470025"/>
          </a:xfrm>
        </p:spPr>
        <p:txBody>
          <a:bodyPr/>
          <a:lstStyle>
            <a:lvl1pPr algn="ctr">
              <a:defRPr/>
            </a:lvl1pPr>
          </a:lstStyle>
          <a:p>
            <a:pPr lvl="0"/>
            <a:r>
              <a:rPr lang="en-US" altLang="zh-CN" noProof="0"/>
              <a:t>Click to edit Master title style</a:t>
            </a:r>
          </a:p>
        </p:txBody>
      </p:sp>
      <p:sp>
        <p:nvSpPr>
          <p:cNvPr id="2062" name="Rectangle 14"/>
          <p:cNvSpPr>
            <a:spLocks noGrp="1" noChangeArrowheads="1"/>
          </p:cNvSpPr>
          <p:nvPr>
            <p:ph type="subTitle" sz="quarter" idx="1"/>
          </p:nvPr>
        </p:nvSpPr>
        <p:spPr>
          <a:xfrm>
            <a:off x="1371600" y="3886200"/>
            <a:ext cx="6400800" cy="1198563"/>
          </a:xfrm>
        </p:spPr>
        <p:txBody>
          <a:bodyPr anchor="ctr" anchorCtr="1"/>
          <a:lstStyle>
            <a:lvl1pPr marL="0" indent="0">
              <a:buFontTx/>
              <a:buNone/>
              <a:defRPr/>
            </a:lvl1pPr>
          </a:lstStyle>
          <a:p>
            <a:pPr lvl="0"/>
            <a:r>
              <a:rPr lang="en-US" altLang="zh-CN" noProof="0"/>
              <a:t>Click to edit Master subtitle style</a:t>
            </a:r>
          </a:p>
        </p:txBody>
      </p:sp>
      <p:sp>
        <p:nvSpPr>
          <p:cNvPr id="29" name="Rectangle 15"/>
          <p:cNvSpPr>
            <a:spLocks noGrp="1" noChangeArrowheads="1"/>
          </p:cNvSpPr>
          <p:nvPr>
            <p:ph type="dt" sz="quarter" idx="2"/>
          </p:nvPr>
        </p:nvSpPr>
        <p:spPr bwMode="auto">
          <a:xfrm>
            <a:off x="45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0" name="Rectangle 16"/>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1" name="Rectangle 17"/>
          <p:cNvSpPr>
            <a:spLocks noGrp="1" noChangeArrowheads="1"/>
          </p:cNvSpPr>
          <p:nvPr>
            <p:ph type="sldNum" sz="quarter" idx="4"/>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60EB2F9E-C9E0-4EA3-A9E2-0DF5F691060E}"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64" name="PlaceHolder 1"/>
          <p:cNvSpPr>
            <a:spLocks noGrp="1"/>
          </p:cNvSpPr>
          <p:nvPr>
            <p:ph type="title"/>
          </p:nvPr>
        </p:nvSpPr>
        <p:spPr>
          <a:xfrm>
            <a:off x="2337480" y="1455120"/>
            <a:ext cx="4468680" cy="2681640"/>
          </a:xfrm>
          <a:prstGeom prst="rect">
            <a:avLst/>
          </a:prstGeom>
        </p:spPr>
        <p:txBody>
          <a:bodyPr lIns="0" tIns="0" rIns="0" bIns="0" anchor="ctr">
            <a:spAutoFit/>
          </a:bodyPr>
          <a:lstStyle/>
          <a:p>
            <a:endParaRPr lang="it-IT" sz="1800" b="0" strike="noStrike" spc="-1">
              <a:solidFill>
                <a:srgbClr val="000000"/>
              </a:solidFill>
              <a:latin typeface="Arial" panose="020B0604020202020204"/>
            </a:endParaRPr>
          </a:p>
        </p:txBody>
      </p:sp>
      <p:sp>
        <p:nvSpPr>
          <p:cNvPr id="565" name="PlaceHolder 2"/>
          <p:cNvSpPr>
            <a:spLocks noGrp="1"/>
          </p:cNvSpPr>
          <p:nvPr>
            <p:ph type="body"/>
          </p:nvPr>
        </p:nvSpPr>
        <p:spPr>
          <a:xfrm>
            <a:off x="1371600" y="381672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
        <p:nvSpPr>
          <p:cNvPr id="566" name="PlaceHolder 3"/>
          <p:cNvSpPr>
            <a:spLocks noGrp="1"/>
          </p:cNvSpPr>
          <p:nvPr>
            <p:ph type="body"/>
          </p:nvPr>
        </p:nvSpPr>
        <p:spPr>
          <a:xfrm>
            <a:off x="4651200" y="3816720"/>
            <a:ext cx="3123000" cy="883080"/>
          </a:xfrm>
          <a:prstGeom prst="rect">
            <a:avLst/>
          </a:prstGeom>
        </p:spPr>
        <p:txBody>
          <a:bodyPr lIns="0" tIns="0" rIns="0" bIns="0">
            <a:normAutofit fontScale="73000"/>
          </a:bodyPr>
          <a:lstStyle/>
          <a:p>
            <a:endParaRPr lang="it-IT" sz="2800" b="0" strike="noStrike" spc="-1">
              <a:solidFill>
                <a:srgbClr val="000000"/>
              </a:solidFill>
              <a:latin typeface="Arial" panose="020B0604020202020204"/>
            </a:endParaRPr>
          </a:p>
        </p:txBody>
      </p:sp>
      <p:sp>
        <p:nvSpPr>
          <p:cNvPr id="567" name="PlaceHolder 4"/>
          <p:cNvSpPr>
            <a:spLocks noGrp="1"/>
          </p:cNvSpPr>
          <p:nvPr>
            <p:ph type="body"/>
          </p:nvPr>
        </p:nvSpPr>
        <p:spPr>
          <a:xfrm>
            <a:off x="1371600" y="4784040"/>
            <a:ext cx="6400080" cy="883080"/>
          </a:xfrm>
          <a:prstGeom prst="rect">
            <a:avLst/>
          </a:prstGeom>
        </p:spPr>
        <p:txBody>
          <a:bodyPr lIns="0" tIns="0" rIns="0" bIns="0">
            <a:normAutofit fontScale="35000"/>
          </a:bodyPr>
          <a:lstStyle/>
          <a:p>
            <a:endParaRPr lang="it-IT" sz="2800" b="0" strike="noStrike" spc="-1">
              <a:solidFill>
                <a:srgbClr val="000000"/>
              </a:solidFill>
              <a:latin typeface="Arial" panose="020B0604020202020204"/>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2050" name="Group 2"/>
          <p:cNvGrpSpPr>
            <a:grpSpLocks noChangeAspect="1"/>
          </p:cNvGrpSpPr>
          <p:nvPr/>
        </p:nvGrpSpPr>
        <p:grpSpPr>
          <a:xfrm>
            <a:off x="1692275" y="4411663"/>
            <a:ext cx="1866900" cy="2330450"/>
            <a:chOff x="0" y="0"/>
            <a:chExt cx="1188" cy="1367"/>
          </a:xfrm>
        </p:grpSpPr>
        <p:sp>
          <p:nvSpPr>
            <p:cNvPr id="2057" name="未知"/>
            <p:cNvSpPr>
              <a:spLocks noChangeAspect="1"/>
            </p:cNvSpPr>
            <p:nvPr/>
          </p:nvSpPr>
          <p:spPr>
            <a:xfrm>
              <a:off x="698" y="345"/>
              <a:ext cx="490" cy="530"/>
            </a:xfrm>
            <a:custGeom>
              <a:avLst/>
              <a:gdLst/>
              <a:ahLst/>
              <a:cxnLst>
                <a:cxn ang="0">
                  <a:pos x="163" y="127"/>
                </a:cxn>
                <a:cxn ang="0">
                  <a:pos x="168" y="70"/>
                </a:cxn>
                <a:cxn ang="0">
                  <a:pos x="179" y="38"/>
                </a:cxn>
                <a:cxn ang="0">
                  <a:pos x="191" y="18"/>
                </a:cxn>
                <a:cxn ang="0">
                  <a:pos x="204" y="0"/>
                </a:cxn>
                <a:cxn ang="0">
                  <a:pos x="184" y="18"/>
                </a:cxn>
                <a:cxn ang="0">
                  <a:pos x="157" y="54"/>
                </a:cxn>
                <a:cxn ang="0">
                  <a:pos x="127" y="100"/>
                </a:cxn>
                <a:cxn ang="0">
                  <a:pos x="100" y="111"/>
                </a:cxn>
                <a:cxn ang="0">
                  <a:pos x="63" y="91"/>
                </a:cxn>
                <a:cxn ang="0">
                  <a:pos x="25" y="63"/>
                </a:cxn>
                <a:cxn ang="0">
                  <a:pos x="2" y="52"/>
                </a:cxn>
                <a:cxn ang="0">
                  <a:pos x="7" y="66"/>
                </a:cxn>
                <a:cxn ang="0">
                  <a:pos x="41" y="102"/>
                </a:cxn>
                <a:cxn ang="0">
                  <a:pos x="79" y="129"/>
                </a:cxn>
                <a:cxn ang="0">
                  <a:pos x="111" y="154"/>
                </a:cxn>
                <a:cxn ang="0">
                  <a:pos x="132" y="211"/>
                </a:cxn>
                <a:cxn ang="0">
                  <a:pos x="152" y="283"/>
                </a:cxn>
                <a:cxn ang="0">
                  <a:pos x="184" y="360"/>
                </a:cxn>
                <a:cxn ang="0">
                  <a:pos x="222" y="433"/>
                </a:cxn>
                <a:cxn ang="0">
                  <a:pos x="277" y="491"/>
                </a:cxn>
                <a:cxn ang="0">
                  <a:pos x="352" y="528"/>
                </a:cxn>
                <a:cxn ang="0">
                  <a:pos x="413" y="523"/>
                </a:cxn>
                <a:cxn ang="0">
                  <a:pos x="456" y="496"/>
                </a:cxn>
                <a:cxn ang="0">
                  <a:pos x="481" y="444"/>
                </a:cxn>
                <a:cxn ang="0">
                  <a:pos x="490" y="376"/>
                </a:cxn>
                <a:cxn ang="0">
                  <a:pos x="483" y="308"/>
                </a:cxn>
                <a:cxn ang="0">
                  <a:pos x="472" y="272"/>
                </a:cxn>
                <a:cxn ang="0">
                  <a:pos x="456" y="229"/>
                </a:cxn>
                <a:cxn ang="0">
                  <a:pos x="438" y="186"/>
                </a:cxn>
                <a:cxn ang="0">
                  <a:pos x="415" y="143"/>
                </a:cxn>
                <a:cxn ang="0">
                  <a:pos x="388" y="102"/>
                </a:cxn>
                <a:cxn ang="0">
                  <a:pos x="386" y="102"/>
                </a:cxn>
                <a:cxn ang="0">
                  <a:pos x="408" y="145"/>
                </a:cxn>
                <a:cxn ang="0">
                  <a:pos x="433" y="190"/>
                </a:cxn>
                <a:cxn ang="0">
                  <a:pos x="463" y="281"/>
                </a:cxn>
                <a:cxn ang="0">
                  <a:pos x="467" y="374"/>
                </a:cxn>
                <a:cxn ang="0">
                  <a:pos x="449" y="451"/>
                </a:cxn>
                <a:cxn ang="0">
                  <a:pos x="402" y="485"/>
                </a:cxn>
                <a:cxn ang="0">
                  <a:pos x="324" y="462"/>
                </a:cxn>
                <a:cxn ang="0">
                  <a:pos x="290" y="433"/>
                </a:cxn>
                <a:cxn ang="0">
                  <a:pos x="265" y="403"/>
                </a:cxn>
                <a:cxn ang="0">
                  <a:pos x="243" y="369"/>
                </a:cxn>
                <a:cxn ang="0">
                  <a:pos x="225" y="337"/>
                </a:cxn>
                <a:cxn ang="0">
                  <a:pos x="211" y="306"/>
                </a:cxn>
                <a:cxn ang="0">
                  <a:pos x="204" y="281"/>
                </a:cxn>
                <a:cxn ang="0">
                  <a:pos x="186" y="240"/>
                </a:cxn>
                <a:cxn ang="0">
                  <a:pos x="177" y="208"/>
                </a:cxn>
                <a:cxn ang="0">
                  <a:pos x="177" y="199"/>
                </a:cxn>
                <a:cxn ang="0">
                  <a:pos x="193" y="208"/>
                </a:cxn>
                <a:cxn ang="0">
                  <a:pos x="227" y="240"/>
                </a:cxn>
                <a:cxn ang="0">
                  <a:pos x="247" y="249"/>
                </a:cxn>
                <a:cxn ang="0">
                  <a:pos x="238" y="217"/>
                </a:cxn>
                <a:cxn ang="0">
                  <a:pos x="202" y="190"/>
                </a:cxn>
              </a:cxnLst>
              <a:rect l="0" t="0" r="0" b="0"/>
              <a:pathLst>
                <a:path w="21600" h="21600">
                  <a:moveTo>
                    <a:pt x="7799" y="6830"/>
                  </a:moveTo>
                  <a:lnTo>
                    <a:pt x="7499" y="6645"/>
                  </a:lnTo>
                  <a:lnTo>
                    <a:pt x="7399" y="6276"/>
                  </a:lnTo>
                  <a:lnTo>
                    <a:pt x="7299" y="5999"/>
                  </a:lnTo>
                  <a:lnTo>
                    <a:pt x="7299" y="5630"/>
                  </a:lnTo>
                  <a:lnTo>
                    <a:pt x="7199" y="5168"/>
                  </a:lnTo>
                  <a:lnTo>
                    <a:pt x="7199" y="4799"/>
                  </a:lnTo>
                  <a:lnTo>
                    <a:pt x="7199" y="4430"/>
                  </a:lnTo>
                  <a:lnTo>
                    <a:pt x="7299" y="4061"/>
                  </a:lnTo>
                  <a:lnTo>
                    <a:pt x="7399" y="3599"/>
                  </a:lnTo>
                  <a:lnTo>
                    <a:pt x="7399" y="3230"/>
                  </a:lnTo>
                  <a:lnTo>
                    <a:pt x="7399" y="2861"/>
                  </a:lnTo>
                  <a:lnTo>
                    <a:pt x="7499" y="2584"/>
                  </a:lnTo>
                  <a:lnTo>
                    <a:pt x="7599" y="2215"/>
                  </a:lnTo>
                  <a:lnTo>
                    <a:pt x="7699" y="2030"/>
                  </a:lnTo>
                  <a:lnTo>
                    <a:pt x="7799" y="1846"/>
                  </a:lnTo>
                  <a:lnTo>
                    <a:pt x="7799" y="1661"/>
                  </a:lnTo>
                  <a:lnTo>
                    <a:pt x="7899" y="1569"/>
                  </a:lnTo>
                  <a:lnTo>
                    <a:pt x="7999" y="1476"/>
                  </a:lnTo>
                  <a:lnTo>
                    <a:pt x="7999" y="1199"/>
                  </a:lnTo>
                  <a:lnTo>
                    <a:pt x="8199" y="1107"/>
                  </a:lnTo>
                  <a:lnTo>
                    <a:pt x="8299" y="1015"/>
                  </a:lnTo>
                  <a:lnTo>
                    <a:pt x="8499" y="830"/>
                  </a:lnTo>
                  <a:lnTo>
                    <a:pt x="8399" y="738"/>
                  </a:lnTo>
                  <a:lnTo>
                    <a:pt x="8599" y="553"/>
                  </a:lnTo>
                  <a:lnTo>
                    <a:pt x="8599" y="369"/>
                  </a:lnTo>
                  <a:lnTo>
                    <a:pt x="8799" y="276"/>
                  </a:lnTo>
                  <a:lnTo>
                    <a:pt x="8899" y="92"/>
                  </a:lnTo>
                  <a:lnTo>
                    <a:pt x="8999" y="0"/>
                  </a:lnTo>
                  <a:lnTo>
                    <a:pt x="8999" y="0"/>
                  </a:lnTo>
                  <a:lnTo>
                    <a:pt x="8999" y="0"/>
                  </a:lnTo>
                  <a:lnTo>
                    <a:pt x="8999" y="0"/>
                  </a:lnTo>
                  <a:lnTo>
                    <a:pt x="8899" y="0"/>
                  </a:lnTo>
                  <a:lnTo>
                    <a:pt x="8599" y="276"/>
                  </a:lnTo>
                  <a:lnTo>
                    <a:pt x="8399" y="553"/>
                  </a:lnTo>
                  <a:lnTo>
                    <a:pt x="8100" y="738"/>
                  </a:lnTo>
                  <a:lnTo>
                    <a:pt x="7899" y="1015"/>
                  </a:lnTo>
                  <a:lnTo>
                    <a:pt x="7699" y="1107"/>
                  </a:lnTo>
                  <a:lnTo>
                    <a:pt x="7399" y="1384"/>
                  </a:lnTo>
                  <a:lnTo>
                    <a:pt x="7199" y="1661"/>
                  </a:lnTo>
                  <a:lnTo>
                    <a:pt x="7099" y="1938"/>
                  </a:lnTo>
                  <a:lnTo>
                    <a:pt x="6899" y="2215"/>
                  </a:lnTo>
                  <a:lnTo>
                    <a:pt x="6699" y="2492"/>
                  </a:lnTo>
                  <a:lnTo>
                    <a:pt x="6499" y="2769"/>
                  </a:lnTo>
                  <a:lnTo>
                    <a:pt x="6299" y="3046"/>
                  </a:lnTo>
                  <a:lnTo>
                    <a:pt x="6099" y="3322"/>
                  </a:lnTo>
                  <a:lnTo>
                    <a:pt x="5699" y="3784"/>
                  </a:lnTo>
                  <a:lnTo>
                    <a:pt x="5599" y="4061"/>
                  </a:lnTo>
                  <a:lnTo>
                    <a:pt x="5299" y="4430"/>
                  </a:lnTo>
                  <a:lnTo>
                    <a:pt x="5099" y="4522"/>
                  </a:lnTo>
                  <a:lnTo>
                    <a:pt x="4999" y="4615"/>
                  </a:lnTo>
                  <a:lnTo>
                    <a:pt x="4799" y="4615"/>
                  </a:lnTo>
                  <a:lnTo>
                    <a:pt x="4699" y="4522"/>
                  </a:lnTo>
                  <a:lnTo>
                    <a:pt x="4399" y="4522"/>
                  </a:lnTo>
                  <a:lnTo>
                    <a:pt x="4099" y="4338"/>
                  </a:lnTo>
                  <a:lnTo>
                    <a:pt x="3999" y="4338"/>
                  </a:lnTo>
                  <a:lnTo>
                    <a:pt x="3699" y="4061"/>
                  </a:lnTo>
                  <a:lnTo>
                    <a:pt x="3399" y="3968"/>
                  </a:lnTo>
                  <a:lnTo>
                    <a:pt x="3099" y="3784"/>
                  </a:lnTo>
                  <a:lnTo>
                    <a:pt x="2799" y="3692"/>
                  </a:lnTo>
                  <a:lnTo>
                    <a:pt x="2399" y="3599"/>
                  </a:lnTo>
                  <a:lnTo>
                    <a:pt x="2299" y="3322"/>
                  </a:lnTo>
                  <a:lnTo>
                    <a:pt x="1899" y="3230"/>
                  </a:lnTo>
                  <a:lnTo>
                    <a:pt x="1699" y="2953"/>
                  </a:lnTo>
                  <a:lnTo>
                    <a:pt x="1299" y="2861"/>
                  </a:lnTo>
                  <a:lnTo>
                    <a:pt x="1099" y="2584"/>
                  </a:lnTo>
                  <a:lnTo>
                    <a:pt x="799" y="2492"/>
                  </a:lnTo>
                  <a:lnTo>
                    <a:pt x="499" y="2399"/>
                  </a:lnTo>
                  <a:lnTo>
                    <a:pt x="399" y="2399"/>
                  </a:lnTo>
                  <a:lnTo>
                    <a:pt x="299" y="2215"/>
                  </a:lnTo>
                  <a:lnTo>
                    <a:pt x="199" y="2122"/>
                  </a:lnTo>
                  <a:lnTo>
                    <a:pt x="99" y="2122"/>
                  </a:lnTo>
                  <a:lnTo>
                    <a:pt x="0" y="2122"/>
                  </a:lnTo>
                  <a:lnTo>
                    <a:pt x="0" y="2122"/>
                  </a:lnTo>
                  <a:lnTo>
                    <a:pt x="0" y="2215"/>
                  </a:lnTo>
                  <a:lnTo>
                    <a:pt x="0" y="2399"/>
                  </a:lnTo>
                  <a:lnTo>
                    <a:pt x="199" y="2584"/>
                  </a:lnTo>
                  <a:lnTo>
                    <a:pt x="299" y="2676"/>
                  </a:lnTo>
                  <a:lnTo>
                    <a:pt x="499" y="3046"/>
                  </a:lnTo>
                  <a:lnTo>
                    <a:pt x="699" y="3322"/>
                  </a:lnTo>
                  <a:lnTo>
                    <a:pt x="1099" y="3692"/>
                  </a:lnTo>
                  <a:lnTo>
                    <a:pt x="1299" y="3876"/>
                  </a:lnTo>
                  <a:lnTo>
                    <a:pt x="1499" y="4061"/>
                  </a:lnTo>
                  <a:lnTo>
                    <a:pt x="1799" y="4153"/>
                  </a:lnTo>
                  <a:lnTo>
                    <a:pt x="2099" y="4430"/>
                  </a:lnTo>
                  <a:lnTo>
                    <a:pt x="2299" y="4522"/>
                  </a:lnTo>
                  <a:lnTo>
                    <a:pt x="2599" y="4799"/>
                  </a:lnTo>
                  <a:lnTo>
                    <a:pt x="2899" y="4892"/>
                  </a:lnTo>
                  <a:lnTo>
                    <a:pt x="3299" y="5076"/>
                  </a:lnTo>
                  <a:lnTo>
                    <a:pt x="3499" y="5261"/>
                  </a:lnTo>
                  <a:lnTo>
                    <a:pt x="3899" y="5353"/>
                  </a:lnTo>
                  <a:lnTo>
                    <a:pt x="4099" y="5630"/>
                  </a:lnTo>
                  <a:lnTo>
                    <a:pt x="4499" y="5722"/>
                  </a:lnTo>
                  <a:lnTo>
                    <a:pt x="4599" y="5999"/>
                  </a:lnTo>
                  <a:lnTo>
                    <a:pt x="4799" y="6092"/>
                  </a:lnTo>
                  <a:lnTo>
                    <a:pt x="4899" y="6276"/>
                  </a:lnTo>
                  <a:lnTo>
                    <a:pt x="4999" y="6461"/>
                  </a:lnTo>
                  <a:lnTo>
                    <a:pt x="5199" y="6830"/>
                  </a:lnTo>
                  <a:lnTo>
                    <a:pt x="5299" y="7292"/>
                  </a:lnTo>
                  <a:lnTo>
                    <a:pt x="5499" y="7661"/>
                  </a:lnTo>
                  <a:lnTo>
                    <a:pt x="5599" y="8123"/>
                  </a:lnTo>
                  <a:lnTo>
                    <a:pt x="5799" y="8584"/>
                  </a:lnTo>
                  <a:lnTo>
                    <a:pt x="5999" y="9138"/>
                  </a:lnTo>
                  <a:lnTo>
                    <a:pt x="6199" y="9507"/>
                  </a:lnTo>
                  <a:lnTo>
                    <a:pt x="6299" y="10061"/>
                  </a:lnTo>
                  <a:lnTo>
                    <a:pt x="6499" y="10615"/>
                  </a:lnTo>
                  <a:lnTo>
                    <a:pt x="6599" y="11076"/>
                  </a:lnTo>
                  <a:lnTo>
                    <a:pt x="6699" y="11538"/>
                  </a:lnTo>
                  <a:lnTo>
                    <a:pt x="6999" y="12091"/>
                  </a:lnTo>
                  <a:lnTo>
                    <a:pt x="7199" y="12553"/>
                  </a:lnTo>
                  <a:lnTo>
                    <a:pt x="7399" y="13107"/>
                  </a:lnTo>
                  <a:lnTo>
                    <a:pt x="7599" y="13661"/>
                  </a:lnTo>
                  <a:lnTo>
                    <a:pt x="7799" y="14122"/>
                  </a:lnTo>
                  <a:lnTo>
                    <a:pt x="8100" y="14676"/>
                  </a:lnTo>
                  <a:lnTo>
                    <a:pt x="8299" y="15138"/>
                  </a:lnTo>
                  <a:lnTo>
                    <a:pt x="8499" y="15692"/>
                  </a:lnTo>
                  <a:lnTo>
                    <a:pt x="8699" y="16246"/>
                  </a:lnTo>
                  <a:lnTo>
                    <a:pt x="8999" y="16615"/>
                  </a:lnTo>
                  <a:lnTo>
                    <a:pt x="9399" y="17168"/>
                  </a:lnTo>
                  <a:lnTo>
                    <a:pt x="9799" y="17630"/>
                  </a:lnTo>
                  <a:lnTo>
                    <a:pt x="10199" y="17999"/>
                  </a:lnTo>
                  <a:lnTo>
                    <a:pt x="10599" y="18461"/>
                  </a:lnTo>
                  <a:lnTo>
                    <a:pt x="10999" y="18923"/>
                  </a:lnTo>
                  <a:lnTo>
                    <a:pt x="11299" y="19292"/>
                  </a:lnTo>
                  <a:lnTo>
                    <a:pt x="11699" y="19661"/>
                  </a:lnTo>
                  <a:lnTo>
                    <a:pt x="12199" y="20030"/>
                  </a:lnTo>
                  <a:lnTo>
                    <a:pt x="12799" y="20399"/>
                  </a:lnTo>
                  <a:lnTo>
                    <a:pt x="13199" y="20584"/>
                  </a:lnTo>
                  <a:lnTo>
                    <a:pt x="13799" y="20953"/>
                  </a:lnTo>
                  <a:lnTo>
                    <a:pt x="14499" y="21138"/>
                  </a:lnTo>
                  <a:lnTo>
                    <a:pt x="14899" y="21322"/>
                  </a:lnTo>
                  <a:lnTo>
                    <a:pt x="15499" y="21507"/>
                  </a:lnTo>
                  <a:lnTo>
                    <a:pt x="15999" y="21600"/>
                  </a:lnTo>
                  <a:lnTo>
                    <a:pt x="16499" y="21507"/>
                  </a:lnTo>
                  <a:lnTo>
                    <a:pt x="16799" y="21600"/>
                  </a:lnTo>
                  <a:lnTo>
                    <a:pt x="17299" y="21600"/>
                  </a:lnTo>
                  <a:lnTo>
                    <a:pt x="17699" y="21507"/>
                  </a:lnTo>
                  <a:lnTo>
                    <a:pt x="18199" y="21322"/>
                  </a:lnTo>
                  <a:lnTo>
                    <a:pt x="18499" y="21230"/>
                  </a:lnTo>
                  <a:lnTo>
                    <a:pt x="18900" y="21045"/>
                  </a:lnTo>
                  <a:lnTo>
                    <a:pt x="19199" y="20953"/>
                  </a:lnTo>
                  <a:lnTo>
                    <a:pt x="19599" y="20769"/>
                  </a:lnTo>
                  <a:lnTo>
                    <a:pt x="19699" y="20399"/>
                  </a:lnTo>
                  <a:lnTo>
                    <a:pt x="20099" y="20215"/>
                  </a:lnTo>
                  <a:lnTo>
                    <a:pt x="20299" y="19845"/>
                  </a:lnTo>
                  <a:lnTo>
                    <a:pt x="20499" y="19569"/>
                  </a:lnTo>
                  <a:lnTo>
                    <a:pt x="20799" y="19199"/>
                  </a:lnTo>
                  <a:lnTo>
                    <a:pt x="20999" y="18830"/>
                  </a:lnTo>
                  <a:lnTo>
                    <a:pt x="20999" y="18461"/>
                  </a:lnTo>
                  <a:lnTo>
                    <a:pt x="21199" y="18092"/>
                  </a:lnTo>
                  <a:lnTo>
                    <a:pt x="21299" y="17630"/>
                  </a:lnTo>
                  <a:lnTo>
                    <a:pt x="21499" y="17261"/>
                  </a:lnTo>
                  <a:lnTo>
                    <a:pt x="21499" y="16799"/>
                  </a:lnTo>
                  <a:lnTo>
                    <a:pt x="21499" y="16338"/>
                  </a:lnTo>
                  <a:lnTo>
                    <a:pt x="21600" y="15784"/>
                  </a:lnTo>
                  <a:lnTo>
                    <a:pt x="21600" y="15322"/>
                  </a:lnTo>
                  <a:lnTo>
                    <a:pt x="21600" y="14861"/>
                  </a:lnTo>
                  <a:lnTo>
                    <a:pt x="21600" y="14307"/>
                  </a:lnTo>
                  <a:lnTo>
                    <a:pt x="21499" y="13846"/>
                  </a:lnTo>
                  <a:lnTo>
                    <a:pt x="21399" y="13292"/>
                  </a:lnTo>
                  <a:lnTo>
                    <a:pt x="21299" y="12738"/>
                  </a:lnTo>
                  <a:lnTo>
                    <a:pt x="21299" y="12553"/>
                  </a:lnTo>
                  <a:lnTo>
                    <a:pt x="21099" y="12369"/>
                  </a:lnTo>
                  <a:lnTo>
                    <a:pt x="21099" y="12091"/>
                  </a:lnTo>
                  <a:lnTo>
                    <a:pt x="20999" y="11815"/>
                  </a:lnTo>
                  <a:lnTo>
                    <a:pt x="20899" y="11538"/>
                  </a:lnTo>
                  <a:lnTo>
                    <a:pt x="20899" y="11169"/>
                  </a:lnTo>
                  <a:lnTo>
                    <a:pt x="20799" y="11076"/>
                  </a:lnTo>
                  <a:lnTo>
                    <a:pt x="20699" y="10800"/>
                  </a:lnTo>
                  <a:lnTo>
                    <a:pt x="20599" y="10430"/>
                  </a:lnTo>
                  <a:lnTo>
                    <a:pt x="20499" y="10153"/>
                  </a:lnTo>
                  <a:lnTo>
                    <a:pt x="20399" y="9969"/>
                  </a:lnTo>
                  <a:lnTo>
                    <a:pt x="20299" y="9692"/>
                  </a:lnTo>
                  <a:lnTo>
                    <a:pt x="20099" y="9322"/>
                  </a:lnTo>
                  <a:lnTo>
                    <a:pt x="20099" y="9045"/>
                  </a:lnTo>
                  <a:lnTo>
                    <a:pt x="19899" y="8676"/>
                  </a:lnTo>
                  <a:lnTo>
                    <a:pt x="19699" y="8492"/>
                  </a:lnTo>
                  <a:lnTo>
                    <a:pt x="19599" y="8215"/>
                  </a:lnTo>
                  <a:lnTo>
                    <a:pt x="19499" y="7938"/>
                  </a:lnTo>
                  <a:lnTo>
                    <a:pt x="19299" y="7569"/>
                  </a:lnTo>
                  <a:lnTo>
                    <a:pt x="19099" y="7384"/>
                  </a:lnTo>
                  <a:lnTo>
                    <a:pt x="18999" y="7015"/>
                  </a:lnTo>
                  <a:lnTo>
                    <a:pt x="18799" y="6738"/>
                  </a:lnTo>
                  <a:lnTo>
                    <a:pt x="18599" y="6461"/>
                  </a:lnTo>
                  <a:lnTo>
                    <a:pt x="18499" y="6184"/>
                  </a:lnTo>
                  <a:lnTo>
                    <a:pt x="18299" y="5815"/>
                  </a:lnTo>
                  <a:lnTo>
                    <a:pt x="17999" y="5538"/>
                  </a:lnTo>
                  <a:lnTo>
                    <a:pt x="17899" y="5353"/>
                  </a:lnTo>
                  <a:lnTo>
                    <a:pt x="17699" y="4984"/>
                  </a:lnTo>
                  <a:lnTo>
                    <a:pt x="17499" y="4707"/>
                  </a:lnTo>
                  <a:lnTo>
                    <a:pt x="17199" y="4430"/>
                  </a:lnTo>
                  <a:lnTo>
                    <a:pt x="17099" y="4153"/>
                  </a:lnTo>
                  <a:lnTo>
                    <a:pt x="16799" y="3968"/>
                  </a:lnTo>
                  <a:lnTo>
                    <a:pt x="16699" y="3876"/>
                  </a:lnTo>
                  <a:lnTo>
                    <a:pt x="16699" y="3876"/>
                  </a:lnTo>
                  <a:lnTo>
                    <a:pt x="16699" y="3968"/>
                  </a:lnTo>
                  <a:lnTo>
                    <a:pt x="16899" y="4153"/>
                  </a:lnTo>
                  <a:lnTo>
                    <a:pt x="16999" y="4153"/>
                  </a:lnTo>
                  <a:lnTo>
                    <a:pt x="17099" y="4430"/>
                  </a:lnTo>
                  <a:lnTo>
                    <a:pt x="17299" y="4707"/>
                  </a:lnTo>
                  <a:lnTo>
                    <a:pt x="17499" y="4984"/>
                  </a:lnTo>
                  <a:lnTo>
                    <a:pt x="17599" y="5261"/>
                  </a:lnTo>
                  <a:lnTo>
                    <a:pt x="17799" y="5538"/>
                  </a:lnTo>
                  <a:lnTo>
                    <a:pt x="17999" y="5907"/>
                  </a:lnTo>
                  <a:lnTo>
                    <a:pt x="18199" y="6184"/>
                  </a:lnTo>
                  <a:lnTo>
                    <a:pt x="18399" y="6553"/>
                  </a:lnTo>
                  <a:lnTo>
                    <a:pt x="18599" y="6830"/>
                  </a:lnTo>
                  <a:lnTo>
                    <a:pt x="18699" y="7015"/>
                  </a:lnTo>
                  <a:lnTo>
                    <a:pt x="18799" y="7199"/>
                  </a:lnTo>
                  <a:lnTo>
                    <a:pt x="19099" y="7753"/>
                  </a:lnTo>
                  <a:lnTo>
                    <a:pt x="19399" y="8307"/>
                  </a:lnTo>
                  <a:lnTo>
                    <a:pt x="19699" y="8953"/>
                  </a:lnTo>
                  <a:lnTo>
                    <a:pt x="19999" y="9599"/>
                  </a:lnTo>
                  <a:lnTo>
                    <a:pt x="20099" y="10153"/>
                  </a:lnTo>
                  <a:lnTo>
                    <a:pt x="20299" y="10892"/>
                  </a:lnTo>
                  <a:lnTo>
                    <a:pt x="20399" y="11445"/>
                  </a:lnTo>
                  <a:lnTo>
                    <a:pt x="20599" y="12091"/>
                  </a:lnTo>
                  <a:lnTo>
                    <a:pt x="20599" y="12738"/>
                  </a:lnTo>
                  <a:lnTo>
                    <a:pt x="20699" y="13384"/>
                  </a:lnTo>
                  <a:lnTo>
                    <a:pt x="20699" y="14122"/>
                  </a:lnTo>
                  <a:lnTo>
                    <a:pt x="20599" y="14584"/>
                  </a:lnTo>
                  <a:lnTo>
                    <a:pt x="20599" y="15230"/>
                  </a:lnTo>
                  <a:lnTo>
                    <a:pt x="20499" y="15876"/>
                  </a:lnTo>
                  <a:lnTo>
                    <a:pt x="20399" y="16430"/>
                  </a:lnTo>
                  <a:lnTo>
                    <a:pt x="20399" y="16984"/>
                  </a:lnTo>
                  <a:lnTo>
                    <a:pt x="20199" y="17538"/>
                  </a:lnTo>
                  <a:lnTo>
                    <a:pt x="19999" y="17907"/>
                  </a:lnTo>
                  <a:lnTo>
                    <a:pt x="19799" y="18369"/>
                  </a:lnTo>
                  <a:lnTo>
                    <a:pt x="19499" y="18830"/>
                  </a:lnTo>
                  <a:lnTo>
                    <a:pt x="19199" y="19107"/>
                  </a:lnTo>
                  <a:lnTo>
                    <a:pt x="18900" y="19384"/>
                  </a:lnTo>
                  <a:lnTo>
                    <a:pt x="18499" y="19569"/>
                  </a:lnTo>
                  <a:lnTo>
                    <a:pt x="17999" y="19753"/>
                  </a:lnTo>
                  <a:lnTo>
                    <a:pt x="17699" y="19753"/>
                  </a:lnTo>
                  <a:lnTo>
                    <a:pt x="17199" y="19845"/>
                  </a:lnTo>
                  <a:lnTo>
                    <a:pt x="16699" y="19845"/>
                  </a:lnTo>
                  <a:lnTo>
                    <a:pt x="16200" y="19845"/>
                  </a:lnTo>
                  <a:lnTo>
                    <a:pt x="15599" y="19569"/>
                  </a:lnTo>
                  <a:lnTo>
                    <a:pt x="14999" y="19292"/>
                  </a:lnTo>
                  <a:lnTo>
                    <a:pt x="14299" y="18830"/>
                  </a:lnTo>
                  <a:lnTo>
                    <a:pt x="13699" y="18553"/>
                  </a:lnTo>
                  <a:lnTo>
                    <a:pt x="13500" y="18369"/>
                  </a:lnTo>
                  <a:lnTo>
                    <a:pt x="13299" y="18184"/>
                  </a:lnTo>
                  <a:lnTo>
                    <a:pt x="13099" y="18092"/>
                  </a:lnTo>
                  <a:lnTo>
                    <a:pt x="12899" y="17815"/>
                  </a:lnTo>
                  <a:lnTo>
                    <a:pt x="12799" y="17630"/>
                  </a:lnTo>
                  <a:lnTo>
                    <a:pt x="12499" y="17538"/>
                  </a:lnTo>
                  <a:lnTo>
                    <a:pt x="12399" y="17353"/>
                  </a:lnTo>
                  <a:lnTo>
                    <a:pt x="12199" y="17076"/>
                  </a:lnTo>
                  <a:lnTo>
                    <a:pt x="12099" y="16984"/>
                  </a:lnTo>
                  <a:lnTo>
                    <a:pt x="11899" y="16707"/>
                  </a:lnTo>
                  <a:lnTo>
                    <a:pt x="11699" y="16430"/>
                  </a:lnTo>
                  <a:lnTo>
                    <a:pt x="11499" y="16246"/>
                  </a:lnTo>
                  <a:lnTo>
                    <a:pt x="11499" y="16061"/>
                  </a:lnTo>
                  <a:lnTo>
                    <a:pt x="11299" y="15784"/>
                  </a:lnTo>
                  <a:lnTo>
                    <a:pt x="11099" y="15507"/>
                  </a:lnTo>
                  <a:lnTo>
                    <a:pt x="10999" y="15322"/>
                  </a:lnTo>
                  <a:lnTo>
                    <a:pt x="10699" y="15046"/>
                  </a:lnTo>
                  <a:lnTo>
                    <a:pt x="10599" y="14768"/>
                  </a:lnTo>
                  <a:lnTo>
                    <a:pt x="10399" y="14676"/>
                  </a:lnTo>
                  <a:lnTo>
                    <a:pt x="10299" y="14399"/>
                  </a:lnTo>
                  <a:lnTo>
                    <a:pt x="10199" y="14122"/>
                  </a:lnTo>
                  <a:lnTo>
                    <a:pt x="10099" y="13938"/>
                  </a:lnTo>
                  <a:lnTo>
                    <a:pt x="9899" y="13753"/>
                  </a:lnTo>
                  <a:lnTo>
                    <a:pt x="9699" y="13476"/>
                  </a:lnTo>
                  <a:lnTo>
                    <a:pt x="9699" y="13292"/>
                  </a:lnTo>
                  <a:lnTo>
                    <a:pt x="9699" y="13107"/>
                  </a:lnTo>
                  <a:lnTo>
                    <a:pt x="9499" y="12830"/>
                  </a:lnTo>
                  <a:lnTo>
                    <a:pt x="9499" y="12646"/>
                  </a:lnTo>
                  <a:lnTo>
                    <a:pt x="9299" y="12461"/>
                  </a:lnTo>
                  <a:lnTo>
                    <a:pt x="9299" y="12276"/>
                  </a:lnTo>
                  <a:lnTo>
                    <a:pt x="9199" y="12091"/>
                  </a:lnTo>
                  <a:lnTo>
                    <a:pt x="9099" y="11907"/>
                  </a:lnTo>
                  <a:lnTo>
                    <a:pt x="8999" y="11815"/>
                  </a:lnTo>
                  <a:lnTo>
                    <a:pt x="8999" y="11630"/>
                  </a:lnTo>
                  <a:lnTo>
                    <a:pt x="8999" y="11445"/>
                  </a:lnTo>
                  <a:lnTo>
                    <a:pt x="8799" y="11169"/>
                  </a:lnTo>
                  <a:lnTo>
                    <a:pt x="8599" y="10984"/>
                  </a:lnTo>
                  <a:lnTo>
                    <a:pt x="8499" y="10615"/>
                  </a:lnTo>
                  <a:lnTo>
                    <a:pt x="8399" y="10430"/>
                  </a:lnTo>
                  <a:lnTo>
                    <a:pt x="8299" y="10061"/>
                  </a:lnTo>
                  <a:lnTo>
                    <a:pt x="8199" y="9784"/>
                  </a:lnTo>
                  <a:lnTo>
                    <a:pt x="8100" y="9415"/>
                  </a:lnTo>
                  <a:lnTo>
                    <a:pt x="7999" y="9138"/>
                  </a:lnTo>
                  <a:lnTo>
                    <a:pt x="7999" y="8953"/>
                  </a:lnTo>
                  <a:lnTo>
                    <a:pt x="7899" y="8676"/>
                  </a:lnTo>
                  <a:lnTo>
                    <a:pt x="7899" y="8584"/>
                  </a:lnTo>
                  <a:lnTo>
                    <a:pt x="7799" y="8492"/>
                  </a:lnTo>
                  <a:lnTo>
                    <a:pt x="7899" y="8307"/>
                  </a:lnTo>
                  <a:lnTo>
                    <a:pt x="7899" y="8215"/>
                  </a:lnTo>
                  <a:lnTo>
                    <a:pt x="7899" y="8215"/>
                  </a:lnTo>
                  <a:lnTo>
                    <a:pt x="7899" y="8123"/>
                  </a:lnTo>
                  <a:lnTo>
                    <a:pt x="7899" y="8123"/>
                  </a:lnTo>
                  <a:lnTo>
                    <a:pt x="7799" y="8123"/>
                  </a:lnTo>
                  <a:lnTo>
                    <a:pt x="7799" y="8123"/>
                  </a:lnTo>
                  <a:lnTo>
                    <a:pt x="7799" y="8123"/>
                  </a:lnTo>
                  <a:lnTo>
                    <a:pt x="7799" y="8123"/>
                  </a:lnTo>
                  <a:lnTo>
                    <a:pt x="7999" y="8123"/>
                  </a:lnTo>
                  <a:lnTo>
                    <a:pt x="8199" y="8307"/>
                  </a:lnTo>
                  <a:lnTo>
                    <a:pt x="8499" y="8492"/>
                  </a:lnTo>
                  <a:lnTo>
                    <a:pt x="8599" y="8769"/>
                  </a:lnTo>
                  <a:lnTo>
                    <a:pt x="8999" y="8861"/>
                  </a:lnTo>
                  <a:lnTo>
                    <a:pt x="9199" y="9138"/>
                  </a:lnTo>
                  <a:lnTo>
                    <a:pt x="9499" y="9322"/>
                  </a:lnTo>
                  <a:lnTo>
                    <a:pt x="9699" y="9599"/>
                  </a:lnTo>
                  <a:lnTo>
                    <a:pt x="9999" y="9784"/>
                  </a:lnTo>
                  <a:lnTo>
                    <a:pt x="10199" y="9969"/>
                  </a:lnTo>
                  <a:lnTo>
                    <a:pt x="10499" y="10061"/>
                  </a:lnTo>
                  <a:lnTo>
                    <a:pt x="10599" y="10153"/>
                  </a:lnTo>
                  <a:lnTo>
                    <a:pt x="10699" y="10153"/>
                  </a:lnTo>
                  <a:lnTo>
                    <a:pt x="10800" y="10245"/>
                  </a:lnTo>
                  <a:lnTo>
                    <a:pt x="10899" y="10153"/>
                  </a:lnTo>
                  <a:lnTo>
                    <a:pt x="10999" y="9969"/>
                  </a:lnTo>
                  <a:lnTo>
                    <a:pt x="10999" y="9692"/>
                  </a:lnTo>
                  <a:lnTo>
                    <a:pt x="10999" y="9507"/>
                  </a:lnTo>
                  <a:lnTo>
                    <a:pt x="10800" y="9322"/>
                  </a:lnTo>
                  <a:lnTo>
                    <a:pt x="10599" y="9045"/>
                  </a:lnTo>
                  <a:lnTo>
                    <a:pt x="10499" y="8861"/>
                  </a:lnTo>
                  <a:lnTo>
                    <a:pt x="10199" y="8676"/>
                  </a:lnTo>
                  <a:lnTo>
                    <a:pt x="10099" y="8492"/>
                  </a:lnTo>
                  <a:lnTo>
                    <a:pt x="9799" y="8399"/>
                  </a:lnTo>
                  <a:lnTo>
                    <a:pt x="9499" y="8123"/>
                  </a:lnTo>
                  <a:lnTo>
                    <a:pt x="9299" y="7938"/>
                  </a:lnTo>
                  <a:lnTo>
                    <a:pt x="8899" y="7753"/>
                  </a:lnTo>
                  <a:lnTo>
                    <a:pt x="8699" y="7569"/>
                  </a:lnTo>
                  <a:lnTo>
                    <a:pt x="8299" y="7384"/>
                  </a:lnTo>
                  <a:lnTo>
                    <a:pt x="8199" y="7384"/>
                  </a:lnTo>
                  <a:lnTo>
                    <a:pt x="7899" y="7107"/>
                  </a:lnTo>
                  <a:lnTo>
                    <a:pt x="7799" y="6830"/>
                  </a:lnTo>
                </a:path>
              </a:pathLst>
            </a:custGeom>
            <a:solidFill>
              <a:schemeClr val="folHlink">
                <a:alpha val="100000"/>
              </a:schemeClr>
            </a:solidFill>
            <a:ln w="9525">
              <a:noFill/>
            </a:ln>
          </p:spPr>
          <p:txBody>
            <a:bodyPr/>
            <a:lstStyle/>
            <a:p>
              <a:endParaRPr lang="en-US"/>
            </a:p>
          </p:txBody>
        </p:sp>
        <p:sp>
          <p:nvSpPr>
            <p:cNvPr id="2058" name="未知"/>
            <p:cNvSpPr>
              <a:spLocks noChangeAspect="1"/>
            </p:cNvSpPr>
            <p:nvPr/>
          </p:nvSpPr>
          <p:spPr>
            <a:xfrm>
              <a:off x="592" y="513"/>
              <a:ext cx="163" cy="530"/>
            </a:xfrm>
            <a:custGeom>
              <a:avLst/>
              <a:gdLst/>
              <a:ahLst/>
              <a:cxnLst>
                <a:cxn ang="0">
                  <a:pos x="156" y="181"/>
                </a:cxn>
                <a:cxn ang="0">
                  <a:pos x="156" y="163"/>
                </a:cxn>
                <a:cxn ang="0">
                  <a:pos x="156" y="143"/>
                </a:cxn>
                <a:cxn ang="0">
                  <a:pos x="156" y="122"/>
                </a:cxn>
                <a:cxn ang="0">
                  <a:pos x="156" y="100"/>
                </a:cxn>
                <a:cxn ang="0">
                  <a:pos x="156" y="79"/>
                </a:cxn>
                <a:cxn ang="0">
                  <a:pos x="154" y="57"/>
                </a:cxn>
                <a:cxn ang="0">
                  <a:pos x="149" y="38"/>
                </a:cxn>
                <a:cxn ang="0">
                  <a:pos x="138" y="20"/>
                </a:cxn>
                <a:cxn ang="0">
                  <a:pos x="127" y="11"/>
                </a:cxn>
                <a:cxn ang="0">
                  <a:pos x="109" y="0"/>
                </a:cxn>
                <a:cxn ang="0">
                  <a:pos x="100" y="2"/>
                </a:cxn>
                <a:cxn ang="0">
                  <a:pos x="93" y="16"/>
                </a:cxn>
                <a:cxn ang="0">
                  <a:pos x="86" y="34"/>
                </a:cxn>
                <a:cxn ang="0">
                  <a:pos x="88" y="61"/>
                </a:cxn>
                <a:cxn ang="0">
                  <a:pos x="91" y="93"/>
                </a:cxn>
                <a:cxn ang="0">
                  <a:pos x="95" y="125"/>
                </a:cxn>
                <a:cxn ang="0">
                  <a:pos x="100" y="159"/>
                </a:cxn>
                <a:cxn ang="0">
                  <a:pos x="104" y="192"/>
                </a:cxn>
                <a:cxn ang="0">
                  <a:pos x="109" y="222"/>
                </a:cxn>
                <a:cxn ang="0">
                  <a:pos x="115" y="251"/>
                </a:cxn>
                <a:cxn ang="0">
                  <a:pos x="118" y="276"/>
                </a:cxn>
                <a:cxn ang="0">
                  <a:pos x="122" y="308"/>
                </a:cxn>
                <a:cxn ang="0">
                  <a:pos x="125" y="335"/>
                </a:cxn>
                <a:cxn ang="0">
                  <a:pos x="122" y="362"/>
                </a:cxn>
                <a:cxn ang="0">
                  <a:pos x="118" y="383"/>
                </a:cxn>
                <a:cxn ang="0">
                  <a:pos x="115" y="405"/>
                </a:cxn>
                <a:cxn ang="0">
                  <a:pos x="106" y="421"/>
                </a:cxn>
                <a:cxn ang="0">
                  <a:pos x="97" y="439"/>
                </a:cxn>
                <a:cxn ang="0">
                  <a:pos x="86" y="453"/>
                </a:cxn>
                <a:cxn ang="0">
                  <a:pos x="70" y="469"/>
                </a:cxn>
                <a:cxn ang="0">
                  <a:pos x="57" y="482"/>
                </a:cxn>
                <a:cxn ang="0">
                  <a:pos x="43" y="494"/>
                </a:cxn>
                <a:cxn ang="0">
                  <a:pos x="27" y="505"/>
                </a:cxn>
                <a:cxn ang="0">
                  <a:pos x="14" y="516"/>
                </a:cxn>
                <a:cxn ang="0">
                  <a:pos x="5" y="525"/>
                </a:cxn>
                <a:cxn ang="0">
                  <a:pos x="0" y="530"/>
                </a:cxn>
                <a:cxn ang="0">
                  <a:pos x="9" y="521"/>
                </a:cxn>
                <a:cxn ang="0">
                  <a:pos x="27" y="507"/>
                </a:cxn>
                <a:cxn ang="0">
                  <a:pos x="45" y="498"/>
                </a:cxn>
                <a:cxn ang="0">
                  <a:pos x="63" y="487"/>
                </a:cxn>
                <a:cxn ang="0">
                  <a:pos x="79" y="478"/>
                </a:cxn>
                <a:cxn ang="0">
                  <a:pos x="95" y="464"/>
                </a:cxn>
                <a:cxn ang="0">
                  <a:pos x="113" y="451"/>
                </a:cxn>
                <a:cxn ang="0">
                  <a:pos x="127" y="439"/>
                </a:cxn>
                <a:cxn ang="0">
                  <a:pos x="143" y="419"/>
                </a:cxn>
                <a:cxn ang="0">
                  <a:pos x="152" y="399"/>
                </a:cxn>
                <a:cxn ang="0">
                  <a:pos x="156" y="378"/>
                </a:cxn>
                <a:cxn ang="0">
                  <a:pos x="158" y="360"/>
                </a:cxn>
                <a:cxn ang="0">
                  <a:pos x="161" y="344"/>
                </a:cxn>
                <a:cxn ang="0">
                  <a:pos x="161" y="326"/>
                </a:cxn>
                <a:cxn ang="0">
                  <a:pos x="163" y="308"/>
                </a:cxn>
                <a:cxn ang="0">
                  <a:pos x="161" y="290"/>
                </a:cxn>
                <a:cxn ang="0">
                  <a:pos x="161" y="274"/>
                </a:cxn>
                <a:cxn ang="0">
                  <a:pos x="161" y="258"/>
                </a:cxn>
                <a:cxn ang="0">
                  <a:pos x="158" y="242"/>
                </a:cxn>
                <a:cxn ang="0">
                  <a:pos x="156" y="224"/>
                </a:cxn>
                <a:cxn ang="0">
                  <a:pos x="154" y="208"/>
                </a:cxn>
                <a:cxn ang="0">
                  <a:pos x="156" y="192"/>
                </a:cxn>
              </a:cxnLst>
              <a:rect l="0" t="0" r="0" b="0"/>
              <a:pathLst>
                <a:path w="21600" h="21600">
                  <a:moveTo>
                    <a:pt x="20699" y="7845"/>
                  </a:moveTo>
                  <a:lnTo>
                    <a:pt x="20399" y="7661"/>
                  </a:lnTo>
                  <a:lnTo>
                    <a:pt x="20699" y="7384"/>
                  </a:lnTo>
                  <a:lnTo>
                    <a:pt x="20399" y="7199"/>
                  </a:lnTo>
                  <a:lnTo>
                    <a:pt x="20699" y="6923"/>
                  </a:lnTo>
                  <a:lnTo>
                    <a:pt x="20699" y="6645"/>
                  </a:lnTo>
                  <a:lnTo>
                    <a:pt x="20699" y="6461"/>
                  </a:lnTo>
                  <a:lnTo>
                    <a:pt x="20699" y="6092"/>
                  </a:lnTo>
                  <a:lnTo>
                    <a:pt x="20699" y="5815"/>
                  </a:lnTo>
                  <a:lnTo>
                    <a:pt x="20999" y="5538"/>
                  </a:lnTo>
                  <a:lnTo>
                    <a:pt x="20999" y="5261"/>
                  </a:lnTo>
                  <a:lnTo>
                    <a:pt x="20699" y="4984"/>
                  </a:lnTo>
                  <a:lnTo>
                    <a:pt x="20999" y="4707"/>
                  </a:lnTo>
                  <a:lnTo>
                    <a:pt x="20999" y="4338"/>
                  </a:lnTo>
                  <a:lnTo>
                    <a:pt x="20699" y="4061"/>
                  </a:lnTo>
                  <a:lnTo>
                    <a:pt x="20999" y="3784"/>
                  </a:lnTo>
                  <a:lnTo>
                    <a:pt x="20999" y="3507"/>
                  </a:lnTo>
                  <a:lnTo>
                    <a:pt x="20699" y="3230"/>
                  </a:lnTo>
                  <a:lnTo>
                    <a:pt x="20399" y="2861"/>
                  </a:lnTo>
                  <a:lnTo>
                    <a:pt x="20399" y="2584"/>
                  </a:lnTo>
                  <a:lnTo>
                    <a:pt x="20399" y="2307"/>
                  </a:lnTo>
                  <a:lnTo>
                    <a:pt x="20099" y="2122"/>
                  </a:lnTo>
                  <a:lnTo>
                    <a:pt x="19799" y="1846"/>
                  </a:lnTo>
                  <a:lnTo>
                    <a:pt x="19799" y="1569"/>
                  </a:lnTo>
                  <a:lnTo>
                    <a:pt x="19199" y="1291"/>
                  </a:lnTo>
                  <a:lnTo>
                    <a:pt x="18599" y="1107"/>
                  </a:lnTo>
                  <a:lnTo>
                    <a:pt x="18299" y="830"/>
                  </a:lnTo>
                  <a:lnTo>
                    <a:pt x="17999" y="738"/>
                  </a:lnTo>
                  <a:lnTo>
                    <a:pt x="17099" y="645"/>
                  </a:lnTo>
                  <a:lnTo>
                    <a:pt x="16799" y="461"/>
                  </a:lnTo>
                  <a:lnTo>
                    <a:pt x="15899" y="276"/>
                  </a:lnTo>
                  <a:lnTo>
                    <a:pt x="15299" y="184"/>
                  </a:lnTo>
                  <a:lnTo>
                    <a:pt x="14399" y="0"/>
                  </a:lnTo>
                  <a:lnTo>
                    <a:pt x="14099" y="92"/>
                  </a:lnTo>
                  <a:lnTo>
                    <a:pt x="13799" y="92"/>
                  </a:lnTo>
                  <a:lnTo>
                    <a:pt x="13199" y="92"/>
                  </a:lnTo>
                  <a:lnTo>
                    <a:pt x="12899" y="184"/>
                  </a:lnTo>
                  <a:lnTo>
                    <a:pt x="12599" y="461"/>
                  </a:lnTo>
                  <a:lnTo>
                    <a:pt x="12299" y="645"/>
                  </a:lnTo>
                  <a:lnTo>
                    <a:pt x="11999" y="830"/>
                  </a:lnTo>
                  <a:lnTo>
                    <a:pt x="11699" y="1107"/>
                  </a:lnTo>
                  <a:lnTo>
                    <a:pt x="11399" y="1384"/>
                  </a:lnTo>
                  <a:lnTo>
                    <a:pt x="11399" y="1753"/>
                  </a:lnTo>
                  <a:lnTo>
                    <a:pt x="11399" y="2122"/>
                  </a:lnTo>
                  <a:lnTo>
                    <a:pt x="11699" y="2492"/>
                  </a:lnTo>
                  <a:lnTo>
                    <a:pt x="11699" y="2861"/>
                  </a:lnTo>
                  <a:lnTo>
                    <a:pt x="11699" y="3230"/>
                  </a:lnTo>
                  <a:lnTo>
                    <a:pt x="11999" y="3784"/>
                  </a:lnTo>
                  <a:lnTo>
                    <a:pt x="11999" y="4246"/>
                  </a:lnTo>
                  <a:lnTo>
                    <a:pt x="12299" y="4615"/>
                  </a:lnTo>
                  <a:lnTo>
                    <a:pt x="12599" y="5076"/>
                  </a:lnTo>
                  <a:lnTo>
                    <a:pt x="12899" y="5630"/>
                  </a:lnTo>
                  <a:lnTo>
                    <a:pt x="12899" y="5999"/>
                  </a:lnTo>
                  <a:lnTo>
                    <a:pt x="13199" y="6461"/>
                  </a:lnTo>
                  <a:lnTo>
                    <a:pt x="13199" y="7015"/>
                  </a:lnTo>
                  <a:lnTo>
                    <a:pt x="13500" y="7384"/>
                  </a:lnTo>
                  <a:lnTo>
                    <a:pt x="13799" y="7845"/>
                  </a:lnTo>
                  <a:lnTo>
                    <a:pt x="14099" y="8215"/>
                  </a:lnTo>
                  <a:lnTo>
                    <a:pt x="14399" y="8861"/>
                  </a:lnTo>
                  <a:lnTo>
                    <a:pt x="14399" y="9045"/>
                  </a:lnTo>
                  <a:lnTo>
                    <a:pt x="14699" y="9507"/>
                  </a:lnTo>
                  <a:lnTo>
                    <a:pt x="14999" y="9876"/>
                  </a:lnTo>
                  <a:lnTo>
                    <a:pt x="15299" y="10245"/>
                  </a:lnTo>
                  <a:lnTo>
                    <a:pt x="14999" y="10522"/>
                  </a:lnTo>
                  <a:lnTo>
                    <a:pt x="15299" y="10707"/>
                  </a:lnTo>
                  <a:lnTo>
                    <a:pt x="15599" y="11261"/>
                  </a:lnTo>
                  <a:lnTo>
                    <a:pt x="15599" y="11722"/>
                  </a:lnTo>
                  <a:lnTo>
                    <a:pt x="15899" y="12091"/>
                  </a:lnTo>
                  <a:lnTo>
                    <a:pt x="16200" y="12553"/>
                  </a:lnTo>
                  <a:lnTo>
                    <a:pt x="16200" y="12922"/>
                  </a:lnTo>
                  <a:lnTo>
                    <a:pt x="16200" y="13384"/>
                  </a:lnTo>
                  <a:lnTo>
                    <a:pt x="16499" y="13661"/>
                  </a:lnTo>
                  <a:lnTo>
                    <a:pt x="16499" y="14030"/>
                  </a:lnTo>
                  <a:lnTo>
                    <a:pt x="16499" y="14399"/>
                  </a:lnTo>
                  <a:lnTo>
                    <a:pt x="16200" y="14768"/>
                  </a:lnTo>
                  <a:lnTo>
                    <a:pt x="16200" y="15046"/>
                  </a:lnTo>
                  <a:lnTo>
                    <a:pt x="15899" y="15322"/>
                  </a:lnTo>
                  <a:lnTo>
                    <a:pt x="15599" y="15599"/>
                  </a:lnTo>
                  <a:lnTo>
                    <a:pt x="15599" y="15876"/>
                  </a:lnTo>
                  <a:lnTo>
                    <a:pt x="15299" y="16153"/>
                  </a:lnTo>
                  <a:lnTo>
                    <a:pt x="15299" y="16522"/>
                  </a:lnTo>
                  <a:lnTo>
                    <a:pt x="14699" y="16615"/>
                  </a:lnTo>
                  <a:lnTo>
                    <a:pt x="14399" y="16892"/>
                  </a:lnTo>
                  <a:lnTo>
                    <a:pt x="14099" y="17168"/>
                  </a:lnTo>
                  <a:lnTo>
                    <a:pt x="13799" y="17445"/>
                  </a:lnTo>
                  <a:lnTo>
                    <a:pt x="13500" y="17630"/>
                  </a:lnTo>
                  <a:lnTo>
                    <a:pt x="12899" y="17907"/>
                  </a:lnTo>
                  <a:lnTo>
                    <a:pt x="11999" y="18092"/>
                  </a:lnTo>
                  <a:lnTo>
                    <a:pt x="11699" y="18369"/>
                  </a:lnTo>
                  <a:lnTo>
                    <a:pt x="11399" y="18461"/>
                  </a:lnTo>
                  <a:lnTo>
                    <a:pt x="10800" y="18645"/>
                  </a:lnTo>
                  <a:lnTo>
                    <a:pt x="9899" y="18923"/>
                  </a:lnTo>
                  <a:lnTo>
                    <a:pt x="9299" y="19107"/>
                  </a:lnTo>
                  <a:lnTo>
                    <a:pt x="8699" y="19292"/>
                  </a:lnTo>
                  <a:lnTo>
                    <a:pt x="7799" y="19569"/>
                  </a:lnTo>
                  <a:lnTo>
                    <a:pt x="7499" y="19661"/>
                  </a:lnTo>
                  <a:lnTo>
                    <a:pt x="6599" y="19938"/>
                  </a:lnTo>
                  <a:lnTo>
                    <a:pt x="5999" y="20030"/>
                  </a:lnTo>
                  <a:lnTo>
                    <a:pt x="5699" y="20122"/>
                  </a:lnTo>
                  <a:lnTo>
                    <a:pt x="5099" y="20307"/>
                  </a:lnTo>
                  <a:lnTo>
                    <a:pt x="4199" y="20399"/>
                  </a:lnTo>
                  <a:lnTo>
                    <a:pt x="3599" y="20584"/>
                  </a:lnTo>
                  <a:lnTo>
                    <a:pt x="3299" y="20676"/>
                  </a:lnTo>
                  <a:lnTo>
                    <a:pt x="2700" y="20861"/>
                  </a:lnTo>
                  <a:lnTo>
                    <a:pt x="1799" y="21045"/>
                  </a:lnTo>
                  <a:lnTo>
                    <a:pt x="1499" y="21230"/>
                  </a:lnTo>
                  <a:lnTo>
                    <a:pt x="899" y="21322"/>
                  </a:lnTo>
                  <a:lnTo>
                    <a:pt x="599" y="21415"/>
                  </a:lnTo>
                  <a:lnTo>
                    <a:pt x="0" y="21507"/>
                  </a:lnTo>
                  <a:lnTo>
                    <a:pt x="0" y="21600"/>
                  </a:lnTo>
                  <a:lnTo>
                    <a:pt x="0" y="21600"/>
                  </a:lnTo>
                  <a:lnTo>
                    <a:pt x="0" y="21507"/>
                  </a:lnTo>
                  <a:lnTo>
                    <a:pt x="299" y="21415"/>
                  </a:lnTo>
                  <a:lnTo>
                    <a:pt x="1199" y="21230"/>
                  </a:lnTo>
                  <a:lnTo>
                    <a:pt x="1799" y="21045"/>
                  </a:lnTo>
                  <a:lnTo>
                    <a:pt x="2700" y="20861"/>
                  </a:lnTo>
                  <a:lnTo>
                    <a:pt x="3599" y="20676"/>
                  </a:lnTo>
                  <a:lnTo>
                    <a:pt x="4199" y="20492"/>
                  </a:lnTo>
                  <a:lnTo>
                    <a:pt x="5099" y="20492"/>
                  </a:lnTo>
                  <a:lnTo>
                    <a:pt x="5999" y="20307"/>
                  </a:lnTo>
                  <a:lnTo>
                    <a:pt x="6899" y="20215"/>
                  </a:lnTo>
                  <a:lnTo>
                    <a:pt x="7799" y="20030"/>
                  </a:lnTo>
                  <a:lnTo>
                    <a:pt x="8399" y="19845"/>
                  </a:lnTo>
                  <a:lnTo>
                    <a:pt x="9299" y="19753"/>
                  </a:lnTo>
                  <a:lnTo>
                    <a:pt x="9899" y="19569"/>
                  </a:lnTo>
                  <a:lnTo>
                    <a:pt x="10499" y="19476"/>
                  </a:lnTo>
                  <a:lnTo>
                    <a:pt x="11399" y="19199"/>
                  </a:lnTo>
                  <a:lnTo>
                    <a:pt x="12299" y="19015"/>
                  </a:lnTo>
                  <a:lnTo>
                    <a:pt x="12599" y="18923"/>
                  </a:lnTo>
                  <a:lnTo>
                    <a:pt x="13799" y="18738"/>
                  </a:lnTo>
                  <a:lnTo>
                    <a:pt x="14699" y="18553"/>
                  </a:lnTo>
                  <a:lnTo>
                    <a:pt x="14999" y="18369"/>
                  </a:lnTo>
                  <a:lnTo>
                    <a:pt x="15899" y="18184"/>
                  </a:lnTo>
                  <a:lnTo>
                    <a:pt x="16799" y="17999"/>
                  </a:lnTo>
                  <a:lnTo>
                    <a:pt x="16799" y="17907"/>
                  </a:lnTo>
                  <a:lnTo>
                    <a:pt x="17699" y="17630"/>
                  </a:lnTo>
                  <a:lnTo>
                    <a:pt x="17999" y="17353"/>
                  </a:lnTo>
                  <a:lnTo>
                    <a:pt x="18900" y="17076"/>
                  </a:lnTo>
                  <a:lnTo>
                    <a:pt x="19199" y="16892"/>
                  </a:lnTo>
                  <a:lnTo>
                    <a:pt x="19799" y="16615"/>
                  </a:lnTo>
                  <a:lnTo>
                    <a:pt x="20099" y="16246"/>
                  </a:lnTo>
                  <a:lnTo>
                    <a:pt x="20099" y="16061"/>
                  </a:lnTo>
                  <a:lnTo>
                    <a:pt x="20699" y="15784"/>
                  </a:lnTo>
                  <a:lnTo>
                    <a:pt x="20699" y="15415"/>
                  </a:lnTo>
                  <a:lnTo>
                    <a:pt x="20999" y="14953"/>
                  </a:lnTo>
                  <a:lnTo>
                    <a:pt x="20999" y="14768"/>
                  </a:lnTo>
                  <a:lnTo>
                    <a:pt x="20999" y="14676"/>
                  </a:lnTo>
                  <a:lnTo>
                    <a:pt x="20999" y="14492"/>
                  </a:lnTo>
                  <a:lnTo>
                    <a:pt x="20999" y="14215"/>
                  </a:lnTo>
                  <a:lnTo>
                    <a:pt x="21299" y="14030"/>
                  </a:lnTo>
                  <a:lnTo>
                    <a:pt x="21299" y="13753"/>
                  </a:lnTo>
                  <a:lnTo>
                    <a:pt x="21299" y="13569"/>
                  </a:lnTo>
                  <a:lnTo>
                    <a:pt x="21299" y="13292"/>
                  </a:lnTo>
                  <a:lnTo>
                    <a:pt x="21299" y="13107"/>
                  </a:lnTo>
                  <a:lnTo>
                    <a:pt x="21299" y="12922"/>
                  </a:lnTo>
                  <a:lnTo>
                    <a:pt x="21600" y="12553"/>
                  </a:lnTo>
                  <a:lnTo>
                    <a:pt x="21299" y="12369"/>
                  </a:lnTo>
                  <a:lnTo>
                    <a:pt x="21600" y="12091"/>
                  </a:lnTo>
                  <a:lnTo>
                    <a:pt x="21299" y="11815"/>
                  </a:lnTo>
                  <a:lnTo>
                    <a:pt x="20999" y="11538"/>
                  </a:lnTo>
                  <a:lnTo>
                    <a:pt x="21299" y="11445"/>
                  </a:lnTo>
                  <a:lnTo>
                    <a:pt x="21299" y="11169"/>
                  </a:lnTo>
                  <a:lnTo>
                    <a:pt x="21299" y="10892"/>
                  </a:lnTo>
                  <a:lnTo>
                    <a:pt x="20999" y="10707"/>
                  </a:lnTo>
                  <a:lnTo>
                    <a:pt x="21299" y="10522"/>
                  </a:lnTo>
                  <a:lnTo>
                    <a:pt x="20999" y="10245"/>
                  </a:lnTo>
                  <a:lnTo>
                    <a:pt x="21299" y="9969"/>
                  </a:lnTo>
                  <a:lnTo>
                    <a:pt x="20999" y="9876"/>
                  </a:lnTo>
                  <a:lnTo>
                    <a:pt x="20999" y="9599"/>
                  </a:lnTo>
                  <a:lnTo>
                    <a:pt x="20699" y="9322"/>
                  </a:lnTo>
                  <a:lnTo>
                    <a:pt x="20699" y="9138"/>
                  </a:lnTo>
                  <a:lnTo>
                    <a:pt x="20699" y="8861"/>
                  </a:lnTo>
                  <a:lnTo>
                    <a:pt x="20699" y="8676"/>
                  </a:lnTo>
                  <a:lnTo>
                    <a:pt x="20399" y="8492"/>
                  </a:lnTo>
                  <a:lnTo>
                    <a:pt x="20699" y="8307"/>
                  </a:lnTo>
                  <a:lnTo>
                    <a:pt x="20399" y="8030"/>
                  </a:lnTo>
                  <a:lnTo>
                    <a:pt x="20699" y="7845"/>
                  </a:lnTo>
                </a:path>
              </a:pathLst>
            </a:custGeom>
            <a:solidFill>
              <a:schemeClr val="folHlink">
                <a:alpha val="100000"/>
              </a:schemeClr>
            </a:solidFill>
            <a:ln w="9525">
              <a:noFill/>
            </a:ln>
          </p:spPr>
          <p:txBody>
            <a:bodyPr/>
            <a:lstStyle/>
            <a:p>
              <a:endParaRPr lang="en-US"/>
            </a:p>
          </p:txBody>
        </p:sp>
        <p:sp>
          <p:nvSpPr>
            <p:cNvPr id="2059" name="未知"/>
            <p:cNvSpPr>
              <a:spLocks noChangeAspect="1"/>
            </p:cNvSpPr>
            <p:nvPr/>
          </p:nvSpPr>
          <p:spPr>
            <a:xfrm>
              <a:off x="297" y="499"/>
              <a:ext cx="352" cy="408"/>
            </a:xfrm>
            <a:custGeom>
              <a:avLst/>
              <a:gdLst/>
              <a:ahLst/>
              <a:cxnLst>
                <a:cxn ang="0">
                  <a:pos x="179" y="34"/>
                </a:cxn>
                <a:cxn ang="0">
                  <a:pos x="157" y="48"/>
                </a:cxn>
                <a:cxn ang="0">
                  <a:pos x="132" y="61"/>
                </a:cxn>
                <a:cxn ang="0">
                  <a:pos x="104" y="75"/>
                </a:cxn>
                <a:cxn ang="0">
                  <a:pos x="79" y="91"/>
                </a:cxn>
                <a:cxn ang="0">
                  <a:pos x="54" y="104"/>
                </a:cxn>
                <a:cxn ang="0">
                  <a:pos x="30" y="118"/>
                </a:cxn>
                <a:cxn ang="0">
                  <a:pos x="7" y="134"/>
                </a:cxn>
                <a:cxn ang="0">
                  <a:pos x="7" y="136"/>
                </a:cxn>
                <a:cxn ang="0">
                  <a:pos x="34" y="129"/>
                </a:cxn>
                <a:cxn ang="0">
                  <a:pos x="68" y="118"/>
                </a:cxn>
                <a:cxn ang="0">
                  <a:pos x="98" y="107"/>
                </a:cxn>
                <a:cxn ang="0">
                  <a:pos x="116" y="93"/>
                </a:cxn>
                <a:cxn ang="0">
                  <a:pos x="134" y="77"/>
                </a:cxn>
                <a:cxn ang="0">
                  <a:pos x="159" y="63"/>
                </a:cxn>
                <a:cxn ang="0">
                  <a:pos x="182" y="52"/>
                </a:cxn>
                <a:cxn ang="0">
                  <a:pos x="204" y="43"/>
                </a:cxn>
                <a:cxn ang="0">
                  <a:pos x="229" y="39"/>
                </a:cxn>
                <a:cxn ang="0">
                  <a:pos x="248" y="39"/>
                </a:cxn>
                <a:cxn ang="0">
                  <a:pos x="266" y="48"/>
                </a:cxn>
                <a:cxn ang="0">
                  <a:pos x="282" y="73"/>
                </a:cxn>
                <a:cxn ang="0">
                  <a:pos x="295" y="102"/>
                </a:cxn>
                <a:cxn ang="0">
                  <a:pos x="302" y="134"/>
                </a:cxn>
                <a:cxn ang="0">
                  <a:pos x="307" y="168"/>
                </a:cxn>
                <a:cxn ang="0">
                  <a:pos x="307" y="202"/>
                </a:cxn>
                <a:cxn ang="0">
                  <a:pos x="304" y="231"/>
                </a:cxn>
                <a:cxn ang="0">
                  <a:pos x="300" y="263"/>
                </a:cxn>
                <a:cxn ang="0">
                  <a:pos x="295" y="292"/>
                </a:cxn>
                <a:cxn ang="0">
                  <a:pos x="284" y="290"/>
                </a:cxn>
                <a:cxn ang="0">
                  <a:pos x="254" y="263"/>
                </a:cxn>
                <a:cxn ang="0">
                  <a:pos x="223" y="238"/>
                </a:cxn>
                <a:cxn ang="0">
                  <a:pos x="207" y="240"/>
                </a:cxn>
                <a:cxn ang="0">
                  <a:pos x="218" y="281"/>
                </a:cxn>
                <a:cxn ang="0">
                  <a:pos x="238" y="311"/>
                </a:cxn>
                <a:cxn ang="0">
                  <a:pos x="263" y="340"/>
                </a:cxn>
                <a:cxn ang="0">
                  <a:pos x="279" y="369"/>
                </a:cxn>
                <a:cxn ang="0">
                  <a:pos x="295" y="394"/>
                </a:cxn>
                <a:cxn ang="0">
                  <a:pos x="318" y="406"/>
                </a:cxn>
                <a:cxn ang="0">
                  <a:pos x="345" y="406"/>
                </a:cxn>
                <a:cxn ang="0">
                  <a:pos x="352" y="403"/>
                </a:cxn>
                <a:cxn ang="0">
                  <a:pos x="347" y="381"/>
                </a:cxn>
                <a:cxn ang="0">
                  <a:pos x="347" y="340"/>
                </a:cxn>
                <a:cxn ang="0">
                  <a:pos x="350" y="301"/>
                </a:cxn>
                <a:cxn ang="0">
                  <a:pos x="350" y="267"/>
                </a:cxn>
                <a:cxn ang="0">
                  <a:pos x="350" y="245"/>
                </a:cxn>
                <a:cxn ang="0">
                  <a:pos x="347" y="227"/>
                </a:cxn>
                <a:cxn ang="0">
                  <a:pos x="345" y="206"/>
                </a:cxn>
                <a:cxn ang="0">
                  <a:pos x="343" y="184"/>
                </a:cxn>
                <a:cxn ang="0">
                  <a:pos x="341" y="161"/>
                </a:cxn>
                <a:cxn ang="0">
                  <a:pos x="338" y="138"/>
                </a:cxn>
                <a:cxn ang="0">
                  <a:pos x="334" y="113"/>
                </a:cxn>
                <a:cxn ang="0">
                  <a:pos x="332" y="91"/>
                </a:cxn>
                <a:cxn ang="0">
                  <a:pos x="311" y="36"/>
                </a:cxn>
                <a:cxn ang="0">
                  <a:pos x="275" y="7"/>
                </a:cxn>
                <a:cxn ang="0">
                  <a:pos x="234" y="2"/>
                </a:cxn>
                <a:cxn ang="0">
                  <a:pos x="198" y="16"/>
                </a:cxn>
              </a:cxnLst>
              <a:rect l="0" t="0" r="0" b="0"/>
              <a:pathLst>
                <a:path w="21600" h="21600">
                  <a:moveTo>
                    <a:pt x="11845" y="1079"/>
                  </a:moveTo>
                  <a:lnTo>
                    <a:pt x="11705" y="1319"/>
                  </a:lnTo>
                  <a:lnTo>
                    <a:pt x="11287" y="1559"/>
                  </a:lnTo>
                  <a:lnTo>
                    <a:pt x="11008" y="1799"/>
                  </a:lnTo>
                  <a:lnTo>
                    <a:pt x="10590" y="1919"/>
                  </a:lnTo>
                  <a:lnTo>
                    <a:pt x="10172" y="2159"/>
                  </a:lnTo>
                  <a:lnTo>
                    <a:pt x="9754" y="2399"/>
                  </a:lnTo>
                  <a:lnTo>
                    <a:pt x="9615" y="2519"/>
                  </a:lnTo>
                  <a:lnTo>
                    <a:pt x="9197" y="2759"/>
                  </a:lnTo>
                  <a:lnTo>
                    <a:pt x="8779" y="2879"/>
                  </a:lnTo>
                  <a:lnTo>
                    <a:pt x="8361" y="3119"/>
                  </a:lnTo>
                  <a:lnTo>
                    <a:pt x="8082" y="3239"/>
                  </a:lnTo>
                  <a:lnTo>
                    <a:pt x="7524" y="3359"/>
                  </a:lnTo>
                  <a:lnTo>
                    <a:pt x="7246" y="3599"/>
                  </a:lnTo>
                  <a:lnTo>
                    <a:pt x="6828" y="3719"/>
                  </a:lnTo>
                  <a:lnTo>
                    <a:pt x="6410" y="3959"/>
                  </a:lnTo>
                  <a:lnTo>
                    <a:pt x="5991" y="4199"/>
                  </a:lnTo>
                  <a:lnTo>
                    <a:pt x="5574" y="4319"/>
                  </a:lnTo>
                  <a:lnTo>
                    <a:pt x="5295" y="4559"/>
                  </a:lnTo>
                  <a:lnTo>
                    <a:pt x="4877" y="4799"/>
                  </a:lnTo>
                  <a:lnTo>
                    <a:pt x="4459" y="4919"/>
                  </a:lnTo>
                  <a:lnTo>
                    <a:pt x="4041" y="5159"/>
                  </a:lnTo>
                  <a:lnTo>
                    <a:pt x="3762" y="5279"/>
                  </a:lnTo>
                  <a:lnTo>
                    <a:pt x="3344" y="5519"/>
                  </a:lnTo>
                  <a:lnTo>
                    <a:pt x="2926" y="5759"/>
                  </a:lnTo>
                  <a:lnTo>
                    <a:pt x="2508" y="5879"/>
                  </a:lnTo>
                  <a:lnTo>
                    <a:pt x="2229" y="6119"/>
                  </a:lnTo>
                  <a:lnTo>
                    <a:pt x="1811" y="6239"/>
                  </a:lnTo>
                  <a:lnTo>
                    <a:pt x="1393" y="6479"/>
                  </a:lnTo>
                  <a:lnTo>
                    <a:pt x="1114" y="6599"/>
                  </a:lnTo>
                  <a:lnTo>
                    <a:pt x="696" y="6839"/>
                  </a:lnTo>
                  <a:lnTo>
                    <a:pt x="417" y="7079"/>
                  </a:lnTo>
                  <a:lnTo>
                    <a:pt x="0" y="7319"/>
                  </a:lnTo>
                  <a:lnTo>
                    <a:pt x="0" y="7319"/>
                  </a:lnTo>
                  <a:lnTo>
                    <a:pt x="139" y="7319"/>
                  </a:lnTo>
                  <a:lnTo>
                    <a:pt x="417" y="7199"/>
                  </a:lnTo>
                  <a:lnTo>
                    <a:pt x="696" y="7199"/>
                  </a:lnTo>
                  <a:lnTo>
                    <a:pt x="1254" y="7079"/>
                  </a:lnTo>
                  <a:lnTo>
                    <a:pt x="1532" y="6959"/>
                  </a:lnTo>
                  <a:lnTo>
                    <a:pt x="2090" y="6839"/>
                  </a:lnTo>
                  <a:lnTo>
                    <a:pt x="2647" y="6719"/>
                  </a:lnTo>
                  <a:lnTo>
                    <a:pt x="3344" y="6479"/>
                  </a:lnTo>
                  <a:lnTo>
                    <a:pt x="3623" y="6479"/>
                  </a:lnTo>
                  <a:lnTo>
                    <a:pt x="4180" y="6239"/>
                  </a:lnTo>
                  <a:lnTo>
                    <a:pt x="4877" y="5999"/>
                  </a:lnTo>
                  <a:lnTo>
                    <a:pt x="5434" y="5879"/>
                  </a:lnTo>
                  <a:lnTo>
                    <a:pt x="5852" y="5759"/>
                  </a:lnTo>
                  <a:lnTo>
                    <a:pt x="5991" y="5639"/>
                  </a:lnTo>
                  <a:lnTo>
                    <a:pt x="6410" y="5279"/>
                  </a:lnTo>
                  <a:lnTo>
                    <a:pt x="6689" y="5279"/>
                  </a:lnTo>
                  <a:lnTo>
                    <a:pt x="6967" y="5039"/>
                  </a:lnTo>
                  <a:lnTo>
                    <a:pt x="7106" y="4919"/>
                  </a:lnTo>
                  <a:lnTo>
                    <a:pt x="7524" y="4559"/>
                  </a:lnTo>
                  <a:lnTo>
                    <a:pt x="7803" y="4559"/>
                  </a:lnTo>
                  <a:lnTo>
                    <a:pt x="7803" y="4319"/>
                  </a:lnTo>
                  <a:lnTo>
                    <a:pt x="8221" y="4079"/>
                  </a:lnTo>
                  <a:lnTo>
                    <a:pt x="8639" y="3959"/>
                  </a:lnTo>
                  <a:lnTo>
                    <a:pt x="9057" y="3719"/>
                  </a:lnTo>
                  <a:lnTo>
                    <a:pt x="9336" y="3599"/>
                  </a:lnTo>
                  <a:lnTo>
                    <a:pt x="9754" y="3359"/>
                  </a:lnTo>
                  <a:lnTo>
                    <a:pt x="10033" y="3239"/>
                  </a:lnTo>
                  <a:lnTo>
                    <a:pt x="10451" y="3119"/>
                  </a:lnTo>
                  <a:lnTo>
                    <a:pt x="10869" y="2879"/>
                  </a:lnTo>
                  <a:lnTo>
                    <a:pt x="11148" y="2759"/>
                  </a:lnTo>
                  <a:lnTo>
                    <a:pt x="11566" y="2639"/>
                  </a:lnTo>
                  <a:lnTo>
                    <a:pt x="11845" y="2519"/>
                  </a:lnTo>
                  <a:lnTo>
                    <a:pt x="12123" y="2399"/>
                  </a:lnTo>
                  <a:lnTo>
                    <a:pt x="12541" y="2279"/>
                  </a:lnTo>
                  <a:lnTo>
                    <a:pt x="12959" y="2279"/>
                  </a:lnTo>
                  <a:lnTo>
                    <a:pt x="13378" y="2159"/>
                  </a:lnTo>
                  <a:lnTo>
                    <a:pt x="13656" y="2159"/>
                  </a:lnTo>
                  <a:lnTo>
                    <a:pt x="14074" y="2039"/>
                  </a:lnTo>
                  <a:lnTo>
                    <a:pt x="14213" y="2039"/>
                  </a:lnTo>
                  <a:lnTo>
                    <a:pt x="14632" y="2039"/>
                  </a:lnTo>
                  <a:lnTo>
                    <a:pt x="14910" y="2039"/>
                  </a:lnTo>
                  <a:lnTo>
                    <a:pt x="15189" y="2039"/>
                  </a:lnTo>
                  <a:lnTo>
                    <a:pt x="15468" y="2159"/>
                  </a:lnTo>
                  <a:lnTo>
                    <a:pt x="15746" y="2279"/>
                  </a:lnTo>
                  <a:lnTo>
                    <a:pt x="16025" y="2399"/>
                  </a:lnTo>
                  <a:lnTo>
                    <a:pt x="16304" y="2519"/>
                  </a:lnTo>
                  <a:lnTo>
                    <a:pt x="16582" y="2639"/>
                  </a:lnTo>
                  <a:lnTo>
                    <a:pt x="16861" y="3119"/>
                  </a:lnTo>
                  <a:lnTo>
                    <a:pt x="17001" y="3479"/>
                  </a:lnTo>
                  <a:lnTo>
                    <a:pt x="17279" y="3839"/>
                  </a:lnTo>
                  <a:lnTo>
                    <a:pt x="17558" y="4079"/>
                  </a:lnTo>
                  <a:lnTo>
                    <a:pt x="17697" y="4559"/>
                  </a:lnTo>
                  <a:lnTo>
                    <a:pt x="17837" y="5039"/>
                  </a:lnTo>
                  <a:lnTo>
                    <a:pt x="18115" y="5400"/>
                  </a:lnTo>
                  <a:lnTo>
                    <a:pt x="18255" y="5759"/>
                  </a:lnTo>
                  <a:lnTo>
                    <a:pt x="18255" y="6119"/>
                  </a:lnTo>
                  <a:lnTo>
                    <a:pt x="18394" y="6599"/>
                  </a:lnTo>
                  <a:lnTo>
                    <a:pt x="18534" y="7079"/>
                  </a:lnTo>
                  <a:lnTo>
                    <a:pt x="18673" y="7439"/>
                  </a:lnTo>
                  <a:lnTo>
                    <a:pt x="18673" y="7919"/>
                  </a:lnTo>
                  <a:lnTo>
                    <a:pt x="18673" y="8399"/>
                  </a:lnTo>
                  <a:lnTo>
                    <a:pt x="18812" y="8879"/>
                  </a:lnTo>
                  <a:lnTo>
                    <a:pt x="18812" y="9359"/>
                  </a:lnTo>
                  <a:lnTo>
                    <a:pt x="18812" y="9719"/>
                  </a:lnTo>
                  <a:lnTo>
                    <a:pt x="18673" y="10199"/>
                  </a:lnTo>
                  <a:lnTo>
                    <a:pt x="18812" y="10679"/>
                  </a:lnTo>
                  <a:lnTo>
                    <a:pt x="18812" y="11159"/>
                  </a:lnTo>
                  <a:lnTo>
                    <a:pt x="18812" y="11639"/>
                  </a:lnTo>
                  <a:lnTo>
                    <a:pt x="18673" y="11999"/>
                  </a:lnTo>
                  <a:lnTo>
                    <a:pt x="18673" y="12239"/>
                  </a:lnTo>
                  <a:lnTo>
                    <a:pt x="18673" y="12719"/>
                  </a:lnTo>
                  <a:lnTo>
                    <a:pt x="18673" y="13079"/>
                  </a:lnTo>
                  <a:lnTo>
                    <a:pt x="18394" y="13559"/>
                  </a:lnTo>
                  <a:lnTo>
                    <a:pt x="18394" y="13919"/>
                  </a:lnTo>
                  <a:lnTo>
                    <a:pt x="18394" y="14279"/>
                  </a:lnTo>
                  <a:lnTo>
                    <a:pt x="18115" y="14639"/>
                  </a:lnTo>
                  <a:lnTo>
                    <a:pt x="18115" y="14999"/>
                  </a:lnTo>
                  <a:lnTo>
                    <a:pt x="18115" y="15479"/>
                  </a:lnTo>
                  <a:lnTo>
                    <a:pt x="17837" y="15719"/>
                  </a:lnTo>
                  <a:lnTo>
                    <a:pt x="17837" y="15719"/>
                  </a:lnTo>
                  <a:lnTo>
                    <a:pt x="17558" y="15599"/>
                  </a:lnTo>
                  <a:lnTo>
                    <a:pt x="17419" y="15359"/>
                  </a:lnTo>
                  <a:lnTo>
                    <a:pt x="17001" y="15119"/>
                  </a:lnTo>
                  <a:lnTo>
                    <a:pt x="16582" y="14759"/>
                  </a:lnTo>
                  <a:lnTo>
                    <a:pt x="16025" y="14279"/>
                  </a:lnTo>
                  <a:lnTo>
                    <a:pt x="15607" y="13919"/>
                  </a:lnTo>
                  <a:lnTo>
                    <a:pt x="15050" y="13559"/>
                  </a:lnTo>
                  <a:lnTo>
                    <a:pt x="14492" y="13079"/>
                  </a:lnTo>
                  <a:lnTo>
                    <a:pt x="14074" y="12839"/>
                  </a:lnTo>
                  <a:lnTo>
                    <a:pt x="13656" y="12599"/>
                  </a:lnTo>
                  <a:lnTo>
                    <a:pt x="13378" y="12479"/>
                  </a:lnTo>
                  <a:lnTo>
                    <a:pt x="13099" y="12359"/>
                  </a:lnTo>
                  <a:lnTo>
                    <a:pt x="12820" y="12599"/>
                  </a:lnTo>
                  <a:lnTo>
                    <a:pt x="12680" y="12719"/>
                  </a:lnTo>
                  <a:lnTo>
                    <a:pt x="12820" y="13199"/>
                  </a:lnTo>
                  <a:lnTo>
                    <a:pt x="12959" y="13919"/>
                  </a:lnTo>
                  <a:lnTo>
                    <a:pt x="13099" y="14519"/>
                  </a:lnTo>
                  <a:lnTo>
                    <a:pt x="13378" y="14879"/>
                  </a:lnTo>
                  <a:lnTo>
                    <a:pt x="13656" y="15359"/>
                  </a:lnTo>
                  <a:lnTo>
                    <a:pt x="14074" y="15839"/>
                  </a:lnTo>
                  <a:lnTo>
                    <a:pt x="14353" y="16200"/>
                  </a:lnTo>
                  <a:lnTo>
                    <a:pt x="14632" y="16439"/>
                  </a:lnTo>
                  <a:lnTo>
                    <a:pt x="15189" y="16799"/>
                  </a:lnTo>
                  <a:lnTo>
                    <a:pt x="15468" y="17279"/>
                  </a:lnTo>
                  <a:lnTo>
                    <a:pt x="15746" y="17519"/>
                  </a:lnTo>
                  <a:lnTo>
                    <a:pt x="16165" y="17999"/>
                  </a:lnTo>
                  <a:lnTo>
                    <a:pt x="16304" y="18239"/>
                  </a:lnTo>
                  <a:lnTo>
                    <a:pt x="16722" y="18599"/>
                  </a:lnTo>
                  <a:lnTo>
                    <a:pt x="17001" y="19079"/>
                  </a:lnTo>
                  <a:lnTo>
                    <a:pt x="17140" y="19559"/>
                  </a:lnTo>
                  <a:lnTo>
                    <a:pt x="17419" y="19919"/>
                  </a:lnTo>
                  <a:lnTo>
                    <a:pt x="17558" y="20279"/>
                  </a:lnTo>
                  <a:lnTo>
                    <a:pt x="17837" y="20639"/>
                  </a:lnTo>
                  <a:lnTo>
                    <a:pt x="18115" y="20879"/>
                  </a:lnTo>
                  <a:lnTo>
                    <a:pt x="18394" y="21119"/>
                  </a:lnTo>
                  <a:lnTo>
                    <a:pt x="18952" y="21239"/>
                  </a:lnTo>
                  <a:lnTo>
                    <a:pt x="19091" y="21479"/>
                  </a:lnTo>
                  <a:lnTo>
                    <a:pt x="19509" y="21479"/>
                  </a:lnTo>
                  <a:lnTo>
                    <a:pt x="19927" y="21479"/>
                  </a:lnTo>
                  <a:lnTo>
                    <a:pt x="20345" y="21479"/>
                  </a:lnTo>
                  <a:lnTo>
                    <a:pt x="20763" y="21600"/>
                  </a:lnTo>
                  <a:lnTo>
                    <a:pt x="21181" y="21479"/>
                  </a:lnTo>
                  <a:lnTo>
                    <a:pt x="21460" y="21600"/>
                  </a:lnTo>
                  <a:lnTo>
                    <a:pt x="21321" y="21479"/>
                  </a:lnTo>
                  <a:lnTo>
                    <a:pt x="21600" y="21359"/>
                  </a:lnTo>
                  <a:lnTo>
                    <a:pt x="21600" y="21359"/>
                  </a:lnTo>
                  <a:lnTo>
                    <a:pt x="21600" y="21239"/>
                  </a:lnTo>
                  <a:lnTo>
                    <a:pt x="21600" y="20879"/>
                  </a:lnTo>
                  <a:lnTo>
                    <a:pt x="21321" y="20639"/>
                  </a:lnTo>
                  <a:lnTo>
                    <a:pt x="21321" y="20159"/>
                  </a:lnTo>
                  <a:lnTo>
                    <a:pt x="21181" y="19679"/>
                  </a:lnTo>
                  <a:lnTo>
                    <a:pt x="21181" y="19079"/>
                  </a:lnTo>
                  <a:lnTo>
                    <a:pt x="21321" y="18599"/>
                  </a:lnTo>
                  <a:lnTo>
                    <a:pt x="21321" y="17999"/>
                  </a:lnTo>
                  <a:lnTo>
                    <a:pt x="21321" y="17519"/>
                  </a:lnTo>
                  <a:lnTo>
                    <a:pt x="21321" y="17039"/>
                  </a:lnTo>
                  <a:lnTo>
                    <a:pt x="21321" y="16439"/>
                  </a:lnTo>
                  <a:lnTo>
                    <a:pt x="21460" y="15959"/>
                  </a:lnTo>
                  <a:lnTo>
                    <a:pt x="21460" y="15359"/>
                  </a:lnTo>
                  <a:lnTo>
                    <a:pt x="21460" y="14999"/>
                  </a:lnTo>
                  <a:lnTo>
                    <a:pt x="21600" y="14519"/>
                  </a:lnTo>
                  <a:lnTo>
                    <a:pt x="21460" y="14159"/>
                  </a:lnTo>
                  <a:lnTo>
                    <a:pt x="21600" y="13919"/>
                  </a:lnTo>
                  <a:lnTo>
                    <a:pt x="21460" y="13559"/>
                  </a:lnTo>
                  <a:lnTo>
                    <a:pt x="21321" y="13319"/>
                  </a:lnTo>
                  <a:lnTo>
                    <a:pt x="21460" y="12959"/>
                  </a:lnTo>
                  <a:lnTo>
                    <a:pt x="21460" y="12839"/>
                  </a:lnTo>
                  <a:lnTo>
                    <a:pt x="21460" y="12479"/>
                  </a:lnTo>
                  <a:lnTo>
                    <a:pt x="21460" y="12239"/>
                  </a:lnTo>
                  <a:lnTo>
                    <a:pt x="21321" y="11999"/>
                  </a:lnTo>
                  <a:lnTo>
                    <a:pt x="21321" y="11759"/>
                  </a:lnTo>
                  <a:lnTo>
                    <a:pt x="21181" y="11399"/>
                  </a:lnTo>
                  <a:lnTo>
                    <a:pt x="21042" y="11159"/>
                  </a:lnTo>
                  <a:lnTo>
                    <a:pt x="21181" y="10919"/>
                  </a:lnTo>
                  <a:lnTo>
                    <a:pt x="21181" y="10679"/>
                  </a:lnTo>
                  <a:lnTo>
                    <a:pt x="21042" y="10319"/>
                  </a:lnTo>
                  <a:lnTo>
                    <a:pt x="21042" y="9959"/>
                  </a:lnTo>
                  <a:lnTo>
                    <a:pt x="21042" y="9719"/>
                  </a:lnTo>
                  <a:lnTo>
                    <a:pt x="20902" y="9359"/>
                  </a:lnTo>
                  <a:lnTo>
                    <a:pt x="21042" y="9119"/>
                  </a:lnTo>
                  <a:lnTo>
                    <a:pt x="20902" y="8879"/>
                  </a:lnTo>
                  <a:lnTo>
                    <a:pt x="20902" y="8519"/>
                  </a:lnTo>
                  <a:lnTo>
                    <a:pt x="20902" y="8279"/>
                  </a:lnTo>
                  <a:lnTo>
                    <a:pt x="20902" y="7919"/>
                  </a:lnTo>
                  <a:lnTo>
                    <a:pt x="20763" y="7559"/>
                  </a:lnTo>
                  <a:lnTo>
                    <a:pt x="20763" y="7319"/>
                  </a:lnTo>
                  <a:lnTo>
                    <a:pt x="20763" y="7079"/>
                  </a:lnTo>
                  <a:lnTo>
                    <a:pt x="20763" y="6719"/>
                  </a:lnTo>
                  <a:lnTo>
                    <a:pt x="20624" y="6359"/>
                  </a:lnTo>
                  <a:lnTo>
                    <a:pt x="20484" y="5999"/>
                  </a:lnTo>
                  <a:lnTo>
                    <a:pt x="20484" y="5759"/>
                  </a:lnTo>
                  <a:lnTo>
                    <a:pt x="20345" y="5400"/>
                  </a:lnTo>
                  <a:lnTo>
                    <a:pt x="20484" y="5159"/>
                  </a:lnTo>
                  <a:lnTo>
                    <a:pt x="20345" y="4799"/>
                  </a:lnTo>
                  <a:lnTo>
                    <a:pt x="20345" y="4439"/>
                  </a:lnTo>
                  <a:lnTo>
                    <a:pt x="19927" y="3479"/>
                  </a:lnTo>
                  <a:lnTo>
                    <a:pt x="19509" y="2639"/>
                  </a:lnTo>
                  <a:lnTo>
                    <a:pt x="19091" y="1919"/>
                  </a:lnTo>
                  <a:lnTo>
                    <a:pt x="18673" y="1319"/>
                  </a:lnTo>
                  <a:lnTo>
                    <a:pt x="18115" y="959"/>
                  </a:lnTo>
                  <a:lnTo>
                    <a:pt x="17419" y="599"/>
                  </a:lnTo>
                  <a:lnTo>
                    <a:pt x="16861" y="359"/>
                  </a:lnTo>
                  <a:lnTo>
                    <a:pt x="16304" y="119"/>
                  </a:lnTo>
                  <a:lnTo>
                    <a:pt x="15607" y="0"/>
                  </a:lnTo>
                  <a:lnTo>
                    <a:pt x="14910" y="0"/>
                  </a:lnTo>
                  <a:lnTo>
                    <a:pt x="14353" y="119"/>
                  </a:lnTo>
                  <a:lnTo>
                    <a:pt x="13656" y="239"/>
                  </a:lnTo>
                  <a:lnTo>
                    <a:pt x="13238" y="359"/>
                  </a:lnTo>
                  <a:lnTo>
                    <a:pt x="12680" y="599"/>
                  </a:lnTo>
                  <a:lnTo>
                    <a:pt x="12123" y="839"/>
                  </a:lnTo>
                  <a:lnTo>
                    <a:pt x="11845" y="1079"/>
                  </a:lnTo>
                </a:path>
              </a:pathLst>
            </a:custGeom>
            <a:solidFill>
              <a:schemeClr val="folHlink">
                <a:alpha val="100000"/>
              </a:schemeClr>
            </a:solidFill>
            <a:ln w="9525">
              <a:noFill/>
            </a:ln>
          </p:spPr>
          <p:txBody>
            <a:bodyPr/>
            <a:lstStyle/>
            <a:p>
              <a:endParaRPr lang="en-US"/>
            </a:p>
          </p:txBody>
        </p:sp>
        <p:sp>
          <p:nvSpPr>
            <p:cNvPr id="2060" name="未知"/>
            <p:cNvSpPr>
              <a:spLocks noChangeAspect="1"/>
            </p:cNvSpPr>
            <p:nvPr/>
          </p:nvSpPr>
          <p:spPr>
            <a:xfrm>
              <a:off x="576" y="274"/>
              <a:ext cx="125" cy="116"/>
            </a:xfrm>
            <a:custGeom>
              <a:avLst/>
              <a:gdLst/>
              <a:ahLst/>
              <a:cxnLst>
                <a:cxn ang="0">
                  <a:pos x="125" y="0"/>
                </a:cxn>
                <a:cxn ang="0">
                  <a:pos x="120" y="2"/>
                </a:cxn>
                <a:cxn ang="0">
                  <a:pos x="118" y="5"/>
                </a:cxn>
                <a:cxn ang="0">
                  <a:pos x="114" y="9"/>
                </a:cxn>
                <a:cxn ang="0">
                  <a:pos x="107" y="9"/>
                </a:cxn>
                <a:cxn ang="0">
                  <a:pos x="102" y="14"/>
                </a:cxn>
                <a:cxn ang="0">
                  <a:pos x="98" y="16"/>
                </a:cxn>
                <a:cxn ang="0">
                  <a:pos x="95" y="16"/>
                </a:cxn>
                <a:cxn ang="0">
                  <a:pos x="89" y="20"/>
                </a:cxn>
                <a:cxn ang="0">
                  <a:pos x="82" y="25"/>
                </a:cxn>
                <a:cxn ang="0">
                  <a:pos x="75" y="25"/>
                </a:cxn>
                <a:cxn ang="0">
                  <a:pos x="68" y="30"/>
                </a:cxn>
                <a:cxn ang="0">
                  <a:pos x="64" y="34"/>
                </a:cxn>
                <a:cxn ang="0">
                  <a:pos x="59" y="34"/>
                </a:cxn>
                <a:cxn ang="0">
                  <a:pos x="52" y="39"/>
                </a:cxn>
                <a:cxn ang="0">
                  <a:pos x="45" y="41"/>
                </a:cxn>
                <a:cxn ang="0">
                  <a:pos x="41" y="45"/>
                </a:cxn>
                <a:cxn ang="0">
                  <a:pos x="34" y="48"/>
                </a:cxn>
                <a:cxn ang="0">
                  <a:pos x="30" y="52"/>
                </a:cxn>
                <a:cxn ang="0">
                  <a:pos x="25" y="55"/>
                </a:cxn>
                <a:cxn ang="0">
                  <a:pos x="20" y="59"/>
                </a:cxn>
                <a:cxn ang="0">
                  <a:pos x="16" y="59"/>
                </a:cxn>
                <a:cxn ang="0">
                  <a:pos x="11" y="61"/>
                </a:cxn>
                <a:cxn ang="0">
                  <a:pos x="7" y="66"/>
                </a:cxn>
                <a:cxn ang="0">
                  <a:pos x="5" y="68"/>
                </a:cxn>
                <a:cxn ang="0">
                  <a:pos x="2" y="75"/>
                </a:cxn>
                <a:cxn ang="0">
                  <a:pos x="2" y="80"/>
                </a:cxn>
                <a:cxn ang="0">
                  <a:pos x="0" y="82"/>
                </a:cxn>
                <a:cxn ang="0">
                  <a:pos x="0" y="86"/>
                </a:cxn>
                <a:cxn ang="0">
                  <a:pos x="2" y="91"/>
                </a:cxn>
                <a:cxn ang="0">
                  <a:pos x="2" y="98"/>
                </a:cxn>
                <a:cxn ang="0">
                  <a:pos x="2" y="100"/>
                </a:cxn>
                <a:cxn ang="0">
                  <a:pos x="9" y="102"/>
                </a:cxn>
                <a:cxn ang="0">
                  <a:pos x="18" y="114"/>
                </a:cxn>
                <a:cxn ang="0">
                  <a:pos x="27" y="116"/>
                </a:cxn>
                <a:cxn ang="0">
                  <a:pos x="36" y="116"/>
                </a:cxn>
                <a:cxn ang="0">
                  <a:pos x="45" y="111"/>
                </a:cxn>
                <a:cxn ang="0">
                  <a:pos x="55" y="102"/>
                </a:cxn>
                <a:cxn ang="0">
                  <a:pos x="66" y="93"/>
                </a:cxn>
                <a:cxn ang="0">
                  <a:pos x="75" y="82"/>
                </a:cxn>
                <a:cxn ang="0">
                  <a:pos x="84" y="71"/>
                </a:cxn>
                <a:cxn ang="0">
                  <a:pos x="91" y="59"/>
                </a:cxn>
                <a:cxn ang="0">
                  <a:pos x="100" y="45"/>
                </a:cxn>
                <a:cxn ang="0">
                  <a:pos x="107" y="34"/>
                </a:cxn>
                <a:cxn ang="0">
                  <a:pos x="111" y="25"/>
                </a:cxn>
                <a:cxn ang="0">
                  <a:pos x="120" y="14"/>
                </a:cxn>
                <a:cxn ang="0">
                  <a:pos x="123" y="7"/>
                </a:cxn>
                <a:cxn ang="0">
                  <a:pos x="123" y="2"/>
                </a:cxn>
                <a:cxn ang="0">
                  <a:pos x="125" y="0"/>
                </a:cxn>
              </a:cxnLst>
              <a:rect l="0" t="0" r="0" b="0"/>
              <a:pathLst>
                <a:path w="21600" h="21600">
                  <a:moveTo>
                    <a:pt x="21600" y="0"/>
                  </a:moveTo>
                  <a:lnTo>
                    <a:pt x="20814" y="423"/>
                  </a:lnTo>
                  <a:lnTo>
                    <a:pt x="20421" y="847"/>
                  </a:lnTo>
                  <a:lnTo>
                    <a:pt x="19636" y="1694"/>
                  </a:lnTo>
                  <a:lnTo>
                    <a:pt x="18458" y="1694"/>
                  </a:lnTo>
                  <a:lnTo>
                    <a:pt x="17672" y="2541"/>
                  </a:lnTo>
                  <a:lnTo>
                    <a:pt x="16887" y="2964"/>
                  </a:lnTo>
                  <a:lnTo>
                    <a:pt x="16494" y="2964"/>
                  </a:lnTo>
                  <a:lnTo>
                    <a:pt x="15316" y="3811"/>
                  </a:lnTo>
                  <a:lnTo>
                    <a:pt x="14138" y="4658"/>
                  </a:lnTo>
                  <a:lnTo>
                    <a:pt x="12959" y="4658"/>
                  </a:lnTo>
                  <a:lnTo>
                    <a:pt x="11781" y="5505"/>
                  </a:lnTo>
                  <a:lnTo>
                    <a:pt x="10996" y="6352"/>
                  </a:lnTo>
                  <a:lnTo>
                    <a:pt x="10210" y="6352"/>
                  </a:lnTo>
                  <a:lnTo>
                    <a:pt x="9032" y="7199"/>
                  </a:lnTo>
                  <a:lnTo>
                    <a:pt x="7854" y="7623"/>
                  </a:lnTo>
                  <a:lnTo>
                    <a:pt x="7069" y="8470"/>
                  </a:lnTo>
                  <a:lnTo>
                    <a:pt x="5890" y="8893"/>
                  </a:lnTo>
                  <a:lnTo>
                    <a:pt x="5105" y="9741"/>
                  </a:lnTo>
                  <a:lnTo>
                    <a:pt x="4319" y="10164"/>
                  </a:lnTo>
                  <a:lnTo>
                    <a:pt x="3534" y="11011"/>
                  </a:lnTo>
                  <a:lnTo>
                    <a:pt x="2748" y="11011"/>
                  </a:lnTo>
                  <a:lnTo>
                    <a:pt x="1963" y="11435"/>
                  </a:lnTo>
                  <a:lnTo>
                    <a:pt x="1177" y="12282"/>
                  </a:lnTo>
                  <a:lnTo>
                    <a:pt x="785" y="12705"/>
                  </a:lnTo>
                  <a:lnTo>
                    <a:pt x="392" y="13976"/>
                  </a:lnTo>
                  <a:lnTo>
                    <a:pt x="392" y="14823"/>
                  </a:lnTo>
                  <a:lnTo>
                    <a:pt x="0" y="15246"/>
                  </a:lnTo>
                  <a:lnTo>
                    <a:pt x="0" y="16093"/>
                  </a:lnTo>
                  <a:lnTo>
                    <a:pt x="392" y="16940"/>
                  </a:lnTo>
                  <a:lnTo>
                    <a:pt x="392" y="18211"/>
                  </a:lnTo>
                  <a:lnTo>
                    <a:pt x="392" y="18635"/>
                  </a:lnTo>
                  <a:lnTo>
                    <a:pt x="1570" y="19058"/>
                  </a:lnTo>
                  <a:lnTo>
                    <a:pt x="3141" y="21176"/>
                  </a:lnTo>
                  <a:lnTo>
                    <a:pt x="4712" y="21600"/>
                  </a:lnTo>
                  <a:lnTo>
                    <a:pt x="6283" y="21600"/>
                  </a:lnTo>
                  <a:lnTo>
                    <a:pt x="7854" y="20752"/>
                  </a:lnTo>
                  <a:lnTo>
                    <a:pt x="9425" y="19058"/>
                  </a:lnTo>
                  <a:lnTo>
                    <a:pt x="11388" y="17364"/>
                  </a:lnTo>
                  <a:lnTo>
                    <a:pt x="12959" y="15246"/>
                  </a:lnTo>
                  <a:lnTo>
                    <a:pt x="14530" y="13129"/>
                  </a:lnTo>
                  <a:lnTo>
                    <a:pt x="15708" y="11011"/>
                  </a:lnTo>
                  <a:lnTo>
                    <a:pt x="17279" y="8470"/>
                  </a:lnTo>
                  <a:lnTo>
                    <a:pt x="18458" y="6352"/>
                  </a:lnTo>
                  <a:lnTo>
                    <a:pt x="19243" y="4658"/>
                  </a:lnTo>
                  <a:lnTo>
                    <a:pt x="20814" y="2541"/>
                  </a:lnTo>
                  <a:lnTo>
                    <a:pt x="21207" y="1270"/>
                  </a:lnTo>
                  <a:lnTo>
                    <a:pt x="21207" y="423"/>
                  </a:lnTo>
                  <a:lnTo>
                    <a:pt x="21600" y="0"/>
                  </a:lnTo>
                </a:path>
              </a:pathLst>
            </a:custGeom>
            <a:solidFill>
              <a:schemeClr val="folHlink">
                <a:alpha val="100000"/>
              </a:schemeClr>
            </a:solidFill>
            <a:ln w="9525">
              <a:noFill/>
            </a:ln>
          </p:spPr>
          <p:txBody>
            <a:bodyPr/>
            <a:lstStyle/>
            <a:p>
              <a:endParaRPr lang="en-US"/>
            </a:p>
          </p:txBody>
        </p:sp>
        <p:sp>
          <p:nvSpPr>
            <p:cNvPr id="2" name="未知"/>
            <p:cNvSpPr>
              <a:spLocks noChangeAspect="1"/>
            </p:cNvSpPr>
            <p:nvPr/>
          </p:nvSpPr>
          <p:spPr>
            <a:xfrm>
              <a:off x="556" y="175"/>
              <a:ext cx="161" cy="70"/>
            </a:xfrm>
            <a:custGeom>
              <a:avLst/>
              <a:gdLst/>
              <a:ahLst/>
              <a:cxnLst>
                <a:cxn ang="0">
                  <a:pos x="113" y="5"/>
                </a:cxn>
                <a:cxn ang="0">
                  <a:pos x="111" y="0"/>
                </a:cxn>
                <a:cxn ang="0">
                  <a:pos x="107" y="5"/>
                </a:cxn>
                <a:cxn ang="0">
                  <a:pos x="93" y="11"/>
                </a:cxn>
                <a:cxn ang="0">
                  <a:pos x="82" y="16"/>
                </a:cxn>
                <a:cxn ang="0">
                  <a:pos x="68" y="18"/>
                </a:cxn>
                <a:cxn ang="0">
                  <a:pos x="50" y="18"/>
                </a:cxn>
                <a:cxn ang="0">
                  <a:pos x="36" y="20"/>
                </a:cxn>
                <a:cxn ang="0">
                  <a:pos x="20" y="18"/>
                </a:cxn>
                <a:cxn ang="0">
                  <a:pos x="7" y="18"/>
                </a:cxn>
                <a:cxn ang="0">
                  <a:pos x="0" y="20"/>
                </a:cxn>
                <a:cxn ang="0">
                  <a:pos x="2" y="25"/>
                </a:cxn>
                <a:cxn ang="0">
                  <a:pos x="9" y="32"/>
                </a:cxn>
                <a:cxn ang="0">
                  <a:pos x="20" y="43"/>
                </a:cxn>
                <a:cxn ang="0">
                  <a:pos x="32" y="50"/>
                </a:cxn>
                <a:cxn ang="0">
                  <a:pos x="48" y="59"/>
                </a:cxn>
                <a:cxn ang="0">
                  <a:pos x="59" y="65"/>
                </a:cxn>
                <a:cxn ang="0">
                  <a:pos x="73" y="70"/>
                </a:cxn>
                <a:cxn ang="0">
                  <a:pos x="82" y="68"/>
                </a:cxn>
                <a:cxn ang="0">
                  <a:pos x="88" y="65"/>
                </a:cxn>
                <a:cxn ang="0">
                  <a:pos x="95" y="65"/>
                </a:cxn>
                <a:cxn ang="0">
                  <a:pos x="107" y="65"/>
                </a:cxn>
                <a:cxn ang="0">
                  <a:pos x="118" y="61"/>
                </a:cxn>
                <a:cxn ang="0">
                  <a:pos x="127" y="61"/>
                </a:cxn>
                <a:cxn ang="0">
                  <a:pos x="136" y="56"/>
                </a:cxn>
                <a:cxn ang="0">
                  <a:pos x="143" y="50"/>
                </a:cxn>
                <a:cxn ang="0">
                  <a:pos x="152" y="43"/>
                </a:cxn>
                <a:cxn ang="0">
                  <a:pos x="159" y="36"/>
                </a:cxn>
                <a:cxn ang="0">
                  <a:pos x="159" y="27"/>
                </a:cxn>
                <a:cxn ang="0">
                  <a:pos x="159" y="23"/>
                </a:cxn>
                <a:cxn ang="0">
                  <a:pos x="159" y="18"/>
                </a:cxn>
                <a:cxn ang="0">
                  <a:pos x="150" y="14"/>
                </a:cxn>
                <a:cxn ang="0">
                  <a:pos x="138" y="11"/>
                </a:cxn>
                <a:cxn ang="0">
                  <a:pos x="120" y="9"/>
                </a:cxn>
              </a:cxnLst>
              <a:rect l="0" t="0" r="0" b="0"/>
              <a:pathLst>
                <a:path w="21600" h="21600">
                  <a:moveTo>
                    <a:pt x="15515" y="2090"/>
                  </a:moveTo>
                  <a:lnTo>
                    <a:pt x="15211" y="1393"/>
                  </a:lnTo>
                  <a:lnTo>
                    <a:pt x="15211" y="696"/>
                  </a:lnTo>
                  <a:lnTo>
                    <a:pt x="14907" y="0"/>
                  </a:lnTo>
                  <a:lnTo>
                    <a:pt x="14602" y="696"/>
                  </a:lnTo>
                  <a:lnTo>
                    <a:pt x="14298" y="1393"/>
                  </a:lnTo>
                  <a:lnTo>
                    <a:pt x="13385" y="2787"/>
                  </a:lnTo>
                  <a:lnTo>
                    <a:pt x="12472" y="3483"/>
                  </a:lnTo>
                  <a:lnTo>
                    <a:pt x="11256" y="4180"/>
                  </a:lnTo>
                  <a:lnTo>
                    <a:pt x="10951" y="4877"/>
                  </a:lnTo>
                  <a:lnTo>
                    <a:pt x="10039" y="4877"/>
                  </a:lnTo>
                  <a:lnTo>
                    <a:pt x="9126" y="5574"/>
                  </a:lnTo>
                  <a:lnTo>
                    <a:pt x="7909" y="5574"/>
                  </a:lnTo>
                  <a:lnTo>
                    <a:pt x="6692" y="5574"/>
                  </a:lnTo>
                  <a:lnTo>
                    <a:pt x="6084" y="5574"/>
                  </a:lnTo>
                  <a:lnTo>
                    <a:pt x="4867" y="6270"/>
                  </a:lnTo>
                  <a:lnTo>
                    <a:pt x="3954" y="5574"/>
                  </a:lnTo>
                  <a:lnTo>
                    <a:pt x="2737" y="5574"/>
                  </a:lnTo>
                  <a:lnTo>
                    <a:pt x="1825" y="6270"/>
                  </a:lnTo>
                  <a:lnTo>
                    <a:pt x="912" y="5574"/>
                  </a:lnTo>
                  <a:lnTo>
                    <a:pt x="0" y="6270"/>
                  </a:lnTo>
                  <a:lnTo>
                    <a:pt x="0" y="6270"/>
                  </a:lnTo>
                  <a:lnTo>
                    <a:pt x="0" y="6270"/>
                  </a:lnTo>
                  <a:lnTo>
                    <a:pt x="304" y="7664"/>
                  </a:lnTo>
                  <a:lnTo>
                    <a:pt x="608" y="9057"/>
                  </a:lnTo>
                  <a:lnTo>
                    <a:pt x="1216" y="9754"/>
                  </a:lnTo>
                  <a:lnTo>
                    <a:pt x="1825" y="11148"/>
                  </a:lnTo>
                  <a:lnTo>
                    <a:pt x="2737" y="13238"/>
                  </a:lnTo>
                  <a:lnTo>
                    <a:pt x="3346" y="14632"/>
                  </a:lnTo>
                  <a:lnTo>
                    <a:pt x="4258" y="15328"/>
                  </a:lnTo>
                  <a:lnTo>
                    <a:pt x="5475" y="16722"/>
                  </a:lnTo>
                  <a:lnTo>
                    <a:pt x="6388" y="18115"/>
                  </a:lnTo>
                  <a:lnTo>
                    <a:pt x="7605" y="18812"/>
                  </a:lnTo>
                  <a:lnTo>
                    <a:pt x="7909" y="20206"/>
                  </a:lnTo>
                  <a:lnTo>
                    <a:pt x="8822" y="21600"/>
                  </a:lnTo>
                  <a:lnTo>
                    <a:pt x="9735" y="21600"/>
                  </a:lnTo>
                  <a:lnTo>
                    <a:pt x="10343" y="21600"/>
                  </a:lnTo>
                  <a:lnTo>
                    <a:pt x="10951" y="20902"/>
                  </a:lnTo>
                  <a:lnTo>
                    <a:pt x="11256" y="20902"/>
                  </a:lnTo>
                  <a:lnTo>
                    <a:pt x="11864" y="20206"/>
                  </a:lnTo>
                  <a:lnTo>
                    <a:pt x="12168" y="20206"/>
                  </a:lnTo>
                  <a:lnTo>
                    <a:pt x="12777" y="20206"/>
                  </a:lnTo>
                  <a:lnTo>
                    <a:pt x="13689" y="19509"/>
                  </a:lnTo>
                  <a:lnTo>
                    <a:pt x="14298" y="20206"/>
                  </a:lnTo>
                  <a:lnTo>
                    <a:pt x="14907" y="19509"/>
                  </a:lnTo>
                  <a:lnTo>
                    <a:pt x="15819" y="18812"/>
                  </a:lnTo>
                  <a:lnTo>
                    <a:pt x="16428" y="18812"/>
                  </a:lnTo>
                  <a:lnTo>
                    <a:pt x="17036" y="18812"/>
                  </a:lnTo>
                  <a:lnTo>
                    <a:pt x="17644" y="17419"/>
                  </a:lnTo>
                  <a:lnTo>
                    <a:pt x="18253" y="17419"/>
                  </a:lnTo>
                  <a:lnTo>
                    <a:pt x="18861" y="16025"/>
                  </a:lnTo>
                  <a:lnTo>
                    <a:pt x="19165" y="15328"/>
                  </a:lnTo>
                  <a:lnTo>
                    <a:pt x="19774" y="14632"/>
                  </a:lnTo>
                  <a:lnTo>
                    <a:pt x="20382" y="13238"/>
                  </a:lnTo>
                  <a:lnTo>
                    <a:pt x="20991" y="11845"/>
                  </a:lnTo>
                  <a:lnTo>
                    <a:pt x="21295" y="11148"/>
                  </a:lnTo>
                  <a:lnTo>
                    <a:pt x="21600" y="9754"/>
                  </a:lnTo>
                  <a:lnTo>
                    <a:pt x="21295" y="8361"/>
                  </a:lnTo>
                  <a:lnTo>
                    <a:pt x="21600" y="7664"/>
                  </a:lnTo>
                  <a:lnTo>
                    <a:pt x="21295" y="6967"/>
                  </a:lnTo>
                  <a:lnTo>
                    <a:pt x="21295" y="6270"/>
                  </a:lnTo>
                  <a:lnTo>
                    <a:pt x="21295" y="5574"/>
                  </a:lnTo>
                  <a:lnTo>
                    <a:pt x="20687" y="4877"/>
                  </a:lnTo>
                  <a:lnTo>
                    <a:pt x="20078" y="4180"/>
                  </a:lnTo>
                  <a:lnTo>
                    <a:pt x="19470" y="4180"/>
                  </a:lnTo>
                  <a:lnTo>
                    <a:pt x="18557" y="3483"/>
                  </a:lnTo>
                  <a:lnTo>
                    <a:pt x="17340" y="2787"/>
                  </a:lnTo>
                  <a:lnTo>
                    <a:pt x="16123" y="2787"/>
                  </a:lnTo>
                  <a:lnTo>
                    <a:pt x="15515" y="2090"/>
                  </a:lnTo>
                </a:path>
              </a:pathLst>
            </a:custGeom>
            <a:solidFill>
              <a:schemeClr val="folHlink">
                <a:alpha val="100000"/>
              </a:schemeClr>
            </a:solidFill>
            <a:ln w="9525">
              <a:noFill/>
            </a:ln>
          </p:spPr>
          <p:txBody>
            <a:bodyPr/>
            <a:lstStyle/>
            <a:p>
              <a:endParaRPr lang="en-US"/>
            </a:p>
          </p:txBody>
        </p:sp>
        <p:sp>
          <p:nvSpPr>
            <p:cNvPr id="3" name="未知"/>
            <p:cNvSpPr>
              <a:spLocks noChangeAspect="1"/>
            </p:cNvSpPr>
            <p:nvPr/>
          </p:nvSpPr>
          <p:spPr>
            <a:xfrm>
              <a:off x="279" y="2"/>
              <a:ext cx="186" cy="216"/>
            </a:xfrm>
            <a:custGeom>
              <a:avLst/>
              <a:gdLst/>
              <a:ahLst/>
              <a:cxnLst>
                <a:cxn ang="0">
                  <a:pos x="175" y="70"/>
                </a:cxn>
                <a:cxn ang="0">
                  <a:pos x="147" y="32"/>
                </a:cxn>
                <a:cxn ang="0">
                  <a:pos x="118" y="11"/>
                </a:cxn>
                <a:cxn ang="0">
                  <a:pos x="82" y="0"/>
                </a:cxn>
                <a:cxn ang="0">
                  <a:pos x="52" y="5"/>
                </a:cxn>
                <a:cxn ang="0">
                  <a:pos x="34" y="14"/>
                </a:cxn>
                <a:cxn ang="0">
                  <a:pos x="25" y="25"/>
                </a:cxn>
                <a:cxn ang="0">
                  <a:pos x="18" y="36"/>
                </a:cxn>
                <a:cxn ang="0">
                  <a:pos x="11" y="52"/>
                </a:cxn>
                <a:cxn ang="0">
                  <a:pos x="7" y="61"/>
                </a:cxn>
                <a:cxn ang="0">
                  <a:pos x="0" y="70"/>
                </a:cxn>
                <a:cxn ang="0">
                  <a:pos x="2" y="77"/>
                </a:cxn>
                <a:cxn ang="0">
                  <a:pos x="11" y="75"/>
                </a:cxn>
                <a:cxn ang="0">
                  <a:pos x="27" y="77"/>
                </a:cxn>
                <a:cxn ang="0">
                  <a:pos x="48" y="73"/>
                </a:cxn>
                <a:cxn ang="0">
                  <a:pos x="59" y="68"/>
                </a:cxn>
                <a:cxn ang="0">
                  <a:pos x="68" y="64"/>
                </a:cxn>
                <a:cxn ang="0">
                  <a:pos x="77" y="61"/>
                </a:cxn>
                <a:cxn ang="0">
                  <a:pos x="88" y="59"/>
                </a:cxn>
                <a:cxn ang="0">
                  <a:pos x="98" y="59"/>
                </a:cxn>
                <a:cxn ang="0">
                  <a:pos x="109" y="66"/>
                </a:cxn>
                <a:cxn ang="0">
                  <a:pos x="118" y="75"/>
                </a:cxn>
                <a:cxn ang="0">
                  <a:pos x="122" y="84"/>
                </a:cxn>
                <a:cxn ang="0">
                  <a:pos x="125" y="91"/>
                </a:cxn>
                <a:cxn ang="0">
                  <a:pos x="129" y="100"/>
                </a:cxn>
                <a:cxn ang="0">
                  <a:pos x="134" y="109"/>
                </a:cxn>
                <a:cxn ang="0">
                  <a:pos x="134" y="114"/>
                </a:cxn>
                <a:cxn ang="0">
                  <a:pos x="141" y="132"/>
                </a:cxn>
                <a:cxn ang="0">
                  <a:pos x="141" y="150"/>
                </a:cxn>
                <a:cxn ang="0">
                  <a:pos x="134" y="164"/>
                </a:cxn>
                <a:cxn ang="0">
                  <a:pos x="127" y="177"/>
                </a:cxn>
                <a:cxn ang="0">
                  <a:pos x="118" y="186"/>
                </a:cxn>
                <a:cxn ang="0">
                  <a:pos x="113" y="191"/>
                </a:cxn>
                <a:cxn ang="0">
                  <a:pos x="107" y="189"/>
                </a:cxn>
                <a:cxn ang="0">
                  <a:pos x="98" y="182"/>
                </a:cxn>
                <a:cxn ang="0">
                  <a:pos x="88" y="175"/>
                </a:cxn>
                <a:cxn ang="0">
                  <a:pos x="77" y="168"/>
                </a:cxn>
                <a:cxn ang="0">
                  <a:pos x="70" y="166"/>
                </a:cxn>
                <a:cxn ang="0">
                  <a:pos x="73" y="173"/>
                </a:cxn>
                <a:cxn ang="0">
                  <a:pos x="75" y="180"/>
                </a:cxn>
                <a:cxn ang="0">
                  <a:pos x="98" y="207"/>
                </a:cxn>
                <a:cxn ang="0">
                  <a:pos x="132" y="216"/>
                </a:cxn>
                <a:cxn ang="0">
                  <a:pos x="157" y="198"/>
                </a:cxn>
                <a:cxn ang="0">
                  <a:pos x="177" y="166"/>
                </a:cxn>
                <a:cxn ang="0">
                  <a:pos x="186" y="125"/>
                </a:cxn>
              </a:cxnLst>
              <a:rect l="0" t="0" r="0" b="0"/>
              <a:pathLst>
                <a:path w="21600" h="21600">
                  <a:moveTo>
                    <a:pt x="21600" y="10458"/>
                  </a:moveTo>
                  <a:lnTo>
                    <a:pt x="20809" y="8639"/>
                  </a:lnTo>
                  <a:lnTo>
                    <a:pt x="20282" y="7048"/>
                  </a:lnTo>
                  <a:lnTo>
                    <a:pt x="19229" y="5684"/>
                  </a:lnTo>
                  <a:lnTo>
                    <a:pt x="18438" y="4319"/>
                  </a:lnTo>
                  <a:lnTo>
                    <a:pt x="17121" y="3182"/>
                  </a:lnTo>
                  <a:lnTo>
                    <a:pt x="16068" y="2273"/>
                  </a:lnTo>
                  <a:lnTo>
                    <a:pt x="14751" y="1364"/>
                  </a:lnTo>
                  <a:lnTo>
                    <a:pt x="13697" y="1136"/>
                  </a:lnTo>
                  <a:lnTo>
                    <a:pt x="12117" y="454"/>
                  </a:lnTo>
                  <a:lnTo>
                    <a:pt x="11063" y="227"/>
                  </a:lnTo>
                  <a:lnTo>
                    <a:pt x="9482" y="0"/>
                  </a:lnTo>
                  <a:lnTo>
                    <a:pt x="8429" y="0"/>
                  </a:lnTo>
                  <a:lnTo>
                    <a:pt x="7111" y="227"/>
                  </a:lnTo>
                  <a:lnTo>
                    <a:pt x="6058" y="454"/>
                  </a:lnTo>
                  <a:lnTo>
                    <a:pt x="4741" y="681"/>
                  </a:lnTo>
                  <a:lnTo>
                    <a:pt x="4477" y="1136"/>
                  </a:lnTo>
                  <a:lnTo>
                    <a:pt x="3951" y="1364"/>
                  </a:lnTo>
                  <a:lnTo>
                    <a:pt x="3424" y="1818"/>
                  </a:lnTo>
                  <a:lnTo>
                    <a:pt x="3424" y="2273"/>
                  </a:lnTo>
                  <a:lnTo>
                    <a:pt x="2897" y="2500"/>
                  </a:lnTo>
                  <a:lnTo>
                    <a:pt x="2897" y="3182"/>
                  </a:lnTo>
                  <a:lnTo>
                    <a:pt x="2370" y="3410"/>
                  </a:lnTo>
                  <a:lnTo>
                    <a:pt x="2107" y="3637"/>
                  </a:lnTo>
                  <a:lnTo>
                    <a:pt x="1843" y="4092"/>
                  </a:lnTo>
                  <a:lnTo>
                    <a:pt x="1843" y="4774"/>
                  </a:lnTo>
                  <a:lnTo>
                    <a:pt x="1317" y="5229"/>
                  </a:lnTo>
                  <a:lnTo>
                    <a:pt x="1580" y="5456"/>
                  </a:lnTo>
                  <a:lnTo>
                    <a:pt x="1317" y="5911"/>
                  </a:lnTo>
                  <a:lnTo>
                    <a:pt x="790" y="6138"/>
                  </a:lnTo>
                  <a:lnTo>
                    <a:pt x="790" y="6820"/>
                  </a:lnTo>
                  <a:lnTo>
                    <a:pt x="526" y="6820"/>
                  </a:lnTo>
                  <a:lnTo>
                    <a:pt x="0" y="7048"/>
                  </a:lnTo>
                  <a:lnTo>
                    <a:pt x="0" y="7275"/>
                  </a:lnTo>
                  <a:lnTo>
                    <a:pt x="0" y="7503"/>
                  </a:lnTo>
                  <a:lnTo>
                    <a:pt x="263" y="7730"/>
                  </a:lnTo>
                  <a:lnTo>
                    <a:pt x="526" y="7730"/>
                  </a:lnTo>
                  <a:lnTo>
                    <a:pt x="1053" y="7503"/>
                  </a:lnTo>
                  <a:lnTo>
                    <a:pt x="1317" y="7503"/>
                  </a:lnTo>
                  <a:lnTo>
                    <a:pt x="2107" y="7730"/>
                  </a:lnTo>
                  <a:lnTo>
                    <a:pt x="2634" y="7503"/>
                  </a:lnTo>
                  <a:lnTo>
                    <a:pt x="3160" y="7730"/>
                  </a:lnTo>
                  <a:lnTo>
                    <a:pt x="3951" y="7503"/>
                  </a:lnTo>
                  <a:lnTo>
                    <a:pt x="4741" y="7503"/>
                  </a:lnTo>
                  <a:lnTo>
                    <a:pt x="5531" y="7275"/>
                  </a:lnTo>
                  <a:lnTo>
                    <a:pt x="6058" y="7048"/>
                  </a:lnTo>
                  <a:lnTo>
                    <a:pt x="6321" y="7048"/>
                  </a:lnTo>
                  <a:lnTo>
                    <a:pt x="6848" y="6820"/>
                  </a:lnTo>
                  <a:lnTo>
                    <a:pt x="7375" y="6593"/>
                  </a:lnTo>
                  <a:lnTo>
                    <a:pt x="7638" y="6366"/>
                  </a:lnTo>
                  <a:lnTo>
                    <a:pt x="7902" y="6366"/>
                  </a:lnTo>
                  <a:lnTo>
                    <a:pt x="8165" y="6366"/>
                  </a:lnTo>
                  <a:lnTo>
                    <a:pt x="8429" y="6138"/>
                  </a:lnTo>
                  <a:lnTo>
                    <a:pt x="8955" y="6138"/>
                  </a:lnTo>
                  <a:lnTo>
                    <a:pt x="9482" y="6138"/>
                  </a:lnTo>
                  <a:lnTo>
                    <a:pt x="9746" y="5911"/>
                  </a:lnTo>
                  <a:lnTo>
                    <a:pt x="10272" y="5911"/>
                  </a:lnTo>
                  <a:lnTo>
                    <a:pt x="10536" y="5911"/>
                  </a:lnTo>
                  <a:lnTo>
                    <a:pt x="11063" y="5684"/>
                  </a:lnTo>
                  <a:lnTo>
                    <a:pt x="11326" y="5911"/>
                  </a:lnTo>
                  <a:lnTo>
                    <a:pt x="11590" y="6138"/>
                  </a:lnTo>
                  <a:lnTo>
                    <a:pt x="12117" y="6138"/>
                  </a:lnTo>
                  <a:lnTo>
                    <a:pt x="12643" y="6593"/>
                  </a:lnTo>
                  <a:lnTo>
                    <a:pt x="13170" y="7048"/>
                  </a:lnTo>
                  <a:lnTo>
                    <a:pt x="13434" y="7275"/>
                  </a:lnTo>
                  <a:lnTo>
                    <a:pt x="13697" y="7503"/>
                  </a:lnTo>
                  <a:lnTo>
                    <a:pt x="13960" y="7730"/>
                  </a:lnTo>
                  <a:lnTo>
                    <a:pt x="13960" y="7957"/>
                  </a:lnTo>
                  <a:lnTo>
                    <a:pt x="14224" y="8412"/>
                  </a:lnTo>
                  <a:lnTo>
                    <a:pt x="14487" y="8639"/>
                  </a:lnTo>
                  <a:lnTo>
                    <a:pt x="14487" y="8867"/>
                  </a:lnTo>
                  <a:lnTo>
                    <a:pt x="14487" y="9094"/>
                  </a:lnTo>
                  <a:lnTo>
                    <a:pt x="14751" y="9321"/>
                  </a:lnTo>
                  <a:lnTo>
                    <a:pt x="15014" y="9776"/>
                  </a:lnTo>
                  <a:lnTo>
                    <a:pt x="15014" y="10004"/>
                  </a:lnTo>
                  <a:lnTo>
                    <a:pt x="15014" y="10231"/>
                  </a:lnTo>
                  <a:lnTo>
                    <a:pt x="15541" y="10686"/>
                  </a:lnTo>
                  <a:lnTo>
                    <a:pt x="15541" y="10913"/>
                  </a:lnTo>
                  <a:lnTo>
                    <a:pt x="15541" y="10913"/>
                  </a:lnTo>
                  <a:lnTo>
                    <a:pt x="15541" y="11140"/>
                  </a:lnTo>
                  <a:lnTo>
                    <a:pt x="15541" y="11368"/>
                  </a:lnTo>
                  <a:lnTo>
                    <a:pt x="16068" y="12050"/>
                  </a:lnTo>
                  <a:lnTo>
                    <a:pt x="16068" y="12504"/>
                  </a:lnTo>
                  <a:lnTo>
                    <a:pt x="16331" y="13187"/>
                  </a:lnTo>
                  <a:lnTo>
                    <a:pt x="16594" y="13869"/>
                  </a:lnTo>
                  <a:lnTo>
                    <a:pt x="16331" y="14323"/>
                  </a:lnTo>
                  <a:lnTo>
                    <a:pt x="16331" y="15006"/>
                  </a:lnTo>
                  <a:lnTo>
                    <a:pt x="16068" y="15460"/>
                  </a:lnTo>
                  <a:lnTo>
                    <a:pt x="16068" y="15915"/>
                  </a:lnTo>
                  <a:lnTo>
                    <a:pt x="15541" y="16370"/>
                  </a:lnTo>
                  <a:lnTo>
                    <a:pt x="15277" y="16825"/>
                  </a:lnTo>
                  <a:lnTo>
                    <a:pt x="15014" y="17279"/>
                  </a:lnTo>
                  <a:lnTo>
                    <a:pt x="14751" y="17734"/>
                  </a:lnTo>
                  <a:lnTo>
                    <a:pt x="14224" y="18189"/>
                  </a:lnTo>
                  <a:lnTo>
                    <a:pt x="14224" y="18416"/>
                  </a:lnTo>
                  <a:lnTo>
                    <a:pt x="13697" y="18643"/>
                  </a:lnTo>
                  <a:lnTo>
                    <a:pt x="13434" y="18871"/>
                  </a:lnTo>
                  <a:lnTo>
                    <a:pt x="13434" y="18871"/>
                  </a:lnTo>
                  <a:lnTo>
                    <a:pt x="13170" y="19098"/>
                  </a:lnTo>
                  <a:lnTo>
                    <a:pt x="12907" y="19098"/>
                  </a:lnTo>
                  <a:lnTo>
                    <a:pt x="12643" y="18871"/>
                  </a:lnTo>
                  <a:lnTo>
                    <a:pt x="12380" y="18871"/>
                  </a:lnTo>
                  <a:lnTo>
                    <a:pt x="12117" y="18871"/>
                  </a:lnTo>
                  <a:lnTo>
                    <a:pt x="11326" y="18416"/>
                  </a:lnTo>
                  <a:lnTo>
                    <a:pt x="11326" y="18189"/>
                  </a:lnTo>
                  <a:lnTo>
                    <a:pt x="11063" y="17961"/>
                  </a:lnTo>
                  <a:lnTo>
                    <a:pt x="10536" y="17734"/>
                  </a:lnTo>
                  <a:lnTo>
                    <a:pt x="10272" y="17507"/>
                  </a:lnTo>
                  <a:lnTo>
                    <a:pt x="9746" y="17279"/>
                  </a:lnTo>
                  <a:lnTo>
                    <a:pt x="9219" y="17279"/>
                  </a:lnTo>
                  <a:lnTo>
                    <a:pt x="8955" y="16825"/>
                  </a:lnTo>
                  <a:lnTo>
                    <a:pt x="8692" y="16597"/>
                  </a:lnTo>
                  <a:lnTo>
                    <a:pt x="8429" y="16370"/>
                  </a:lnTo>
                  <a:lnTo>
                    <a:pt x="8165" y="16597"/>
                  </a:lnTo>
                  <a:lnTo>
                    <a:pt x="8429" y="16825"/>
                  </a:lnTo>
                  <a:lnTo>
                    <a:pt x="8429" y="17052"/>
                  </a:lnTo>
                  <a:lnTo>
                    <a:pt x="8429" y="17279"/>
                  </a:lnTo>
                  <a:lnTo>
                    <a:pt x="8429" y="17507"/>
                  </a:lnTo>
                  <a:lnTo>
                    <a:pt x="8692" y="17734"/>
                  </a:lnTo>
                  <a:lnTo>
                    <a:pt x="8692" y="17961"/>
                  </a:lnTo>
                  <a:lnTo>
                    <a:pt x="8692" y="18189"/>
                  </a:lnTo>
                  <a:lnTo>
                    <a:pt x="10272" y="19780"/>
                  </a:lnTo>
                  <a:lnTo>
                    <a:pt x="11326" y="20690"/>
                  </a:lnTo>
                  <a:lnTo>
                    <a:pt x="12643" y="21145"/>
                  </a:lnTo>
                  <a:lnTo>
                    <a:pt x="14224" y="21600"/>
                  </a:lnTo>
                  <a:lnTo>
                    <a:pt x="15277" y="21600"/>
                  </a:lnTo>
                  <a:lnTo>
                    <a:pt x="16331" y="21145"/>
                  </a:lnTo>
                  <a:lnTo>
                    <a:pt x="17648" y="20462"/>
                  </a:lnTo>
                  <a:lnTo>
                    <a:pt x="18175" y="19780"/>
                  </a:lnTo>
                  <a:lnTo>
                    <a:pt x="19492" y="18871"/>
                  </a:lnTo>
                  <a:lnTo>
                    <a:pt x="20282" y="17734"/>
                  </a:lnTo>
                  <a:lnTo>
                    <a:pt x="20546" y="16597"/>
                  </a:lnTo>
                  <a:lnTo>
                    <a:pt x="21072" y="15233"/>
                  </a:lnTo>
                  <a:lnTo>
                    <a:pt x="21336" y="14096"/>
                  </a:lnTo>
                  <a:lnTo>
                    <a:pt x="21600" y="12504"/>
                  </a:lnTo>
                  <a:lnTo>
                    <a:pt x="21600" y="11140"/>
                  </a:lnTo>
                  <a:lnTo>
                    <a:pt x="21600" y="10458"/>
                  </a:lnTo>
                </a:path>
              </a:pathLst>
            </a:custGeom>
            <a:solidFill>
              <a:schemeClr val="folHlink">
                <a:alpha val="100000"/>
              </a:schemeClr>
            </a:solidFill>
            <a:ln w="9525">
              <a:noFill/>
            </a:ln>
          </p:spPr>
          <p:txBody>
            <a:bodyPr/>
            <a:lstStyle/>
            <a:p>
              <a:endParaRPr lang="en-US"/>
            </a:p>
          </p:txBody>
        </p:sp>
        <p:sp>
          <p:nvSpPr>
            <p:cNvPr id="2063" name="未知"/>
            <p:cNvSpPr>
              <a:spLocks noChangeAspect="1"/>
            </p:cNvSpPr>
            <p:nvPr/>
          </p:nvSpPr>
          <p:spPr>
            <a:xfrm>
              <a:off x="340" y="254"/>
              <a:ext cx="277" cy="156"/>
            </a:xfrm>
            <a:custGeom>
              <a:avLst/>
              <a:gdLst/>
              <a:ahLst/>
              <a:cxnLst>
                <a:cxn ang="0">
                  <a:pos x="184" y="47"/>
                </a:cxn>
                <a:cxn ang="0">
                  <a:pos x="161" y="61"/>
                </a:cxn>
                <a:cxn ang="0">
                  <a:pos x="141" y="68"/>
                </a:cxn>
                <a:cxn ang="0">
                  <a:pos x="123" y="75"/>
                </a:cxn>
                <a:cxn ang="0">
                  <a:pos x="104" y="86"/>
                </a:cxn>
                <a:cxn ang="0">
                  <a:pos x="84" y="95"/>
                </a:cxn>
                <a:cxn ang="0">
                  <a:pos x="70" y="95"/>
                </a:cxn>
                <a:cxn ang="0">
                  <a:pos x="52" y="88"/>
                </a:cxn>
                <a:cxn ang="0">
                  <a:pos x="41" y="77"/>
                </a:cxn>
                <a:cxn ang="0">
                  <a:pos x="34" y="61"/>
                </a:cxn>
                <a:cxn ang="0">
                  <a:pos x="36" y="47"/>
                </a:cxn>
                <a:cxn ang="0">
                  <a:pos x="39" y="38"/>
                </a:cxn>
                <a:cxn ang="0">
                  <a:pos x="39" y="27"/>
                </a:cxn>
                <a:cxn ang="0">
                  <a:pos x="39" y="14"/>
                </a:cxn>
                <a:cxn ang="0">
                  <a:pos x="36" y="9"/>
                </a:cxn>
                <a:cxn ang="0">
                  <a:pos x="30" y="0"/>
                </a:cxn>
                <a:cxn ang="0">
                  <a:pos x="20" y="2"/>
                </a:cxn>
                <a:cxn ang="0">
                  <a:pos x="9" y="20"/>
                </a:cxn>
                <a:cxn ang="0">
                  <a:pos x="2" y="52"/>
                </a:cxn>
                <a:cxn ang="0">
                  <a:pos x="5" y="86"/>
                </a:cxn>
                <a:cxn ang="0">
                  <a:pos x="14" y="120"/>
                </a:cxn>
                <a:cxn ang="0">
                  <a:pos x="36" y="140"/>
                </a:cxn>
                <a:cxn ang="0">
                  <a:pos x="57" y="149"/>
                </a:cxn>
                <a:cxn ang="0">
                  <a:pos x="77" y="154"/>
                </a:cxn>
                <a:cxn ang="0">
                  <a:pos x="95" y="156"/>
                </a:cxn>
                <a:cxn ang="0">
                  <a:pos x="109" y="149"/>
                </a:cxn>
                <a:cxn ang="0">
                  <a:pos x="127" y="142"/>
                </a:cxn>
                <a:cxn ang="0">
                  <a:pos x="141" y="133"/>
                </a:cxn>
                <a:cxn ang="0">
                  <a:pos x="157" y="124"/>
                </a:cxn>
                <a:cxn ang="0">
                  <a:pos x="170" y="113"/>
                </a:cxn>
                <a:cxn ang="0">
                  <a:pos x="184" y="106"/>
                </a:cxn>
                <a:cxn ang="0">
                  <a:pos x="198" y="104"/>
                </a:cxn>
                <a:cxn ang="0">
                  <a:pos x="211" y="99"/>
                </a:cxn>
                <a:cxn ang="0">
                  <a:pos x="227" y="95"/>
                </a:cxn>
                <a:cxn ang="0">
                  <a:pos x="238" y="88"/>
                </a:cxn>
                <a:cxn ang="0">
                  <a:pos x="252" y="77"/>
                </a:cxn>
                <a:cxn ang="0">
                  <a:pos x="263" y="66"/>
                </a:cxn>
                <a:cxn ang="0">
                  <a:pos x="270" y="54"/>
                </a:cxn>
                <a:cxn ang="0">
                  <a:pos x="277" y="41"/>
                </a:cxn>
                <a:cxn ang="0">
                  <a:pos x="275" y="27"/>
                </a:cxn>
                <a:cxn ang="0">
                  <a:pos x="266" y="18"/>
                </a:cxn>
                <a:cxn ang="0">
                  <a:pos x="254" y="14"/>
                </a:cxn>
                <a:cxn ang="0">
                  <a:pos x="236" y="14"/>
                </a:cxn>
                <a:cxn ang="0">
                  <a:pos x="227" y="18"/>
                </a:cxn>
                <a:cxn ang="0">
                  <a:pos x="220" y="23"/>
                </a:cxn>
                <a:cxn ang="0">
                  <a:pos x="213" y="27"/>
                </a:cxn>
                <a:cxn ang="0">
                  <a:pos x="207" y="34"/>
                </a:cxn>
                <a:cxn ang="0">
                  <a:pos x="198" y="38"/>
                </a:cxn>
              </a:cxnLst>
              <a:rect l="0" t="0" r="0" b="0"/>
              <a:pathLst>
                <a:path w="21600" h="21600">
                  <a:moveTo>
                    <a:pt x="15049" y="5634"/>
                  </a:moveTo>
                  <a:lnTo>
                    <a:pt x="14517" y="6260"/>
                  </a:lnTo>
                  <a:lnTo>
                    <a:pt x="14340" y="6573"/>
                  </a:lnTo>
                  <a:lnTo>
                    <a:pt x="13632" y="7199"/>
                  </a:lnTo>
                  <a:lnTo>
                    <a:pt x="13101" y="7825"/>
                  </a:lnTo>
                  <a:lnTo>
                    <a:pt x="12570" y="8452"/>
                  </a:lnTo>
                  <a:lnTo>
                    <a:pt x="12039" y="8452"/>
                  </a:lnTo>
                  <a:lnTo>
                    <a:pt x="11684" y="9078"/>
                  </a:lnTo>
                  <a:lnTo>
                    <a:pt x="10976" y="9391"/>
                  </a:lnTo>
                  <a:lnTo>
                    <a:pt x="10622" y="9704"/>
                  </a:lnTo>
                  <a:lnTo>
                    <a:pt x="9914" y="10017"/>
                  </a:lnTo>
                  <a:lnTo>
                    <a:pt x="9560" y="10330"/>
                  </a:lnTo>
                  <a:lnTo>
                    <a:pt x="9206" y="10956"/>
                  </a:lnTo>
                  <a:lnTo>
                    <a:pt x="8498" y="11582"/>
                  </a:lnTo>
                  <a:lnTo>
                    <a:pt x="8144" y="11895"/>
                  </a:lnTo>
                  <a:lnTo>
                    <a:pt x="7435" y="12521"/>
                  </a:lnTo>
                  <a:lnTo>
                    <a:pt x="6904" y="13147"/>
                  </a:lnTo>
                  <a:lnTo>
                    <a:pt x="6550" y="13147"/>
                  </a:lnTo>
                  <a:lnTo>
                    <a:pt x="6373" y="13147"/>
                  </a:lnTo>
                  <a:lnTo>
                    <a:pt x="5842" y="13460"/>
                  </a:lnTo>
                  <a:lnTo>
                    <a:pt x="5488" y="13147"/>
                  </a:lnTo>
                  <a:lnTo>
                    <a:pt x="5134" y="12834"/>
                  </a:lnTo>
                  <a:lnTo>
                    <a:pt x="4603" y="12521"/>
                  </a:lnTo>
                  <a:lnTo>
                    <a:pt x="4072" y="12208"/>
                  </a:lnTo>
                  <a:lnTo>
                    <a:pt x="3717" y="11582"/>
                  </a:lnTo>
                  <a:lnTo>
                    <a:pt x="3363" y="11269"/>
                  </a:lnTo>
                  <a:lnTo>
                    <a:pt x="3186" y="10643"/>
                  </a:lnTo>
                  <a:lnTo>
                    <a:pt x="2832" y="9704"/>
                  </a:lnTo>
                  <a:lnTo>
                    <a:pt x="2832" y="8765"/>
                  </a:lnTo>
                  <a:lnTo>
                    <a:pt x="2655" y="8452"/>
                  </a:lnTo>
                  <a:lnTo>
                    <a:pt x="2655" y="7513"/>
                  </a:lnTo>
                  <a:lnTo>
                    <a:pt x="2832" y="7199"/>
                  </a:lnTo>
                  <a:lnTo>
                    <a:pt x="2832" y="6573"/>
                  </a:lnTo>
                  <a:lnTo>
                    <a:pt x="3009" y="6260"/>
                  </a:lnTo>
                  <a:lnTo>
                    <a:pt x="2832" y="5634"/>
                  </a:lnTo>
                  <a:lnTo>
                    <a:pt x="3009" y="5321"/>
                  </a:lnTo>
                  <a:lnTo>
                    <a:pt x="3186" y="4695"/>
                  </a:lnTo>
                  <a:lnTo>
                    <a:pt x="3186" y="4382"/>
                  </a:lnTo>
                  <a:lnTo>
                    <a:pt x="3009" y="3756"/>
                  </a:lnTo>
                  <a:lnTo>
                    <a:pt x="3186" y="3130"/>
                  </a:lnTo>
                  <a:lnTo>
                    <a:pt x="3186" y="2504"/>
                  </a:lnTo>
                  <a:lnTo>
                    <a:pt x="3009" y="1878"/>
                  </a:lnTo>
                  <a:lnTo>
                    <a:pt x="3009" y="1878"/>
                  </a:lnTo>
                  <a:lnTo>
                    <a:pt x="2832" y="1564"/>
                  </a:lnTo>
                  <a:lnTo>
                    <a:pt x="2832" y="1252"/>
                  </a:lnTo>
                  <a:lnTo>
                    <a:pt x="2478" y="939"/>
                  </a:lnTo>
                  <a:lnTo>
                    <a:pt x="2478" y="312"/>
                  </a:lnTo>
                  <a:lnTo>
                    <a:pt x="2301" y="0"/>
                  </a:lnTo>
                  <a:lnTo>
                    <a:pt x="1947" y="312"/>
                  </a:lnTo>
                  <a:lnTo>
                    <a:pt x="1947" y="312"/>
                  </a:lnTo>
                  <a:lnTo>
                    <a:pt x="1593" y="312"/>
                  </a:lnTo>
                  <a:lnTo>
                    <a:pt x="1239" y="939"/>
                  </a:lnTo>
                  <a:lnTo>
                    <a:pt x="1062" y="2191"/>
                  </a:lnTo>
                  <a:lnTo>
                    <a:pt x="707" y="2817"/>
                  </a:lnTo>
                  <a:lnTo>
                    <a:pt x="530" y="4382"/>
                  </a:lnTo>
                  <a:lnTo>
                    <a:pt x="353" y="5947"/>
                  </a:lnTo>
                  <a:lnTo>
                    <a:pt x="176" y="7199"/>
                  </a:lnTo>
                  <a:lnTo>
                    <a:pt x="0" y="8452"/>
                  </a:lnTo>
                  <a:lnTo>
                    <a:pt x="0" y="10330"/>
                  </a:lnTo>
                  <a:lnTo>
                    <a:pt x="353" y="11895"/>
                  </a:lnTo>
                  <a:lnTo>
                    <a:pt x="530" y="13460"/>
                  </a:lnTo>
                  <a:lnTo>
                    <a:pt x="707" y="15026"/>
                  </a:lnTo>
                  <a:lnTo>
                    <a:pt x="1062" y="16591"/>
                  </a:lnTo>
                  <a:lnTo>
                    <a:pt x="1593" y="17530"/>
                  </a:lnTo>
                  <a:lnTo>
                    <a:pt x="2124" y="18782"/>
                  </a:lnTo>
                  <a:lnTo>
                    <a:pt x="2832" y="19408"/>
                  </a:lnTo>
                  <a:lnTo>
                    <a:pt x="3363" y="19721"/>
                  </a:lnTo>
                  <a:lnTo>
                    <a:pt x="4072" y="20347"/>
                  </a:lnTo>
                  <a:lnTo>
                    <a:pt x="4426" y="20660"/>
                  </a:lnTo>
                  <a:lnTo>
                    <a:pt x="4780" y="21286"/>
                  </a:lnTo>
                  <a:lnTo>
                    <a:pt x="5311" y="21286"/>
                  </a:lnTo>
                  <a:lnTo>
                    <a:pt x="6019" y="21286"/>
                  </a:lnTo>
                  <a:lnTo>
                    <a:pt x="6373" y="21600"/>
                  </a:lnTo>
                  <a:lnTo>
                    <a:pt x="6904" y="21286"/>
                  </a:lnTo>
                  <a:lnTo>
                    <a:pt x="7435" y="21600"/>
                  </a:lnTo>
                  <a:lnTo>
                    <a:pt x="7789" y="21286"/>
                  </a:lnTo>
                  <a:lnTo>
                    <a:pt x="8144" y="20973"/>
                  </a:lnTo>
                  <a:lnTo>
                    <a:pt x="8498" y="20660"/>
                  </a:lnTo>
                  <a:lnTo>
                    <a:pt x="9029" y="20660"/>
                  </a:lnTo>
                  <a:lnTo>
                    <a:pt x="9560" y="20034"/>
                  </a:lnTo>
                  <a:lnTo>
                    <a:pt x="9914" y="19721"/>
                  </a:lnTo>
                  <a:lnTo>
                    <a:pt x="10268" y="19095"/>
                  </a:lnTo>
                  <a:lnTo>
                    <a:pt x="10622" y="19095"/>
                  </a:lnTo>
                  <a:lnTo>
                    <a:pt x="10976" y="18469"/>
                  </a:lnTo>
                  <a:lnTo>
                    <a:pt x="11330" y="18156"/>
                  </a:lnTo>
                  <a:lnTo>
                    <a:pt x="11684" y="17530"/>
                  </a:lnTo>
                  <a:lnTo>
                    <a:pt x="12216" y="17217"/>
                  </a:lnTo>
                  <a:lnTo>
                    <a:pt x="12393" y="16591"/>
                  </a:lnTo>
                  <a:lnTo>
                    <a:pt x="12747" y="16278"/>
                  </a:lnTo>
                  <a:lnTo>
                    <a:pt x="13278" y="15651"/>
                  </a:lnTo>
                  <a:lnTo>
                    <a:pt x="13632" y="15651"/>
                  </a:lnTo>
                  <a:lnTo>
                    <a:pt x="13809" y="15026"/>
                  </a:lnTo>
                  <a:lnTo>
                    <a:pt x="14340" y="14712"/>
                  </a:lnTo>
                  <a:lnTo>
                    <a:pt x="14694" y="14399"/>
                  </a:lnTo>
                  <a:lnTo>
                    <a:pt x="15049" y="14399"/>
                  </a:lnTo>
                  <a:lnTo>
                    <a:pt x="15403" y="14399"/>
                  </a:lnTo>
                  <a:lnTo>
                    <a:pt x="15757" y="14086"/>
                  </a:lnTo>
                  <a:lnTo>
                    <a:pt x="16111" y="14086"/>
                  </a:lnTo>
                  <a:lnTo>
                    <a:pt x="16465" y="13773"/>
                  </a:lnTo>
                  <a:lnTo>
                    <a:pt x="16819" y="13773"/>
                  </a:lnTo>
                  <a:lnTo>
                    <a:pt x="17350" y="13460"/>
                  </a:lnTo>
                  <a:lnTo>
                    <a:pt x="17704" y="13147"/>
                  </a:lnTo>
                  <a:lnTo>
                    <a:pt x="18058" y="12521"/>
                  </a:lnTo>
                  <a:lnTo>
                    <a:pt x="18235" y="12521"/>
                  </a:lnTo>
                  <a:lnTo>
                    <a:pt x="18589" y="12208"/>
                  </a:lnTo>
                  <a:lnTo>
                    <a:pt x="19121" y="11582"/>
                  </a:lnTo>
                  <a:lnTo>
                    <a:pt x="19298" y="11269"/>
                  </a:lnTo>
                  <a:lnTo>
                    <a:pt x="19652" y="10643"/>
                  </a:lnTo>
                  <a:lnTo>
                    <a:pt x="20006" y="10330"/>
                  </a:lnTo>
                  <a:lnTo>
                    <a:pt x="20360" y="10017"/>
                  </a:lnTo>
                  <a:lnTo>
                    <a:pt x="20537" y="9078"/>
                  </a:lnTo>
                  <a:lnTo>
                    <a:pt x="20891" y="8765"/>
                  </a:lnTo>
                  <a:lnTo>
                    <a:pt x="20891" y="8452"/>
                  </a:lnTo>
                  <a:lnTo>
                    <a:pt x="21068" y="7513"/>
                  </a:lnTo>
                  <a:lnTo>
                    <a:pt x="21422" y="6886"/>
                  </a:lnTo>
                  <a:lnTo>
                    <a:pt x="21422" y="6260"/>
                  </a:lnTo>
                  <a:lnTo>
                    <a:pt x="21600" y="5634"/>
                  </a:lnTo>
                  <a:lnTo>
                    <a:pt x="21422" y="5008"/>
                  </a:lnTo>
                  <a:lnTo>
                    <a:pt x="21600" y="4382"/>
                  </a:lnTo>
                  <a:lnTo>
                    <a:pt x="21422" y="3756"/>
                  </a:lnTo>
                  <a:lnTo>
                    <a:pt x="21245" y="3130"/>
                  </a:lnTo>
                  <a:lnTo>
                    <a:pt x="21068" y="2504"/>
                  </a:lnTo>
                  <a:lnTo>
                    <a:pt x="20714" y="2504"/>
                  </a:lnTo>
                  <a:lnTo>
                    <a:pt x="20360" y="2191"/>
                  </a:lnTo>
                  <a:lnTo>
                    <a:pt x="20006" y="1564"/>
                  </a:lnTo>
                  <a:lnTo>
                    <a:pt x="19829" y="1878"/>
                  </a:lnTo>
                  <a:lnTo>
                    <a:pt x="19298" y="1564"/>
                  </a:lnTo>
                  <a:lnTo>
                    <a:pt x="18944" y="1878"/>
                  </a:lnTo>
                  <a:lnTo>
                    <a:pt x="18412" y="1878"/>
                  </a:lnTo>
                  <a:lnTo>
                    <a:pt x="18058" y="2504"/>
                  </a:lnTo>
                  <a:lnTo>
                    <a:pt x="17881" y="2504"/>
                  </a:lnTo>
                  <a:lnTo>
                    <a:pt x="17704" y="2504"/>
                  </a:lnTo>
                  <a:lnTo>
                    <a:pt x="17704" y="2817"/>
                  </a:lnTo>
                  <a:lnTo>
                    <a:pt x="17350" y="3130"/>
                  </a:lnTo>
                  <a:lnTo>
                    <a:pt x="17173" y="3130"/>
                  </a:lnTo>
                  <a:lnTo>
                    <a:pt x="16996" y="3443"/>
                  </a:lnTo>
                  <a:lnTo>
                    <a:pt x="16819" y="3756"/>
                  </a:lnTo>
                  <a:lnTo>
                    <a:pt x="16642" y="3756"/>
                  </a:lnTo>
                  <a:lnTo>
                    <a:pt x="16288" y="4382"/>
                  </a:lnTo>
                  <a:lnTo>
                    <a:pt x="16111" y="4382"/>
                  </a:lnTo>
                  <a:lnTo>
                    <a:pt x="16111" y="4695"/>
                  </a:lnTo>
                  <a:lnTo>
                    <a:pt x="15757" y="5008"/>
                  </a:lnTo>
                  <a:lnTo>
                    <a:pt x="15580" y="5321"/>
                  </a:lnTo>
                  <a:lnTo>
                    <a:pt x="15403" y="5321"/>
                  </a:lnTo>
                  <a:lnTo>
                    <a:pt x="15049" y="5634"/>
                  </a:lnTo>
                </a:path>
              </a:pathLst>
            </a:custGeom>
            <a:solidFill>
              <a:schemeClr val="folHlink">
                <a:alpha val="100000"/>
              </a:schemeClr>
            </a:solidFill>
            <a:ln w="9525">
              <a:noFill/>
            </a:ln>
          </p:spPr>
          <p:txBody>
            <a:bodyPr/>
            <a:lstStyle/>
            <a:p>
              <a:endParaRPr lang="en-US"/>
            </a:p>
          </p:txBody>
        </p:sp>
        <p:sp>
          <p:nvSpPr>
            <p:cNvPr id="2064" name="未知"/>
            <p:cNvSpPr>
              <a:spLocks noChangeAspect="1"/>
            </p:cNvSpPr>
            <p:nvPr/>
          </p:nvSpPr>
          <p:spPr>
            <a:xfrm>
              <a:off x="2" y="120"/>
              <a:ext cx="302" cy="270"/>
            </a:xfrm>
            <a:custGeom>
              <a:avLst/>
              <a:gdLst/>
              <a:ahLst/>
              <a:cxnLst>
                <a:cxn ang="0">
                  <a:pos x="116" y="170"/>
                </a:cxn>
                <a:cxn ang="0">
                  <a:pos x="123" y="159"/>
                </a:cxn>
                <a:cxn ang="0">
                  <a:pos x="129" y="145"/>
                </a:cxn>
                <a:cxn ang="0">
                  <a:pos x="139" y="134"/>
                </a:cxn>
                <a:cxn ang="0">
                  <a:pos x="150" y="127"/>
                </a:cxn>
                <a:cxn ang="0">
                  <a:pos x="154" y="118"/>
                </a:cxn>
                <a:cxn ang="0">
                  <a:pos x="163" y="109"/>
                </a:cxn>
                <a:cxn ang="0">
                  <a:pos x="173" y="100"/>
                </a:cxn>
                <a:cxn ang="0">
                  <a:pos x="179" y="93"/>
                </a:cxn>
                <a:cxn ang="0">
                  <a:pos x="186" y="84"/>
                </a:cxn>
                <a:cxn ang="0">
                  <a:pos x="195" y="77"/>
                </a:cxn>
                <a:cxn ang="0">
                  <a:pos x="207" y="68"/>
                </a:cxn>
                <a:cxn ang="0">
                  <a:pos x="216" y="59"/>
                </a:cxn>
                <a:cxn ang="0">
                  <a:pos x="232" y="50"/>
                </a:cxn>
                <a:cxn ang="0">
                  <a:pos x="245" y="45"/>
                </a:cxn>
                <a:cxn ang="0">
                  <a:pos x="263" y="39"/>
                </a:cxn>
                <a:cxn ang="0">
                  <a:pos x="284" y="34"/>
                </a:cxn>
                <a:cxn ang="0">
                  <a:pos x="293" y="27"/>
                </a:cxn>
                <a:cxn ang="0">
                  <a:pos x="300" y="20"/>
                </a:cxn>
                <a:cxn ang="0">
                  <a:pos x="302" y="14"/>
                </a:cxn>
                <a:cxn ang="0">
                  <a:pos x="295" y="5"/>
                </a:cxn>
                <a:cxn ang="0">
                  <a:pos x="282" y="0"/>
                </a:cxn>
                <a:cxn ang="0">
                  <a:pos x="272" y="2"/>
                </a:cxn>
                <a:cxn ang="0">
                  <a:pos x="252" y="11"/>
                </a:cxn>
                <a:cxn ang="0">
                  <a:pos x="238" y="25"/>
                </a:cxn>
                <a:cxn ang="0">
                  <a:pos x="225" y="34"/>
                </a:cxn>
                <a:cxn ang="0">
                  <a:pos x="209" y="45"/>
                </a:cxn>
                <a:cxn ang="0">
                  <a:pos x="195" y="57"/>
                </a:cxn>
                <a:cxn ang="0">
                  <a:pos x="177" y="70"/>
                </a:cxn>
                <a:cxn ang="0">
                  <a:pos x="159" y="79"/>
                </a:cxn>
                <a:cxn ang="0">
                  <a:pos x="141" y="91"/>
                </a:cxn>
                <a:cxn ang="0">
                  <a:pos x="120" y="104"/>
                </a:cxn>
                <a:cxn ang="0">
                  <a:pos x="102" y="118"/>
                </a:cxn>
                <a:cxn ang="0">
                  <a:pos x="82" y="132"/>
                </a:cxn>
                <a:cxn ang="0">
                  <a:pos x="66" y="141"/>
                </a:cxn>
                <a:cxn ang="0">
                  <a:pos x="50" y="154"/>
                </a:cxn>
                <a:cxn ang="0">
                  <a:pos x="36" y="166"/>
                </a:cxn>
                <a:cxn ang="0">
                  <a:pos x="25" y="182"/>
                </a:cxn>
                <a:cxn ang="0">
                  <a:pos x="14" y="193"/>
                </a:cxn>
                <a:cxn ang="0">
                  <a:pos x="9" y="202"/>
                </a:cxn>
                <a:cxn ang="0">
                  <a:pos x="2" y="222"/>
                </a:cxn>
                <a:cxn ang="0">
                  <a:pos x="0" y="241"/>
                </a:cxn>
                <a:cxn ang="0">
                  <a:pos x="2" y="254"/>
                </a:cxn>
                <a:cxn ang="0">
                  <a:pos x="5" y="263"/>
                </a:cxn>
                <a:cxn ang="0">
                  <a:pos x="14" y="270"/>
                </a:cxn>
                <a:cxn ang="0">
                  <a:pos x="23" y="268"/>
                </a:cxn>
                <a:cxn ang="0">
                  <a:pos x="30" y="263"/>
                </a:cxn>
                <a:cxn ang="0">
                  <a:pos x="41" y="254"/>
                </a:cxn>
                <a:cxn ang="0">
                  <a:pos x="50" y="241"/>
                </a:cxn>
                <a:cxn ang="0">
                  <a:pos x="59" y="231"/>
                </a:cxn>
                <a:cxn ang="0">
                  <a:pos x="68" y="222"/>
                </a:cxn>
                <a:cxn ang="0">
                  <a:pos x="75" y="216"/>
                </a:cxn>
                <a:cxn ang="0">
                  <a:pos x="84" y="211"/>
                </a:cxn>
                <a:cxn ang="0">
                  <a:pos x="89" y="204"/>
                </a:cxn>
                <a:cxn ang="0">
                  <a:pos x="98" y="195"/>
                </a:cxn>
                <a:cxn ang="0">
                  <a:pos x="107" y="182"/>
                </a:cxn>
              </a:cxnLst>
              <a:rect l="0" t="0" r="0" b="0"/>
              <a:pathLst>
                <a:path w="21600" h="21600">
                  <a:moveTo>
                    <a:pt x="7795" y="14157"/>
                  </a:moveTo>
                  <a:lnTo>
                    <a:pt x="8282" y="13613"/>
                  </a:lnTo>
                  <a:lnTo>
                    <a:pt x="8607" y="13068"/>
                  </a:lnTo>
                  <a:lnTo>
                    <a:pt x="8769" y="12705"/>
                  </a:lnTo>
                  <a:lnTo>
                    <a:pt x="9094" y="11979"/>
                  </a:lnTo>
                  <a:lnTo>
                    <a:pt x="9256" y="11616"/>
                  </a:lnTo>
                  <a:lnTo>
                    <a:pt x="9744" y="11072"/>
                  </a:lnTo>
                  <a:lnTo>
                    <a:pt x="9906" y="10709"/>
                  </a:lnTo>
                  <a:lnTo>
                    <a:pt x="10393" y="10346"/>
                  </a:lnTo>
                  <a:lnTo>
                    <a:pt x="10718" y="10164"/>
                  </a:lnTo>
                  <a:lnTo>
                    <a:pt x="10881" y="9620"/>
                  </a:lnTo>
                  <a:lnTo>
                    <a:pt x="11043" y="9438"/>
                  </a:lnTo>
                  <a:lnTo>
                    <a:pt x="11368" y="9075"/>
                  </a:lnTo>
                  <a:lnTo>
                    <a:pt x="11693" y="8712"/>
                  </a:lnTo>
                  <a:lnTo>
                    <a:pt x="12017" y="8349"/>
                  </a:lnTo>
                  <a:lnTo>
                    <a:pt x="12342" y="7986"/>
                  </a:lnTo>
                  <a:lnTo>
                    <a:pt x="12504" y="7623"/>
                  </a:lnTo>
                  <a:lnTo>
                    <a:pt x="12829" y="7441"/>
                  </a:lnTo>
                  <a:lnTo>
                    <a:pt x="13154" y="7078"/>
                  </a:lnTo>
                  <a:lnTo>
                    <a:pt x="13317" y="6715"/>
                  </a:lnTo>
                  <a:lnTo>
                    <a:pt x="13642" y="6352"/>
                  </a:lnTo>
                  <a:lnTo>
                    <a:pt x="13966" y="6171"/>
                  </a:lnTo>
                  <a:lnTo>
                    <a:pt x="14291" y="5808"/>
                  </a:lnTo>
                  <a:lnTo>
                    <a:pt x="14778" y="5445"/>
                  </a:lnTo>
                  <a:lnTo>
                    <a:pt x="15103" y="5082"/>
                  </a:lnTo>
                  <a:lnTo>
                    <a:pt x="15428" y="4719"/>
                  </a:lnTo>
                  <a:lnTo>
                    <a:pt x="15915" y="4356"/>
                  </a:lnTo>
                  <a:lnTo>
                    <a:pt x="16565" y="3992"/>
                  </a:lnTo>
                  <a:lnTo>
                    <a:pt x="16890" y="3992"/>
                  </a:lnTo>
                  <a:lnTo>
                    <a:pt x="17539" y="3630"/>
                  </a:lnTo>
                  <a:lnTo>
                    <a:pt x="18026" y="3267"/>
                  </a:lnTo>
                  <a:lnTo>
                    <a:pt x="18839" y="3085"/>
                  </a:lnTo>
                  <a:lnTo>
                    <a:pt x="19488" y="2904"/>
                  </a:lnTo>
                  <a:lnTo>
                    <a:pt x="20300" y="2722"/>
                  </a:lnTo>
                  <a:lnTo>
                    <a:pt x="20625" y="2722"/>
                  </a:lnTo>
                  <a:lnTo>
                    <a:pt x="20950" y="2177"/>
                  </a:lnTo>
                  <a:lnTo>
                    <a:pt x="21275" y="1996"/>
                  </a:lnTo>
                  <a:lnTo>
                    <a:pt x="21437" y="1633"/>
                  </a:lnTo>
                  <a:lnTo>
                    <a:pt x="21600" y="1451"/>
                  </a:lnTo>
                  <a:lnTo>
                    <a:pt x="21600" y="1088"/>
                  </a:lnTo>
                  <a:lnTo>
                    <a:pt x="21275" y="725"/>
                  </a:lnTo>
                  <a:lnTo>
                    <a:pt x="21112" y="362"/>
                  </a:lnTo>
                  <a:lnTo>
                    <a:pt x="20787" y="181"/>
                  </a:lnTo>
                  <a:lnTo>
                    <a:pt x="20138" y="0"/>
                  </a:lnTo>
                  <a:lnTo>
                    <a:pt x="19650" y="181"/>
                  </a:lnTo>
                  <a:lnTo>
                    <a:pt x="19488" y="181"/>
                  </a:lnTo>
                  <a:lnTo>
                    <a:pt x="18839" y="362"/>
                  </a:lnTo>
                  <a:lnTo>
                    <a:pt x="18026" y="907"/>
                  </a:lnTo>
                  <a:lnTo>
                    <a:pt x="17377" y="1633"/>
                  </a:lnTo>
                  <a:lnTo>
                    <a:pt x="17052" y="1996"/>
                  </a:lnTo>
                  <a:lnTo>
                    <a:pt x="16727" y="2359"/>
                  </a:lnTo>
                  <a:lnTo>
                    <a:pt x="16078" y="2722"/>
                  </a:lnTo>
                  <a:lnTo>
                    <a:pt x="15590" y="3085"/>
                  </a:lnTo>
                  <a:lnTo>
                    <a:pt x="14941" y="3630"/>
                  </a:lnTo>
                  <a:lnTo>
                    <a:pt x="14453" y="3992"/>
                  </a:lnTo>
                  <a:lnTo>
                    <a:pt x="13966" y="4537"/>
                  </a:lnTo>
                  <a:lnTo>
                    <a:pt x="13154" y="5082"/>
                  </a:lnTo>
                  <a:lnTo>
                    <a:pt x="12667" y="5626"/>
                  </a:lnTo>
                  <a:lnTo>
                    <a:pt x="12017" y="5808"/>
                  </a:lnTo>
                  <a:lnTo>
                    <a:pt x="11368" y="6352"/>
                  </a:lnTo>
                  <a:lnTo>
                    <a:pt x="10718" y="6897"/>
                  </a:lnTo>
                  <a:lnTo>
                    <a:pt x="10068" y="7260"/>
                  </a:lnTo>
                  <a:lnTo>
                    <a:pt x="9419" y="7805"/>
                  </a:lnTo>
                  <a:lnTo>
                    <a:pt x="8607" y="8349"/>
                  </a:lnTo>
                  <a:lnTo>
                    <a:pt x="7957" y="8893"/>
                  </a:lnTo>
                  <a:lnTo>
                    <a:pt x="7307" y="9438"/>
                  </a:lnTo>
                  <a:lnTo>
                    <a:pt x="6658" y="9982"/>
                  </a:lnTo>
                  <a:lnTo>
                    <a:pt x="5846" y="10527"/>
                  </a:lnTo>
                  <a:lnTo>
                    <a:pt x="5359" y="10890"/>
                  </a:lnTo>
                  <a:lnTo>
                    <a:pt x="4709" y="11253"/>
                  </a:lnTo>
                  <a:lnTo>
                    <a:pt x="4222" y="11616"/>
                  </a:lnTo>
                  <a:lnTo>
                    <a:pt x="3572" y="12342"/>
                  </a:lnTo>
                  <a:lnTo>
                    <a:pt x="2923" y="12887"/>
                  </a:lnTo>
                  <a:lnTo>
                    <a:pt x="2598" y="13250"/>
                  </a:lnTo>
                  <a:lnTo>
                    <a:pt x="2111" y="13794"/>
                  </a:lnTo>
                  <a:lnTo>
                    <a:pt x="1786" y="14520"/>
                  </a:lnTo>
                  <a:lnTo>
                    <a:pt x="1299" y="14883"/>
                  </a:lnTo>
                  <a:lnTo>
                    <a:pt x="974" y="15428"/>
                  </a:lnTo>
                  <a:lnTo>
                    <a:pt x="811" y="15791"/>
                  </a:lnTo>
                  <a:lnTo>
                    <a:pt x="649" y="16154"/>
                  </a:lnTo>
                  <a:lnTo>
                    <a:pt x="324" y="16880"/>
                  </a:lnTo>
                  <a:lnTo>
                    <a:pt x="162" y="17787"/>
                  </a:lnTo>
                  <a:lnTo>
                    <a:pt x="0" y="18514"/>
                  </a:lnTo>
                  <a:lnTo>
                    <a:pt x="0" y="19240"/>
                  </a:lnTo>
                  <a:lnTo>
                    <a:pt x="162" y="19966"/>
                  </a:lnTo>
                  <a:lnTo>
                    <a:pt x="162" y="20329"/>
                  </a:lnTo>
                  <a:lnTo>
                    <a:pt x="324" y="20692"/>
                  </a:lnTo>
                  <a:lnTo>
                    <a:pt x="324" y="21055"/>
                  </a:lnTo>
                  <a:lnTo>
                    <a:pt x="649" y="21418"/>
                  </a:lnTo>
                  <a:lnTo>
                    <a:pt x="974" y="21600"/>
                  </a:lnTo>
                  <a:lnTo>
                    <a:pt x="1299" y="21418"/>
                  </a:lnTo>
                  <a:lnTo>
                    <a:pt x="1623" y="21418"/>
                  </a:lnTo>
                  <a:lnTo>
                    <a:pt x="1948" y="21236"/>
                  </a:lnTo>
                  <a:lnTo>
                    <a:pt x="2111" y="21055"/>
                  </a:lnTo>
                  <a:lnTo>
                    <a:pt x="2598" y="20692"/>
                  </a:lnTo>
                  <a:lnTo>
                    <a:pt x="2923" y="20329"/>
                  </a:lnTo>
                  <a:lnTo>
                    <a:pt x="3248" y="19784"/>
                  </a:lnTo>
                  <a:lnTo>
                    <a:pt x="3572" y="19240"/>
                  </a:lnTo>
                  <a:lnTo>
                    <a:pt x="4059" y="18695"/>
                  </a:lnTo>
                  <a:lnTo>
                    <a:pt x="4222" y="18514"/>
                  </a:lnTo>
                  <a:lnTo>
                    <a:pt x="4384" y="18151"/>
                  </a:lnTo>
                  <a:lnTo>
                    <a:pt x="4871" y="17787"/>
                  </a:lnTo>
                  <a:lnTo>
                    <a:pt x="5196" y="17606"/>
                  </a:lnTo>
                  <a:lnTo>
                    <a:pt x="5359" y="17243"/>
                  </a:lnTo>
                  <a:lnTo>
                    <a:pt x="5684" y="17061"/>
                  </a:lnTo>
                  <a:lnTo>
                    <a:pt x="6008" y="16880"/>
                  </a:lnTo>
                  <a:lnTo>
                    <a:pt x="6333" y="16517"/>
                  </a:lnTo>
                  <a:lnTo>
                    <a:pt x="6333" y="16336"/>
                  </a:lnTo>
                  <a:lnTo>
                    <a:pt x="6658" y="15972"/>
                  </a:lnTo>
                  <a:lnTo>
                    <a:pt x="6983" y="15610"/>
                  </a:lnTo>
                  <a:lnTo>
                    <a:pt x="7145" y="15246"/>
                  </a:lnTo>
                  <a:lnTo>
                    <a:pt x="7632" y="14520"/>
                  </a:lnTo>
                  <a:lnTo>
                    <a:pt x="7795" y="14157"/>
                  </a:lnTo>
                </a:path>
              </a:pathLst>
            </a:custGeom>
            <a:solidFill>
              <a:schemeClr val="folHlink">
                <a:alpha val="100000"/>
              </a:schemeClr>
            </a:solidFill>
            <a:ln w="9525">
              <a:noFill/>
            </a:ln>
          </p:spPr>
          <p:txBody>
            <a:bodyPr/>
            <a:lstStyle/>
            <a:p>
              <a:endParaRPr lang="en-US"/>
            </a:p>
          </p:txBody>
        </p:sp>
        <p:sp>
          <p:nvSpPr>
            <p:cNvPr id="2065" name="未知"/>
            <p:cNvSpPr>
              <a:spLocks noChangeAspect="1"/>
            </p:cNvSpPr>
            <p:nvPr/>
          </p:nvSpPr>
          <p:spPr>
            <a:xfrm>
              <a:off x="206" y="630"/>
              <a:ext cx="375" cy="737"/>
            </a:xfrm>
            <a:custGeom>
              <a:avLst/>
              <a:gdLst/>
              <a:ahLst/>
              <a:cxnLst>
                <a:cxn ang="0">
                  <a:pos x="261" y="159"/>
                </a:cxn>
                <a:cxn ang="0">
                  <a:pos x="259" y="100"/>
                </a:cxn>
                <a:cxn ang="0">
                  <a:pos x="277" y="59"/>
                </a:cxn>
                <a:cxn ang="0">
                  <a:pos x="327" y="16"/>
                </a:cxn>
                <a:cxn ang="0">
                  <a:pos x="345" y="2"/>
                </a:cxn>
                <a:cxn ang="0">
                  <a:pos x="291" y="43"/>
                </a:cxn>
                <a:cxn ang="0">
                  <a:pos x="255" y="82"/>
                </a:cxn>
                <a:cxn ang="0">
                  <a:pos x="232" y="131"/>
                </a:cxn>
                <a:cxn ang="0">
                  <a:pos x="225" y="163"/>
                </a:cxn>
                <a:cxn ang="0">
                  <a:pos x="220" y="204"/>
                </a:cxn>
                <a:cxn ang="0">
                  <a:pos x="218" y="245"/>
                </a:cxn>
                <a:cxn ang="0">
                  <a:pos x="223" y="286"/>
                </a:cxn>
                <a:cxn ang="0">
                  <a:pos x="227" y="338"/>
                </a:cxn>
                <a:cxn ang="0">
                  <a:pos x="230" y="370"/>
                </a:cxn>
                <a:cxn ang="0">
                  <a:pos x="250" y="429"/>
                </a:cxn>
                <a:cxn ang="0">
                  <a:pos x="266" y="447"/>
                </a:cxn>
                <a:cxn ang="0">
                  <a:pos x="261" y="399"/>
                </a:cxn>
                <a:cxn ang="0">
                  <a:pos x="255" y="345"/>
                </a:cxn>
                <a:cxn ang="0">
                  <a:pos x="273" y="297"/>
                </a:cxn>
                <a:cxn ang="0">
                  <a:pos x="291" y="306"/>
                </a:cxn>
                <a:cxn ang="0">
                  <a:pos x="309" y="338"/>
                </a:cxn>
                <a:cxn ang="0">
                  <a:pos x="323" y="385"/>
                </a:cxn>
                <a:cxn ang="0">
                  <a:pos x="332" y="422"/>
                </a:cxn>
                <a:cxn ang="0">
                  <a:pos x="339" y="442"/>
                </a:cxn>
                <a:cxn ang="0">
                  <a:pos x="348" y="494"/>
                </a:cxn>
                <a:cxn ang="0">
                  <a:pos x="357" y="547"/>
                </a:cxn>
                <a:cxn ang="0">
                  <a:pos x="352" y="596"/>
                </a:cxn>
                <a:cxn ang="0">
                  <a:pos x="341" y="637"/>
                </a:cxn>
                <a:cxn ang="0">
                  <a:pos x="323" y="669"/>
                </a:cxn>
                <a:cxn ang="0">
                  <a:pos x="289" y="694"/>
                </a:cxn>
                <a:cxn ang="0">
                  <a:pos x="250" y="687"/>
                </a:cxn>
                <a:cxn ang="0">
                  <a:pos x="211" y="662"/>
                </a:cxn>
                <a:cxn ang="0">
                  <a:pos x="168" y="619"/>
                </a:cxn>
                <a:cxn ang="0">
                  <a:pos x="134" y="571"/>
                </a:cxn>
                <a:cxn ang="0">
                  <a:pos x="102" y="517"/>
                </a:cxn>
                <a:cxn ang="0">
                  <a:pos x="73" y="444"/>
                </a:cxn>
                <a:cxn ang="0">
                  <a:pos x="59" y="379"/>
                </a:cxn>
                <a:cxn ang="0">
                  <a:pos x="55" y="315"/>
                </a:cxn>
                <a:cxn ang="0">
                  <a:pos x="61" y="258"/>
                </a:cxn>
                <a:cxn ang="0">
                  <a:pos x="80" y="215"/>
                </a:cxn>
                <a:cxn ang="0">
                  <a:pos x="75" y="215"/>
                </a:cxn>
                <a:cxn ang="0">
                  <a:pos x="41" y="243"/>
                </a:cxn>
                <a:cxn ang="0">
                  <a:pos x="14" y="268"/>
                </a:cxn>
                <a:cxn ang="0">
                  <a:pos x="2" y="315"/>
                </a:cxn>
                <a:cxn ang="0">
                  <a:pos x="0" y="383"/>
                </a:cxn>
                <a:cxn ang="0">
                  <a:pos x="16" y="458"/>
                </a:cxn>
                <a:cxn ang="0">
                  <a:pos x="45" y="537"/>
                </a:cxn>
                <a:cxn ang="0">
                  <a:pos x="86" y="610"/>
                </a:cxn>
                <a:cxn ang="0">
                  <a:pos x="182" y="705"/>
                </a:cxn>
                <a:cxn ang="0">
                  <a:pos x="266" y="737"/>
                </a:cxn>
                <a:cxn ang="0">
                  <a:pos x="327" y="707"/>
                </a:cxn>
                <a:cxn ang="0">
                  <a:pos x="364" y="639"/>
                </a:cxn>
                <a:cxn ang="0">
                  <a:pos x="373" y="551"/>
                </a:cxn>
                <a:cxn ang="0">
                  <a:pos x="364" y="488"/>
                </a:cxn>
                <a:cxn ang="0">
                  <a:pos x="352" y="451"/>
                </a:cxn>
                <a:cxn ang="0">
                  <a:pos x="336" y="410"/>
                </a:cxn>
                <a:cxn ang="0">
                  <a:pos x="318" y="372"/>
                </a:cxn>
                <a:cxn ang="0">
                  <a:pos x="295" y="333"/>
                </a:cxn>
                <a:cxn ang="0">
                  <a:pos x="270" y="297"/>
                </a:cxn>
                <a:cxn ang="0">
                  <a:pos x="259" y="256"/>
                </a:cxn>
                <a:cxn ang="0">
                  <a:pos x="257" y="213"/>
                </a:cxn>
              </a:cxnLst>
              <a:rect l="0" t="0" r="0" b="0"/>
              <a:pathLst>
                <a:path w="21600" h="21600">
                  <a:moveTo>
                    <a:pt x="14792" y="5781"/>
                  </a:moveTo>
                  <a:lnTo>
                    <a:pt x="15054" y="5582"/>
                  </a:lnTo>
                  <a:lnTo>
                    <a:pt x="15054" y="5383"/>
                  </a:lnTo>
                  <a:lnTo>
                    <a:pt x="15054" y="5117"/>
                  </a:lnTo>
                  <a:lnTo>
                    <a:pt x="15185" y="4918"/>
                  </a:lnTo>
                  <a:lnTo>
                    <a:pt x="15054" y="4652"/>
                  </a:lnTo>
                  <a:lnTo>
                    <a:pt x="15054" y="4386"/>
                  </a:lnTo>
                  <a:lnTo>
                    <a:pt x="14923" y="4053"/>
                  </a:lnTo>
                  <a:lnTo>
                    <a:pt x="14923" y="3788"/>
                  </a:lnTo>
                  <a:lnTo>
                    <a:pt x="14923" y="3522"/>
                  </a:lnTo>
                  <a:lnTo>
                    <a:pt x="14792" y="3190"/>
                  </a:lnTo>
                  <a:lnTo>
                    <a:pt x="14923" y="2924"/>
                  </a:lnTo>
                  <a:lnTo>
                    <a:pt x="15054" y="2658"/>
                  </a:lnTo>
                  <a:lnTo>
                    <a:pt x="14923" y="2459"/>
                  </a:lnTo>
                  <a:lnTo>
                    <a:pt x="15054" y="2193"/>
                  </a:lnTo>
                  <a:lnTo>
                    <a:pt x="15316" y="2060"/>
                  </a:lnTo>
                  <a:lnTo>
                    <a:pt x="15578" y="1860"/>
                  </a:lnTo>
                  <a:lnTo>
                    <a:pt x="15970" y="1727"/>
                  </a:lnTo>
                  <a:lnTo>
                    <a:pt x="16494" y="1594"/>
                  </a:lnTo>
                  <a:lnTo>
                    <a:pt x="17018" y="1328"/>
                  </a:lnTo>
                  <a:lnTo>
                    <a:pt x="17410" y="1129"/>
                  </a:lnTo>
                  <a:lnTo>
                    <a:pt x="18065" y="863"/>
                  </a:lnTo>
                  <a:lnTo>
                    <a:pt x="18588" y="664"/>
                  </a:lnTo>
                  <a:lnTo>
                    <a:pt x="18850" y="465"/>
                  </a:lnTo>
                  <a:lnTo>
                    <a:pt x="19374" y="265"/>
                  </a:lnTo>
                  <a:lnTo>
                    <a:pt x="19767" y="132"/>
                  </a:lnTo>
                  <a:lnTo>
                    <a:pt x="19897" y="66"/>
                  </a:lnTo>
                  <a:lnTo>
                    <a:pt x="20159" y="0"/>
                  </a:lnTo>
                  <a:lnTo>
                    <a:pt x="20028" y="66"/>
                  </a:lnTo>
                  <a:lnTo>
                    <a:pt x="19897" y="66"/>
                  </a:lnTo>
                  <a:lnTo>
                    <a:pt x="19505" y="199"/>
                  </a:lnTo>
                  <a:lnTo>
                    <a:pt x="18850" y="398"/>
                  </a:lnTo>
                  <a:lnTo>
                    <a:pt x="18196" y="731"/>
                  </a:lnTo>
                  <a:lnTo>
                    <a:pt x="17803" y="930"/>
                  </a:lnTo>
                  <a:lnTo>
                    <a:pt x="17148" y="1129"/>
                  </a:lnTo>
                  <a:lnTo>
                    <a:pt x="16756" y="1262"/>
                  </a:lnTo>
                  <a:lnTo>
                    <a:pt x="16494" y="1462"/>
                  </a:lnTo>
                  <a:lnTo>
                    <a:pt x="16101" y="1594"/>
                  </a:lnTo>
                  <a:lnTo>
                    <a:pt x="15578" y="1794"/>
                  </a:lnTo>
                  <a:lnTo>
                    <a:pt x="15316" y="1993"/>
                  </a:lnTo>
                  <a:lnTo>
                    <a:pt x="14792" y="2259"/>
                  </a:lnTo>
                  <a:lnTo>
                    <a:pt x="14661" y="2392"/>
                  </a:lnTo>
                  <a:lnTo>
                    <a:pt x="14268" y="2658"/>
                  </a:lnTo>
                  <a:lnTo>
                    <a:pt x="14007" y="2857"/>
                  </a:lnTo>
                  <a:lnTo>
                    <a:pt x="13876" y="2990"/>
                  </a:lnTo>
                  <a:lnTo>
                    <a:pt x="13483" y="3322"/>
                  </a:lnTo>
                  <a:lnTo>
                    <a:pt x="13352" y="3588"/>
                  </a:lnTo>
                  <a:lnTo>
                    <a:pt x="13352" y="3854"/>
                  </a:lnTo>
                  <a:lnTo>
                    <a:pt x="13352" y="4186"/>
                  </a:lnTo>
                  <a:lnTo>
                    <a:pt x="13221" y="4253"/>
                  </a:lnTo>
                  <a:lnTo>
                    <a:pt x="13221" y="4386"/>
                  </a:lnTo>
                  <a:lnTo>
                    <a:pt x="13221" y="4519"/>
                  </a:lnTo>
                  <a:lnTo>
                    <a:pt x="13221" y="4652"/>
                  </a:lnTo>
                  <a:lnTo>
                    <a:pt x="12959" y="4784"/>
                  </a:lnTo>
                  <a:lnTo>
                    <a:pt x="12959" y="5050"/>
                  </a:lnTo>
                  <a:lnTo>
                    <a:pt x="12828" y="5183"/>
                  </a:lnTo>
                  <a:lnTo>
                    <a:pt x="12828" y="5383"/>
                  </a:lnTo>
                  <a:lnTo>
                    <a:pt x="12698" y="5516"/>
                  </a:lnTo>
                  <a:lnTo>
                    <a:pt x="12698" y="5715"/>
                  </a:lnTo>
                  <a:lnTo>
                    <a:pt x="12698" y="5981"/>
                  </a:lnTo>
                  <a:lnTo>
                    <a:pt x="12567" y="6180"/>
                  </a:lnTo>
                  <a:lnTo>
                    <a:pt x="12567" y="6446"/>
                  </a:lnTo>
                  <a:lnTo>
                    <a:pt x="12567" y="6645"/>
                  </a:lnTo>
                  <a:lnTo>
                    <a:pt x="12436" y="6845"/>
                  </a:lnTo>
                  <a:lnTo>
                    <a:pt x="12567" y="7111"/>
                  </a:lnTo>
                  <a:lnTo>
                    <a:pt x="12567" y="7177"/>
                  </a:lnTo>
                  <a:lnTo>
                    <a:pt x="12567" y="7310"/>
                  </a:lnTo>
                  <a:lnTo>
                    <a:pt x="12567" y="7443"/>
                  </a:lnTo>
                  <a:lnTo>
                    <a:pt x="12698" y="7642"/>
                  </a:lnTo>
                  <a:lnTo>
                    <a:pt x="12698" y="7842"/>
                  </a:lnTo>
                  <a:lnTo>
                    <a:pt x="12828" y="8108"/>
                  </a:lnTo>
                  <a:lnTo>
                    <a:pt x="12828" y="8373"/>
                  </a:lnTo>
                  <a:lnTo>
                    <a:pt x="12828" y="8639"/>
                  </a:lnTo>
                  <a:lnTo>
                    <a:pt x="12959" y="8839"/>
                  </a:lnTo>
                  <a:lnTo>
                    <a:pt x="12828" y="9104"/>
                  </a:lnTo>
                  <a:lnTo>
                    <a:pt x="12959" y="9370"/>
                  </a:lnTo>
                  <a:lnTo>
                    <a:pt x="12959" y="9636"/>
                  </a:lnTo>
                  <a:lnTo>
                    <a:pt x="13090" y="9902"/>
                  </a:lnTo>
                  <a:lnTo>
                    <a:pt x="12959" y="9969"/>
                  </a:lnTo>
                  <a:lnTo>
                    <a:pt x="13090" y="10168"/>
                  </a:lnTo>
                  <a:lnTo>
                    <a:pt x="12959" y="10234"/>
                  </a:lnTo>
                  <a:lnTo>
                    <a:pt x="12959" y="10367"/>
                  </a:lnTo>
                  <a:lnTo>
                    <a:pt x="13090" y="10567"/>
                  </a:lnTo>
                  <a:lnTo>
                    <a:pt x="13221" y="10832"/>
                  </a:lnTo>
                  <a:lnTo>
                    <a:pt x="13352" y="11098"/>
                  </a:lnTo>
                  <a:lnTo>
                    <a:pt x="13483" y="11364"/>
                  </a:lnTo>
                  <a:lnTo>
                    <a:pt x="13745" y="11630"/>
                  </a:lnTo>
                  <a:lnTo>
                    <a:pt x="13876" y="11962"/>
                  </a:lnTo>
                  <a:lnTo>
                    <a:pt x="14138" y="12228"/>
                  </a:lnTo>
                  <a:lnTo>
                    <a:pt x="14399" y="12560"/>
                  </a:lnTo>
                  <a:lnTo>
                    <a:pt x="14530" y="12760"/>
                  </a:lnTo>
                  <a:lnTo>
                    <a:pt x="14792" y="13026"/>
                  </a:lnTo>
                  <a:lnTo>
                    <a:pt x="14923" y="13159"/>
                  </a:lnTo>
                  <a:lnTo>
                    <a:pt x="15054" y="13225"/>
                  </a:lnTo>
                  <a:lnTo>
                    <a:pt x="15185" y="13225"/>
                  </a:lnTo>
                  <a:lnTo>
                    <a:pt x="15316" y="13092"/>
                  </a:lnTo>
                  <a:lnTo>
                    <a:pt x="15316" y="12959"/>
                  </a:lnTo>
                  <a:lnTo>
                    <a:pt x="15316" y="12694"/>
                  </a:lnTo>
                  <a:lnTo>
                    <a:pt x="15447" y="12494"/>
                  </a:lnTo>
                  <a:lnTo>
                    <a:pt x="15316" y="12228"/>
                  </a:lnTo>
                  <a:lnTo>
                    <a:pt x="15185" y="11896"/>
                  </a:lnTo>
                  <a:lnTo>
                    <a:pt x="15054" y="11697"/>
                  </a:lnTo>
                  <a:lnTo>
                    <a:pt x="14923" y="11431"/>
                  </a:lnTo>
                  <a:lnTo>
                    <a:pt x="14792" y="11231"/>
                  </a:lnTo>
                  <a:lnTo>
                    <a:pt x="14661" y="10966"/>
                  </a:lnTo>
                  <a:lnTo>
                    <a:pt x="14792" y="10633"/>
                  </a:lnTo>
                  <a:lnTo>
                    <a:pt x="14661" y="10434"/>
                  </a:lnTo>
                  <a:lnTo>
                    <a:pt x="14661" y="10101"/>
                  </a:lnTo>
                  <a:lnTo>
                    <a:pt x="14661" y="9836"/>
                  </a:lnTo>
                  <a:lnTo>
                    <a:pt x="14792" y="9636"/>
                  </a:lnTo>
                  <a:lnTo>
                    <a:pt x="15054" y="9370"/>
                  </a:lnTo>
                  <a:lnTo>
                    <a:pt x="15316" y="9104"/>
                  </a:lnTo>
                  <a:lnTo>
                    <a:pt x="15447" y="8839"/>
                  </a:lnTo>
                  <a:lnTo>
                    <a:pt x="15708" y="8706"/>
                  </a:lnTo>
                  <a:lnTo>
                    <a:pt x="15839" y="8706"/>
                  </a:lnTo>
                  <a:lnTo>
                    <a:pt x="15970" y="8706"/>
                  </a:lnTo>
                  <a:lnTo>
                    <a:pt x="16232" y="8772"/>
                  </a:lnTo>
                  <a:lnTo>
                    <a:pt x="16363" y="8772"/>
                  </a:lnTo>
                  <a:lnTo>
                    <a:pt x="16494" y="8839"/>
                  </a:lnTo>
                  <a:lnTo>
                    <a:pt x="16756" y="8972"/>
                  </a:lnTo>
                  <a:lnTo>
                    <a:pt x="16887" y="9104"/>
                  </a:lnTo>
                  <a:lnTo>
                    <a:pt x="17148" y="9238"/>
                  </a:lnTo>
                  <a:lnTo>
                    <a:pt x="17279" y="9437"/>
                  </a:lnTo>
                  <a:lnTo>
                    <a:pt x="17279" y="9503"/>
                  </a:lnTo>
                  <a:lnTo>
                    <a:pt x="17541" y="9769"/>
                  </a:lnTo>
                  <a:lnTo>
                    <a:pt x="17803" y="9902"/>
                  </a:lnTo>
                  <a:lnTo>
                    <a:pt x="17803" y="10101"/>
                  </a:lnTo>
                  <a:lnTo>
                    <a:pt x="18065" y="10367"/>
                  </a:lnTo>
                  <a:lnTo>
                    <a:pt x="18196" y="10567"/>
                  </a:lnTo>
                  <a:lnTo>
                    <a:pt x="18327" y="10766"/>
                  </a:lnTo>
                  <a:lnTo>
                    <a:pt x="18458" y="11032"/>
                  </a:lnTo>
                  <a:lnTo>
                    <a:pt x="18588" y="11298"/>
                  </a:lnTo>
                  <a:lnTo>
                    <a:pt x="18719" y="11364"/>
                  </a:lnTo>
                  <a:lnTo>
                    <a:pt x="18719" y="11563"/>
                  </a:lnTo>
                  <a:lnTo>
                    <a:pt x="18850" y="11763"/>
                  </a:lnTo>
                  <a:lnTo>
                    <a:pt x="18981" y="11962"/>
                  </a:lnTo>
                  <a:lnTo>
                    <a:pt x="18981" y="12162"/>
                  </a:lnTo>
                  <a:lnTo>
                    <a:pt x="19112" y="12361"/>
                  </a:lnTo>
                  <a:lnTo>
                    <a:pt x="19243" y="12560"/>
                  </a:lnTo>
                  <a:lnTo>
                    <a:pt x="19374" y="12627"/>
                  </a:lnTo>
                  <a:lnTo>
                    <a:pt x="19374" y="12760"/>
                  </a:lnTo>
                  <a:lnTo>
                    <a:pt x="19374" y="12826"/>
                  </a:lnTo>
                  <a:lnTo>
                    <a:pt x="19505" y="12959"/>
                  </a:lnTo>
                  <a:lnTo>
                    <a:pt x="19505" y="12959"/>
                  </a:lnTo>
                  <a:lnTo>
                    <a:pt x="19505" y="13026"/>
                  </a:lnTo>
                  <a:lnTo>
                    <a:pt x="19636" y="13358"/>
                  </a:lnTo>
                  <a:lnTo>
                    <a:pt x="19767" y="13690"/>
                  </a:lnTo>
                  <a:lnTo>
                    <a:pt x="19897" y="13823"/>
                  </a:lnTo>
                  <a:lnTo>
                    <a:pt x="20028" y="14156"/>
                  </a:lnTo>
                  <a:lnTo>
                    <a:pt x="20028" y="14488"/>
                  </a:lnTo>
                  <a:lnTo>
                    <a:pt x="20159" y="14754"/>
                  </a:lnTo>
                  <a:lnTo>
                    <a:pt x="20159" y="15020"/>
                  </a:lnTo>
                  <a:lnTo>
                    <a:pt x="20290" y="15286"/>
                  </a:lnTo>
                  <a:lnTo>
                    <a:pt x="20421" y="15551"/>
                  </a:lnTo>
                  <a:lnTo>
                    <a:pt x="20421" y="15817"/>
                  </a:lnTo>
                  <a:lnTo>
                    <a:pt x="20552" y="16017"/>
                  </a:lnTo>
                  <a:lnTo>
                    <a:pt x="20421" y="16283"/>
                  </a:lnTo>
                  <a:lnTo>
                    <a:pt x="20421" y="16548"/>
                  </a:lnTo>
                  <a:lnTo>
                    <a:pt x="20421" y="16880"/>
                  </a:lnTo>
                  <a:lnTo>
                    <a:pt x="20421" y="17080"/>
                  </a:lnTo>
                  <a:lnTo>
                    <a:pt x="20290" y="17279"/>
                  </a:lnTo>
                  <a:lnTo>
                    <a:pt x="20290" y="17479"/>
                  </a:lnTo>
                  <a:lnTo>
                    <a:pt x="20290" y="17678"/>
                  </a:lnTo>
                  <a:lnTo>
                    <a:pt x="20159" y="17944"/>
                  </a:lnTo>
                  <a:lnTo>
                    <a:pt x="20028" y="18210"/>
                  </a:lnTo>
                  <a:lnTo>
                    <a:pt x="19897" y="18343"/>
                  </a:lnTo>
                  <a:lnTo>
                    <a:pt x="19767" y="18476"/>
                  </a:lnTo>
                  <a:lnTo>
                    <a:pt x="19636" y="18675"/>
                  </a:lnTo>
                  <a:lnTo>
                    <a:pt x="19505" y="18941"/>
                  </a:lnTo>
                  <a:lnTo>
                    <a:pt x="19374" y="19074"/>
                  </a:lnTo>
                  <a:lnTo>
                    <a:pt x="19112" y="19207"/>
                  </a:lnTo>
                  <a:lnTo>
                    <a:pt x="18981" y="19406"/>
                  </a:lnTo>
                  <a:lnTo>
                    <a:pt x="18719" y="19539"/>
                  </a:lnTo>
                  <a:lnTo>
                    <a:pt x="18588" y="19605"/>
                  </a:lnTo>
                  <a:lnTo>
                    <a:pt x="18196" y="19805"/>
                  </a:lnTo>
                  <a:lnTo>
                    <a:pt x="17803" y="20004"/>
                  </a:lnTo>
                  <a:lnTo>
                    <a:pt x="17803" y="20071"/>
                  </a:lnTo>
                  <a:lnTo>
                    <a:pt x="17410" y="20137"/>
                  </a:lnTo>
                  <a:lnTo>
                    <a:pt x="17018" y="20270"/>
                  </a:lnTo>
                  <a:lnTo>
                    <a:pt x="16625" y="20337"/>
                  </a:lnTo>
                  <a:lnTo>
                    <a:pt x="16363" y="20337"/>
                  </a:lnTo>
                  <a:lnTo>
                    <a:pt x="15970" y="20403"/>
                  </a:lnTo>
                  <a:lnTo>
                    <a:pt x="15708" y="20337"/>
                  </a:lnTo>
                  <a:lnTo>
                    <a:pt x="15316" y="20337"/>
                  </a:lnTo>
                  <a:lnTo>
                    <a:pt x="14923" y="20204"/>
                  </a:lnTo>
                  <a:lnTo>
                    <a:pt x="14399" y="20137"/>
                  </a:lnTo>
                  <a:lnTo>
                    <a:pt x="14007" y="20071"/>
                  </a:lnTo>
                  <a:lnTo>
                    <a:pt x="13745" y="20004"/>
                  </a:lnTo>
                  <a:lnTo>
                    <a:pt x="13352" y="19871"/>
                  </a:lnTo>
                  <a:lnTo>
                    <a:pt x="12959" y="19672"/>
                  </a:lnTo>
                  <a:lnTo>
                    <a:pt x="12436" y="19539"/>
                  </a:lnTo>
                  <a:lnTo>
                    <a:pt x="12174" y="19406"/>
                  </a:lnTo>
                  <a:lnTo>
                    <a:pt x="11781" y="19207"/>
                  </a:lnTo>
                  <a:lnTo>
                    <a:pt x="11388" y="19074"/>
                  </a:lnTo>
                  <a:lnTo>
                    <a:pt x="10996" y="18808"/>
                  </a:lnTo>
                  <a:lnTo>
                    <a:pt x="10603" y="18608"/>
                  </a:lnTo>
                  <a:lnTo>
                    <a:pt x="10210" y="18343"/>
                  </a:lnTo>
                  <a:lnTo>
                    <a:pt x="9686" y="18143"/>
                  </a:lnTo>
                  <a:lnTo>
                    <a:pt x="9425" y="18010"/>
                  </a:lnTo>
                  <a:lnTo>
                    <a:pt x="9032" y="17745"/>
                  </a:lnTo>
                  <a:lnTo>
                    <a:pt x="8639" y="17479"/>
                  </a:lnTo>
                  <a:lnTo>
                    <a:pt x="8246" y="17213"/>
                  </a:lnTo>
                  <a:lnTo>
                    <a:pt x="7854" y="17014"/>
                  </a:lnTo>
                  <a:lnTo>
                    <a:pt x="7723" y="16748"/>
                  </a:lnTo>
                  <a:lnTo>
                    <a:pt x="7330" y="16482"/>
                  </a:lnTo>
                  <a:lnTo>
                    <a:pt x="7069" y="16216"/>
                  </a:lnTo>
                  <a:lnTo>
                    <a:pt x="6676" y="15950"/>
                  </a:lnTo>
                  <a:lnTo>
                    <a:pt x="6414" y="15751"/>
                  </a:lnTo>
                  <a:lnTo>
                    <a:pt x="6152" y="15485"/>
                  </a:lnTo>
                  <a:lnTo>
                    <a:pt x="5890" y="15153"/>
                  </a:lnTo>
                  <a:lnTo>
                    <a:pt x="5629" y="14820"/>
                  </a:lnTo>
                  <a:lnTo>
                    <a:pt x="5367" y="14421"/>
                  </a:lnTo>
                  <a:lnTo>
                    <a:pt x="5105" y="14089"/>
                  </a:lnTo>
                  <a:lnTo>
                    <a:pt x="4843" y="13757"/>
                  </a:lnTo>
                  <a:lnTo>
                    <a:pt x="4581" y="13425"/>
                  </a:lnTo>
                  <a:lnTo>
                    <a:pt x="4189" y="13026"/>
                  </a:lnTo>
                  <a:lnTo>
                    <a:pt x="4057" y="12694"/>
                  </a:lnTo>
                  <a:lnTo>
                    <a:pt x="3927" y="12361"/>
                  </a:lnTo>
                  <a:lnTo>
                    <a:pt x="3665" y="12029"/>
                  </a:lnTo>
                  <a:lnTo>
                    <a:pt x="3534" y="11763"/>
                  </a:lnTo>
                  <a:lnTo>
                    <a:pt x="3534" y="11364"/>
                  </a:lnTo>
                  <a:lnTo>
                    <a:pt x="3403" y="11098"/>
                  </a:lnTo>
                  <a:lnTo>
                    <a:pt x="3272" y="10832"/>
                  </a:lnTo>
                  <a:lnTo>
                    <a:pt x="3272" y="10500"/>
                  </a:lnTo>
                  <a:lnTo>
                    <a:pt x="3141" y="10101"/>
                  </a:lnTo>
                  <a:lnTo>
                    <a:pt x="3141" y="9836"/>
                  </a:lnTo>
                  <a:lnTo>
                    <a:pt x="3141" y="9570"/>
                  </a:lnTo>
                  <a:lnTo>
                    <a:pt x="3141" y="9238"/>
                  </a:lnTo>
                  <a:lnTo>
                    <a:pt x="3141" y="8972"/>
                  </a:lnTo>
                  <a:lnTo>
                    <a:pt x="3141" y="8639"/>
                  </a:lnTo>
                  <a:lnTo>
                    <a:pt x="3272" y="8373"/>
                  </a:lnTo>
                  <a:lnTo>
                    <a:pt x="3403" y="8108"/>
                  </a:lnTo>
                  <a:lnTo>
                    <a:pt x="3403" y="7842"/>
                  </a:lnTo>
                  <a:lnTo>
                    <a:pt x="3534" y="7576"/>
                  </a:lnTo>
                  <a:lnTo>
                    <a:pt x="3665" y="7377"/>
                  </a:lnTo>
                  <a:lnTo>
                    <a:pt x="3796" y="7177"/>
                  </a:lnTo>
                  <a:lnTo>
                    <a:pt x="3927" y="6978"/>
                  </a:lnTo>
                  <a:lnTo>
                    <a:pt x="4189" y="6712"/>
                  </a:lnTo>
                  <a:lnTo>
                    <a:pt x="4319" y="6513"/>
                  </a:lnTo>
                  <a:lnTo>
                    <a:pt x="4581" y="6313"/>
                  </a:lnTo>
                  <a:lnTo>
                    <a:pt x="4843" y="6247"/>
                  </a:lnTo>
                  <a:lnTo>
                    <a:pt x="4974" y="6180"/>
                  </a:lnTo>
                  <a:lnTo>
                    <a:pt x="4974" y="6180"/>
                  </a:lnTo>
                  <a:lnTo>
                    <a:pt x="4843" y="6180"/>
                  </a:lnTo>
                  <a:lnTo>
                    <a:pt x="4712" y="6247"/>
                  </a:lnTo>
                  <a:lnTo>
                    <a:pt x="4319" y="6313"/>
                  </a:lnTo>
                  <a:lnTo>
                    <a:pt x="4057" y="6380"/>
                  </a:lnTo>
                  <a:lnTo>
                    <a:pt x="3796" y="6513"/>
                  </a:lnTo>
                  <a:lnTo>
                    <a:pt x="3534" y="6645"/>
                  </a:lnTo>
                  <a:lnTo>
                    <a:pt x="3141" y="6779"/>
                  </a:lnTo>
                  <a:lnTo>
                    <a:pt x="2748" y="6978"/>
                  </a:lnTo>
                  <a:lnTo>
                    <a:pt x="2356" y="7111"/>
                  </a:lnTo>
                  <a:lnTo>
                    <a:pt x="2094" y="7310"/>
                  </a:lnTo>
                  <a:lnTo>
                    <a:pt x="1701" y="7377"/>
                  </a:lnTo>
                  <a:lnTo>
                    <a:pt x="1570" y="7576"/>
                  </a:lnTo>
                  <a:lnTo>
                    <a:pt x="1308" y="7642"/>
                  </a:lnTo>
                  <a:lnTo>
                    <a:pt x="1047" y="7775"/>
                  </a:lnTo>
                  <a:lnTo>
                    <a:pt x="785" y="7842"/>
                  </a:lnTo>
                  <a:lnTo>
                    <a:pt x="654" y="8041"/>
                  </a:lnTo>
                  <a:lnTo>
                    <a:pt x="523" y="8307"/>
                  </a:lnTo>
                  <a:lnTo>
                    <a:pt x="261" y="8507"/>
                  </a:lnTo>
                  <a:lnTo>
                    <a:pt x="130" y="8706"/>
                  </a:lnTo>
                  <a:lnTo>
                    <a:pt x="0" y="9038"/>
                  </a:lnTo>
                  <a:lnTo>
                    <a:pt x="130" y="9238"/>
                  </a:lnTo>
                  <a:lnTo>
                    <a:pt x="0" y="9570"/>
                  </a:lnTo>
                  <a:lnTo>
                    <a:pt x="0" y="9902"/>
                  </a:lnTo>
                  <a:lnTo>
                    <a:pt x="0" y="10168"/>
                  </a:lnTo>
                  <a:lnTo>
                    <a:pt x="0" y="10500"/>
                  </a:lnTo>
                  <a:lnTo>
                    <a:pt x="0" y="10832"/>
                  </a:lnTo>
                  <a:lnTo>
                    <a:pt x="0" y="11231"/>
                  </a:lnTo>
                  <a:lnTo>
                    <a:pt x="130" y="11497"/>
                  </a:lnTo>
                  <a:lnTo>
                    <a:pt x="261" y="11896"/>
                  </a:lnTo>
                  <a:lnTo>
                    <a:pt x="392" y="12295"/>
                  </a:lnTo>
                  <a:lnTo>
                    <a:pt x="654" y="12627"/>
                  </a:lnTo>
                  <a:lnTo>
                    <a:pt x="785" y="13026"/>
                  </a:lnTo>
                  <a:lnTo>
                    <a:pt x="916" y="13425"/>
                  </a:lnTo>
                  <a:lnTo>
                    <a:pt x="1047" y="13757"/>
                  </a:lnTo>
                  <a:lnTo>
                    <a:pt x="1439" y="14222"/>
                  </a:lnTo>
                  <a:lnTo>
                    <a:pt x="1701" y="14555"/>
                  </a:lnTo>
                  <a:lnTo>
                    <a:pt x="1963" y="14953"/>
                  </a:lnTo>
                  <a:lnTo>
                    <a:pt x="2225" y="15352"/>
                  </a:lnTo>
                  <a:lnTo>
                    <a:pt x="2617" y="15751"/>
                  </a:lnTo>
                  <a:lnTo>
                    <a:pt x="3010" y="16083"/>
                  </a:lnTo>
                  <a:lnTo>
                    <a:pt x="3272" y="16548"/>
                  </a:lnTo>
                  <a:lnTo>
                    <a:pt x="3665" y="16814"/>
                  </a:lnTo>
                  <a:lnTo>
                    <a:pt x="4057" y="17213"/>
                  </a:lnTo>
                  <a:lnTo>
                    <a:pt x="4581" y="17545"/>
                  </a:lnTo>
                  <a:lnTo>
                    <a:pt x="4974" y="17877"/>
                  </a:lnTo>
                  <a:lnTo>
                    <a:pt x="5497" y="18143"/>
                  </a:lnTo>
                  <a:lnTo>
                    <a:pt x="6414" y="18808"/>
                  </a:lnTo>
                  <a:lnTo>
                    <a:pt x="7592" y="19406"/>
                  </a:lnTo>
                  <a:lnTo>
                    <a:pt x="8639" y="19938"/>
                  </a:lnTo>
                  <a:lnTo>
                    <a:pt x="9556" y="20337"/>
                  </a:lnTo>
                  <a:lnTo>
                    <a:pt x="10472" y="20669"/>
                  </a:lnTo>
                  <a:lnTo>
                    <a:pt x="11388" y="20935"/>
                  </a:lnTo>
                  <a:lnTo>
                    <a:pt x="12174" y="21201"/>
                  </a:lnTo>
                  <a:lnTo>
                    <a:pt x="12959" y="21400"/>
                  </a:lnTo>
                  <a:lnTo>
                    <a:pt x="13876" y="21533"/>
                  </a:lnTo>
                  <a:lnTo>
                    <a:pt x="14530" y="21533"/>
                  </a:lnTo>
                  <a:lnTo>
                    <a:pt x="15316" y="21600"/>
                  </a:lnTo>
                  <a:lnTo>
                    <a:pt x="15970" y="21600"/>
                  </a:lnTo>
                  <a:lnTo>
                    <a:pt x="16625" y="21466"/>
                  </a:lnTo>
                  <a:lnTo>
                    <a:pt x="17279" y="21400"/>
                  </a:lnTo>
                  <a:lnTo>
                    <a:pt x="17803" y="21201"/>
                  </a:lnTo>
                  <a:lnTo>
                    <a:pt x="18327" y="21001"/>
                  </a:lnTo>
                  <a:lnTo>
                    <a:pt x="18850" y="20735"/>
                  </a:lnTo>
                  <a:lnTo>
                    <a:pt x="19243" y="20536"/>
                  </a:lnTo>
                  <a:lnTo>
                    <a:pt x="19897" y="20270"/>
                  </a:lnTo>
                  <a:lnTo>
                    <a:pt x="20159" y="19871"/>
                  </a:lnTo>
                  <a:lnTo>
                    <a:pt x="20290" y="19539"/>
                  </a:lnTo>
                  <a:lnTo>
                    <a:pt x="20683" y="19207"/>
                  </a:lnTo>
                  <a:lnTo>
                    <a:pt x="20945" y="18742"/>
                  </a:lnTo>
                  <a:lnTo>
                    <a:pt x="21207" y="18343"/>
                  </a:lnTo>
                  <a:lnTo>
                    <a:pt x="21468" y="17944"/>
                  </a:lnTo>
                  <a:lnTo>
                    <a:pt x="21337" y="17479"/>
                  </a:lnTo>
                  <a:lnTo>
                    <a:pt x="21468" y="17080"/>
                  </a:lnTo>
                  <a:lnTo>
                    <a:pt x="21600" y="16681"/>
                  </a:lnTo>
                  <a:lnTo>
                    <a:pt x="21468" y="16149"/>
                  </a:lnTo>
                  <a:lnTo>
                    <a:pt x="21468" y="15751"/>
                  </a:lnTo>
                  <a:lnTo>
                    <a:pt x="21337" y="15219"/>
                  </a:lnTo>
                  <a:lnTo>
                    <a:pt x="21207" y="14820"/>
                  </a:lnTo>
                  <a:lnTo>
                    <a:pt x="21076" y="14687"/>
                  </a:lnTo>
                  <a:lnTo>
                    <a:pt x="21076" y="14488"/>
                  </a:lnTo>
                  <a:lnTo>
                    <a:pt x="20945" y="14289"/>
                  </a:lnTo>
                  <a:lnTo>
                    <a:pt x="20945" y="14089"/>
                  </a:lnTo>
                  <a:lnTo>
                    <a:pt x="20683" y="13890"/>
                  </a:lnTo>
                  <a:lnTo>
                    <a:pt x="20552" y="13690"/>
                  </a:lnTo>
                  <a:lnTo>
                    <a:pt x="20552" y="13558"/>
                  </a:lnTo>
                  <a:lnTo>
                    <a:pt x="20421" y="13358"/>
                  </a:lnTo>
                  <a:lnTo>
                    <a:pt x="20290" y="13225"/>
                  </a:lnTo>
                  <a:lnTo>
                    <a:pt x="20159" y="12959"/>
                  </a:lnTo>
                  <a:lnTo>
                    <a:pt x="19897" y="12760"/>
                  </a:lnTo>
                  <a:lnTo>
                    <a:pt x="19897" y="12560"/>
                  </a:lnTo>
                  <a:lnTo>
                    <a:pt x="19636" y="12428"/>
                  </a:lnTo>
                  <a:lnTo>
                    <a:pt x="19505" y="12162"/>
                  </a:lnTo>
                  <a:lnTo>
                    <a:pt x="19374" y="12029"/>
                  </a:lnTo>
                  <a:lnTo>
                    <a:pt x="19112" y="11829"/>
                  </a:lnTo>
                  <a:lnTo>
                    <a:pt x="19112" y="11630"/>
                  </a:lnTo>
                  <a:lnTo>
                    <a:pt x="18850" y="11431"/>
                  </a:lnTo>
                  <a:lnTo>
                    <a:pt x="18588" y="11364"/>
                  </a:lnTo>
                  <a:lnTo>
                    <a:pt x="18588" y="11165"/>
                  </a:lnTo>
                  <a:lnTo>
                    <a:pt x="18327" y="10899"/>
                  </a:lnTo>
                  <a:lnTo>
                    <a:pt x="18065" y="10700"/>
                  </a:lnTo>
                  <a:lnTo>
                    <a:pt x="17934" y="10500"/>
                  </a:lnTo>
                  <a:lnTo>
                    <a:pt x="17672" y="10367"/>
                  </a:lnTo>
                  <a:lnTo>
                    <a:pt x="17541" y="10168"/>
                  </a:lnTo>
                  <a:lnTo>
                    <a:pt x="17279" y="9902"/>
                  </a:lnTo>
                  <a:lnTo>
                    <a:pt x="17018" y="9769"/>
                  </a:lnTo>
                  <a:lnTo>
                    <a:pt x="16625" y="9503"/>
                  </a:lnTo>
                  <a:lnTo>
                    <a:pt x="16494" y="9370"/>
                  </a:lnTo>
                  <a:lnTo>
                    <a:pt x="16101" y="9238"/>
                  </a:lnTo>
                  <a:lnTo>
                    <a:pt x="15970" y="8972"/>
                  </a:lnTo>
                  <a:lnTo>
                    <a:pt x="15708" y="8772"/>
                  </a:lnTo>
                  <a:lnTo>
                    <a:pt x="15578" y="8706"/>
                  </a:lnTo>
                  <a:lnTo>
                    <a:pt x="15316" y="8507"/>
                  </a:lnTo>
                  <a:lnTo>
                    <a:pt x="15316" y="8373"/>
                  </a:lnTo>
                  <a:lnTo>
                    <a:pt x="15185" y="8174"/>
                  </a:lnTo>
                  <a:lnTo>
                    <a:pt x="15054" y="7975"/>
                  </a:lnTo>
                  <a:lnTo>
                    <a:pt x="14923" y="7709"/>
                  </a:lnTo>
                  <a:lnTo>
                    <a:pt x="14923" y="7510"/>
                  </a:lnTo>
                  <a:lnTo>
                    <a:pt x="14792" y="7310"/>
                  </a:lnTo>
                  <a:lnTo>
                    <a:pt x="14661" y="7044"/>
                  </a:lnTo>
                  <a:lnTo>
                    <a:pt x="14661" y="6845"/>
                  </a:lnTo>
                  <a:lnTo>
                    <a:pt x="14661" y="6579"/>
                  </a:lnTo>
                  <a:lnTo>
                    <a:pt x="14661" y="6380"/>
                  </a:lnTo>
                  <a:lnTo>
                    <a:pt x="14792" y="6247"/>
                  </a:lnTo>
                  <a:lnTo>
                    <a:pt x="14661" y="6047"/>
                  </a:lnTo>
                  <a:lnTo>
                    <a:pt x="14792" y="5914"/>
                  </a:lnTo>
                  <a:lnTo>
                    <a:pt x="14792" y="5781"/>
                  </a:lnTo>
                </a:path>
              </a:pathLst>
            </a:custGeom>
            <a:solidFill>
              <a:schemeClr val="folHlink">
                <a:alpha val="100000"/>
              </a:schemeClr>
            </a:solidFill>
            <a:ln w="9525">
              <a:noFill/>
            </a:ln>
          </p:spPr>
          <p:txBody>
            <a:bodyPr/>
            <a:lstStyle/>
            <a:p>
              <a:endParaRPr lang="en-US"/>
            </a:p>
          </p:txBody>
        </p:sp>
      </p:grpSp>
      <p:sp>
        <p:nvSpPr>
          <p:cNvPr id="2051" name="未知"/>
          <p:cNvSpPr>
            <a:spLocks noChangeAspect="1"/>
          </p:cNvSpPr>
          <p:nvPr/>
        </p:nvSpPr>
        <p:spPr>
          <a:xfrm>
            <a:off x="2282825" y="2293938"/>
            <a:ext cx="6897688" cy="4591050"/>
          </a:xfrm>
          <a:custGeom>
            <a:avLst/>
            <a:gdLst/>
            <a:ahLst/>
            <a:cxnLst>
              <a:cxn ang="0">
                <a:pos x="0" y="4572133"/>
              </a:cxn>
              <a:cxn ang="0">
                <a:pos x="5786074" y="0"/>
              </a:cxn>
              <a:cxn ang="0">
                <a:pos x="6882360" y="14878"/>
              </a:cxn>
              <a:cxn ang="0">
                <a:pos x="6897688" y="4591050"/>
              </a:cxn>
              <a:cxn ang="0">
                <a:pos x="0" y="4572133"/>
              </a:cxn>
            </a:cxnLst>
            <a:rect l="0" t="0" r="0" b="0"/>
            <a:pathLst>
              <a:path w="21600" h="21600">
                <a:moveTo>
                  <a:pt x="0" y="21511"/>
                </a:moveTo>
                <a:lnTo>
                  <a:pt x="18119" y="0"/>
                </a:lnTo>
                <a:lnTo>
                  <a:pt x="21552" y="70"/>
                </a:lnTo>
                <a:lnTo>
                  <a:pt x="21600" y="21600"/>
                </a:lnTo>
                <a:lnTo>
                  <a:pt x="0" y="21511"/>
                </a:lnTo>
              </a:path>
            </a:pathLst>
          </a:custGeom>
          <a:solidFill>
            <a:schemeClr val="folHlink">
              <a:alpha val="100000"/>
            </a:schemeClr>
          </a:solidFill>
          <a:ln w="9525">
            <a:noFill/>
          </a:ln>
        </p:spPr>
        <p:txBody>
          <a:bodyPr/>
          <a:lstStyle/>
          <a:p>
            <a:endParaRPr lang="en-US"/>
          </a:p>
        </p:txBody>
      </p:sp>
      <p:sp>
        <p:nvSpPr>
          <p:cNvPr id="2061" name="Rectangle 13"/>
          <p:cNvSpPr>
            <a:spLocks noGrp="1" noChangeArrowheads="1"/>
          </p:cNvSpPr>
          <p:nvPr>
            <p:ph type="ctrTitle" sz="quarter"/>
          </p:nvPr>
        </p:nvSpPr>
        <p:spPr>
          <a:xfrm>
            <a:off x="396875" y="2133600"/>
            <a:ext cx="8423275" cy="1470025"/>
          </a:xfrm>
        </p:spPr>
        <p:txBody>
          <a:bodyPr/>
          <a:lstStyle>
            <a:lvl1pPr algn="ctr">
              <a:defRPr/>
            </a:lvl1pPr>
          </a:lstStyle>
          <a:p>
            <a:pPr lvl="0"/>
            <a:r>
              <a:rPr lang="en-US" altLang="zh-CN" noProof="0"/>
              <a:t>Click to edit Master title style</a:t>
            </a:r>
          </a:p>
        </p:txBody>
      </p:sp>
      <p:sp>
        <p:nvSpPr>
          <p:cNvPr id="2062" name="Rectangle 14"/>
          <p:cNvSpPr>
            <a:spLocks noGrp="1" noChangeArrowheads="1"/>
          </p:cNvSpPr>
          <p:nvPr>
            <p:ph type="subTitle" sz="quarter" idx="1"/>
          </p:nvPr>
        </p:nvSpPr>
        <p:spPr>
          <a:xfrm>
            <a:off x="1371600" y="3886200"/>
            <a:ext cx="6400800" cy="1198563"/>
          </a:xfrm>
        </p:spPr>
        <p:txBody>
          <a:bodyPr anchor="ctr" anchorCtr="1"/>
          <a:lstStyle>
            <a:lvl1pPr marL="0" indent="0">
              <a:buFontTx/>
              <a:buNone/>
              <a:defRPr/>
            </a:lvl1pPr>
          </a:lstStyle>
          <a:p>
            <a:pPr lvl="0"/>
            <a:r>
              <a:rPr lang="en-US" altLang="zh-CN" noProof="0"/>
              <a:t>Click to edit Master subtitle style</a:t>
            </a:r>
          </a:p>
        </p:txBody>
      </p:sp>
      <p:sp>
        <p:nvSpPr>
          <p:cNvPr id="29" name="Rectangle 15"/>
          <p:cNvSpPr>
            <a:spLocks noGrp="1" noChangeArrowheads="1"/>
          </p:cNvSpPr>
          <p:nvPr>
            <p:ph type="dt" sz="quarter" idx="2"/>
          </p:nvPr>
        </p:nvSpPr>
        <p:spPr bwMode="auto">
          <a:xfrm>
            <a:off x="45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0" name="Rectangle 16"/>
          <p:cNvSpPr>
            <a:spLocks noGrp="1" noChangeArrowheads="1"/>
          </p:cNvSpPr>
          <p:nvPr>
            <p:ph type="ftr" sz="quarter" idx="3"/>
          </p:nvPr>
        </p:nvSpPr>
        <p:spPr bwMode="auto">
          <a:xfrm>
            <a:off x="3124200" y="6245225"/>
            <a:ext cx="2895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1" name="Rectangle 17"/>
          <p:cNvSpPr>
            <a:spLocks noGrp="1" noChangeArrowheads="1"/>
          </p:cNvSpPr>
          <p:nvPr>
            <p:ph type="sldNum" sz="quarter" idx="4"/>
          </p:nvPr>
        </p:nvSpPr>
        <p:spPr bwMode="auto">
          <a:xfrm>
            <a:off x="6553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60EB2F9E-C9E0-4EA3-A9E2-0DF5F691060E}"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5" name="PlaceHolder 1"/>
          <p:cNvSpPr>
            <a:spLocks noGrp="1"/>
          </p:cNvSpPr>
          <p:nvPr>
            <p:ph type="title"/>
          </p:nvPr>
        </p:nvSpPr>
        <p:spPr>
          <a:xfrm>
            <a:off x="2337480" y="1455120"/>
            <a:ext cx="4468680" cy="2681640"/>
          </a:xfrm>
          <a:prstGeom prst="rect">
            <a:avLst/>
          </a:prstGeom>
        </p:spPr>
        <p:txBody>
          <a:bodyPr lIns="0" tIns="0" rIns="0" bIns="0" anchor="ctr">
            <a:spAutoFit/>
          </a:bodyPr>
          <a:lstStyle/>
          <a:p>
            <a:r>
              <a:rPr lang="it-IT" sz="4400" b="0" strike="noStrike" spc="-1">
                <a:solidFill>
                  <a:srgbClr val="000000"/>
                </a:solidFill>
                <a:latin typeface="Arial" panose="020B0604020202020204"/>
              </a:rPr>
              <a:t>Fai clic per modificare il formato del testo del titolo</a:t>
            </a:r>
          </a:p>
        </p:txBody>
      </p:sp>
      <p:sp>
        <p:nvSpPr>
          <p:cNvPr id="546" name="PlaceHolder 2"/>
          <p:cNvSpPr>
            <a:spLocks noGrp="1"/>
          </p:cNvSpPr>
          <p:nvPr>
            <p:ph type="body"/>
          </p:nvPr>
        </p:nvSpPr>
        <p:spPr>
          <a:xfrm>
            <a:off x="1371600" y="3816720"/>
            <a:ext cx="6400080" cy="1851480"/>
          </a:xfrm>
          <a:prstGeom prst="rect">
            <a:avLst/>
          </a:prstGeom>
        </p:spPr>
        <p:txBody>
          <a:bodyPr lIns="0" tIns="0" rIns="0" bIns="0">
            <a:normAutofit fontScale="35000"/>
          </a:bodyPr>
          <a:lstStyle/>
          <a:p>
            <a:pPr marL="431800" indent="-323850">
              <a:spcBef>
                <a:spcPts val="1415"/>
              </a:spcBef>
              <a:buClr>
                <a:srgbClr val="000000"/>
              </a:buClr>
              <a:buSzPct val="45000"/>
              <a:buFont typeface="Wingdings" panose="05000000000000000000" pitchFamily="2" charset="2"/>
              <a:buChar char=""/>
            </a:pPr>
            <a:r>
              <a:rPr lang="it-IT" sz="2800" b="0" strike="noStrike" spc="-1">
                <a:solidFill>
                  <a:srgbClr val="000000"/>
                </a:solidFill>
                <a:latin typeface="Arial" panose="020B0604020202020204"/>
              </a:rPr>
              <a:t>Fai clic per modificare il formato del testo della struttura</a:t>
            </a:r>
          </a:p>
          <a:p>
            <a:pPr marL="864235" lvl="1" indent="-323850">
              <a:spcBef>
                <a:spcPts val="1135"/>
              </a:spcBef>
              <a:buClr>
                <a:srgbClr val="000000"/>
              </a:buClr>
              <a:buSzPct val="75000"/>
              <a:buFont typeface="Symbol" panose="05050102010706020507" charset="2"/>
              <a:buChar char=""/>
            </a:pPr>
            <a:r>
              <a:rPr lang="it-IT" sz="2800" b="0" strike="noStrike" spc="-1">
                <a:solidFill>
                  <a:srgbClr val="000000"/>
                </a:solidFill>
                <a:latin typeface="Arial" panose="020B0604020202020204"/>
              </a:rPr>
              <a:t>Secondo livello struttura</a:t>
            </a:r>
          </a:p>
          <a:p>
            <a:pPr marL="1296035" lvl="2" indent="-288290">
              <a:spcBef>
                <a:spcPts val="850"/>
              </a:spcBef>
              <a:buClr>
                <a:srgbClr val="000000"/>
              </a:buClr>
              <a:buSzPct val="45000"/>
              <a:buFont typeface="Wingdings" panose="05000000000000000000" pitchFamily="2" charset="2"/>
              <a:buChar char=""/>
            </a:pPr>
            <a:r>
              <a:rPr lang="it-IT" sz="2800" b="0" strike="noStrike" spc="-1">
                <a:solidFill>
                  <a:srgbClr val="000000"/>
                </a:solidFill>
                <a:latin typeface="Arial" panose="020B0604020202020204"/>
              </a:rPr>
              <a:t>Terzo livello struttura</a:t>
            </a:r>
          </a:p>
          <a:p>
            <a:pPr marL="1727835" lvl="3" indent="-215900">
              <a:spcBef>
                <a:spcPts val="565"/>
              </a:spcBef>
              <a:buClr>
                <a:srgbClr val="000000"/>
              </a:buClr>
              <a:buSzPct val="75000"/>
              <a:buFont typeface="Symbol" panose="05050102010706020507" charset="2"/>
              <a:buChar char=""/>
            </a:pPr>
            <a:r>
              <a:rPr lang="it-IT" sz="2800" b="0" strike="noStrike" spc="-1">
                <a:solidFill>
                  <a:srgbClr val="000000"/>
                </a:solidFill>
                <a:latin typeface="Arial" panose="020B0604020202020204"/>
              </a:rPr>
              <a:t>Quarto livello struttura</a:t>
            </a:r>
          </a:p>
          <a:p>
            <a:pPr marL="2160270" lvl="4" indent="-215900">
              <a:spcBef>
                <a:spcPts val="285"/>
              </a:spcBef>
              <a:buClr>
                <a:srgbClr val="000000"/>
              </a:buClr>
              <a:buSzPct val="45000"/>
              <a:buFont typeface="Wingdings" panose="05000000000000000000" pitchFamily="2" charset="2"/>
              <a:buChar char=""/>
            </a:pPr>
            <a:r>
              <a:rPr lang="it-IT" sz="2800" b="0" strike="noStrike" spc="-1">
                <a:solidFill>
                  <a:srgbClr val="000000"/>
                </a:solidFill>
                <a:latin typeface="Arial" panose="020B0604020202020204"/>
              </a:rPr>
              <a:t>Quinto livello struttura</a:t>
            </a:r>
          </a:p>
          <a:p>
            <a:pPr marL="2592070" lvl="5" indent="-215900">
              <a:spcBef>
                <a:spcPts val="285"/>
              </a:spcBef>
              <a:buClr>
                <a:srgbClr val="000000"/>
              </a:buClr>
              <a:buSzPct val="45000"/>
              <a:buFont typeface="Wingdings" panose="05000000000000000000" pitchFamily="2" charset="2"/>
              <a:buChar char=""/>
            </a:pPr>
            <a:r>
              <a:rPr lang="it-IT" sz="2800" b="0" strike="noStrike" spc="-1">
                <a:solidFill>
                  <a:srgbClr val="000000"/>
                </a:solidFill>
                <a:latin typeface="Arial" panose="020B0604020202020204"/>
              </a:rPr>
              <a:t>Sesto livello struttura</a:t>
            </a:r>
          </a:p>
          <a:p>
            <a:pPr marL="3023870" lvl="6" indent="-215900">
              <a:spcBef>
                <a:spcPts val="285"/>
              </a:spcBef>
              <a:buClr>
                <a:srgbClr val="000000"/>
              </a:buClr>
              <a:buSzPct val="45000"/>
              <a:buFont typeface="Wingdings" panose="05000000000000000000" pitchFamily="2" charset="2"/>
              <a:buChar char=""/>
            </a:pPr>
            <a:r>
              <a:rPr lang="it-IT" sz="2800" b="0" strike="noStrike" spc="-1">
                <a:solidFill>
                  <a:srgbClr val="000000"/>
                </a:solidFill>
                <a:latin typeface="Arial" panose="020B0604020202020204"/>
              </a:rPr>
              <a:t>Settimo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1026" name="Group 2"/>
          <p:cNvGrpSpPr>
            <a:grpSpLocks noChangeAspect="1"/>
          </p:cNvGrpSpPr>
          <p:nvPr/>
        </p:nvGrpSpPr>
        <p:grpSpPr>
          <a:xfrm>
            <a:off x="5262563" y="4076700"/>
            <a:ext cx="1397000" cy="1749425"/>
            <a:chOff x="0" y="0"/>
            <a:chExt cx="796" cy="977"/>
          </a:xfrm>
        </p:grpSpPr>
        <p:sp>
          <p:nvSpPr>
            <p:cNvPr id="1033" name="未知"/>
            <p:cNvSpPr>
              <a:spLocks noChangeAspect="1"/>
            </p:cNvSpPr>
            <p:nvPr/>
          </p:nvSpPr>
          <p:spPr>
            <a:xfrm>
              <a:off x="537" y="379"/>
              <a:ext cx="259" cy="451"/>
            </a:xfrm>
            <a:custGeom>
              <a:avLst/>
              <a:gdLst/>
              <a:ahLst/>
              <a:cxnLst>
                <a:cxn ang="0">
                  <a:pos x="89" y="100"/>
                </a:cxn>
                <a:cxn ang="0">
                  <a:pos x="111" y="63"/>
                </a:cxn>
                <a:cxn ang="0">
                  <a:pos x="125" y="45"/>
                </a:cxn>
                <a:cxn ang="0">
                  <a:pos x="141" y="34"/>
                </a:cxn>
                <a:cxn ang="0">
                  <a:pos x="154" y="27"/>
                </a:cxn>
                <a:cxn ang="0">
                  <a:pos x="134" y="32"/>
                </a:cxn>
                <a:cxn ang="0">
                  <a:pos x="107" y="50"/>
                </a:cxn>
                <a:cxn ang="0">
                  <a:pos x="75" y="70"/>
                </a:cxn>
                <a:cxn ang="0">
                  <a:pos x="55" y="73"/>
                </a:cxn>
                <a:cxn ang="0">
                  <a:pos x="34" y="45"/>
                </a:cxn>
                <a:cxn ang="0">
                  <a:pos x="16" y="18"/>
                </a:cxn>
                <a:cxn ang="0">
                  <a:pos x="2" y="0"/>
                </a:cxn>
                <a:cxn ang="0">
                  <a:pos x="2" y="11"/>
                </a:cxn>
                <a:cxn ang="0">
                  <a:pos x="16" y="48"/>
                </a:cxn>
                <a:cxn ang="0">
                  <a:pos x="34" y="79"/>
                </a:cxn>
                <a:cxn ang="0">
                  <a:pos x="48" y="104"/>
                </a:cxn>
                <a:cxn ang="0">
                  <a:pos x="43" y="150"/>
                </a:cxn>
                <a:cxn ang="0">
                  <a:pos x="36" y="204"/>
                </a:cxn>
                <a:cxn ang="0">
                  <a:pos x="32" y="267"/>
                </a:cxn>
                <a:cxn ang="0">
                  <a:pos x="36" y="326"/>
                </a:cxn>
                <a:cxn ang="0">
                  <a:pos x="57" y="385"/>
                </a:cxn>
                <a:cxn ang="0">
                  <a:pos x="98" y="431"/>
                </a:cxn>
                <a:cxn ang="0">
                  <a:pos x="136" y="449"/>
                </a:cxn>
                <a:cxn ang="0">
                  <a:pos x="175" y="440"/>
                </a:cxn>
                <a:cxn ang="0">
                  <a:pos x="209" y="412"/>
                </a:cxn>
                <a:cxn ang="0">
                  <a:pos x="234" y="369"/>
                </a:cxn>
                <a:cxn ang="0">
                  <a:pos x="250" y="322"/>
                </a:cxn>
                <a:cxn ang="0">
                  <a:pos x="254" y="290"/>
                </a:cxn>
                <a:cxn ang="0">
                  <a:pos x="257" y="258"/>
                </a:cxn>
                <a:cxn ang="0">
                  <a:pos x="257" y="227"/>
                </a:cxn>
                <a:cxn ang="0">
                  <a:pos x="254" y="188"/>
                </a:cxn>
                <a:cxn ang="0">
                  <a:pos x="248" y="152"/>
                </a:cxn>
                <a:cxn ang="0">
                  <a:pos x="248" y="154"/>
                </a:cxn>
                <a:cxn ang="0">
                  <a:pos x="250" y="188"/>
                </a:cxn>
                <a:cxn ang="0">
                  <a:pos x="254" y="229"/>
                </a:cxn>
                <a:cxn ang="0">
                  <a:pos x="245" y="297"/>
                </a:cxn>
                <a:cxn ang="0">
                  <a:pos x="218" y="363"/>
                </a:cxn>
                <a:cxn ang="0">
                  <a:pos x="184" y="410"/>
                </a:cxn>
                <a:cxn ang="0">
                  <a:pos x="141" y="419"/>
                </a:cxn>
                <a:cxn ang="0">
                  <a:pos x="100" y="381"/>
                </a:cxn>
                <a:cxn ang="0">
                  <a:pos x="82" y="349"/>
                </a:cxn>
                <a:cxn ang="0">
                  <a:pos x="75" y="322"/>
                </a:cxn>
                <a:cxn ang="0">
                  <a:pos x="73" y="290"/>
                </a:cxn>
                <a:cxn ang="0">
                  <a:pos x="68" y="263"/>
                </a:cxn>
                <a:cxn ang="0">
                  <a:pos x="68" y="240"/>
                </a:cxn>
                <a:cxn ang="0">
                  <a:pos x="68" y="218"/>
                </a:cxn>
                <a:cxn ang="0">
                  <a:pos x="73" y="184"/>
                </a:cxn>
                <a:cxn ang="0">
                  <a:pos x="77" y="161"/>
                </a:cxn>
                <a:cxn ang="0">
                  <a:pos x="77" y="156"/>
                </a:cxn>
                <a:cxn ang="0">
                  <a:pos x="84" y="165"/>
                </a:cxn>
                <a:cxn ang="0">
                  <a:pos x="100" y="197"/>
                </a:cxn>
                <a:cxn ang="0">
                  <a:pos x="111" y="211"/>
                </a:cxn>
                <a:cxn ang="0">
                  <a:pos x="111" y="186"/>
                </a:cxn>
                <a:cxn ang="0">
                  <a:pos x="98" y="156"/>
                </a:cxn>
              </a:cxnLst>
              <a:rect l="0" t="0" r="0" b="0"/>
              <a:pathLst>
                <a:path w="21600" h="21600">
                  <a:moveTo>
                    <a:pt x="7199" y="6295"/>
                  </a:moveTo>
                  <a:lnTo>
                    <a:pt x="7199" y="6186"/>
                  </a:lnTo>
                  <a:lnTo>
                    <a:pt x="7010" y="5861"/>
                  </a:lnTo>
                  <a:lnTo>
                    <a:pt x="7199" y="5535"/>
                  </a:lnTo>
                  <a:lnTo>
                    <a:pt x="7389" y="5209"/>
                  </a:lnTo>
                  <a:lnTo>
                    <a:pt x="7389" y="4775"/>
                  </a:lnTo>
                  <a:lnTo>
                    <a:pt x="7768" y="4450"/>
                  </a:lnTo>
                  <a:lnTo>
                    <a:pt x="7957" y="4341"/>
                  </a:lnTo>
                  <a:lnTo>
                    <a:pt x="8336" y="4016"/>
                  </a:lnTo>
                  <a:lnTo>
                    <a:pt x="8715" y="3581"/>
                  </a:lnTo>
                  <a:lnTo>
                    <a:pt x="8905" y="3256"/>
                  </a:lnTo>
                  <a:lnTo>
                    <a:pt x="9283" y="3039"/>
                  </a:lnTo>
                  <a:lnTo>
                    <a:pt x="9473" y="2821"/>
                  </a:lnTo>
                  <a:lnTo>
                    <a:pt x="9852" y="2713"/>
                  </a:lnTo>
                  <a:lnTo>
                    <a:pt x="10041" y="2604"/>
                  </a:lnTo>
                  <a:lnTo>
                    <a:pt x="10231" y="2387"/>
                  </a:lnTo>
                  <a:lnTo>
                    <a:pt x="10420" y="2279"/>
                  </a:lnTo>
                  <a:lnTo>
                    <a:pt x="10420" y="2170"/>
                  </a:lnTo>
                  <a:lnTo>
                    <a:pt x="10610" y="2062"/>
                  </a:lnTo>
                  <a:lnTo>
                    <a:pt x="10800" y="1953"/>
                  </a:lnTo>
                  <a:lnTo>
                    <a:pt x="10989" y="1953"/>
                  </a:lnTo>
                  <a:lnTo>
                    <a:pt x="11368" y="1845"/>
                  </a:lnTo>
                  <a:lnTo>
                    <a:pt x="11557" y="1736"/>
                  </a:lnTo>
                  <a:lnTo>
                    <a:pt x="11747" y="1627"/>
                  </a:lnTo>
                  <a:lnTo>
                    <a:pt x="11936" y="1627"/>
                  </a:lnTo>
                  <a:lnTo>
                    <a:pt x="12126" y="1410"/>
                  </a:lnTo>
                  <a:lnTo>
                    <a:pt x="12315" y="1410"/>
                  </a:lnTo>
                  <a:lnTo>
                    <a:pt x="12694" y="1302"/>
                  </a:lnTo>
                  <a:lnTo>
                    <a:pt x="12883" y="1302"/>
                  </a:lnTo>
                  <a:lnTo>
                    <a:pt x="12883" y="1302"/>
                  </a:lnTo>
                  <a:lnTo>
                    <a:pt x="12883" y="1302"/>
                  </a:lnTo>
                  <a:lnTo>
                    <a:pt x="12883" y="1302"/>
                  </a:lnTo>
                  <a:lnTo>
                    <a:pt x="12883" y="1302"/>
                  </a:lnTo>
                  <a:lnTo>
                    <a:pt x="12315" y="1302"/>
                  </a:lnTo>
                  <a:lnTo>
                    <a:pt x="11747" y="1410"/>
                  </a:lnTo>
                  <a:lnTo>
                    <a:pt x="11178" y="1519"/>
                  </a:lnTo>
                  <a:lnTo>
                    <a:pt x="10800" y="1627"/>
                  </a:lnTo>
                  <a:lnTo>
                    <a:pt x="10610" y="1736"/>
                  </a:lnTo>
                  <a:lnTo>
                    <a:pt x="10041" y="1953"/>
                  </a:lnTo>
                  <a:lnTo>
                    <a:pt x="9662" y="2062"/>
                  </a:lnTo>
                  <a:lnTo>
                    <a:pt x="9283" y="2279"/>
                  </a:lnTo>
                  <a:lnTo>
                    <a:pt x="8905" y="2387"/>
                  </a:lnTo>
                  <a:lnTo>
                    <a:pt x="8526" y="2604"/>
                  </a:lnTo>
                  <a:lnTo>
                    <a:pt x="8147" y="2604"/>
                  </a:lnTo>
                  <a:lnTo>
                    <a:pt x="7578" y="2821"/>
                  </a:lnTo>
                  <a:lnTo>
                    <a:pt x="7199" y="2930"/>
                  </a:lnTo>
                  <a:lnTo>
                    <a:pt x="6631" y="3256"/>
                  </a:lnTo>
                  <a:lnTo>
                    <a:pt x="6252" y="3364"/>
                  </a:lnTo>
                  <a:lnTo>
                    <a:pt x="5494" y="3690"/>
                  </a:lnTo>
                  <a:lnTo>
                    <a:pt x="5305" y="3690"/>
                  </a:lnTo>
                  <a:lnTo>
                    <a:pt x="5115" y="3581"/>
                  </a:lnTo>
                  <a:lnTo>
                    <a:pt x="4926" y="3581"/>
                  </a:lnTo>
                  <a:lnTo>
                    <a:pt x="4547" y="3581"/>
                  </a:lnTo>
                  <a:lnTo>
                    <a:pt x="4547" y="3473"/>
                  </a:lnTo>
                  <a:lnTo>
                    <a:pt x="4168" y="3256"/>
                  </a:lnTo>
                  <a:lnTo>
                    <a:pt x="3789" y="3039"/>
                  </a:lnTo>
                  <a:lnTo>
                    <a:pt x="3789" y="2930"/>
                  </a:lnTo>
                  <a:lnTo>
                    <a:pt x="3410" y="2604"/>
                  </a:lnTo>
                  <a:lnTo>
                    <a:pt x="3220" y="2387"/>
                  </a:lnTo>
                  <a:lnTo>
                    <a:pt x="2842" y="2170"/>
                  </a:lnTo>
                  <a:lnTo>
                    <a:pt x="2463" y="1953"/>
                  </a:lnTo>
                  <a:lnTo>
                    <a:pt x="2273" y="1845"/>
                  </a:lnTo>
                  <a:lnTo>
                    <a:pt x="1894" y="1519"/>
                  </a:lnTo>
                  <a:lnTo>
                    <a:pt x="1515" y="1302"/>
                  </a:lnTo>
                  <a:lnTo>
                    <a:pt x="1515" y="1085"/>
                  </a:lnTo>
                  <a:lnTo>
                    <a:pt x="1326" y="868"/>
                  </a:lnTo>
                  <a:lnTo>
                    <a:pt x="1136" y="650"/>
                  </a:lnTo>
                  <a:lnTo>
                    <a:pt x="947" y="434"/>
                  </a:lnTo>
                  <a:lnTo>
                    <a:pt x="568" y="325"/>
                  </a:lnTo>
                  <a:lnTo>
                    <a:pt x="378" y="216"/>
                  </a:lnTo>
                  <a:lnTo>
                    <a:pt x="378" y="0"/>
                  </a:lnTo>
                  <a:lnTo>
                    <a:pt x="189" y="0"/>
                  </a:lnTo>
                  <a:lnTo>
                    <a:pt x="189" y="0"/>
                  </a:lnTo>
                  <a:lnTo>
                    <a:pt x="189" y="0"/>
                  </a:lnTo>
                  <a:lnTo>
                    <a:pt x="189" y="108"/>
                  </a:lnTo>
                  <a:lnTo>
                    <a:pt x="0" y="216"/>
                  </a:lnTo>
                  <a:lnTo>
                    <a:pt x="189" y="325"/>
                  </a:lnTo>
                  <a:lnTo>
                    <a:pt x="189" y="542"/>
                  </a:lnTo>
                  <a:lnTo>
                    <a:pt x="378" y="976"/>
                  </a:lnTo>
                  <a:lnTo>
                    <a:pt x="378" y="1302"/>
                  </a:lnTo>
                  <a:lnTo>
                    <a:pt x="757" y="1627"/>
                  </a:lnTo>
                  <a:lnTo>
                    <a:pt x="947" y="1845"/>
                  </a:lnTo>
                  <a:lnTo>
                    <a:pt x="1136" y="2062"/>
                  </a:lnTo>
                  <a:lnTo>
                    <a:pt x="1326" y="2279"/>
                  </a:lnTo>
                  <a:lnTo>
                    <a:pt x="1326" y="2496"/>
                  </a:lnTo>
                  <a:lnTo>
                    <a:pt x="1704" y="2713"/>
                  </a:lnTo>
                  <a:lnTo>
                    <a:pt x="1894" y="3039"/>
                  </a:lnTo>
                  <a:lnTo>
                    <a:pt x="2273" y="3256"/>
                  </a:lnTo>
                  <a:lnTo>
                    <a:pt x="2463" y="3473"/>
                  </a:lnTo>
                  <a:lnTo>
                    <a:pt x="2842" y="3798"/>
                  </a:lnTo>
                  <a:lnTo>
                    <a:pt x="3220" y="3907"/>
                  </a:lnTo>
                  <a:lnTo>
                    <a:pt x="3410" y="4232"/>
                  </a:lnTo>
                  <a:lnTo>
                    <a:pt x="3599" y="4341"/>
                  </a:lnTo>
                  <a:lnTo>
                    <a:pt x="3599" y="4558"/>
                  </a:lnTo>
                  <a:lnTo>
                    <a:pt x="3789" y="4775"/>
                  </a:lnTo>
                  <a:lnTo>
                    <a:pt x="3978" y="4992"/>
                  </a:lnTo>
                  <a:lnTo>
                    <a:pt x="3978" y="5209"/>
                  </a:lnTo>
                  <a:lnTo>
                    <a:pt x="3978" y="5535"/>
                  </a:lnTo>
                  <a:lnTo>
                    <a:pt x="3978" y="5861"/>
                  </a:lnTo>
                  <a:lnTo>
                    <a:pt x="3789" y="6295"/>
                  </a:lnTo>
                  <a:lnTo>
                    <a:pt x="3599" y="6729"/>
                  </a:lnTo>
                  <a:lnTo>
                    <a:pt x="3599" y="7163"/>
                  </a:lnTo>
                  <a:lnTo>
                    <a:pt x="3599" y="7597"/>
                  </a:lnTo>
                  <a:lnTo>
                    <a:pt x="3410" y="7923"/>
                  </a:lnTo>
                  <a:lnTo>
                    <a:pt x="3410" y="8466"/>
                  </a:lnTo>
                  <a:lnTo>
                    <a:pt x="3220" y="8900"/>
                  </a:lnTo>
                  <a:lnTo>
                    <a:pt x="3031" y="9443"/>
                  </a:lnTo>
                  <a:lnTo>
                    <a:pt x="3031" y="9768"/>
                  </a:lnTo>
                  <a:lnTo>
                    <a:pt x="2842" y="10311"/>
                  </a:lnTo>
                  <a:lnTo>
                    <a:pt x="2842" y="10854"/>
                  </a:lnTo>
                  <a:lnTo>
                    <a:pt x="2652" y="11288"/>
                  </a:lnTo>
                  <a:lnTo>
                    <a:pt x="2652" y="11722"/>
                  </a:lnTo>
                  <a:lnTo>
                    <a:pt x="2652" y="12156"/>
                  </a:lnTo>
                  <a:lnTo>
                    <a:pt x="2652" y="12807"/>
                  </a:lnTo>
                  <a:lnTo>
                    <a:pt x="2842" y="13241"/>
                  </a:lnTo>
                  <a:lnTo>
                    <a:pt x="2652" y="13784"/>
                  </a:lnTo>
                  <a:lnTo>
                    <a:pt x="2842" y="14218"/>
                  </a:lnTo>
                  <a:lnTo>
                    <a:pt x="2842" y="14761"/>
                  </a:lnTo>
                  <a:lnTo>
                    <a:pt x="2842" y="15087"/>
                  </a:lnTo>
                  <a:lnTo>
                    <a:pt x="3031" y="15630"/>
                  </a:lnTo>
                  <a:lnTo>
                    <a:pt x="3220" y="16172"/>
                  </a:lnTo>
                  <a:lnTo>
                    <a:pt x="3410" y="16715"/>
                  </a:lnTo>
                  <a:lnTo>
                    <a:pt x="3599" y="17149"/>
                  </a:lnTo>
                  <a:lnTo>
                    <a:pt x="3978" y="17583"/>
                  </a:lnTo>
                  <a:lnTo>
                    <a:pt x="4357" y="18018"/>
                  </a:lnTo>
                  <a:lnTo>
                    <a:pt x="4736" y="18452"/>
                  </a:lnTo>
                  <a:lnTo>
                    <a:pt x="5305" y="18994"/>
                  </a:lnTo>
                  <a:lnTo>
                    <a:pt x="5684" y="19320"/>
                  </a:lnTo>
                  <a:lnTo>
                    <a:pt x="6441" y="19646"/>
                  </a:lnTo>
                  <a:lnTo>
                    <a:pt x="7010" y="20080"/>
                  </a:lnTo>
                  <a:lnTo>
                    <a:pt x="7389" y="20297"/>
                  </a:lnTo>
                  <a:lnTo>
                    <a:pt x="8147" y="20623"/>
                  </a:lnTo>
                  <a:lnTo>
                    <a:pt x="8526" y="20948"/>
                  </a:lnTo>
                  <a:lnTo>
                    <a:pt x="9283" y="21057"/>
                  </a:lnTo>
                  <a:lnTo>
                    <a:pt x="9662" y="21274"/>
                  </a:lnTo>
                  <a:lnTo>
                    <a:pt x="10231" y="21491"/>
                  </a:lnTo>
                  <a:lnTo>
                    <a:pt x="10800" y="21491"/>
                  </a:lnTo>
                  <a:lnTo>
                    <a:pt x="11368" y="21491"/>
                  </a:lnTo>
                  <a:lnTo>
                    <a:pt x="12126" y="21600"/>
                  </a:lnTo>
                  <a:lnTo>
                    <a:pt x="12504" y="21491"/>
                  </a:lnTo>
                  <a:lnTo>
                    <a:pt x="12883" y="21491"/>
                  </a:lnTo>
                  <a:lnTo>
                    <a:pt x="13452" y="21382"/>
                  </a:lnTo>
                  <a:lnTo>
                    <a:pt x="14020" y="21274"/>
                  </a:lnTo>
                  <a:lnTo>
                    <a:pt x="14589" y="21057"/>
                  </a:lnTo>
                  <a:lnTo>
                    <a:pt x="15157" y="20948"/>
                  </a:lnTo>
                  <a:lnTo>
                    <a:pt x="15726" y="20839"/>
                  </a:lnTo>
                  <a:lnTo>
                    <a:pt x="16105" y="20623"/>
                  </a:lnTo>
                  <a:lnTo>
                    <a:pt x="16294" y="20405"/>
                  </a:lnTo>
                  <a:lnTo>
                    <a:pt x="16863" y="20188"/>
                  </a:lnTo>
                  <a:lnTo>
                    <a:pt x="17431" y="19754"/>
                  </a:lnTo>
                  <a:lnTo>
                    <a:pt x="17620" y="19537"/>
                  </a:lnTo>
                  <a:lnTo>
                    <a:pt x="18189" y="19211"/>
                  </a:lnTo>
                  <a:lnTo>
                    <a:pt x="18378" y="18886"/>
                  </a:lnTo>
                  <a:lnTo>
                    <a:pt x="18947" y="18560"/>
                  </a:lnTo>
                  <a:lnTo>
                    <a:pt x="19326" y="18126"/>
                  </a:lnTo>
                  <a:lnTo>
                    <a:pt x="19515" y="17692"/>
                  </a:lnTo>
                  <a:lnTo>
                    <a:pt x="19894" y="17257"/>
                  </a:lnTo>
                  <a:lnTo>
                    <a:pt x="20083" y="17041"/>
                  </a:lnTo>
                  <a:lnTo>
                    <a:pt x="20273" y="16606"/>
                  </a:lnTo>
                  <a:lnTo>
                    <a:pt x="20462" y="16064"/>
                  </a:lnTo>
                  <a:lnTo>
                    <a:pt x="20841" y="15630"/>
                  </a:lnTo>
                  <a:lnTo>
                    <a:pt x="20841" y="15412"/>
                  </a:lnTo>
                  <a:lnTo>
                    <a:pt x="20841" y="15195"/>
                  </a:lnTo>
                  <a:lnTo>
                    <a:pt x="20841" y="14978"/>
                  </a:lnTo>
                  <a:lnTo>
                    <a:pt x="21031" y="14653"/>
                  </a:lnTo>
                  <a:lnTo>
                    <a:pt x="21031" y="14436"/>
                  </a:lnTo>
                  <a:lnTo>
                    <a:pt x="21220" y="14218"/>
                  </a:lnTo>
                  <a:lnTo>
                    <a:pt x="21220" y="13893"/>
                  </a:lnTo>
                  <a:lnTo>
                    <a:pt x="21410" y="13676"/>
                  </a:lnTo>
                  <a:lnTo>
                    <a:pt x="21220" y="13459"/>
                  </a:lnTo>
                  <a:lnTo>
                    <a:pt x="21410" y="13241"/>
                  </a:lnTo>
                  <a:lnTo>
                    <a:pt x="21410" y="12916"/>
                  </a:lnTo>
                  <a:lnTo>
                    <a:pt x="21410" y="12590"/>
                  </a:lnTo>
                  <a:lnTo>
                    <a:pt x="21410" y="12373"/>
                  </a:lnTo>
                  <a:lnTo>
                    <a:pt x="21600" y="12048"/>
                  </a:lnTo>
                  <a:lnTo>
                    <a:pt x="21600" y="11722"/>
                  </a:lnTo>
                  <a:lnTo>
                    <a:pt x="21600" y="11613"/>
                  </a:lnTo>
                  <a:lnTo>
                    <a:pt x="21410" y="11288"/>
                  </a:lnTo>
                  <a:lnTo>
                    <a:pt x="21600" y="11071"/>
                  </a:lnTo>
                  <a:lnTo>
                    <a:pt x="21410" y="10854"/>
                  </a:lnTo>
                  <a:lnTo>
                    <a:pt x="21410" y="10528"/>
                  </a:lnTo>
                  <a:lnTo>
                    <a:pt x="21600" y="10202"/>
                  </a:lnTo>
                  <a:lnTo>
                    <a:pt x="21410" y="9985"/>
                  </a:lnTo>
                  <a:lnTo>
                    <a:pt x="21410" y="9768"/>
                  </a:lnTo>
                  <a:lnTo>
                    <a:pt x="21220" y="9334"/>
                  </a:lnTo>
                  <a:lnTo>
                    <a:pt x="21220" y="9009"/>
                  </a:lnTo>
                  <a:lnTo>
                    <a:pt x="21031" y="8791"/>
                  </a:lnTo>
                  <a:lnTo>
                    <a:pt x="21031" y="8466"/>
                  </a:lnTo>
                  <a:lnTo>
                    <a:pt x="21031" y="8140"/>
                  </a:lnTo>
                  <a:lnTo>
                    <a:pt x="20841" y="7923"/>
                  </a:lnTo>
                  <a:lnTo>
                    <a:pt x="20841" y="7706"/>
                  </a:lnTo>
                  <a:lnTo>
                    <a:pt x="20652" y="7272"/>
                  </a:lnTo>
                  <a:lnTo>
                    <a:pt x="20652" y="6946"/>
                  </a:lnTo>
                  <a:lnTo>
                    <a:pt x="20652" y="6946"/>
                  </a:lnTo>
                  <a:lnTo>
                    <a:pt x="20652" y="6946"/>
                  </a:lnTo>
                  <a:lnTo>
                    <a:pt x="20652" y="7055"/>
                  </a:lnTo>
                  <a:lnTo>
                    <a:pt x="20462" y="7163"/>
                  </a:lnTo>
                  <a:lnTo>
                    <a:pt x="20652" y="7380"/>
                  </a:lnTo>
                  <a:lnTo>
                    <a:pt x="20652" y="7597"/>
                  </a:lnTo>
                  <a:lnTo>
                    <a:pt x="20652" y="7814"/>
                  </a:lnTo>
                  <a:lnTo>
                    <a:pt x="20841" y="8140"/>
                  </a:lnTo>
                  <a:lnTo>
                    <a:pt x="20652" y="8466"/>
                  </a:lnTo>
                  <a:lnTo>
                    <a:pt x="20841" y="8683"/>
                  </a:lnTo>
                  <a:lnTo>
                    <a:pt x="20841" y="9009"/>
                  </a:lnTo>
                  <a:lnTo>
                    <a:pt x="20841" y="9334"/>
                  </a:lnTo>
                  <a:lnTo>
                    <a:pt x="21031" y="9660"/>
                  </a:lnTo>
                  <a:lnTo>
                    <a:pt x="21031" y="9877"/>
                  </a:lnTo>
                  <a:lnTo>
                    <a:pt x="21220" y="10094"/>
                  </a:lnTo>
                  <a:lnTo>
                    <a:pt x="21031" y="10311"/>
                  </a:lnTo>
                  <a:lnTo>
                    <a:pt x="21220" y="10962"/>
                  </a:lnTo>
                  <a:lnTo>
                    <a:pt x="21220" y="11396"/>
                  </a:lnTo>
                  <a:lnTo>
                    <a:pt x="21031" y="11939"/>
                  </a:lnTo>
                  <a:lnTo>
                    <a:pt x="21031" y="12482"/>
                  </a:lnTo>
                  <a:lnTo>
                    <a:pt x="20841" y="13133"/>
                  </a:lnTo>
                  <a:lnTo>
                    <a:pt x="20841" y="13676"/>
                  </a:lnTo>
                  <a:lnTo>
                    <a:pt x="20462" y="14218"/>
                  </a:lnTo>
                  <a:lnTo>
                    <a:pt x="20273" y="14761"/>
                  </a:lnTo>
                  <a:lnTo>
                    <a:pt x="19894" y="15304"/>
                  </a:lnTo>
                  <a:lnTo>
                    <a:pt x="19515" y="15955"/>
                  </a:lnTo>
                  <a:lnTo>
                    <a:pt x="19136" y="16498"/>
                  </a:lnTo>
                  <a:lnTo>
                    <a:pt x="18757" y="16932"/>
                  </a:lnTo>
                  <a:lnTo>
                    <a:pt x="18189" y="17366"/>
                  </a:lnTo>
                  <a:lnTo>
                    <a:pt x="17810" y="17800"/>
                  </a:lnTo>
                  <a:lnTo>
                    <a:pt x="17241" y="18343"/>
                  </a:lnTo>
                  <a:lnTo>
                    <a:pt x="16863" y="18669"/>
                  </a:lnTo>
                  <a:lnTo>
                    <a:pt x="16484" y="18994"/>
                  </a:lnTo>
                  <a:lnTo>
                    <a:pt x="15915" y="19320"/>
                  </a:lnTo>
                  <a:lnTo>
                    <a:pt x="15347" y="19646"/>
                  </a:lnTo>
                  <a:lnTo>
                    <a:pt x="14589" y="19754"/>
                  </a:lnTo>
                  <a:lnTo>
                    <a:pt x="14210" y="20080"/>
                  </a:lnTo>
                  <a:lnTo>
                    <a:pt x="13452" y="20188"/>
                  </a:lnTo>
                  <a:lnTo>
                    <a:pt x="12883" y="20188"/>
                  </a:lnTo>
                  <a:lnTo>
                    <a:pt x="12315" y="20188"/>
                  </a:lnTo>
                  <a:lnTo>
                    <a:pt x="11747" y="20080"/>
                  </a:lnTo>
                  <a:lnTo>
                    <a:pt x="10989" y="19971"/>
                  </a:lnTo>
                  <a:lnTo>
                    <a:pt x="10420" y="19863"/>
                  </a:lnTo>
                  <a:lnTo>
                    <a:pt x="9852" y="19537"/>
                  </a:lnTo>
                  <a:lnTo>
                    <a:pt x="9283" y="19211"/>
                  </a:lnTo>
                  <a:lnTo>
                    <a:pt x="8905" y="18669"/>
                  </a:lnTo>
                  <a:lnTo>
                    <a:pt x="8336" y="18234"/>
                  </a:lnTo>
                  <a:lnTo>
                    <a:pt x="7768" y="17692"/>
                  </a:lnTo>
                  <a:lnTo>
                    <a:pt x="7578" y="17583"/>
                  </a:lnTo>
                  <a:lnTo>
                    <a:pt x="7389" y="17475"/>
                  </a:lnTo>
                  <a:lnTo>
                    <a:pt x="7199" y="17149"/>
                  </a:lnTo>
                  <a:lnTo>
                    <a:pt x="7199" y="16932"/>
                  </a:lnTo>
                  <a:lnTo>
                    <a:pt x="6820" y="16715"/>
                  </a:lnTo>
                  <a:lnTo>
                    <a:pt x="7010" y="16606"/>
                  </a:lnTo>
                  <a:lnTo>
                    <a:pt x="6631" y="16389"/>
                  </a:lnTo>
                  <a:lnTo>
                    <a:pt x="6441" y="16064"/>
                  </a:lnTo>
                  <a:lnTo>
                    <a:pt x="6441" y="15847"/>
                  </a:lnTo>
                  <a:lnTo>
                    <a:pt x="6252" y="15630"/>
                  </a:lnTo>
                  <a:lnTo>
                    <a:pt x="6252" y="15412"/>
                  </a:lnTo>
                  <a:lnTo>
                    <a:pt x="6063" y="15195"/>
                  </a:lnTo>
                  <a:lnTo>
                    <a:pt x="6252" y="14978"/>
                  </a:lnTo>
                  <a:lnTo>
                    <a:pt x="6063" y="14761"/>
                  </a:lnTo>
                  <a:lnTo>
                    <a:pt x="5873" y="14436"/>
                  </a:lnTo>
                  <a:lnTo>
                    <a:pt x="6063" y="14218"/>
                  </a:lnTo>
                  <a:lnTo>
                    <a:pt x="6063" y="13893"/>
                  </a:lnTo>
                  <a:lnTo>
                    <a:pt x="5873" y="13676"/>
                  </a:lnTo>
                  <a:lnTo>
                    <a:pt x="5873" y="13567"/>
                  </a:lnTo>
                  <a:lnTo>
                    <a:pt x="5873" y="13350"/>
                  </a:lnTo>
                  <a:lnTo>
                    <a:pt x="5684" y="13025"/>
                  </a:lnTo>
                  <a:lnTo>
                    <a:pt x="5873" y="12807"/>
                  </a:lnTo>
                  <a:lnTo>
                    <a:pt x="5684" y="12590"/>
                  </a:lnTo>
                  <a:lnTo>
                    <a:pt x="5873" y="12373"/>
                  </a:lnTo>
                  <a:lnTo>
                    <a:pt x="5684" y="12156"/>
                  </a:lnTo>
                  <a:lnTo>
                    <a:pt x="5684" y="11939"/>
                  </a:lnTo>
                  <a:lnTo>
                    <a:pt x="5684" y="11722"/>
                  </a:lnTo>
                  <a:lnTo>
                    <a:pt x="5684" y="11722"/>
                  </a:lnTo>
                  <a:lnTo>
                    <a:pt x="5684" y="11505"/>
                  </a:lnTo>
                  <a:lnTo>
                    <a:pt x="5684" y="11179"/>
                  </a:lnTo>
                  <a:lnTo>
                    <a:pt x="5684" y="11071"/>
                  </a:lnTo>
                  <a:lnTo>
                    <a:pt x="5684" y="10962"/>
                  </a:lnTo>
                  <a:lnTo>
                    <a:pt x="5684" y="10962"/>
                  </a:lnTo>
                  <a:lnTo>
                    <a:pt x="5684" y="10637"/>
                  </a:lnTo>
                  <a:lnTo>
                    <a:pt x="5684" y="10419"/>
                  </a:lnTo>
                  <a:lnTo>
                    <a:pt x="5873" y="10202"/>
                  </a:lnTo>
                  <a:lnTo>
                    <a:pt x="5684" y="9877"/>
                  </a:lnTo>
                  <a:lnTo>
                    <a:pt x="5873" y="9660"/>
                  </a:lnTo>
                  <a:lnTo>
                    <a:pt x="5684" y="9443"/>
                  </a:lnTo>
                  <a:lnTo>
                    <a:pt x="5873" y="9117"/>
                  </a:lnTo>
                  <a:lnTo>
                    <a:pt x="6063" y="8791"/>
                  </a:lnTo>
                  <a:lnTo>
                    <a:pt x="5873" y="8574"/>
                  </a:lnTo>
                  <a:lnTo>
                    <a:pt x="6063" y="8248"/>
                  </a:lnTo>
                  <a:lnTo>
                    <a:pt x="6063" y="8032"/>
                  </a:lnTo>
                  <a:lnTo>
                    <a:pt x="6063" y="7923"/>
                  </a:lnTo>
                  <a:lnTo>
                    <a:pt x="6063" y="7814"/>
                  </a:lnTo>
                  <a:lnTo>
                    <a:pt x="6441" y="7706"/>
                  </a:lnTo>
                  <a:lnTo>
                    <a:pt x="6441" y="7706"/>
                  </a:lnTo>
                  <a:lnTo>
                    <a:pt x="6441" y="7706"/>
                  </a:lnTo>
                  <a:lnTo>
                    <a:pt x="6441" y="7597"/>
                  </a:lnTo>
                  <a:lnTo>
                    <a:pt x="6441" y="7597"/>
                  </a:lnTo>
                  <a:lnTo>
                    <a:pt x="6441" y="7489"/>
                  </a:lnTo>
                  <a:lnTo>
                    <a:pt x="6441" y="7489"/>
                  </a:lnTo>
                  <a:lnTo>
                    <a:pt x="6441" y="7489"/>
                  </a:lnTo>
                  <a:lnTo>
                    <a:pt x="6441" y="7380"/>
                  </a:lnTo>
                  <a:lnTo>
                    <a:pt x="6441" y="7380"/>
                  </a:lnTo>
                  <a:lnTo>
                    <a:pt x="6631" y="7597"/>
                  </a:lnTo>
                  <a:lnTo>
                    <a:pt x="7010" y="7706"/>
                  </a:lnTo>
                  <a:lnTo>
                    <a:pt x="7010" y="7923"/>
                  </a:lnTo>
                  <a:lnTo>
                    <a:pt x="7389" y="8248"/>
                  </a:lnTo>
                  <a:lnTo>
                    <a:pt x="7578" y="8357"/>
                  </a:lnTo>
                  <a:lnTo>
                    <a:pt x="7768" y="8683"/>
                  </a:lnTo>
                  <a:lnTo>
                    <a:pt x="7957" y="9009"/>
                  </a:lnTo>
                  <a:lnTo>
                    <a:pt x="7957" y="9225"/>
                  </a:lnTo>
                  <a:lnTo>
                    <a:pt x="8336" y="9443"/>
                  </a:lnTo>
                  <a:lnTo>
                    <a:pt x="8336" y="9660"/>
                  </a:lnTo>
                  <a:lnTo>
                    <a:pt x="8526" y="9877"/>
                  </a:lnTo>
                  <a:lnTo>
                    <a:pt x="8715" y="10094"/>
                  </a:lnTo>
                  <a:lnTo>
                    <a:pt x="8905" y="10094"/>
                  </a:lnTo>
                  <a:lnTo>
                    <a:pt x="9094" y="10202"/>
                  </a:lnTo>
                  <a:lnTo>
                    <a:pt x="9283" y="10094"/>
                  </a:lnTo>
                  <a:lnTo>
                    <a:pt x="9283" y="9985"/>
                  </a:lnTo>
                  <a:lnTo>
                    <a:pt x="9473" y="9877"/>
                  </a:lnTo>
                  <a:lnTo>
                    <a:pt x="9283" y="9551"/>
                  </a:lnTo>
                  <a:lnTo>
                    <a:pt x="9473" y="9334"/>
                  </a:lnTo>
                  <a:lnTo>
                    <a:pt x="9283" y="9117"/>
                  </a:lnTo>
                  <a:lnTo>
                    <a:pt x="9283" y="8900"/>
                  </a:lnTo>
                  <a:lnTo>
                    <a:pt x="9283" y="8683"/>
                  </a:lnTo>
                  <a:lnTo>
                    <a:pt x="9094" y="8466"/>
                  </a:lnTo>
                  <a:lnTo>
                    <a:pt x="8905" y="8248"/>
                  </a:lnTo>
                  <a:lnTo>
                    <a:pt x="8526" y="8032"/>
                  </a:lnTo>
                  <a:lnTo>
                    <a:pt x="8526" y="7814"/>
                  </a:lnTo>
                  <a:lnTo>
                    <a:pt x="8147" y="7489"/>
                  </a:lnTo>
                  <a:lnTo>
                    <a:pt x="7957" y="7272"/>
                  </a:lnTo>
                  <a:lnTo>
                    <a:pt x="7768" y="7055"/>
                  </a:lnTo>
                  <a:lnTo>
                    <a:pt x="7578" y="6838"/>
                  </a:lnTo>
                  <a:lnTo>
                    <a:pt x="7389" y="6512"/>
                  </a:lnTo>
                  <a:lnTo>
                    <a:pt x="7199" y="6295"/>
                  </a:lnTo>
                </a:path>
              </a:pathLst>
            </a:custGeom>
            <a:solidFill>
              <a:schemeClr val="folHlink">
                <a:alpha val="100000"/>
              </a:schemeClr>
            </a:solidFill>
            <a:ln w="9525">
              <a:noFill/>
            </a:ln>
          </p:spPr>
          <p:txBody>
            <a:bodyPr/>
            <a:lstStyle/>
            <a:p>
              <a:endParaRPr lang="en-US"/>
            </a:p>
          </p:txBody>
        </p:sp>
        <p:sp>
          <p:nvSpPr>
            <p:cNvPr id="1034" name="未知"/>
            <p:cNvSpPr>
              <a:spLocks noChangeAspect="1"/>
            </p:cNvSpPr>
            <p:nvPr/>
          </p:nvSpPr>
          <p:spPr>
            <a:xfrm>
              <a:off x="272" y="460"/>
              <a:ext cx="250" cy="329"/>
            </a:xfrm>
            <a:custGeom>
              <a:avLst/>
              <a:gdLst/>
              <a:ahLst/>
              <a:cxnLst>
                <a:cxn ang="0">
                  <a:pos x="211" y="141"/>
                </a:cxn>
                <a:cxn ang="0">
                  <a:pos x="216" y="127"/>
                </a:cxn>
                <a:cxn ang="0">
                  <a:pos x="223" y="116"/>
                </a:cxn>
                <a:cxn ang="0">
                  <a:pos x="230" y="100"/>
                </a:cxn>
                <a:cxn ang="0">
                  <a:pos x="236" y="84"/>
                </a:cxn>
                <a:cxn ang="0">
                  <a:pos x="243" y="68"/>
                </a:cxn>
                <a:cxn ang="0">
                  <a:pos x="248" y="52"/>
                </a:cxn>
                <a:cxn ang="0">
                  <a:pos x="250" y="39"/>
                </a:cxn>
                <a:cxn ang="0">
                  <a:pos x="248" y="25"/>
                </a:cxn>
                <a:cxn ang="0">
                  <a:pos x="243" y="11"/>
                </a:cxn>
                <a:cxn ang="0">
                  <a:pos x="236" y="2"/>
                </a:cxn>
                <a:cxn ang="0">
                  <a:pos x="227" y="0"/>
                </a:cxn>
                <a:cxn ang="0">
                  <a:pos x="218" y="5"/>
                </a:cxn>
                <a:cxn ang="0">
                  <a:pos x="209" y="18"/>
                </a:cxn>
                <a:cxn ang="0">
                  <a:pos x="200" y="36"/>
                </a:cxn>
                <a:cxn ang="0">
                  <a:pos x="193" y="57"/>
                </a:cxn>
                <a:cxn ang="0">
                  <a:pos x="186" y="82"/>
                </a:cxn>
                <a:cxn ang="0">
                  <a:pos x="182" y="107"/>
                </a:cxn>
                <a:cxn ang="0">
                  <a:pos x="173" y="132"/>
                </a:cxn>
                <a:cxn ang="0">
                  <a:pos x="166" y="154"/>
                </a:cxn>
                <a:cxn ang="0">
                  <a:pos x="161" y="175"/>
                </a:cxn>
                <a:cxn ang="0">
                  <a:pos x="159" y="191"/>
                </a:cxn>
                <a:cxn ang="0">
                  <a:pos x="150" y="216"/>
                </a:cxn>
                <a:cxn ang="0">
                  <a:pos x="141" y="234"/>
                </a:cxn>
                <a:cxn ang="0">
                  <a:pos x="134" y="252"/>
                </a:cxn>
                <a:cxn ang="0">
                  <a:pos x="125" y="265"/>
                </a:cxn>
                <a:cxn ang="0">
                  <a:pos x="116" y="277"/>
                </a:cxn>
                <a:cxn ang="0">
                  <a:pos x="105" y="286"/>
                </a:cxn>
                <a:cxn ang="0">
                  <a:pos x="95" y="297"/>
                </a:cxn>
                <a:cxn ang="0">
                  <a:pos x="84" y="302"/>
                </a:cxn>
                <a:cxn ang="0">
                  <a:pos x="66" y="309"/>
                </a:cxn>
                <a:cxn ang="0">
                  <a:pos x="52" y="315"/>
                </a:cxn>
                <a:cxn ang="0">
                  <a:pos x="39" y="315"/>
                </a:cxn>
                <a:cxn ang="0">
                  <a:pos x="25" y="320"/>
                </a:cxn>
                <a:cxn ang="0">
                  <a:pos x="14" y="324"/>
                </a:cxn>
                <a:cxn ang="0">
                  <a:pos x="5" y="327"/>
                </a:cxn>
                <a:cxn ang="0">
                  <a:pos x="0" y="329"/>
                </a:cxn>
                <a:cxn ang="0">
                  <a:pos x="9" y="327"/>
                </a:cxn>
                <a:cxn ang="0">
                  <a:pos x="23" y="322"/>
                </a:cxn>
                <a:cxn ang="0">
                  <a:pos x="41" y="320"/>
                </a:cxn>
                <a:cxn ang="0">
                  <a:pos x="57" y="318"/>
                </a:cxn>
                <a:cxn ang="0">
                  <a:pos x="70" y="318"/>
                </a:cxn>
                <a:cxn ang="0">
                  <a:pos x="86" y="315"/>
                </a:cxn>
                <a:cxn ang="0">
                  <a:pos x="102" y="311"/>
                </a:cxn>
                <a:cxn ang="0">
                  <a:pos x="118" y="306"/>
                </a:cxn>
                <a:cxn ang="0">
                  <a:pos x="130" y="297"/>
                </a:cxn>
                <a:cxn ang="0">
                  <a:pos x="143" y="288"/>
                </a:cxn>
                <a:cxn ang="0">
                  <a:pos x="152" y="275"/>
                </a:cxn>
                <a:cxn ang="0">
                  <a:pos x="159" y="261"/>
                </a:cxn>
                <a:cxn ang="0">
                  <a:pos x="164" y="252"/>
                </a:cxn>
                <a:cxn ang="0">
                  <a:pos x="170" y="241"/>
                </a:cxn>
                <a:cxn ang="0">
                  <a:pos x="175" y="227"/>
                </a:cxn>
                <a:cxn ang="0">
                  <a:pos x="180" y="218"/>
                </a:cxn>
                <a:cxn ang="0">
                  <a:pos x="186" y="202"/>
                </a:cxn>
                <a:cxn ang="0">
                  <a:pos x="191" y="188"/>
                </a:cxn>
                <a:cxn ang="0">
                  <a:pos x="195" y="179"/>
                </a:cxn>
                <a:cxn ang="0">
                  <a:pos x="200" y="168"/>
                </a:cxn>
                <a:cxn ang="0">
                  <a:pos x="205" y="157"/>
                </a:cxn>
                <a:cxn ang="0">
                  <a:pos x="209" y="150"/>
                </a:cxn>
              </a:cxnLst>
              <a:rect l="0" t="0" r="0" b="0"/>
              <a:pathLst>
                <a:path w="21600" h="21600">
                  <a:moveTo>
                    <a:pt x="18065" y="9831"/>
                  </a:moveTo>
                  <a:lnTo>
                    <a:pt x="18261" y="9533"/>
                  </a:lnTo>
                  <a:lnTo>
                    <a:pt x="18261" y="9235"/>
                  </a:lnTo>
                  <a:lnTo>
                    <a:pt x="18261" y="8937"/>
                  </a:lnTo>
                  <a:lnTo>
                    <a:pt x="18458" y="8639"/>
                  </a:lnTo>
                  <a:lnTo>
                    <a:pt x="18654" y="8341"/>
                  </a:lnTo>
                  <a:lnTo>
                    <a:pt x="18850" y="8043"/>
                  </a:lnTo>
                  <a:lnTo>
                    <a:pt x="19046" y="7597"/>
                  </a:lnTo>
                  <a:lnTo>
                    <a:pt x="19243" y="7597"/>
                  </a:lnTo>
                  <a:lnTo>
                    <a:pt x="19439" y="7299"/>
                  </a:lnTo>
                  <a:lnTo>
                    <a:pt x="19636" y="6852"/>
                  </a:lnTo>
                  <a:lnTo>
                    <a:pt x="19832" y="6554"/>
                  </a:lnTo>
                  <a:lnTo>
                    <a:pt x="20028" y="6107"/>
                  </a:lnTo>
                  <a:lnTo>
                    <a:pt x="20421" y="5958"/>
                  </a:lnTo>
                  <a:lnTo>
                    <a:pt x="20421" y="5511"/>
                  </a:lnTo>
                  <a:lnTo>
                    <a:pt x="20618" y="5064"/>
                  </a:lnTo>
                  <a:lnTo>
                    <a:pt x="20814" y="4915"/>
                  </a:lnTo>
                  <a:lnTo>
                    <a:pt x="21010" y="4468"/>
                  </a:lnTo>
                  <a:lnTo>
                    <a:pt x="21010" y="4170"/>
                  </a:lnTo>
                  <a:lnTo>
                    <a:pt x="21207" y="3873"/>
                  </a:lnTo>
                  <a:lnTo>
                    <a:pt x="21403" y="3426"/>
                  </a:lnTo>
                  <a:lnTo>
                    <a:pt x="21403" y="3128"/>
                  </a:lnTo>
                  <a:lnTo>
                    <a:pt x="21403" y="2830"/>
                  </a:lnTo>
                  <a:lnTo>
                    <a:pt x="21600" y="2532"/>
                  </a:lnTo>
                  <a:lnTo>
                    <a:pt x="21403" y="2234"/>
                  </a:lnTo>
                  <a:lnTo>
                    <a:pt x="21403" y="1936"/>
                  </a:lnTo>
                  <a:lnTo>
                    <a:pt x="21403" y="1638"/>
                  </a:lnTo>
                  <a:lnTo>
                    <a:pt x="21207" y="1340"/>
                  </a:lnTo>
                  <a:lnTo>
                    <a:pt x="21207" y="1191"/>
                  </a:lnTo>
                  <a:lnTo>
                    <a:pt x="21010" y="744"/>
                  </a:lnTo>
                  <a:lnTo>
                    <a:pt x="20618" y="595"/>
                  </a:lnTo>
                  <a:lnTo>
                    <a:pt x="20814" y="297"/>
                  </a:lnTo>
                  <a:lnTo>
                    <a:pt x="20421" y="148"/>
                  </a:lnTo>
                  <a:lnTo>
                    <a:pt x="20028" y="0"/>
                  </a:lnTo>
                  <a:lnTo>
                    <a:pt x="19832" y="0"/>
                  </a:lnTo>
                  <a:lnTo>
                    <a:pt x="19636" y="0"/>
                  </a:lnTo>
                  <a:lnTo>
                    <a:pt x="19439" y="148"/>
                  </a:lnTo>
                  <a:lnTo>
                    <a:pt x="19243" y="148"/>
                  </a:lnTo>
                  <a:lnTo>
                    <a:pt x="18850" y="297"/>
                  </a:lnTo>
                  <a:lnTo>
                    <a:pt x="18654" y="595"/>
                  </a:lnTo>
                  <a:lnTo>
                    <a:pt x="18458" y="893"/>
                  </a:lnTo>
                  <a:lnTo>
                    <a:pt x="18065" y="1191"/>
                  </a:lnTo>
                  <a:lnTo>
                    <a:pt x="18065" y="1489"/>
                  </a:lnTo>
                  <a:lnTo>
                    <a:pt x="17672" y="1936"/>
                  </a:lnTo>
                  <a:lnTo>
                    <a:pt x="17279" y="2383"/>
                  </a:lnTo>
                  <a:lnTo>
                    <a:pt x="17279" y="2830"/>
                  </a:lnTo>
                  <a:lnTo>
                    <a:pt x="16887" y="3277"/>
                  </a:lnTo>
                  <a:lnTo>
                    <a:pt x="16690" y="3724"/>
                  </a:lnTo>
                  <a:lnTo>
                    <a:pt x="16494" y="4319"/>
                  </a:lnTo>
                  <a:lnTo>
                    <a:pt x="16297" y="4766"/>
                  </a:lnTo>
                  <a:lnTo>
                    <a:pt x="16101" y="5362"/>
                  </a:lnTo>
                  <a:lnTo>
                    <a:pt x="15905" y="5958"/>
                  </a:lnTo>
                  <a:lnTo>
                    <a:pt x="15708" y="6554"/>
                  </a:lnTo>
                  <a:lnTo>
                    <a:pt x="15708" y="7001"/>
                  </a:lnTo>
                  <a:lnTo>
                    <a:pt x="15316" y="7448"/>
                  </a:lnTo>
                  <a:lnTo>
                    <a:pt x="15119" y="8043"/>
                  </a:lnTo>
                  <a:lnTo>
                    <a:pt x="14923" y="8639"/>
                  </a:lnTo>
                  <a:lnTo>
                    <a:pt x="14727" y="9235"/>
                  </a:lnTo>
                  <a:lnTo>
                    <a:pt x="14727" y="9682"/>
                  </a:lnTo>
                  <a:lnTo>
                    <a:pt x="14334" y="10129"/>
                  </a:lnTo>
                  <a:lnTo>
                    <a:pt x="14138" y="10725"/>
                  </a:lnTo>
                  <a:lnTo>
                    <a:pt x="14138" y="11023"/>
                  </a:lnTo>
                  <a:lnTo>
                    <a:pt x="13941" y="11470"/>
                  </a:lnTo>
                  <a:lnTo>
                    <a:pt x="13941" y="11768"/>
                  </a:lnTo>
                  <a:lnTo>
                    <a:pt x="13745" y="12065"/>
                  </a:lnTo>
                  <a:lnTo>
                    <a:pt x="13745" y="12512"/>
                  </a:lnTo>
                  <a:lnTo>
                    <a:pt x="13352" y="13108"/>
                  </a:lnTo>
                  <a:lnTo>
                    <a:pt x="13156" y="13704"/>
                  </a:lnTo>
                  <a:lnTo>
                    <a:pt x="12959" y="14151"/>
                  </a:lnTo>
                  <a:lnTo>
                    <a:pt x="12763" y="14598"/>
                  </a:lnTo>
                  <a:lnTo>
                    <a:pt x="12567" y="15045"/>
                  </a:lnTo>
                  <a:lnTo>
                    <a:pt x="12174" y="15343"/>
                  </a:lnTo>
                  <a:lnTo>
                    <a:pt x="11977" y="15790"/>
                  </a:lnTo>
                  <a:lnTo>
                    <a:pt x="11781" y="16236"/>
                  </a:lnTo>
                  <a:lnTo>
                    <a:pt x="11585" y="16534"/>
                  </a:lnTo>
                  <a:lnTo>
                    <a:pt x="11192" y="16832"/>
                  </a:lnTo>
                  <a:lnTo>
                    <a:pt x="11192" y="17130"/>
                  </a:lnTo>
                  <a:lnTo>
                    <a:pt x="10800" y="17428"/>
                  </a:lnTo>
                  <a:lnTo>
                    <a:pt x="10603" y="17726"/>
                  </a:lnTo>
                  <a:lnTo>
                    <a:pt x="10407" y="18024"/>
                  </a:lnTo>
                  <a:lnTo>
                    <a:pt x="10014" y="18173"/>
                  </a:lnTo>
                  <a:lnTo>
                    <a:pt x="9818" y="18471"/>
                  </a:lnTo>
                  <a:lnTo>
                    <a:pt x="9425" y="18769"/>
                  </a:lnTo>
                  <a:lnTo>
                    <a:pt x="9032" y="18769"/>
                  </a:lnTo>
                  <a:lnTo>
                    <a:pt x="9032" y="19067"/>
                  </a:lnTo>
                  <a:lnTo>
                    <a:pt x="8639" y="19216"/>
                  </a:lnTo>
                  <a:lnTo>
                    <a:pt x="8246" y="19514"/>
                  </a:lnTo>
                  <a:lnTo>
                    <a:pt x="7854" y="19663"/>
                  </a:lnTo>
                  <a:lnTo>
                    <a:pt x="7461" y="19812"/>
                  </a:lnTo>
                  <a:lnTo>
                    <a:pt x="7265" y="19812"/>
                  </a:lnTo>
                  <a:lnTo>
                    <a:pt x="6676" y="20110"/>
                  </a:lnTo>
                  <a:lnTo>
                    <a:pt x="6283" y="20259"/>
                  </a:lnTo>
                  <a:lnTo>
                    <a:pt x="5694" y="20259"/>
                  </a:lnTo>
                  <a:lnTo>
                    <a:pt x="5497" y="20557"/>
                  </a:lnTo>
                  <a:lnTo>
                    <a:pt x="4908" y="20557"/>
                  </a:lnTo>
                  <a:lnTo>
                    <a:pt x="4516" y="20706"/>
                  </a:lnTo>
                  <a:lnTo>
                    <a:pt x="3927" y="20706"/>
                  </a:lnTo>
                  <a:lnTo>
                    <a:pt x="3730" y="20706"/>
                  </a:lnTo>
                  <a:lnTo>
                    <a:pt x="3338" y="20706"/>
                  </a:lnTo>
                  <a:lnTo>
                    <a:pt x="3141" y="20855"/>
                  </a:lnTo>
                  <a:lnTo>
                    <a:pt x="2748" y="21004"/>
                  </a:lnTo>
                  <a:lnTo>
                    <a:pt x="2159" y="21004"/>
                  </a:lnTo>
                  <a:lnTo>
                    <a:pt x="1963" y="21153"/>
                  </a:lnTo>
                  <a:lnTo>
                    <a:pt x="1570" y="21302"/>
                  </a:lnTo>
                  <a:lnTo>
                    <a:pt x="1177" y="21302"/>
                  </a:lnTo>
                  <a:lnTo>
                    <a:pt x="981" y="21302"/>
                  </a:lnTo>
                  <a:lnTo>
                    <a:pt x="588" y="21451"/>
                  </a:lnTo>
                  <a:lnTo>
                    <a:pt x="392" y="21451"/>
                  </a:lnTo>
                  <a:lnTo>
                    <a:pt x="196" y="21451"/>
                  </a:lnTo>
                  <a:lnTo>
                    <a:pt x="0" y="21600"/>
                  </a:lnTo>
                  <a:lnTo>
                    <a:pt x="0" y="21600"/>
                  </a:lnTo>
                  <a:lnTo>
                    <a:pt x="196" y="21451"/>
                  </a:lnTo>
                  <a:lnTo>
                    <a:pt x="392" y="21451"/>
                  </a:lnTo>
                  <a:lnTo>
                    <a:pt x="785" y="21451"/>
                  </a:lnTo>
                  <a:lnTo>
                    <a:pt x="1177" y="21302"/>
                  </a:lnTo>
                  <a:lnTo>
                    <a:pt x="1767" y="21302"/>
                  </a:lnTo>
                  <a:lnTo>
                    <a:pt x="1963" y="21153"/>
                  </a:lnTo>
                  <a:lnTo>
                    <a:pt x="2356" y="21153"/>
                  </a:lnTo>
                  <a:lnTo>
                    <a:pt x="2945" y="21004"/>
                  </a:lnTo>
                  <a:lnTo>
                    <a:pt x="3534" y="21004"/>
                  </a:lnTo>
                  <a:lnTo>
                    <a:pt x="3927" y="21004"/>
                  </a:lnTo>
                  <a:lnTo>
                    <a:pt x="4516" y="21004"/>
                  </a:lnTo>
                  <a:lnTo>
                    <a:pt x="4908" y="20855"/>
                  </a:lnTo>
                  <a:lnTo>
                    <a:pt x="5301" y="20855"/>
                  </a:lnTo>
                  <a:lnTo>
                    <a:pt x="5694" y="20855"/>
                  </a:lnTo>
                  <a:lnTo>
                    <a:pt x="6087" y="20855"/>
                  </a:lnTo>
                  <a:lnTo>
                    <a:pt x="6676" y="20855"/>
                  </a:lnTo>
                  <a:lnTo>
                    <a:pt x="7069" y="20855"/>
                  </a:lnTo>
                  <a:lnTo>
                    <a:pt x="7461" y="20706"/>
                  </a:lnTo>
                  <a:lnTo>
                    <a:pt x="8246" y="20706"/>
                  </a:lnTo>
                  <a:lnTo>
                    <a:pt x="8639" y="20557"/>
                  </a:lnTo>
                  <a:lnTo>
                    <a:pt x="8836" y="20408"/>
                  </a:lnTo>
                  <a:lnTo>
                    <a:pt x="9228" y="20408"/>
                  </a:lnTo>
                  <a:lnTo>
                    <a:pt x="9818" y="20110"/>
                  </a:lnTo>
                  <a:lnTo>
                    <a:pt x="10210" y="20110"/>
                  </a:lnTo>
                  <a:lnTo>
                    <a:pt x="10603" y="19812"/>
                  </a:lnTo>
                  <a:lnTo>
                    <a:pt x="10800" y="19663"/>
                  </a:lnTo>
                  <a:lnTo>
                    <a:pt x="11192" y="19514"/>
                  </a:lnTo>
                  <a:lnTo>
                    <a:pt x="11585" y="19216"/>
                  </a:lnTo>
                  <a:lnTo>
                    <a:pt x="11781" y="19067"/>
                  </a:lnTo>
                  <a:lnTo>
                    <a:pt x="12370" y="18918"/>
                  </a:lnTo>
                  <a:lnTo>
                    <a:pt x="12370" y="18620"/>
                  </a:lnTo>
                  <a:lnTo>
                    <a:pt x="12959" y="18173"/>
                  </a:lnTo>
                  <a:lnTo>
                    <a:pt x="13156" y="18024"/>
                  </a:lnTo>
                  <a:lnTo>
                    <a:pt x="13548" y="17577"/>
                  </a:lnTo>
                  <a:lnTo>
                    <a:pt x="13548" y="17279"/>
                  </a:lnTo>
                  <a:lnTo>
                    <a:pt x="13745" y="17130"/>
                  </a:lnTo>
                  <a:lnTo>
                    <a:pt x="13941" y="16832"/>
                  </a:lnTo>
                  <a:lnTo>
                    <a:pt x="14138" y="16832"/>
                  </a:lnTo>
                  <a:lnTo>
                    <a:pt x="14138" y="16534"/>
                  </a:lnTo>
                  <a:lnTo>
                    <a:pt x="14530" y="16236"/>
                  </a:lnTo>
                  <a:lnTo>
                    <a:pt x="14530" y="16088"/>
                  </a:lnTo>
                  <a:lnTo>
                    <a:pt x="14727" y="15790"/>
                  </a:lnTo>
                  <a:lnTo>
                    <a:pt x="14923" y="15492"/>
                  </a:lnTo>
                  <a:lnTo>
                    <a:pt x="15119" y="15194"/>
                  </a:lnTo>
                  <a:lnTo>
                    <a:pt x="15119" y="14896"/>
                  </a:lnTo>
                  <a:lnTo>
                    <a:pt x="15316" y="14598"/>
                  </a:lnTo>
                  <a:lnTo>
                    <a:pt x="15512" y="14598"/>
                  </a:lnTo>
                  <a:lnTo>
                    <a:pt x="15512" y="14300"/>
                  </a:lnTo>
                  <a:lnTo>
                    <a:pt x="15708" y="14002"/>
                  </a:lnTo>
                  <a:lnTo>
                    <a:pt x="15905" y="13555"/>
                  </a:lnTo>
                  <a:lnTo>
                    <a:pt x="16101" y="13257"/>
                  </a:lnTo>
                  <a:lnTo>
                    <a:pt x="16101" y="12959"/>
                  </a:lnTo>
                  <a:lnTo>
                    <a:pt x="16494" y="12661"/>
                  </a:lnTo>
                  <a:lnTo>
                    <a:pt x="16494" y="12363"/>
                  </a:lnTo>
                  <a:lnTo>
                    <a:pt x="16494" y="12065"/>
                  </a:lnTo>
                  <a:lnTo>
                    <a:pt x="16887" y="12065"/>
                  </a:lnTo>
                  <a:lnTo>
                    <a:pt x="16887" y="11768"/>
                  </a:lnTo>
                  <a:lnTo>
                    <a:pt x="16887" y="11470"/>
                  </a:lnTo>
                  <a:lnTo>
                    <a:pt x="17279" y="11172"/>
                  </a:lnTo>
                  <a:lnTo>
                    <a:pt x="17279" y="11023"/>
                  </a:lnTo>
                  <a:lnTo>
                    <a:pt x="17476" y="10725"/>
                  </a:lnTo>
                  <a:lnTo>
                    <a:pt x="17672" y="10576"/>
                  </a:lnTo>
                  <a:lnTo>
                    <a:pt x="17672" y="10278"/>
                  </a:lnTo>
                  <a:lnTo>
                    <a:pt x="17869" y="9980"/>
                  </a:lnTo>
                  <a:lnTo>
                    <a:pt x="17869" y="9831"/>
                  </a:lnTo>
                  <a:lnTo>
                    <a:pt x="18065" y="9831"/>
                  </a:lnTo>
                </a:path>
              </a:pathLst>
            </a:custGeom>
            <a:solidFill>
              <a:schemeClr val="folHlink">
                <a:alpha val="100000"/>
              </a:schemeClr>
            </a:solidFill>
            <a:ln w="9525">
              <a:noFill/>
            </a:ln>
          </p:spPr>
          <p:txBody>
            <a:bodyPr/>
            <a:lstStyle/>
            <a:p>
              <a:endParaRPr lang="en-US"/>
            </a:p>
          </p:txBody>
        </p:sp>
        <p:sp>
          <p:nvSpPr>
            <p:cNvPr id="1035" name="未知"/>
            <p:cNvSpPr>
              <a:spLocks noChangeAspect="1"/>
            </p:cNvSpPr>
            <p:nvPr/>
          </p:nvSpPr>
          <p:spPr>
            <a:xfrm>
              <a:off x="200" y="399"/>
              <a:ext cx="238" cy="313"/>
            </a:xfrm>
            <a:custGeom>
              <a:avLst/>
              <a:gdLst/>
              <a:ahLst/>
              <a:cxnLst>
                <a:cxn ang="0">
                  <a:pos x="147" y="7"/>
                </a:cxn>
                <a:cxn ang="0">
                  <a:pos x="127" y="7"/>
                </a:cxn>
                <a:cxn ang="0">
                  <a:pos x="109" y="9"/>
                </a:cxn>
                <a:cxn ang="0">
                  <a:pos x="86" y="11"/>
                </a:cxn>
                <a:cxn ang="0">
                  <a:pos x="68" y="14"/>
                </a:cxn>
                <a:cxn ang="0">
                  <a:pos x="43" y="16"/>
                </a:cxn>
                <a:cxn ang="0">
                  <a:pos x="25" y="18"/>
                </a:cxn>
                <a:cxn ang="0">
                  <a:pos x="7" y="23"/>
                </a:cxn>
                <a:cxn ang="0">
                  <a:pos x="5" y="25"/>
                </a:cxn>
                <a:cxn ang="0">
                  <a:pos x="25" y="25"/>
                </a:cxn>
                <a:cxn ang="0">
                  <a:pos x="52" y="29"/>
                </a:cxn>
                <a:cxn ang="0">
                  <a:pos x="79" y="29"/>
                </a:cxn>
                <a:cxn ang="0">
                  <a:pos x="91" y="25"/>
                </a:cxn>
                <a:cxn ang="0">
                  <a:pos x="107" y="23"/>
                </a:cxn>
                <a:cxn ang="0">
                  <a:pos x="125" y="20"/>
                </a:cxn>
                <a:cxn ang="0">
                  <a:pos x="145" y="18"/>
                </a:cxn>
                <a:cxn ang="0">
                  <a:pos x="163" y="18"/>
                </a:cxn>
                <a:cxn ang="0">
                  <a:pos x="181" y="23"/>
                </a:cxn>
                <a:cxn ang="0">
                  <a:pos x="195" y="29"/>
                </a:cxn>
                <a:cxn ang="0">
                  <a:pos x="204" y="41"/>
                </a:cxn>
                <a:cxn ang="0">
                  <a:pos x="209" y="63"/>
                </a:cxn>
                <a:cxn ang="0">
                  <a:pos x="209" y="86"/>
                </a:cxn>
                <a:cxn ang="0">
                  <a:pos x="204" y="111"/>
                </a:cxn>
                <a:cxn ang="0">
                  <a:pos x="197" y="136"/>
                </a:cxn>
                <a:cxn ang="0">
                  <a:pos x="186" y="157"/>
                </a:cxn>
                <a:cxn ang="0">
                  <a:pos x="175" y="179"/>
                </a:cxn>
                <a:cxn ang="0">
                  <a:pos x="161" y="200"/>
                </a:cxn>
                <a:cxn ang="0">
                  <a:pos x="150" y="215"/>
                </a:cxn>
                <a:cxn ang="0">
                  <a:pos x="143" y="211"/>
                </a:cxn>
                <a:cxn ang="0">
                  <a:pos x="131" y="184"/>
                </a:cxn>
                <a:cxn ang="0">
                  <a:pos x="118" y="159"/>
                </a:cxn>
                <a:cxn ang="0">
                  <a:pos x="107" y="157"/>
                </a:cxn>
                <a:cxn ang="0">
                  <a:pos x="100" y="186"/>
                </a:cxn>
                <a:cxn ang="0">
                  <a:pos x="107" y="213"/>
                </a:cxn>
                <a:cxn ang="0">
                  <a:pos x="113" y="238"/>
                </a:cxn>
                <a:cxn ang="0">
                  <a:pos x="116" y="265"/>
                </a:cxn>
                <a:cxn ang="0">
                  <a:pos x="118" y="286"/>
                </a:cxn>
                <a:cxn ang="0">
                  <a:pos x="131" y="302"/>
                </a:cxn>
                <a:cxn ang="0">
                  <a:pos x="145" y="308"/>
                </a:cxn>
                <a:cxn ang="0">
                  <a:pos x="156" y="313"/>
                </a:cxn>
                <a:cxn ang="0">
                  <a:pos x="159" y="293"/>
                </a:cxn>
                <a:cxn ang="0">
                  <a:pos x="170" y="265"/>
                </a:cxn>
                <a:cxn ang="0">
                  <a:pos x="181" y="238"/>
                </a:cxn>
                <a:cxn ang="0">
                  <a:pos x="193" y="215"/>
                </a:cxn>
                <a:cxn ang="0">
                  <a:pos x="199" y="202"/>
                </a:cxn>
                <a:cxn ang="0">
                  <a:pos x="204" y="186"/>
                </a:cxn>
                <a:cxn ang="0">
                  <a:pos x="211" y="172"/>
                </a:cxn>
                <a:cxn ang="0">
                  <a:pos x="215" y="154"/>
                </a:cxn>
                <a:cxn ang="0">
                  <a:pos x="222" y="141"/>
                </a:cxn>
                <a:cxn ang="0">
                  <a:pos x="227" y="125"/>
                </a:cxn>
                <a:cxn ang="0">
                  <a:pos x="231" y="107"/>
                </a:cxn>
                <a:cxn ang="0">
                  <a:pos x="238" y="91"/>
                </a:cxn>
                <a:cxn ang="0">
                  <a:pos x="238" y="48"/>
                </a:cxn>
                <a:cxn ang="0">
                  <a:pos x="224" y="18"/>
                </a:cxn>
                <a:cxn ang="0">
                  <a:pos x="195" y="2"/>
                </a:cxn>
                <a:cxn ang="0">
                  <a:pos x="168" y="0"/>
                </a:cxn>
              </a:cxnLst>
              <a:rect l="0" t="0" r="0" b="0"/>
              <a:pathLst>
                <a:path w="21600" h="21600">
                  <a:moveTo>
                    <a:pt x="14811" y="156"/>
                  </a:moveTo>
                  <a:lnTo>
                    <a:pt x="14399" y="312"/>
                  </a:lnTo>
                  <a:lnTo>
                    <a:pt x="13988" y="312"/>
                  </a:lnTo>
                  <a:lnTo>
                    <a:pt x="13371" y="469"/>
                  </a:lnTo>
                  <a:lnTo>
                    <a:pt x="12959" y="469"/>
                  </a:lnTo>
                  <a:lnTo>
                    <a:pt x="12548" y="469"/>
                  </a:lnTo>
                  <a:lnTo>
                    <a:pt x="11931" y="312"/>
                  </a:lnTo>
                  <a:lnTo>
                    <a:pt x="11519" y="469"/>
                  </a:lnTo>
                  <a:lnTo>
                    <a:pt x="11108" y="469"/>
                  </a:lnTo>
                  <a:lnTo>
                    <a:pt x="10696" y="625"/>
                  </a:lnTo>
                  <a:lnTo>
                    <a:pt x="10285" y="625"/>
                  </a:lnTo>
                  <a:lnTo>
                    <a:pt x="9874" y="625"/>
                  </a:lnTo>
                  <a:lnTo>
                    <a:pt x="9462" y="782"/>
                  </a:lnTo>
                  <a:lnTo>
                    <a:pt x="9051" y="625"/>
                  </a:lnTo>
                  <a:lnTo>
                    <a:pt x="8434" y="782"/>
                  </a:lnTo>
                  <a:lnTo>
                    <a:pt x="7816" y="782"/>
                  </a:lnTo>
                  <a:lnTo>
                    <a:pt x="7405" y="939"/>
                  </a:lnTo>
                  <a:lnTo>
                    <a:pt x="7199" y="782"/>
                  </a:lnTo>
                  <a:lnTo>
                    <a:pt x="6582" y="939"/>
                  </a:lnTo>
                  <a:lnTo>
                    <a:pt x="6171" y="939"/>
                  </a:lnTo>
                  <a:lnTo>
                    <a:pt x="5554" y="939"/>
                  </a:lnTo>
                  <a:lnTo>
                    <a:pt x="5142" y="939"/>
                  </a:lnTo>
                  <a:lnTo>
                    <a:pt x="4731" y="1095"/>
                  </a:lnTo>
                  <a:lnTo>
                    <a:pt x="3908" y="1095"/>
                  </a:lnTo>
                  <a:lnTo>
                    <a:pt x="3702" y="1095"/>
                  </a:lnTo>
                  <a:lnTo>
                    <a:pt x="3085" y="1095"/>
                  </a:lnTo>
                  <a:lnTo>
                    <a:pt x="2673" y="1252"/>
                  </a:lnTo>
                  <a:lnTo>
                    <a:pt x="2262" y="1252"/>
                  </a:lnTo>
                  <a:lnTo>
                    <a:pt x="1645" y="1408"/>
                  </a:lnTo>
                  <a:lnTo>
                    <a:pt x="1233" y="1252"/>
                  </a:lnTo>
                  <a:lnTo>
                    <a:pt x="822" y="1408"/>
                  </a:lnTo>
                  <a:lnTo>
                    <a:pt x="616" y="1564"/>
                  </a:lnTo>
                  <a:lnTo>
                    <a:pt x="0" y="1564"/>
                  </a:lnTo>
                  <a:lnTo>
                    <a:pt x="0" y="1564"/>
                  </a:lnTo>
                  <a:lnTo>
                    <a:pt x="205" y="1564"/>
                  </a:lnTo>
                  <a:lnTo>
                    <a:pt x="411" y="1721"/>
                  </a:lnTo>
                  <a:lnTo>
                    <a:pt x="616" y="1721"/>
                  </a:lnTo>
                  <a:lnTo>
                    <a:pt x="1028" y="1721"/>
                  </a:lnTo>
                  <a:lnTo>
                    <a:pt x="1645" y="1721"/>
                  </a:lnTo>
                  <a:lnTo>
                    <a:pt x="2262" y="1721"/>
                  </a:lnTo>
                  <a:lnTo>
                    <a:pt x="2879" y="1878"/>
                  </a:lnTo>
                  <a:lnTo>
                    <a:pt x="3496" y="2034"/>
                  </a:lnTo>
                  <a:lnTo>
                    <a:pt x="3908" y="1878"/>
                  </a:lnTo>
                  <a:lnTo>
                    <a:pt x="4731" y="2034"/>
                  </a:lnTo>
                  <a:lnTo>
                    <a:pt x="5348" y="2034"/>
                  </a:lnTo>
                  <a:lnTo>
                    <a:pt x="5965" y="2034"/>
                  </a:lnTo>
                  <a:lnTo>
                    <a:pt x="6376" y="2191"/>
                  </a:lnTo>
                  <a:lnTo>
                    <a:pt x="7199" y="2034"/>
                  </a:lnTo>
                  <a:lnTo>
                    <a:pt x="7405" y="2034"/>
                  </a:lnTo>
                  <a:lnTo>
                    <a:pt x="7611" y="2034"/>
                  </a:lnTo>
                  <a:lnTo>
                    <a:pt x="7816" y="1878"/>
                  </a:lnTo>
                  <a:lnTo>
                    <a:pt x="8228" y="1721"/>
                  </a:lnTo>
                  <a:lnTo>
                    <a:pt x="8639" y="1721"/>
                  </a:lnTo>
                  <a:lnTo>
                    <a:pt x="9051" y="1721"/>
                  </a:lnTo>
                  <a:lnTo>
                    <a:pt x="9256" y="1721"/>
                  </a:lnTo>
                  <a:lnTo>
                    <a:pt x="9668" y="1564"/>
                  </a:lnTo>
                  <a:lnTo>
                    <a:pt x="10285" y="1564"/>
                  </a:lnTo>
                  <a:lnTo>
                    <a:pt x="10491" y="1408"/>
                  </a:lnTo>
                  <a:lnTo>
                    <a:pt x="10902" y="1408"/>
                  </a:lnTo>
                  <a:lnTo>
                    <a:pt x="11314" y="1408"/>
                  </a:lnTo>
                  <a:lnTo>
                    <a:pt x="11725" y="1252"/>
                  </a:lnTo>
                  <a:lnTo>
                    <a:pt x="12342" y="1408"/>
                  </a:lnTo>
                  <a:lnTo>
                    <a:pt x="12754" y="1252"/>
                  </a:lnTo>
                  <a:lnTo>
                    <a:pt x="13165" y="1252"/>
                  </a:lnTo>
                  <a:lnTo>
                    <a:pt x="13577" y="1252"/>
                  </a:lnTo>
                  <a:lnTo>
                    <a:pt x="13988" y="1252"/>
                  </a:lnTo>
                  <a:lnTo>
                    <a:pt x="14399" y="1252"/>
                  </a:lnTo>
                  <a:lnTo>
                    <a:pt x="14811" y="1252"/>
                  </a:lnTo>
                  <a:lnTo>
                    <a:pt x="15222" y="1408"/>
                  </a:lnTo>
                  <a:lnTo>
                    <a:pt x="15634" y="1408"/>
                  </a:lnTo>
                  <a:lnTo>
                    <a:pt x="16045" y="1564"/>
                  </a:lnTo>
                  <a:lnTo>
                    <a:pt x="16457" y="1564"/>
                  </a:lnTo>
                  <a:lnTo>
                    <a:pt x="16868" y="1564"/>
                  </a:lnTo>
                  <a:lnTo>
                    <a:pt x="17279" y="1878"/>
                  </a:lnTo>
                  <a:lnTo>
                    <a:pt x="17485" y="1878"/>
                  </a:lnTo>
                  <a:lnTo>
                    <a:pt x="17691" y="2034"/>
                  </a:lnTo>
                  <a:lnTo>
                    <a:pt x="17897" y="2347"/>
                  </a:lnTo>
                  <a:lnTo>
                    <a:pt x="18102" y="2504"/>
                  </a:lnTo>
                  <a:lnTo>
                    <a:pt x="18308" y="2660"/>
                  </a:lnTo>
                  <a:lnTo>
                    <a:pt x="18514" y="2817"/>
                  </a:lnTo>
                  <a:lnTo>
                    <a:pt x="18514" y="3130"/>
                  </a:lnTo>
                  <a:lnTo>
                    <a:pt x="18719" y="3443"/>
                  </a:lnTo>
                  <a:lnTo>
                    <a:pt x="18719" y="4069"/>
                  </a:lnTo>
                  <a:lnTo>
                    <a:pt x="18925" y="4382"/>
                  </a:lnTo>
                  <a:lnTo>
                    <a:pt x="18925" y="4695"/>
                  </a:lnTo>
                  <a:lnTo>
                    <a:pt x="18925" y="5165"/>
                  </a:lnTo>
                  <a:lnTo>
                    <a:pt x="18925" y="5634"/>
                  </a:lnTo>
                  <a:lnTo>
                    <a:pt x="18925" y="5947"/>
                  </a:lnTo>
                  <a:lnTo>
                    <a:pt x="18925" y="6417"/>
                  </a:lnTo>
                  <a:lnTo>
                    <a:pt x="18719" y="6886"/>
                  </a:lnTo>
                  <a:lnTo>
                    <a:pt x="18719" y="7199"/>
                  </a:lnTo>
                  <a:lnTo>
                    <a:pt x="18514" y="7669"/>
                  </a:lnTo>
                  <a:lnTo>
                    <a:pt x="18514" y="8138"/>
                  </a:lnTo>
                  <a:lnTo>
                    <a:pt x="18102" y="8608"/>
                  </a:lnTo>
                  <a:lnTo>
                    <a:pt x="17897" y="9078"/>
                  </a:lnTo>
                  <a:lnTo>
                    <a:pt x="17897" y="9391"/>
                  </a:lnTo>
                  <a:lnTo>
                    <a:pt x="17485" y="9704"/>
                  </a:lnTo>
                  <a:lnTo>
                    <a:pt x="17485" y="10017"/>
                  </a:lnTo>
                  <a:lnTo>
                    <a:pt x="17074" y="10486"/>
                  </a:lnTo>
                  <a:lnTo>
                    <a:pt x="16868" y="10800"/>
                  </a:lnTo>
                  <a:lnTo>
                    <a:pt x="16457" y="11112"/>
                  </a:lnTo>
                  <a:lnTo>
                    <a:pt x="16457" y="11582"/>
                  </a:lnTo>
                  <a:lnTo>
                    <a:pt x="16045" y="11895"/>
                  </a:lnTo>
                  <a:lnTo>
                    <a:pt x="15839" y="12364"/>
                  </a:lnTo>
                  <a:lnTo>
                    <a:pt x="15428" y="12678"/>
                  </a:lnTo>
                  <a:lnTo>
                    <a:pt x="15222" y="12991"/>
                  </a:lnTo>
                  <a:lnTo>
                    <a:pt x="14811" y="13304"/>
                  </a:lnTo>
                  <a:lnTo>
                    <a:pt x="14605" y="13773"/>
                  </a:lnTo>
                  <a:lnTo>
                    <a:pt x="14194" y="13930"/>
                  </a:lnTo>
                  <a:lnTo>
                    <a:pt x="13988" y="14243"/>
                  </a:lnTo>
                  <a:lnTo>
                    <a:pt x="13577" y="14556"/>
                  </a:lnTo>
                  <a:lnTo>
                    <a:pt x="13577" y="14869"/>
                  </a:lnTo>
                  <a:lnTo>
                    <a:pt x="13371" y="15026"/>
                  </a:lnTo>
                  <a:lnTo>
                    <a:pt x="13371" y="15026"/>
                  </a:lnTo>
                  <a:lnTo>
                    <a:pt x="13165" y="14869"/>
                  </a:lnTo>
                  <a:lnTo>
                    <a:pt x="12959" y="14556"/>
                  </a:lnTo>
                  <a:lnTo>
                    <a:pt x="12754" y="14243"/>
                  </a:lnTo>
                  <a:lnTo>
                    <a:pt x="12342" y="13930"/>
                  </a:lnTo>
                  <a:lnTo>
                    <a:pt x="12136" y="13304"/>
                  </a:lnTo>
                  <a:lnTo>
                    <a:pt x="11931" y="12678"/>
                  </a:lnTo>
                  <a:lnTo>
                    <a:pt x="11519" y="12208"/>
                  </a:lnTo>
                  <a:lnTo>
                    <a:pt x="11108" y="11582"/>
                  </a:lnTo>
                  <a:lnTo>
                    <a:pt x="11108" y="11269"/>
                  </a:lnTo>
                  <a:lnTo>
                    <a:pt x="10696" y="10956"/>
                  </a:lnTo>
                  <a:lnTo>
                    <a:pt x="10285" y="10643"/>
                  </a:lnTo>
                  <a:lnTo>
                    <a:pt x="10079" y="10643"/>
                  </a:lnTo>
                  <a:lnTo>
                    <a:pt x="9874" y="10643"/>
                  </a:lnTo>
                  <a:lnTo>
                    <a:pt x="9668" y="10800"/>
                  </a:lnTo>
                  <a:lnTo>
                    <a:pt x="9462" y="11112"/>
                  </a:lnTo>
                  <a:lnTo>
                    <a:pt x="9256" y="11739"/>
                  </a:lnTo>
                  <a:lnTo>
                    <a:pt x="9256" y="12364"/>
                  </a:lnTo>
                  <a:lnTo>
                    <a:pt x="9051" y="12834"/>
                  </a:lnTo>
                  <a:lnTo>
                    <a:pt x="9051" y="13460"/>
                  </a:lnTo>
                  <a:lnTo>
                    <a:pt x="9256" y="13773"/>
                  </a:lnTo>
                  <a:lnTo>
                    <a:pt x="9462" y="14243"/>
                  </a:lnTo>
                  <a:lnTo>
                    <a:pt x="9668" y="14712"/>
                  </a:lnTo>
                  <a:lnTo>
                    <a:pt x="9874" y="15182"/>
                  </a:lnTo>
                  <a:lnTo>
                    <a:pt x="10079" y="15495"/>
                  </a:lnTo>
                  <a:lnTo>
                    <a:pt x="10079" y="16121"/>
                  </a:lnTo>
                  <a:lnTo>
                    <a:pt x="10285" y="16434"/>
                  </a:lnTo>
                  <a:lnTo>
                    <a:pt x="10285" y="16747"/>
                  </a:lnTo>
                  <a:lnTo>
                    <a:pt x="10696" y="17217"/>
                  </a:lnTo>
                  <a:lnTo>
                    <a:pt x="10696" y="17686"/>
                  </a:lnTo>
                  <a:lnTo>
                    <a:pt x="10491" y="18313"/>
                  </a:lnTo>
                  <a:lnTo>
                    <a:pt x="10491" y="18782"/>
                  </a:lnTo>
                  <a:lnTo>
                    <a:pt x="10491" y="19095"/>
                  </a:lnTo>
                  <a:lnTo>
                    <a:pt x="10696" y="19408"/>
                  </a:lnTo>
                  <a:lnTo>
                    <a:pt x="10696" y="19721"/>
                  </a:lnTo>
                  <a:lnTo>
                    <a:pt x="11108" y="20034"/>
                  </a:lnTo>
                  <a:lnTo>
                    <a:pt x="11314" y="20347"/>
                  </a:lnTo>
                  <a:lnTo>
                    <a:pt x="11725" y="20660"/>
                  </a:lnTo>
                  <a:lnTo>
                    <a:pt x="11931" y="20817"/>
                  </a:lnTo>
                  <a:lnTo>
                    <a:pt x="12342" y="20973"/>
                  </a:lnTo>
                  <a:lnTo>
                    <a:pt x="12754" y="21130"/>
                  </a:lnTo>
                  <a:lnTo>
                    <a:pt x="12959" y="21286"/>
                  </a:lnTo>
                  <a:lnTo>
                    <a:pt x="13165" y="21286"/>
                  </a:lnTo>
                  <a:lnTo>
                    <a:pt x="13577" y="21600"/>
                  </a:lnTo>
                  <a:lnTo>
                    <a:pt x="13782" y="21443"/>
                  </a:lnTo>
                  <a:lnTo>
                    <a:pt x="13988" y="21443"/>
                  </a:lnTo>
                  <a:lnTo>
                    <a:pt x="14194" y="21600"/>
                  </a:lnTo>
                  <a:lnTo>
                    <a:pt x="14194" y="21443"/>
                  </a:lnTo>
                  <a:lnTo>
                    <a:pt x="14194" y="20973"/>
                  </a:lnTo>
                  <a:lnTo>
                    <a:pt x="14399" y="20504"/>
                  </a:lnTo>
                  <a:lnTo>
                    <a:pt x="14399" y="20191"/>
                  </a:lnTo>
                  <a:lnTo>
                    <a:pt x="14605" y="19878"/>
                  </a:lnTo>
                  <a:lnTo>
                    <a:pt x="14811" y="19408"/>
                  </a:lnTo>
                  <a:lnTo>
                    <a:pt x="15017" y="18782"/>
                  </a:lnTo>
                  <a:lnTo>
                    <a:pt x="15428" y="18313"/>
                  </a:lnTo>
                  <a:lnTo>
                    <a:pt x="15634" y="17686"/>
                  </a:lnTo>
                  <a:lnTo>
                    <a:pt x="16045" y="17373"/>
                  </a:lnTo>
                  <a:lnTo>
                    <a:pt x="16251" y="17060"/>
                  </a:lnTo>
                  <a:lnTo>
                    <a:pt x="16457" y="16434"/>
                  </a:lnTo>
                  <a:lnTo>
                    <a:pt x="16868" y="15965"/>
                  </a:lnTo>
                  <a:lnTo>
                    <a:pt x="17074" y="15651"/>
                  </a:lnTo>
                  <a:lnTo>
                    <a:pt x="17279" y="15339"/>
                  </a:lnTo>
                  <a:lnTo>
                    <a:pt x="17485" y="14869"/>
                  </a:lnTo>
                  <a:lnTo>
                    <a:pt x="17691" y="14712"/>
                  </a:lnTo>
                  <a:lnTo>
                    <a:pt x="17691" y="14399"/>
                  </a:lnTo>
                  <a:lnTo>
                    <a:pt x="17897" y="14243"/>
                  </a:lnTo>
                  <a:lnTo>
                    <a:pt x="18102" y="13930"/>
                  </a:lnTo>
                  <a:lnTo>
                    <a:pt x="18102" y="13617"/>
                  </a:lnTo>
                  <a:lnTo>
                    <a:pt x="18308" y="13304"/>
                  </a:lnTo>
                  <a:lnTo>
                    <a:pt x="18514" y="13147"/>
                  </a:lnTo>
                  <a:lnTo>
                    <a:pt x="18514" y="12834"/>
                  </a:lnTo>
                  <a:lnTo>
                    <a:pt x="18719" y="12521"/>
                  </a:lnTo>
                  <a:lnTo>
                    <a:pt x="18719" y="12364"/>
                  </a:lnTo>
                  <a:lnTo>
                    <a:pt x="18925" y="12208"/>
                  </a:lnTo>
                  <a:lnTo>
                    <a:pt x="19131" y="11895"/>
                  </a:lnTo>
                  <a:lnTo>
                    <a:pt x="19131" y="11582"/>
                  </a:lnTo>
                  <a:lnTo>
                    <a:pt x="19131" y="11269"/>
                  </a:lnTo>
                  <a:lnTo>
                    <a:pt x="19542" y="10956"/>
                  </a:lnTo>
                  <a:lnTo>
                    <a:pt x="19542" y="10643"/>
                  </a:lnTo>
                  <a:lnTo>
                    <a:pt x="19748" y="10330"/>
                  </a:lnTo>
                  <a:lnTo>
                    <a:pt x="19748" y="10017"/>
                  </a:lnTo>
                  <a:lnTo>
                    <a:pt x="19954" y="9860"/>
                  </a:lnTo>
                  <a:lnTo>
                    <a:pt x="20159" y="9704"/>
                  </a:lnTo>
                  <a:lnTo>
                    <a:pt x="20159" y="9547"/>
                  </a:lnTo>
                  <a:lnTo>
                    <a:pt x="20159" y="9234"/>
                  </a:lnTo>
                  <a:lnTo>
                    <a:pt x="20571" y="8921"/>
                  </a:lnTo>
                  <a:lnTo>
                    <a:pt x="20571" y="8608"/>
                  </a:lnTo>
                  <a:lnTo>
                    <a:pt x="20777" y="8295"/>
                  </a:lnTo>
                  <a:lnTo>
                    <a:pt x="20777" y="7982"/>
                  </a:lnTo>
                  <a:lnTo>
                    <a:pt x="20982" y="7669"/>
                  </a:lnTo>
                  <a:lnTo>
                    <a:pt x="20982" y="7356"/>
                  </a:lnTo>
                  <a:lnTo>
                    <a:pt x="20982" y="7199"/>
                  </a:lnTo>
                  <a:lnTo>
                    <a:pt x="21188" y="6886"/>
                  </a:lnTo>
                  <a:lnTo>
                    <a:pt x="21394" y="6573"/>
                  </a:lnTo>
                  <a:lnTo>
                    <a:pt x="21600" y="6260"/>
                  </a:lnTo>
                  <a:lnTo>
                    <a:pt x="21600" y="5947"/>
                  </a:lnTo>
                  <a:lnTo>
                    <a:pt x="21600" y="4851"/>
                  </a:lnTo>
                  <a:lnTo>
                    <a:pt x="21600" y="4226"/>
                  </a:lnTo>
                  <a:lnTo>
                    <a:pt x="21600" y="3286"/>
                  </a:lnTo>
                  <a:lnTo>
                    <a:pt x="21394" y="2504"/>
                  </a:lnTo>
                  <a:lnTo>
                    <a:pt x="20982" y="2034"/>
                  </a:lnTo>
                  <a:lnTo>
                    <a:pt x="20777" y="1564"/>
                  </a:lnTo>
                  <a:lnTo>
                    <a:pt x="20365" y="1252"/>
                  </a:lnTo>
                  <a:lnTo>
                    <a:pt x="19748" y="782"/>
                  </a:lnTo>
                  <a:lnTo>
                    <a:pt x="19131" y="469"/>
                  </a:lnTo>
                  <a:lnTo>
                    <a:pt x="18514" y="312"/>
                  </a:lnTo>
                  <a:lnTo>
                    <a:pt x="17691" y="156"/>
                  </a:lnTo>
                  <a:lnTo>
                    <a:pt x="17279" y="156"/>
                  </a:lnTo>
                  <a:lnTo>
                    <a:pt x="16457" y="0"/>
                  </a:lnTo>
                  <a:lnTo>
                    <a:pt x="15839" y="0"/>
                  </a:lnTo>
                  <a:lnTo>
                    <a:pt x="15222" y="0"/>
                  </a:lnTo>
                  <a:lnTo>
                    <a:pt x="14811" y="156"/>
                  </a:lnTo>
                </a:path>
              </a:pathLst>
            </a:custGeom>
            <a:solidFill>
              <a:schemeClr val="folHlink">
                <a:alpha val="100000"/>
              </a:schemeClr>
            </a:solidFill>
            <a:ln w="9525">
              <a:noFill/>
            </a:ln>
          </p:spPr>
          <p:txBody>
            <a:bodyPr/>
            <a:lstStyle/>
            <a:p>
              <a:endParaRPr lang="en-US"/>
            </a:p>
          </p:txBody>
        </p:sp>
        <p:sp>
          <p:nvSpPr>
            <p:cNvPr id="1036" name="未知"/>
            <p:cNvSpPr>
              <a:spLocks noChangeAspect="1"/>
            </p:cNvSpPr>
            <p:nvPr/>
          </p:nvSpPr>
          <p:spPr>
            <a:xfrm>
              <a:off x="469" y="299"/>
              <a:ext cx="112" cy="52"/>
            </a:xfrm>
            <a:custGeom>
              <a:avLst/>
              <a:gdLst/>
              <a:ahLst/>
              <a:cxnLst>
                <a:cxn ang="0">
                  <a:pos x="112" y="2"/>
                </a:cxn>
                <a:cxn ang="0">
                  <a:pos x="107" y="0"/>
                </a:cxn>
                <a:cxn ang="0">
                  <a:pos x="105" y="2"/>
                </a:cxn>
                <a:cxn ang="0">
                  <a:pos x="101" y="2"/>
                </a:cxn>
                <a:cxn ang="0">
                  <a:pos x="98" y="5"/>
                </a:cxn>
                <a:cxn ang="0">
                  <a:pos x="94" y="2"/>
                </a:cxn>
                <a:cxn ang="0">
                  <a:pos x="89" y="5"/>
                </a:cxn>
                <a:cxn ang="0">
                  <a:pos x="87" y="2"/>
                </a:cxn>
                <a:cxn ang="0">
                  <a:pos x="80" y="5"/>
                </a:cxn>
                <a:cxn ang="0">
                  <a:pos x="75" y="2"/>
                </a:cxn>
                <a:cxn ang="0">
                  <a:pos x="69" y="5"/>
                </a:cxn>
                <a:cxn ang="0">
                  <a:pos x="64" y="5"/>
                </a:cxn>
                <a:cxn ang="0">
                  <a:pos x="57" y="5"/>
                </a:cxn>
                <a:cxn ang="0">
                  <a:pos x="53" y="2"/>
                </a:cxn>
                <a:cxn ang="0">
                  <a:pos x="50" y="5"/>
                </a:cxn>
                <a:cxn ang="0">
                  <a:pos x="46" y="5"/>
                </a:cxn>
                <a:cxn ang="0">
                  <a:pos x="41" y="5"/>
                </a:cxn>
                <a:cxn ang="0">
                  <a:pos x="37" y="7"/>
                </a:cxn>
                <a:cxn ang="0">
                  <a:pos x="32" y="7"/>
                </a:cxn>
                <a:cxn ang="0">
                  <a:pos x="27" y="7"/>
                </a:cxn>
                <a:cxn ang="0">
                  <a:pos x="23" y="7"/>
                </a:cxn>
                <a:cxn ang="0">
                  <a:pos x="18" y="9"/>
                </a:cxn>
                <a:cxn ang="0">
                  <a:pos x="14" y="11"/>
                </a:cxn>
                <a:cxn ang="0">
                  <a:pos x="11" y="14"/>
                </a:cxn>
                <a:cxn ang="0">
                  <a:pos x="9" y="11"/>
                </a:cxn>
                <a:cxn ang="0">
                  <a:pos x="7" y="14"/>
                </a:cxn>
                <a:cxn ang="0">
                  <a:pos x="7" y="18"/>
                </a:cxn>
                <a:cxn ang="0">
                  <a:pos x="2" y="20"/>
                </a:cxn>
                <a:cxn ang="0">
                  <a:pos x="2" y="23"/>
                </a:cxn>
                <a:cxn ang="0">
                  <a:pos x="2" y="25"/>
                </a:cxn>
                <a:cxn ang="0">
                  <a:pos x="0" y="29"/>
                </a:cxn>
                <a:cxn ang="0">
                  <a:pos x="0" y="32"/>
                </a:cxn>
                <a:cxn ang="0">
                  <a:pos x="2" y="36"/>
                </a:cxn>
                <a:cxn ang="0">
                  <a:pos x="5" y="43"/>
                </a:cxn>
                <a:cxn ang="0">
                  <a:pos x="9" y="50"/>
                </a:cxn>
                <a:cxn ang="0">
                  <a:pos x="16" y="50"/>
                </a:cxn>
                <a:cxn ang="0">
                  <a:pos x="23" y="52"/>
                </a:cxn>
                <a:cxn ang="0">
                  <a:pos x="34" y="50"/>
                </a:cxn>
                <a:cxn ang="0">
                  <a:pos x="41" y="47"/>
                </a:cxn>
                <a:cxn ang="0">
                  <a:pos x="53" y="43"/>
                </a:cxn>
                <a:cxn ang="0">
                  <a:pos x="59" y="34"/>
                </a:cxn>
                <a:cxn ang="0">
                  <a:pos x="71" y="27"/>
                </a:cxn>
                <a:cxn ang="0">
                  <a:pos x="82" y="23"/>
                </a:cxn>
                <a:cxn ang="0">
                  <a:pos x="87" y="20"/>
                </a:cxn>
                <a:cxn ang="0">
                  <a:pos x="96" y="11"/>
                </a:cxn>
                <a:cxn ang="0">
                  <a:pos x="103" y="9"/>
                </a:cxn>
                <a:cxn ang="0">
                  <a:pos x="107" y="2"/>
                </a:cxn>
                <a:cxn ang="0">
                  <a:pos x="110" y="2"/>
                </a:cxn>
                <a:cxn ang="0">
                  <a:pos x="112" y="2"/>
                </a:cxn>
              </a:cxnLst>
              <a:rect l="0" t="0" r="0" b="0"/>
              <a:pathLst>
                <a:path w="21600" h="21600">
                  <a:moveTo>
                    <a:pt x="21600" y="939"/>
                  </a:moveTo>
                  <a:lnTo>
                    <a:pt x="20718" y="0"/>
                  </a:lnTo>
                  <a:lnTo>
                    <a:pt x="20277" y="939"/>
                  </a:lnTo>
                  <a:lnTo>
                    <a:pt x="19395" y="939"/>
                  </a:lnTo>
                  <a:lnTo>
                    <a:pt x="18955" y="1878"/>
                  </a:lnTo>
                  <a:lnTo>
                    <a:pt x="18073" y="939"/>
                  </a:lnTo>
                  <a:lnTo>
                    <a:pt x="17191" y="1878"/>
                  </a:lnTo>
                  <a:lnTo>
                    <a:pt x="16750" y="939"/>
                  </a:lnTo>
                  <a:lnTo>
                    <a:pt x="15428" y="1878"/>
                  </a:lnTo>
                  <a:lnTo>
                    <a:pt x="14546" y="939"/>
                  </a:lnTo>
                  <a:lnTo>
                    <a:pt x="13224" y="1878"/>
                  </a:lnTo>
                  <a:lnTo>
                    <a:pt x="12342" y="1878"/>
                  </a:lnTo>
                  <a:lnTo>
                    <a:pt x="11020" y="1878"/>
                  </a:lnTo>
                  <a:lnTo>
                    <a:pt x="10138" y="939"/>
                  </a:lnTo>
                  <a:lnTo>
                    <a:pt x="9697" y="1878"/>
                  </a:lnTo>
                  <a:lnTo>
                    <a:pt x="8816" y="1878"/>
                  </a:lnTo>
                  <a:lnTo>
                    <a:pt x="7934" y="1878"/>
                  </a:lnTo>
                  <a:lnTo>
                    <a:pt x="7052" y="2817"/>
                  </a:lnTo>
                  <a:lnTo>
                    <a:pt x="6171" y="2817"/>
                  </a:lnTo>
                  <a:lnTo>
                    <a:pt x="5289" y="2817"/>
                  </a:lnTo>
                  <a:lnTo>
                    <a:pt x="4407" y="2817"/>
                  </a:lnTo>
                  <a:lnTo>
                    <a:pt x="3526" y="3756"/>
                  </a:lnTo>
                  <a:lnTo>
                    <a:pt x="2644" y="4695"/>
                  </a:lnTo>
                  <a:lnTo>
                    <a:pt x="2203" y="5634"/>
                  </a:lnTo>
                  <a:lnTo>
                    <a:pt x="1762" y="4695"/>
                  </a:lnTo>
                  <a:lnTo>
                    <a:pt x="1322" y="5634"/>
                  </a:lnTo>
                  <a:lnTo>
                    <a:pt x="1322" y="7513"/>
                  </a:lnTo>
                  <a:lnTo>
                    <a:pt x="440" y="8452"/>
                  </a:lnTo>
                  <a:lnTo>
                    <a:pt x="440" y="9391"/>
                  </a:lnTo>
                  <a:lnTo>
                    <a:pt x="440" y="10330"/>
                  </a:lnTo>
                  <a:lnTo>
                    <a:pt x="0" y="12208"/>
                  </a:lnTo>
                  <a:lnTo>
                    <a:pt x="0" y="13147"/>
                  </a:lnTo>
                  <a:lnTo>
                    <a:pt x="440" y="15026"/>
                  </a:lnTo>
                  <a:lnTo>
                    <a:pt x="881" y="17843"/>
                  </a:lnTo>
                  <a:lnTo>
                    <a:pt x="1762" y="20660"/>
                  </a:lnTo>
                  <a:lnTo>
                    <a:pt x="3085" y="20660"/>
                  </a:lnTo>
                  <a:lnTo>
                    <a:pt x="4407" y="21600"/>
                  </a:lnTo>
                  <a:lnTo>
                    <a:pt x="6612" y="20660"/>
                  </a:lnTo>
                  <a:lnTo>
                    <a:pt x="7934" y="19721"/>
                  </a:lnTo>
                  <a:lnTo>
                    <a:pt x="10138" y="17843"/>
                  </a:lnTo>
                  <a:lnTo>
                    <a:pt x="11461" y="14086"/>
                  </a:lnTo>
                  <a:lnTo>
                    <a:pt x="13665" y="11269"/>
                  </a:lnTo>
                  <a:lnTo>
                    <a:pt x="15869" y="9391"/>
                  </a:lnTo>
                  <a:lnTo>
                    <a:pt x="16750" y="8452"/>
                  </a:lnTo>
                  <a:lnTo>
                    <a:pt x="18514" y="4695"/>
                  </a:lnTo>
                  <a:lnTo>
                    <a:pt x="19836" y="3756"/>
                  </a:lnTo>
                  <a:lnTo>
                    <a:pt x="20718" y="939"/>
                  </a:lnTo>
                  <a:lnTo>
                    <a:pt x="21159" y="939"/>
                  </a:lnTo>
                  <a:lnTo>
                    <a:pt x="21600" y="939"/>
                  </a:lnTo>
                </a:path>
              </a:pathLst>
            </a:custGeom>
            <a:solidFill>
              <a:schemeClr val="folHlink">
                <a:alpha val="100000"/>
              </a:schemeClr>
            </a:solidFill>
            <a:ln w="9525">
              <a:noFill/>
            </a:ln>
          </p:spPr>
          <p:txBody>
            <a:bodyPr/>
            <a:lstStyle/>
            <a:p>
              <a:endParaRPr lang="en-US"/>
            </a:p>
          </p:txBody>
        </p:sp>
        <p:sp>
          <p:nvSpPr>
            <p:cNvPr id="1037" name="未知"/>
            <p:cNvSpPr>
              <a:spLocks noChangeAspect="1"/>
            </p:cNvSpPr>
            <p:nvPr/>
          </p:nvSpPr>
          <p:spPr>
            <a:xfrm>
              <a:off x="506" y="200"/>
              <a:ext cx="109" cy="63"/>
            </a:xfrm>
            <a:custGeom>
              <a:avLst/>
              <a:gdLst/>
              <a:ahLst/>
              <a:cxnLst>
                <a:cxn ang="0">
                  <a:pos x="82" y="25"/>
                </a:cxn>
                <a:cxn ang="0">
                  <a:pos x="82" y="22"/>
                </a:cxn>
                <a:cxn ang="0">
                  <a:pos x="77" y="22"/>
                </a:cxn>
                <a:cxn ang="0">
                  <a:pos x="66" y="22"/>
                </a:cxn>
                <a:cxn ang="0">
                  <a:pos x="55" y="20"/>
                </a:cxn>
                <a:cxn ang="0">
                  <a:pos x="48" y="18"/>
                </a:cxn>
                <a:cxn ang="0">
                  <a:pos x="36" y="16"/>
                </a:cxn>
                <a:cxn ang="0">
                  <a:pos x="27" y="11"/>
                </a:cxn>
                <a:cxn ang="0">
                  <a:pos x="16" y="7"/>
                </a:cxn>
                <a:cxn ang="0">
                  <a:pos x="7" y="2"/>
                </a:cxn>
                <a:cxn ang="0">
                  <a:pos x="0" y="0"/>
                </a:cxn>
                <a:cxn ang="0">
                  <a:pos x="0" y="2"/>
                </a:cxn>
                <a:cxn ang="0">
                  <a:pos x="2" y="11"/>
                </a:cxn>
                <a:cxn ang="0">
                  <a:pos x="9" y="20"/>
                </a:cxn>
                <a:cxn ang="0">
                  <a:pos x="14" y="32"/>
                </a:cxn>
                <a:cxn ang="0">
                  <a:pos x="20" y="38"/>
                </a:cxn>
                <a:cxn ang="0">
                  <a:pos x="27" y="45"/>
                </a:cxn>
                <a:cxn ang="0">
                  <a:pos x="36" y="52"/>
                </a:cxn>
                <a:cxn ang="0">
                  <a:pos x="41" y="52"/>
                </a:cxn>
                <a:cxn ang="0">
                  <a:pos x="48" y="54"/>
                </a:cxn>
                <a:cxn ang="0">
                  <a:pos x="55" y="56"/>
                </a:cxn>
                <a:cxn ang="0">
                  <a:pos x="59" y="61"/>
                </a:cxn>
                <a:cxn ang="0">
                  <a:pos x="68" y="61"/>
                </a:cxn>
                <a:cxn ang="0">
                  <a:pos x="75" y="63"/>
                </a:cxn>
                <a:cxn ang="0">
                  <a:pos x="82" y="63"/>
                </a:cxn>
                <a:cxn ang="0">
                  <a:pos x="89" y="61"/>
                </a:cxn>
                <a:cxn ang="0">
                  <a:pos x="98" y="58"/>
                </a:cxn>
                <a:cxn ang="0">
                  <a:pos x="104" y="56"/>
                </a:cxn>
                <a:cxn ang="0">
                  <a:pos x="109" y="52"/>
                </a:cxn>
                <a:cxn ang="0">
                  <a:pos x="109" y="49"/>
                </a:cxn>
                <a:cxn ang="0">
                  <a:pos x="107" y="45"/>
                </a:cxn>
                <a:cxn ang="0">
                  <a:pos x="104" y="38"/>
                </a:cxn>
                <a:cxn ang="0">
                  <a:pos x="95" y="36"/>
                </a:cxn>
                <a:cxn ang="0">
                  <a:pos x="89" y="29"/>
                </a:cxn>
              </a:cxnLst>
              <a:rect l="0" t="0" r="0" b="0"/>
              <a:pathLst>
                <a:path w="21600" h="21600">
                  <a:moveTo>
                    <a:pt x="16649" y="8485"/>
                  </a:moveTo>
                  <a:lnTo>
                    <a:pt x="16200" y="8485"/>
                  </a:lnTo>
                  <a:lnTo>
                    <a:pt x="16200" y="7714"/>
                  </a:lnTo>
                  <a:lnTo>
                    <a:pt x="16200" y="7714"/>
                  </a:lnTo>
                  <a:lnTo>
                    <a:pt x="16200" y="6942"/>
                  </a:lnTo>
                  <a:lnTo>
                    <a:pt x="15299" y="7714"/>
                  </a:lnTo>
                  <a:lnTo>
                    <a:pt x="13949" y="7714"/>
                  </a:lnTo>
                  <a:lnTo>
                    <a:pt x="13049" y="7714"/>
                  </a:lnTo>
                  <a:lnTo>
                    <a:pt x="12150" y="6942"/>
                  </a:lnTo>
                  <a:lnTo>
                    <a:pt x="10800" y="6942"/>
                  </a:lnTo>
                  <a:lnTo>
                    <a:pt x="10349" y="6171"/>
                  </a:lnTo>
                  <a:lnTo>
                    <a:pt x="9450" y="6171"/>
                  </a:lnTo>
                  <a:lnTo>
                    <a:pt x="8549" y="5400"/>
                  </a:lnTo>
                  <a:lnTo>
                    <a:pt x="7199" y="5400"/>
                  </a:lnTo>
                  <a:lnTo>
                    <a:pt x="6299" y="3856"/>
                  </a:lnTo>
                  <a:lnTo>
                    <a:pt x="5400" y="3856"/>
                  </a:lnTo>
                  <a:lnTo>
                    <a:pt x="4050" y="2314"/>
                  </a:lnTo>
                  <a:lnTo>
                    <a:pt x="3149" y="2314"/>
                  </a:lnTo>
                  <a:lnTo>
                    <a:pt x="2249" y="771"/>
                  </a:lnTo>
                  <a:lnTo>
                    <a:pt x="1350" y="771"/>
                  </a:lnTo>
                  <a:lnTo>
                    <a:pt x="0" y="0"/>
                  </a:lnTo>
                  <a:lnTo>
                    <a:pt x="0" y="0"/>
                  </a:lnTo>
                  <a:lnTo>
                    <a:pt x="0" y="0"/>
                  </a:lnTo>
                  <a:lnTo>
                    <a:pt x="0" y="771"/>
                  </a:lnTo>
                  <a:lnTo>
                    <a:pt x="449" y="2314"/>
                  </a:lnTo>
                  <a:lnTo>
                    <a:pt x="449" y="3856"/>
                  </a:lnTo>
                  <a:lnTo>
                    <a:pt x="899" y="5400"/>
                  </a:lnTo>
                  <a:lnTo>
                    <a:pt x="1799" y="6942"/>
                  </a:lnTo>
                  <a:lnTo>
                    <a:pt x="1799" y="8485"/>
                  </a:lnTo>
                  <a:lnTo>
                    <a:pt x="2700" y="10800"/>
                  </a:lnTo>
                  <a:lnTo>
                    <a:pt x="3149" y="11571"/>
                  </a:lnTo>
                  <a:lnTo>
                    <a:pt x="4050" y="13114"/>
                  </a:lnTo>
                  <a:lnTo>
                    <a:pt x="4949" y="14656"/>
                  </a:lnTo>
                  <a:lnTo>
                    <a:pt x="5400" y="15428"/>
                  </a:lnTo>
                  <a:lnTo>
                    <a:pt x="6299" y="16971"/>
                  </a:lnTo>
                  <a:lnTo>
                    <a:pt x="7199" y="17742"/>
                  </a:lnTo>
                  <a:lnTo>
                    <a:pt x="7649" y="17742"/>
                  </a:lnTo>
                  <a:lnTo>
                    <a:pt x="8100" y="17742"/>
                  </a:lnTo>
                  <a:lnTo>
                    <a:pt x="8999" y="18514"/>
                  </a:lnTo>
                  <a:lnTo>
                    <a:pt x="9450" y="18514"/>
                  </a:lnTo>
                  <a:lnTo>
                    <a:pt x="10349" y="19285"/>
                  </a:lnTo>
                  <a:lnTo>
                    <a:pt x="10800" y="19285"/>
                  </a:lnTo>
                  <a:lnTo>
                    <a:pt x="11699" y="19285"/>
                  </a:lnTo>
                  <a:lnTo>
                    <a:pt x="11699" y="20828"/>
                  </a:lnTo>
                  <a:lnTo>
                    <a:pt x="12599" y="20828"/>
                  </a:lnTo>
                  <a:lnTo>
                    <a:pt x="13500" y="20828"/>
                  </a:lnTo>
                  <a:lnTo>
                    <a:pt x="13949" y="21600"/>
                  </a:lnTo>
                  <a:lnTo>
                    <a:pt x="14850" y="21600"/>
                  </a:lnTo>
                  <a:lnTo>
                    <a:pt x="15299" y="20828"/>
                  </a:lnTo>
                  <a:lnTo>
                    <a:pt x="16200" y="21600"/>
                  </a:lnTo>
                  <a:lnTo>
                    <a:pt x="16649" y="21600"/>
                  </a:lnTo>
                  <a:lnTo>
                    <a:pt x="17550" y="20828"/>
                  </a:lnTo>
                  <a:lnTo>
                    <a:pt x="18449" y="20828"/>
                  </a:lnTo>
                  <a:lnTo>
                    <a:pt x="19349" y="20056"/>
                  </a:lnTo>
                  <a:lnTo>
                    <a:pt x="20250" y="19285"/>
                  </a:lnTo>
                  <a:lnTo>
                    <a:pt x="20699" y="19285"/>
                  </a:lnTo>
                  <a:lnTo>
                    <a:pt x="21149" y="18514"/>
                  </a:lnTo>
                  <a:lnTo>
                    <a:pt x="21600" y="17742"/>
                  </a:lnTo>
                  <a:lnTo>
                    <a:pt x="21600" y="17742"/>
                  </a:lnTo>
                  <a:lnTo>
                    <a:pt x="21600" y="16971"/>
                  </a:lnTo>
                  <a:lnTo>
                    <a:pt x="21600" y="16200"/>
                  </a:lnTo>
                  <a:lnTo>
                    <a:pt x="21149" y="15428"/>
                  </a:lnTo>
                  <a:lnTo>
                    <a:pt x="20699" y="14656"/>
                  </a:lnTo>
                  <a:lnTo>
                    <a:pt x="20699" y="13114"/>
                  </a:lnTo>
                  <a:lnTo>
                    <a:pt x="19799" y="12342"/>
                  </a:lnTo>
                  <a:lnTo>
                    <a:pt x="18900" y="12342"/>
                  </a:lnTo>
                  <a:lnTo>
                    <a:pt x="17999" y="10800"/>
                  </a:lnTo>
                  <a:lnTo>
                    <a:pt x="17550" y="10028"/>
                  </a:lnTo>
                  <a:lnTo>
                    <a:pt x="16649" y="8485"/>
                  </a:lnTo>
                </a:path>
              </a:pathLst>
            </a:custGeom>
            <a:solidFill>
              <a:schemeClr val="folHlink">
                <a:alpha val="100000"/>
              </a:schemeClr>
            </a:solidFill>
            <a:ln w="9525">
              <a:noFill/>
            </a:ln>
          </p:spPr>
          <p:txBody>
            <a:bodyPr/>
            <a:lstStyle/>
            <a:p>
              <a:endParaRPr lang="en-US"/>
            </a:p>
          </p:txBody>
        </p:sp>
        <p:sp>
          <p:nvSpPr>
            <p:cNvPr id="1038" name="未知"/>
            <p:cNvSpPr>
              <a:spLocks noChangeAspect="1"/>
            </p:cNvSpPr>
            <p:nvPr/>
          </p:nvSpPr>
          <p:spPr>
            <a:xfrm>
              <a:off x="358" y="2"/>
              <a:ext cx="118" cy="168"/>
            </a:xfrm>
            <a:custGeom>
              <a:avLst/>
              <a:gdLst/>
              <a:ahLst/>
              <a:cxnLst>
                <a:cxn ang="0">
                  <a:pos x="116" y="82"/>
                </a:cxn>
                <a:cxn ang="0">
                  <a:pos x="109" y="50"/>
                </a:cxn>
                <a:cxn ang="0">
                  <a:pos x="98" y="23"/>
                </a:cxn>
                <a:cxn ang="0">
                  <a:pos x="75" y="9"/>
                </a:cxn>
                <a:cxn ang="0">
                  <a:pos x="52" y="2"/>
                </a:cxn>
                <a:cxn ang="0">
                  <a:pos x="39" y="0"/>
                </a:cxn>
                <a:cxn ang="0">
                  <a:pos x="32" y="7"/>
                </a:cxn>
                <a:cxn ang="0">
                  <a:pos x="25" y="14"/>
                </a:cxn>
                <a:cxn ang="0">
                  <a:pos x="16" y="20"/>
                </a:cxn>
                <a:cxn ang="0">
                  <a:pos x="7" y="27"/>
                </a:cxn>
                <a:cxn ang="0">
                  <a:pos x="0" y="30"/>
                </a:cxn>
                <a:cxn ang="0">
                  <a:pos x="0" y="34"/>
                </a:cxn>
                <a:cxn ang="0">
                  <a:pos x="7" y="36"/>
                </a:cxn>
                <a:cxn ang="0">
                  <a:pos x="18" y="41"/>
                </a:cxn>
                <a:cxn ang="0">
                  <a:pos x="30" y="45"/>
                </a:cxn>
                <a:cxn ang="0">
                  <a:pos x="41" y="45"/>
                </a:cxn>
                <a:cxn ang="0">
                  <a:pos x="48" y="45"/>
                </a:cxn>
                <a:cxn ang="0">
                  <a:pos x="52" y="45"/>
                </a:cxn>
                <a:cxn ang="0">
                  <a:pos x="59" y="48"/>
                </a:cxn>
                <a:cxn ang="0">
                  <a:pos x="68" y="52"/>
                </a:cxn>
                <a:cxn ang="0">
                  <a:pos x="73" y="59"/>
                </a:cxn>
                <a:cxn ang="0">
                  <a:pos x="77" y="70"/>
                </a:cxn>
                <a:cxn ang="0">
                  <a:pos x="79" y="75"/>
                </a:cxn>
                <a:cxn ang="0">
                  <a:pos x="77" y="84"/>
                </a:cxn>
                <a:cxn ang="0">
                  <a:pos x="77" y="89"/>
                </a:cxn>
                <a:cxn ang="0">
                  <a:pos x="77" y="93"/>
                </a:cxn>
                <a:cxn ang="0">
                  <a:pos x="77" y="98"/>
                </a:cxn>
                <a:cxn ang="0">
                  <a:pos x="77" y="114"/>
                </a:cxn>
                <a:cxn ang="0">
                  <a:pos x="70" y="127"/>
                </a:cxn>
                <a:cxn ang="0">
                  <a:pos x="61" y="134"/>
                </a:cxn>
                <a:cxn ang="0">
                  <a:pos x="52" y="138"/>
                </a:cxn>
                <a:cxn ang="0">
                  <a:pos x="45" y="143"/>
                </a:cxn>
                <a:cxn ang="0">
                  <a:pos x="41" y="145"/>
                </a:cxn>
                <a:cxn ang="0">
                  <a:pos x="36" y="141"/>
                </a:cxn>
                <a:cxn ang="0">
                  <a:pos x="34" y="134"/>
                </a:cxn>
                <a:cxn ang="0">
                  <a:pos x="27" y="127"/>
                </a:cxn>
                <a:cxn ang="0">
                  <a:pos x="23" y="116"/>
                </a:cxn>
                <a:cxn ang="0">
                  <a:pos x="18" y="116"/>
                </a:cxn>
                <a:cxn ang="0">
                  <a:pos x="18" y="120"/>
                </a:cxn>
                <a:cxn ang="0">
                  <a:pos x="16" y="127"/>
                </a:cxn>
                <a:cxn ang="0">
                  <a:pos x="27" y="152"/>
                </a:cxn>
                <a:cxn ang="0">
                  <a:pos x="48" y="168"/>
                </a:cxn>
                <a:cxn ang="0">
                  <a:pos x="66" y="166"/>
                </a:cxn>
                <a:cxn ang="0">
                  <a:pos x="91" y="148"/>
                </a:cxn>
                <a:cxn ang="0">
                  <a:pos x="107" y="123"/>
                </a:cxn>
              </a:cxnLst>
              <a:rect l="0" t="0" r="0" b="0"/>
              <a:pathLst>
                <a:path w="21600" h="21600">
                  <a:moveTo>
                    <a:pt x="21184" y="13718"/>
                  </a:moveTo>
                  <a:lnTo>
                    <a:pt x="21184" y="12259"/>
                  </a:lnTo>
                  <a:lnTo>
                    <a:pt x="21184" y="10507"/>
                  </a:lnTo>
                  <a:lnTo>
                    <a:pt x="21600" y="8756"/>
                  </a:lnTo>
                  <a:lnTo>
                    <a:pt x="20769" y="7589"/>
                  </a:lnTo>
                  <a:lnTo>
                    <a:pt x="19938" y="6421"/>
                  </a:lnTo>
                  <a:lnTo>
                    <a:pt x="19107" y="4961"/>
                  </a:lnTo>
                  <a:lnTo>
                    <a:pt x="18276" y="3794"/>
                  </a:lnTo>
                  <a:lnTo>
                    <a:pt x="17861" y="2918"/>
                  </a:lnTo>
                  <a:lnTo>
                    <a:pt x="16200" y="2043"/>
                  </a:lnTo>
                  <a:lnTo>
                    <a:pt x="15369" y="1459"/>
                  </a:lnTo>
                  <a:lnTo>
                    <a:pt x="13707" y="1167"/>
                  </a:lnTo>
                  <a:lnTo>
                    <a:pt x="12461" y="583"/>
                  </a:lnTo>
                  <a:lnTo>
                    <a:pt x="11215" y="583"/>
                  </a:lnTo>
                  <a:lnTo>
                    <a:pt x="9553" y="291"/>
                  </a:lnTo>
                  <a:lnTo>
                    <a:pt x="8722" y="0"/>
                  </a:lnTo>
                  <a:lnTo>
                    <a:pt x="7476" y="291"/>
                  </a:lnTo>
                  <a:lnTo>
                    <a:pt x="7061" y="0"/>
                  </a:lnTo>
                  <a:lnTo>
                    <a:pt x="6645" y="291"/>
                  </a:lnTo>
                  <a:lnTo>
                    <a:pt x="6230" y="583"/>
                  </a:lnTo>
                  <a:lnTo>
                    <a:pt x="5815" y="875"/>
                  </a:lnTo>
                  <a:lnTo>
                    <a:pt x="4984" y="1167"/>
                  </a:lnTo>
                  <a:lnTo>
                    <a:pt x="4569" y="1459"/>
                  </a:lnTo>
                  <a:lnTo>
                    <a:pt x="4569" y="1751"/>
                  </a:lnTo>
                  <a:lnTo>
                    <a:pt x="4153" y="2043"/>
                  </a:lnTo>
                  <a:lnTo>
                    <a:pt x="3322" y="2626"/>
                  </a:lnTo>
                  <a:lnTo>
                    <a:pt x="2907" y="2626"/>
                  </a:lnTo>
                  <a:lnTo>
                    <a:pt x="2492" y="2918"/>
                  </a:lnTo>
                  <a:lnTo>
                    <a:pt x="2076" y="3210"/>
                  </a:lnTo>
                  <a:lnTo>
                    <a:pt x="1245" y="3502"/>
                  </a:lnTo>
                  <a:lnTo>
                    <a:pt x="830" y="3794"/>
                  </a:lnTo>
                  <a:lnTo>
                    <a:pt x="415" y="3794"/>
                  </a:lnTo>
                  <a:lnTo>
                    <a:pt x="0" y="3794"/>
                  </a:lnTo>
                  <a:lnTo>
                    <a:pt x="0" y="4086"/>
                  </a:lnTo>
                  <a:lnTo>
                    <a:pt x="0" y="4378"/>
                  </a:lnTo>
                  <a:lnTo>
                    <a:pt x="0" y="4378"/>
                  </a:lnTo>
                  <a:lnTo>
                    <a:pt x="415" y="4378"/>
                  </a:lnTo>
                  <a:lnTo>
                    <a:pt x="830" y="4378"/>
                  </a:lnTo>
                  <a:lnTo>
                    <a:pt x="1245" y="4669"/>
                  </a:lnTo>
                  <a:lnTo>
                    <a:pt x="1661" y="4961"/>
                  </a:lnTo>
                  <a:lnTo>
                    <a:pt x="2492" y="4961"/>
                  </a:lnTo>
                  <a:lnTo>
                    <a:pt x="3322" y="5253"/>
                  </a:lnTo>
                  <a:lnTo>
                    <a:pt x="3738" y="5545"/>
                  </a:lnTo>
                  <a:lnTo>
                    <a:pt x="4569" y="5837"/>
                  </a:lnTo>
                  <a:lnTo>
                    <a:pt x="5400" y="5837"/>
                  </a:lnTo>
                  <a:lnTo>
                    <a:pt x="6230" y="5837"/>
                  </a:lnTo>
                  <a:lnTo>
                    <a:pt x="7061" y="6129"/>
                  </a:lnTo>
                  <a:lnTo>
                    <a:pt x="7476" y="5837"/>
                  </a:lnTo>
                  <a:lnTo>
                    <a:pt x="8307" y="5837"/>
                  </a:lnTo>
                  <a:lnTo>
                    <a:pt x="8307" y="5545"/>
                  </a:lnTo>
                  <a:lnTo>
                    <a:pt x="8722" y="5837"/>
                  </a:lnTo>
                  <a:lnTo>
                    <a:pt x="9138" y="5837"/>
                  </a:lnTo>
                  <a:lnTo>
                    <a:pt x="9553" y="5837"/>
                  </a:lnTo>
                  <a:lnTo>
                    <a:pt x="9553" y="5837"/>
                  </a:lnTo>
                  <a:lnTo>
                    <a:pt x="9969" y="5837"/>
                  </a:lnTo>
                  <a:lnTo>
                    <a:pt x="10384" y="6129"/>
                  </a:lnTo>
                  <a:lnTo>
                    <a:pt x="10800" y="6129"/>
                  </a:lnTo>
                  <a:lnTo>
                    <a:pt x="11215" y="6129"/>
                  </a:lnTo>
                  <a:lnTo>
                    <a:pt x="12045" y="6129"/>
                  </a:lnTo>
                  <a:lnTo>
                    <a:pt x="12461" y="6713"/>
                  </a:lnTo>
                  <a:lnTo>
                    <a:pt x="12876" y="7005"/>
                  </a:lnTo>
                  <a:lnTo>
                    <a:pt x="12876" y="7297"/>
                  </a:lnTo>
                  <a:lnTo>
                    <a:pt x="13292" y="7589"/>
                  </a:lnTo>
                  <a:lnTo>
                    <a:pt x="14122" y="8172"/>
                  </a:lnTo>
                  <a:lnTo>
                    <a:pt x="14122" y="8756"/>
                  </a:lnTo>
                  <a:lnTo>
                    <a:pt x="14122" y="9048"/>
                  </a:lnTo>
                  <a:lnTo>
                    <a:pt x="14122" y="9048"/>
                  </a:lnTo>
                  <a:lnTo>
                    <a:pt x="14122" y="9340"/>
                  </a:lnTo>
                  <a:lnTo>
                    <a:pt x="14538" y="9632"/>
                  </a:lnTo>
                  <a:lnTo>
                    <a:pt x="14538" y="9924"/>
                  </a:lnTo>
                  <a:lnTo>
                    <a:pt x="14122" y="10215"/>
                  </a:lnTo>
                  <a:lnTo>
                    <a:pt x="14122" y="10800"/>
                  </a:lnTo>
                  <a:lnTo>
                    <a:pt x="14122" y="10800"/>
                  </a:lnTo>
                  <a:lnTo>
                    <a:pt x="14122" y="11091"/>
                  </a:lnTo>
                  <a:lnTo>
                    <a:pt x="14122" y="11383"/>
                  </a:lnTo>
                  <a:lnTo>
                    <a:pt x="14122" y="11383"/>
                  </a:lnTo>
                  <a:lnTo>
                    <a:pt x="14122" y="11675"/>
                  </a:lnTo>
                  <a:lnTo>
                    <a:pt x="14122" y="11967"/>
                  </a:lnTo>
                  <a:lnTo>
                    <a:pt x="14122" y="12259"/>
                  </a:lnTo>
                  <a:lnTo>
                    <a:pt x="14122" y="12551"/>
                  </a:lnTo>
                  <a:lnTo>
                    <a:pt x="14122" y="12551"/>
                  </a:lnTo>
                  <a:lnTo>
                    <a:pt x="14122" y="13134"/>
                  </a:lnTo>
                  <a:lnTo>
                    <a:pt x="14122" y="14010"/>
                  </a:lnTo>
                  <a:lnTo>
                    <a:pt x="14122" y="14594"/>
                  </a:lnTo>
                  <a:lnTo>
                    <a:pt x="13707" y="15178"/>
                  </a:lnTo>
                  <a:lnTo>
                    <a:pt x="13292" y="15761"/>
                  </a:lnTo>
                  <a:lnTo>
                    <a:pt x="12876" y="16345"/>
                  </a:lnTo>
                  <a:lnTo>
                    <a:pt x="12461" y="16053"/>
                  </a:lnTo>
                  <a:lnTo>
                    <a:pt x="11630" y="16637"/>
                  </a:lnTo>
                  <a:lnTo>
                    <a:pt x="11215" y="17221"/>
                  </a:lnTo>
                  <a:lnTo>
                    <a:pt x="10800" y="17513"/>
                  </a:lnTo>
                  <a:lnTo>
                    <a:pt x="10384" y="17513"/>
                  </a:lnTo>
                  <a:lnTo>
                    <a:pt x="9553" y="17805"/>
                  </a:lnTo>
                  <a:lnTo>
                    <a:pt x="9553" y="18097"/>
                  </a:lnTo>
                  <a:lnTo>
                    <a:pt x="8722" y="18389"/>
                  </a:lnTo>
                  <a:lnTo>
                    <a:pt x="8307" y="18389"/>
                  </a:lnTo>
                  <a:lnTo>
                    <a:pt x="8307" y="18680"/>
                  </a:lnTo>
                  <a:lnTo>
                    <a:pt x="7892" y="18680"/>
                  </a:lnTo>
                  <a:lnTo>
                    <a:pt x="7476" y="18680"/>
                  </a:lnTo>
                  <a:lnTo>
                    <a:pt x="7476" y="18680"/>
                  </a:lnTo>
                  <a:lnTo>
                    <a:pt x="7061" y="18389"/>
                  </a:lnTo>
                  <a:lnTo>
                    <a:pt x="6645" y="18097"/>
                  </a:lnTo>
                  <a:lnTo>
                    <a:pt x="6230" y="17805"/>
                  </a:lnTo>
                  <a:lnTo>
                    <a:pt x="6230" y="17513"/>
                  </a:lnTo>
                  <a:lnTo>
                    <a:pt x="6230" y="17221"/>
                  </a:lnTo>
                  <a:lnTo>
                    <a:pt x="5815" y="16929"/>
                  </a:lnTo>
                  <a:lnTo>
                    <a:pt x="5400" y="16637"/>
                  </a:lnTo>
                  <a:lnTo>
                    <a:pt x="4984" y="16345"/>
                  </a:lnTo>
                  <a:lnTo>
                    <a:pt x="4984" y="15761"/>
                  </a:lnTo>
                  <a:lnTo>
                    <a:pt x="4569" y="15469"/>
                  </a:lnTo>
                  <a:lnTo>
                    <a:pt x="4153" y="14886"/>
                  </a:lnTo>
                  <a:lnTo>
                    <a:pt x="3738" y="14886"/>
                  </a:lnTo>
                  <a:lnTo>
                    <a:pt x="3322" y="14886"/>
                  </a:lnTo>
                  <a:lnTo>
                    <a:pt x="3322" y="14886"/>
                  </a:lnTo>
                  <a:lnTo>
                    <a:pt x="3322" y="14886"/>
                  </a:lnTo>
                  <a:lnTo>
                    <a:pt x="3322" y="14886"/>
                  </a:lnTo>
                  <a:lnTo>
                    <a:pt x="3322" y="15469"/>
                  </a:lnTo>
                  <a:lnTo>
                    <a:pt x="3322" y="15761"/>
                  </a:lnTo>
                  <a:lnTo>
                    <a:pt x="2907" y="16053"/>
                  </a:lnTo>
                  <a:lnTo>
                    <a:pt x="2907" y="16345"/>
                  </a:lnTo>
                  <a:lnTo>
                    <a:pt x="2907" y="16345"/>
                  </a:lnTo>
                  <a:lnTo>
                    <a:pt x="3738" y="18097"/>
                  </a:lnTo>
                  <a:lnTo>
                    <a:pt x="4984" y="19556"/>
                  </a:lnTo>
                  <a:lnTo>
                    <a:pt x="5400" y="20140"/>
                  </a:lnTo>
                  <a:lnTo>
                    <a:pt x="7061" y="21015"/>
                  </a:lnTo>
                  <a:lnTo>
                    <a:pt x="8722" y="21600"/>
                  </a:lnTo>
                  <a:lnTo>
                    <a:pt x="9553" y="21307"/>
                  </a:lnTo>
                  <a:lnTo>
                    <a:pt x="11215" y="21307"/>
                  </a:lnTo>
                  <a:lnTo>
                    <a:pt x="12045" y="21307"/>
                  </a:lnTo>
                  <a:lnTo>
                    <a:pt x="13707" y="20432"/>
                  </a:lnTo>
                  <a:lnTo>
                    <a:pt x="14953" y="19848"/>
                  </a:lnTo>
                  <a:lnTo>
                    <a:pt x="16615" y="18972"/>
                  </a:lnTo>
                  <a:lnTo>
                    <a:pt x="17861" y="17805"/>
                  </a:lnTo>
                  <a:lnTo>
                    <a:pt x="18692" y="17221"/>
                  </a:lnTo>
                  <a:lnTo>
                    <a:pt x="19522" y="15761"/>
                  </a:lnTo>
                  <a:lnTo>
                    <a:pt x="20353" y="14594"/>
                  </a:lnTo>
                  <a:lnTo>
                    <a:pt x="21184" y="13718"/>
                  </a:lnTo>
                </a:path>
              </a:pathLst>
            </a:custGeom>
            <a:solidFill>
              <a:schemeClr val="folHlink">
                <a:alpha val="100000"/>
              </a:schemeClr>
            </a:solidFill>
            <a:ln w="9525">
              <a:noFill/>
            </a:ln>
          </p:spPr>
          <p:txBody>
            <a:bodyPr/>
            <a:lstStyle/>
            <a:p>
              <a:endParaRPr lang="en-US"/>
            </a:p>
          </p:txBody>
        </p:sp>
        <p:sp>
          <p:nvSpPr>
            <p:cNvPr id="1039" name="未知"/>
            <p:cNvSpPr>
              <a:spLocks noChangeAspect="1"/>
            </p:cNvSpPr>
            <p:nvPr/>
          </p:nvSpPr>
          <p:spPr>
            <a:xfrm>
              <a:off x="313" y="184"/>
              <a:ext cx="206" cy="127"/>
            </a:xfrm>
            <a:custGeom>
              <a:avLst/>
              <a:gdLst/>
              <a:ahLst/>
              <a:cxnLst>
                <a:cxn ang="0">
                  <a:pos x="136" y="75"/>
                </a:cxn>
                <a:cxn ang="0">
                  <a:pos x="118" y="77"/>
                </a:cxn>
                <a:cxn ang="0">
                  <a:pos x="104" y="77"/>
                </a:cxn>
                <a:cxn ang="0">
                  <a:pos x="88" y="79"/>
                </a:cxn>
                <a:cxn ang="0">
                  <a:pos x="68" y="82"/>
                </a:cxn>
                <a:cxn ang="0">
                  <a:pos x="54" y="82"/>
                </a:cxn>
                <a:cxn ang="0">
                  <a:pos x="48" y="77"/>
                </a:cxn>
                <a:cxn ang="0">
                  <a:pos x="38" y="68"/>
                </a:cxn>
                <a:cxn ang="0">
                  <a:pos x="32" y="54"/>
                </a:cxn>
                <a:cxn ang="0">
                  <a:pos x="32" y="43"/>
                </a:cxn>
                <a:cxn ang="0">
                  <a:pos x="38" y="34"/>
                </a:cxn>
                <a:cxn ang="0">
                  <a:pos x="43" y="27"/>
                </a:cxn>
                <a:cxn ang="0">
                  <a:pos x="48" y="23"/>
                </a:cxn>
                <a:cxn ang="0">
                  <a:pos x="50" y="14"/>
                </a:cxn>
                <a:cxn ang="0">
                  <a:pos x="48" y="7"/>
                </a:cxn>
                <a:cxn ang="0">
                  <a:pos x="48" y="0"/>
                </a:cxn>
                <a:cxn ang="0">
                  <a:pos x="38" y="0"/>
                </a:cxn>
                <a:cxn ang="0">
                  <a:pos x="29" y="9"/>
                </a:cxn>
                <a:cxn ang="0">
                  <a:pos x="14" y="29"/>
                </a:cxn>
                <a:cxn ang="0">
                  <a:pos x="5" y="52"/>
                </a:cxn>
                <a:cxn ang="0">
                  <a:pos x="0" y="75"/>
                </a:cxn>
                <a:cxn ang="0">
                  <a:pos x="9" y="98"/>
                </a:cxn>
                <a:cxn ang="0">
                  <a:pos x="18" y="111"/>
                </a:cxn>
                <a:cxn ang="0">
                  <a:pos x="32" y="118"/>
                </a:cxn>
                <a:cxn ang="0">
                  <a:pos x="41" y="122"/>
                </a:cxn>
                <a:cxn ang="0">
                  <a:pos x="54" y="125"/>
                </a:cxn>
                <a:cxn ang="0">
                  <a:pos x="68" y="127"/>
                </a:cxn>
                <a:cxn ang="0">
                  <a:pos x="81" y="125"/>
                </a:cxn>
                <a:cxn ang="0">
                  <a:pos x="95" y="122"/>
                </a:cxn>
                <a:cxn ang="0">
                  <a:pos x="106" y="120"/>
                </a:cxn>
                <a:cxn ang="0">
                  <a:pos x="115" y="120"/>
                </a:cxn>
                <a:cxn ang="0">
                  <a:pos x="127" y="120"/>
                </a:cxn>
                <a:cxn ang="0">
                  <a:pos x="138" y="122"/>
                </a:cxn>
                <a:cxn ang="0">
                  <a:pos x="152" y="127"/>
                </a:cxn>
                <a:cxn ang="0">
                  <a:pos x="163" y="122"/>
                </a:cxn>
                <a:cxn ang="0">
                  <a:pos x="174" y="118"/>
                </a:cxn>
                <a:cxn ang="0">
                  <a:pos x="186" y="113"/>
                </a:cxn>
                <a:cxn ang="0">
                  <a:pos x="192" y="109"/>
                </a:cxn>
                <a:cxn ang="0">
                  <a:pos x="201" y="100"/>
                </a:cxn>
                <a:cxn ang="0">
                  <a:pos x="204" y="91"/>
                </a:cxn>
                <a:cxn ang="0">
                  <a:pos x="201" y="82"/>
                </a:cxn>
                <a:cxn ang="0">
                  <a:pos x="195" y="75"/>
                </a:cxn>
                <a:cxn ang="0">
                  <a:pos x="181" y="75"/>
                </a:cxn>
                <a:cxn ang="0">
                  <a:pos x="174" y="75"/>
                </a:cxn>
                <a:cxn ang="0">
                  <a:pos x="168" y="73"/>
                </a:cxn>
                <a:cxn ang="0">
                  <a:pos x="163" y="75"/>
                </a:cxn>
                <a:cxn ang="0">
                  <a:pos x="156" y="75"/>
                </a:cxn>
                <a:cxn ang="0">
                  <a:pos x="149" y="75"/>
                </a:cxn>
              </a:cxnLst>
              <a:rect l="0" t="0" r="0" b="0"/>
              <a:pathLst>
                <a:path w="21600" h="21600">
                  <a:moveTo>
                    <a:pt x="15428" y="13114"/>
                  </a:moveTo>
                  <a:lnTo>
                    <a:pt x="14953" y="13114"/>
                  </a:lnTo>
                  <a:lnTo>
                    <a:pt x="14241" y="12728"/>
                  </a:lnTo>
                  <a:lnTo>
                    <a:pt x="13292" y="13114"/>
                  </a:lnTo>
                  <a:lnTo>
                    <a:pt x="13054" y="13500"/>
                  </a:lnTo>
                  <a:lnTo>
                    <a:pt x="12342" y="13114"/>
                  </a:lnTo>
                  <a:lnTo>
                    <a:pt x="11867" y="13500"/>
                  </a:lnTo>
                  <a:lnTo>
                    <a:pt x="11155" y="13500"/>
                  </a:lnTo>
                  <a:lnTo>
                    <a:pt x="10918" y="13114"/>
                  </a:lnTo>
                  <a:lnTo>
                    <a:pt x="10206" y="13500"/>
                  </a:lnTo>
                  <a:lnTo>
                    <a:pt x="9731" y="13500"/>
                  </a:lnTo>
                  <a:lnTo>
                    <a:pt x="9256" y="13500"/>
                  </a:lnTo>
                  <a:lnTo>
                    <a:pt x="8544" y="13500"/>
                  </a:lnTo>
                  <a:lnTo>
                    <a:pt x="8070" y="13885"/>
                  </a:lnTo>
                  <a:lnTo>
                    <a:pt x="7120" y="13885"/>
                  </a:lnTo>
                  <a:lnTo>
                    <a:pt x="6645" y="13885"/>
                  </a:lnTo>
                  <a:lnTo>
                    <a:pt x="5933" y="13885"/>
                  </a:lnTo>
                  <a:lnTo>
                    <a:pt x="5696" y="13885"/>
                  </a:lnTo>
                  <a:lnTo>
                    <a:pt x="5221" y="13885"/>
                  </a:lnTo>
                  <a:lnTo>
                    <a:pt x="4984" y="13500"/>
                  </a:lnTo>
                  <a:lnTo>
                    <a:pt x="4984" y="13114"/>
                  </a:lnTo>
                  <a:lnTo>
                    <a:pt x="4509" y="12728"/>
                  </a:lnTo>
                  <a:lnTo>
                    <a:pt x="4034" y="12342"/>
                  </a:lnTo>
                  <a:lnTo>
                    <a:pt x="4034" y="11571"/>
                  </a:lnTo>
                  <a:lnTo>
                    <a:pt x="3560" y="11185"/>
                  </a:lnTo>
                  <a:lnTo>
                    <a:pt x="3322" y="10414"/>
                  </a:lnTo>
                  <a:lnTo>
                    <a:pt x="3322" y="9256"/>
                  </a:lnTo>
                  <a:lnTo>
                    <a:pt x="3085" y="8485"/>
                  </a:lnTo>
                  <a:lnTo>
                    <a:pt x="3322" y="7714"/>
                  </a:lnTo>
                  <a:lnTo>
                    <a:pt x="3322" y="7328"/>
                  </a:lnTo>
                  <a:lnTo>
                    <a:pt x="3322" y="6942"/>
                  </a:lnTo>
                  <a:lnTo>
                    <a:pt x="3560" y="6556"/>
                  </a:lnTo>
                  <a:lnTo>
                    <a:pt x="4034" y="5785"/>
                  </a:lnTo>
                  <a:lnTo>
                    <a:pt x="4272" y="5400"/>
                  </a:lnTo>
                  <a:lnTo>
                    <a:pt x="4272" y="5014"/>
                  </a:lnTo>
                  <a:lnTo>
                    <a:pt x="4509" y="4628"/>
                  </a:lnTo>
                  <a:lnTo>
                    <a:pt x="4747" y="4242"/>
                  </a:lnTo>
                  <a:lnTo>
                    <a:pt x="4747" y="3856"/>
                  </a:lnTo>
                  <a:lnTo>
                    <a:pt x="4984" y="3856"/>
                  </a:lnTo>
                  <a:lnTo>
                    <a:pt x="4984" y="3471"/>
                  </a:lnTo>
                  <a:lnTo>
                    <a:pt x="5221" y="2700"/>
                  </a:lnTo>
                  <a:lnTo>
                    <a:pt x="5221" y="2314"/>
                  </a:lnTo>
                  <a:lnTo>
                    <a:pt x="5221" y="1928"/>
                  </a:lnTo>
                  <a:lnTo>
                    <a:pt x="5221" y="1542"/>
                  </a:lnTo>
                  <a:lnTo>
                    <a:pt x="4984" y="1156"/>
                  </a:lnTo>
                  <a:lnTo>
                    <a:pt x="4984" y="1156"/>
                  </a:lnTo>
                  <a:lnTo>
                    <a:pt x="4984" y="385"/>
                  </a:lnTo>
                  <a:lnTo>
                    <a:pt x="4984" y="0"/>
                  </a:lnTo>
                  <a:lnTo>
                    <a:pt x="4747" y="0"/>
                  </a:lnTo>
                  <a:lnTo>
                    <a:pt x="4509" y="0"/>
                  </a:lnTo>
                  <a:lnTo>
                    <a:pt x="4034" y="0"/>
                  </a:lnTo>
                  <a:lnTo>
                    <a:pt x="3797" y="0"/>
                  </a:lnTo>
                  <a:lnTo>
                    <a:pt x="3322" y="385"/>
                  </a:lnTo>
                  <a:lnTo>
                    <a:pt x="3085" y="1542"/>
                  </a:lnTo>
                  <a:lnTo>
                    <a:pt x="2373" y="2314"/>
                  </a:lnTo>
                  <a:lnTo>
                    <a:pt x="1898" y="3471"/>
                  </a:lnTo>
                  <a:lnTo>
                    <a:pt x="1424" y="5014"/>
                  </a:lnTo>
                  <a:lnTo>
                    <a:pt x="949" y="6171"/>
                  </a:lnTo>
                  <a:lnTo>
                    <a:pt x="711" y="7328"/>
                  </a:lnTo>
                  <a:lnTo>
                    <a:pt x="474" y="8871"/>
                  </a:lnTo>
                  <a:lnTo>
                    <a:pt x="237" y="10414"/>
                  </a:lnTo>
                  <a:lnTo>
                    <a:pt x="0" y="11956"/>
                  </a:lnTo>
                  <a:lnTo>
                    <a:pt x="0" y="12728"/>
                  </a:lnTo>
                  <a:lnTo>
                    <a:pt x="237" y="13885"/>
                  </a:lnTo>
                  <a:lnTo>
                    <a:pt x="711" y="15428"/>
                  </a:lnTo>
                  <a:lnTo>
                    <a:pt x="949" y="16585"/>
                  </a:lnTo>
                  <a:lnTo>
                    <a:pt x="1186" y="17356"/>
                  </a:lnTo>
                  <a:lnTo>
                    <a:pt x="1661" y="18128"/>
                  </a:lnTo>
                  <a:lnTo>
                    <a:pt x="1898" y="18900"/>
                  </a:lnTo>
                  <a:lnTo>
                    <a:pt x="2373" y="19285"/>
                  </a:lnTo>
                  <a:lnTo>
                    <a:pt x="2848" y="20056"/>
                  </a:lnTo>
                  <a:lnTo>
                    <a:pt x="3322" y="20056"/>
                  </a:lnTo>
                  <a:lnTo>
                    <a:pt x="3560" y="20828"/>
                  </a:lnTo>
                  <a:lnTo>
                    <a:pt x="4034" y="20828"/>
                  </a:lnTo>
                  <a:lnTo>
                    <a:pt x="4272" y="20828"/>
                  </a:lnTo>
                  <a:lnTo>
                    <a:pt x="4747" y="21214"/>
                  </a:lnTo>
                  <a:lnTo>
                    <a:pt x="5221" y="21214"/>
                  </a:lnTo>
                  <a:lnTo>
                    <a:pt x="5696" y="21214"/>
                  </a:lnTo>
                  <a:lnTo>
                    <a:pt x="6171" y="21600"/>
                  </a:lnTo>
                  <a:lnTo>
                    <a:pt x="6645" y="21214"/>
                  </a:lnTo>
                  <a:lnTo>
                    <a:pt x="7120" y="21600"/>
                  </a:lnTo>
                  <a:lnTo>
                    <a:pt x="7595" y="21214"/>
                  </a:lnTo>
                  <a:lnTo>
                    <a:pt x="8070" y="21214"/>
                  </a:lnTo>
                  <a:lnTo>
                    <a:pt x="8544" y="21214"/>
                  </a:lnTo>
                  <a:lnTo>
                    <a:pt x="9019" y="20828"/>
                  </a:lnTo>
                  <a:lnTo>
                    <a:pt x="9494" y="21214"/>
                  </a:lnTo>
                  <a:lnTo>
                    <a:pt x="9969" y="20828"/>
                  </a:lnTo>
                  <a:lnTo>
                    <a:pt x="10443" y="20442"/>
                  </a:lnTo>
                  <a:lnTo>
                    <a:pt x="10918" y="20828"/>
                  </a:lnTo>
                  <a:lnTo>
                    <a:pt x="11155" y="20442"/>
                  </a:lnTo>
                  <a:lnTo>
                    <a:pt x="11630" y="20442"/>
                  </a:lnTo>
                  <a:lnTo>
                    <a:pt x="11867" y="20442"/>
                  </a:lnTo>
                  <a:lnTo>
                    <a:pt x="12105" y="20442"/>
                  </a:lnTo>
                  <a:lnTo>
                    <a:pt x="12580" y="20442"/>
                  </a:lnTo>
                  <a:lnTo>
                    <a:pt x="13054" y="20442"/>
                  </a:lnTo>
                  <a:lnTo>
                    <a:pt x="13292" y="20442"/>
                  </a:lnTo>
                  <a:lnTo>
                    <a:pt x="13766" y="20828"/>
                  </a:lnTo>
                  <a:lnTo>
                    <a:pt x="14241" y="21214"/>
                  </a:lnTo>
                  <a:lnTo>
                    <a:pt x="14478" y="20828"/>
                  </a:lnTo>
                  <a:lnTo>
                    <a:pt x="14953" y="21214"/>
                  </a:lnTo>
                  <a:lnTo>
                    <a:pt x="15428" y="21214"/>
                  </a:lnTo>
                  <a:lnTo>
                    <a:pt x="15903" y="21600"/>
                  </a:lnTo>
                  <a:lnTo>
                    <a:pt x="15903" y="21214"/>
                  </a:lnTo>
                  <a:lnTo>
                    <a:pt x="16615" y="20828"/>
                  </a:lnTo>
                  <a:lnTo>
                    <a:pt x="17089" y="20828"/>
                  </a:lnTo>
                  <a:lnTo>
                    <a:pt x="17564" y="20828"/>
                  </a:lnTo>
                  <a:lnTo>
                    <a:pt x="17802" y="20442"/>
                  </a:lnTo>
                  <a:lnTo>
                    <a:pt x="18276" y="20056"/>
                  </a:lnTo>
                  <a:lnTo>
                    <a:pt x="18751" y="20056"/>
                  </a:lnTo>
                  <a:lnTo>
                    <a:pt x="18988" y="19671"/>
                  </a:lnTo>
                  <a:lnTo>
                    <a:pt x="19463" y="19285"/>
                  </a:lnTo>
                  <a:lnTo>
                    <a:pt x="19938" y="19671"/>
                  </a:lnTo>
                  <a:lnTo>
                    <a:pt x="20175" y="19285"/>
                  </a:lnTo>
                  <a:lnTo>
                    <a:pt x="20175" y="18514"/>
                  </a:lnTo>
                  <a:lnTo>
                    <a:pt x="20650" y="18514"/>
                  </a:lnTo>
                  <a:lnTo>
                    <a:pt x="21125" y="17742"/>
                  </a:lnTo>
                  <a:lnTo>
                    <a:pt x="21125" y="16971"/>
                  </a:lnTo>
                  <a:lnTo>
                    <a:pt x="21125" y="16585"/>
                  </a:lnTo>
                  <a:lnTo>
                    <a:pt x="21600" y="15814"/>
                  </a:lnTo>
                  <a:lnTo>
                    <a:pt x="21362" y="15428"/>
                  </a:lnTo>
                  <a:lnTo>
                    <a:pt x="21362" y="14656"/>
                  </a:lnTo>
                  <a:lnTo>
                    <a:pt x="21362" y="14271"/>
                  </a:lnTo>
                  <a:lnTo>
                    <a:pt x="21125" y="13885"/>
                  </a:lnTo>
                  <a:lnTo>
                    <a:pt x="20887" y="13114"/>
                  </a:lnTo>
                  <a:lnTo>
                    <a:pt x="20887" y="13114"/>
                  </a:lnTo>
                  <a:lnTo>
                    <a:pt x="20413" y="12728"/>
                  </a:lnTo>
                  <a:lnTo>
                    <a:pt x="19938" y="12728"/>
                  </a:lnTo>
                  <a:lnTo>
                    <a:pt x="19463" y="12728"/>
                  </a:lnTo>
                  <a:lnTo>
                    <a:pt x="18988" y="12728"/>
                  </a:lnTo>
                  <a:lnTo>
                    <a:pt x="18751" y="12728"/>
                  </a:lnTo>
                  <a:lnTo>
                    <a:pt x="18514" y="12728"/>
                  </a:lnTo>
                  <a:lnTo>
                    <a:pt x="18276" y="12728"/>
                  </a:lnTo>
                  <a:lnTo>
                    <a:pt x="18039" y="12728"/>
                  </a:lnTo>
                  <a:lnTo>
                    <a:pt x="17802" y="12728"/>
                  </a:lnTo>
                  <a:lnTo>
                    <a:pt x="17564" y="12342"/>
                  </a:lnTo>
                  <a:lnTo>
                    <a:pt x="17327" y="12342"/>
                  </a:lnTo>
                  <a:lnTo>
                    <a:pt x="17089" y="12728"/>
                  </a:lnTo>
                  <a:lnTo>
                    <a:pt x="17089" y="12728"/>
                  </a:lnTo>
                  <a:lnTo>
                    <a:pt x="16852" y="12728"/>
                  </a:lnTo>
                  <a:lnTo>
                    <a:pt x="16615" y="12728"/>
                  </a:lnTo>
                  <a:lnTo>
                    <a:pt x="16377" y="12728"/>
                  </a:lnTo>
                  <a:lnTo>
                    <a:pt x="16140" y="12728"/>
                  </a:lnTo>
                  <a:lnTo>
                    <a:pt x="15903" y="12728"/>
                  </a:lnTo>
                  <a:lnTo>
                    <a:pt x="15665" y="12728"/>
                  </a:lnTo>
                  <a:lnTo>
                    <a:pt x="15428" y="13114"/>
                  </a:lnTo>
                </a:path>
              </a:pathLst>
            </a:custGeom>
            <a:solidFill>
              <a:schemeClr val="folHlink">
                <a:alpha val="100000"/>
              </a:schemeClr>
            </a:solidFill>
            <a:ln w="9525">
              <a:noFill/>
            </a:ln>
          </p:spPr>
          <p:txBody>
            <a:bodyPr/>
            <a:lstStyle/>
            <a:p>
              <a:endParaRPr lang="en-US"/>
            </a:p>
          </p:txBody>
        </p:sp>
        <p:sp>
          <p:nvSpPr>
            <p:cNvPr id="1040" name="未知"/>
            <p:cNvSpPr>
              <a:spLocks noChangeAspect="1"/>
            </p:cNvSpPr>
            <p:nvPr/>
          </p:nvSpPr>
          <p:spPr>
            <a:xfrm>
              <a:off x="73" y="63"/>
              <a:ext cx="278" cy="107"/>
            </a:xfrm>
            <a:custGeom>
              <a:avLst/>
              <a:gdLst/>
              <a:ahLst/>
              <a:cxnLst>
                <a:cxn ang="0">
                  <a:pos x="104" y="66"/>
                </a:cxn>
                <a:cxn ang="0">
                  <a:pos x="113" y="59"/>
                </a:cxn>
                <a:cxn ang="0">
                  <a:pos x="122" y="55"/>
                </a:cxn>
                <a:cxn ang="0">
                  <a:pos x="131" y="52"/>
                </a:cxn>
                <a:cxn ang="0">
                  <a:pos x="138" y="48"/>
                </a:cxn>
                <a:cxn ang="0">
                  <a:pos x="147" y="43"/>
                </a:cxn>
                <a:cxn ang="0">
                  <a:pos x="154" y="39"/>
                </a:cxn>
                <a:cxn ang="0">
                  <a:pos x="163" y="36"/>
                </a:cxn>
                <a:cxn ang="0">
                  <a:pos x="170" y="32"/>
                </a:cxn>
                <a:cxn ang="0">
                  <a:pos x="179" y="30"/>
                </a:cxn>
                <a:cxn ang="0">
                  <a:pos x="185" y="30"/>
                </a:cxn>
                <a:cxn ang="0">
                  <a:pos x="194" y="23"/>
                </a:cxn>
                <a:cxn ang="0">
                  <a:pos x="206" y="23"/>
                </a:cxn>
                <a:cxn ang="0">
                  <a:pos x="217" y="23"/>
                </a:cxn>
                <a:cxn ang="0">
                  <a:pos x="226" y="20"/>
                </a:cxn>
                <a:cxn ang="0">
                  <a:pos x="244" y="23"/>
                </a:cxn>
                <a:cxn ang="0">
                  <a:pos x="255" y="25"/>
                </a:cxn>
                <a:cxn ang="0">
                  <a:pos x="267" y="25"/>
                </a:cxn>
                <a:cxn ang="0">
                  <a:pos x="273" y="20"/>
                </a:cxn>
                <a:cxn ang="0">
                  <a:pos x="278" y="14"/>
                </a:cxn>
                <a:cxn ang="0">
                  <a:pos x="273" y="9"/>
                </a:cxn>
                <a:cxn ang="0">
                  <a:pos x="269" y="2"/>
                </a:cxn>
                <a:cxn ang="0">
                  <a:pos x="260" y="0"/>
                </a:cxn>
                <a:cxn ang="0">
                  <a:pos x="244" y="2"/>
                </a:cxn>
                <a:cxn ang="0">
                  <a:pos x="228" y="2"/>
                </a:cxn>
                <a:cxn ang="0">
                  <a:pos x="219" y="9"/>
                </a:cxn>
                <a:cxn ang="0">
                  <a:pos x="206" y="9"/>
                </a:cxn>
                <a:cxn ang="0">
                  <a:pos x="190" y="14"/>
                </a:cxn>
                <a:cxn ang="0">
                  <a:pos x="174" y="18"/>
                </a:cxn>
                <a:cxn ang="0">
                  <a:pos x="158" y="18"/>
                </a:cxn>
                <a:cxn ang="0">
                  <a:pos x="145" y="23"/>
                </a:cxn>
                <a:cxn ang="0">
                  <a:pos x="127" y="23"/>
                </a:cxn>
                <a:cxn ang="0">
                  <a:pos x="113" y="27"/>
                </a:cxn>
                <a:cxn ang="0">
                  <a:pos x="95" y="30"/>
                </a:cxn>
                <a:cxn ang="0">
                  <a:pos x="79" y="34"/>
                </a:cxn>
                <a:cxn ang="0">
                  <a:pos x="63" y="39"/>
                </a:cxn>
                <a:cxn ang="0">
                  <a:pos x="50" y="41"/>
                </a:cxn>
                <a:cxn ang="0">
                  <a:pos x="36" y="46"/>
                </a:cxn>
                <a:cxn ang="0">
                  <a:pos x="29" y="52"/>
                </a:cxn>
                <a:cxn ang="0">
                  <a:pos x="20" y="59"/>
                </a:cxn>
                <a:cxn ang="0">
                  <a:pos x="11" y="68"/>
                </a:cxn>
                <a:cxn ang="0">
                  <a:pos x="5" y="80"/>
                </a:cxn>
                <a:cxn ang="0">
                  <a:pos x="2" y="91"/>
                </a:cxn>
                <a:cxn ang="0">
                  <a:pos x="0" y="98"/>
                </a:cxn>
                <a:cxn ang="0">
                  <a:pos x="5" y="105"/>
                </a:cxn>
                <a:cxn ang="0">
                  <a:pos x="11" y="105"/>
                </a:cxn>
                <a:cxn ang="0">
                  <a:pos x="20" y="105"/>
                </a:cxn>
                <a:cxn ang="0">
                  <a:pos x="27" y="102"/>
                </a:cxn>
                <a:cxn ang="0">
                  <a:pos x="38" y="98"/>
                </a:cxn>
                <a:cxn ang="0">
                  <a:pos x="47" y="91"/>
                </a:cxn>
                <a:cxn ang="0">
                  <a:pos x="54" y="89"/>
                </a:cxn>
                <a:cxn ang="0">
                  <a:pos x="63" y="87"/>
                </a:cxn>
                <a:cxn ang="0">
                  <a:pos x="68" y="82"/>
                </a:cxn>
                <a:cxn ang="0">
                  <a:pos x="75" y="82"/>
                </a:cxn>
                <a:cxn ang="0">
                  <a:pos x="84" y="80"/>
                </a:cxn>
                <a:cxn ang="0">
                  <a:pos x="93" y="73"/>
                </a:cxn>
              </a:cxnLst>
              <a:rect l="0" t="0" r="0" b="0"/>
              <a:pathLst>
                <a:path w="21600" h="21600">
                  <a:moveTo>
                    <a:pt x="7726" y="14246"/>
                  </a:moveTo>
                  <a:lnTo>
                    <a:pt x="8077" y="13327"/>
                  </a:lnTo>
                  <a:lnTo>
                    <a:pt x="8253" y="12867"/>
                  </a:lnTo>
                  <a:lnTo>
                    <a:pt x="8780" y="11948"/>
                  </a:lnTo>
                  <a:lnTo>
                    <a:pt x="9131" y="11489"/>
                  </a:lnTo>
                  <a:lnTo>
                    <a:pt x="9482" y="11029"/>
                  </a:lnTo>
                  <a:lnTo>
                    <a:pt x="9658" y="11029"/>
                  </a:lnTo>
                  <a:lnTo>
                    <a:pt x="10185" y="10569"/>
                  </a:lnTo>
                  <a:lnTo>
                    <a:pt x="10536" y="10110"/>
                  </a:lnTo>
                  <a:lnTo>
                    <a:pt x="10711" y="9651"/>
                  </a:lnTo>
                  <a:lnTo>
                    <a:pt x="11063" y="9191"/>
                  </a:lnTo>
                  <a:lnTo>
                    <a:pt x="11414" y="8731"/>
                  </a:lnTo>
                  <a:lnTo>
                    <a:pt x="11590" y="8272"/>
                  </a:lnTo>
                  <a:lnTo>
                    <a:pt x="11941" y="7812"/>
                  </a:lnTo>
                  <a:lnTo>
                    <a:pt x="12292" y="7353"/>
                  </a:lnTo>
                  <a:lnTo>
                    <a:pt x="12643" y="7353"/>
                  </a:lnTo>
                  <a:lnTo>
                    <a:pt x="12995" y="6893"/>
                  </a:lnTo>
                  <a:lnTo>
                    <a:pt x="13170" y="6433"/>
                  </a:lnTo>
                  <a:lnTo>
                    <a:pt x="13521" y="6433"/>
                  </a:lnTo>
                  <a:lnTo>
                    <a:pt x="13873" y="5974"/>
                  </a:lnTo>
                  <a:lnTo>
                    <a:pt x="14048" y="5974"/>
                  </a:lnTo>
                  <a:lnTo>
                    <a:pt x="14399" y="5974"/>
                  </a:lnTo>
                  <a:lnTo>
                    <a:pt x="14751" y="5055"/>
                  </a:lnTo>
                  <a:lnTo>
                    <a:pt x="15102" y="4595"/>
                  </a:lnTo>
                  <a:lnTo>
                    <a:pt x="15453" y="4595"/>
                  </a:lnTo>
                  <a:lnTo>
                    <a:pt x="15980" y="4595"/>
                  </a:lnTo>
                  <a:lnTo>
                    <a:pt x="16331" y="4595"/>
                  </a:lnTo>
                  <a:lnTo>
                    <a:pt x="16858" y="4595"/>
                  </a:lnTo>
                  <a:lnTo>
                    <a:pt x="17385" y="4136"/>
                  </a:lnTo>
                  <a:lnTo>
                    <a:pt x="17560" y="4136"/>
                  </a:lnTo>
                  <a:lnTo>
                    <a:pt x="18263" y="4136"/>
                  </a:lnTo>
                  <a:lnTo>
                    <a:pt x="18965" y="4595"/>
                  </a:lnTo>
                  <a:lnTo>
                    <a:pt x="19316" y="5055"/>
                  </a:lnTo>
                  <a:lnTo>
                    <a:pt x="19843" y="5055"/>
                  </a:lnTo>
                  <a:lnTo>
                    <a:pt x="20370" y="5514"/>
                  </a:lnTo>
                  <a:lnTo>
                    <a:pt x="20721" y="5055"/>
                  </a:lnTo>
                  <a:lnTo>
                    <a:pt x="21072" y="5055"/>
                  </a:lnTo>
                  <a:lnTo>
                    <a:pt x="21248" y="4136"/>
                  </a:lnTo>
                  <a:lnTo>
                    <a:pt x="21424" y="3676"/>
                  </a:lnTo>
                  <a:lnTo>
                    <a:pt x="21600" y="2757"/>
                  </a:lnTo>
                  <a:lnTo>
                    <a:pt x="21424" y="2297"/>
                  </a:lnTo>
                  <a:lnTo>
                    <a:pt x="21248" y="1838"/>
                  </a:lnTo>
                  <a:lnTo>
                    <a:pt x="21072" y="918"/>
                  </a:lnTo>
                  <a:lnTo>
                    <a:pt x="20897" y="459"/>
                  </a:lnTo>
                  <a:lnTo>
                    <a:pt x="20721" y="459"/>
                  </a:lnTo>
                  <a:lnTo>
                    <a:pt x="20194" y="0"/>
                  </a:lnTo>
                  <a:lnTo>
                    <a:pt x="19668" y="0"/>
                  </a:lnTo>
                  <a:lnTo>
                    <a:pt x="18965" y="459"/>
                  </a:lnTo>
                  <a:lnTo>
                    <a:pt x="18263" y="459"/>
                  </a:lnTo>
                  <a:lnTo>
                    <a:pt x="17736" y="459"/>
                  </a:lnTo>
                  <a:lnTo>
                    <a:pt x="17560" y="918"/>
                  </a:lnTo>
                  <a:lnTo>
                    <a:pt x="17033" y="1838"/>
                  </a:lnTo>
                  <a:lnTo>
                    <a:pt x="16507" y="1838"/>
                  </a:lnTo>
                  <a:lnTo>
                    <a:pt x="15980" y="1838"/>
                  </a:lnTo>
                  <a:lnTo>
                    <a:pt x="15277" y="2297"/>
                  </a:lnTo>
                  <a:lnTo>
                    <a:pt x="14751" y="2757"/>
                  </a:lnTo>
                  <a:lnTo>
                    <a:pt x="14399" y="3216"/>
                  </a:lnTo>
                  <a:lnTo>
                    <a:pt x="13521" y="3676"/>
                  </a:lnTo>
                  <a:lnTo>
                    <a:pt x="12995" y="3676"/>
                  </a:lnTo>
                  <a:lnTo>
                    <a:pt x="12292" y="3676"/>
                  </a:lnTo>
                  <a:lnTo>
                    <a:pt x="11765" y="4136"/>
                  </a:lnTo>
                  <a:lnTo>
                    <a:pt x="11239" y="4595"/>
                  </a:lnTo>
                  <a:lnTo>
                    <a:pt x="10711" y="4136"/>
                  </a:lnTo>
                  <a:lnTo>
                    <a:pt x="9833" y="4595"/>
                  </a:lnTo>
                  <a:lnTo>
                    <a:pt x="9131" y="5055"/>
                  </a:lnTo>
                  <a:lnTo>
                    <a:pt x="8780" y="5514"/>
                  </a:lnTo>
                  <a:lnTo>
                    <a:pt x="8077" y="5974"/>
                  </a:lnTo>
                  <a:lnTo>
                    <a:pt x="7375" y="5974"/>
                  </a:lnTo>
                  <a:lnTo>
                    <a:pt x="6672" y="6433"/>
                  </a:lnTo>
                  <a:lnTo>
                    <a:pt x="6146" y="6893"/>
                  </a:lnTo>
                  <a:lnTo>
                    <a:pt x="5619" y="7353"/>
                  </a:lnTo>
                  <a:lnTo>
                    <a:pt x="4916" y="7812"/>
                  </a:lnTo>
                  <a:lnTo>
                    <a:pt x="4390" y="8272"/>
                  </a:lnTo>
                  <a:lnTo>
                    <a:pt x="3863" y="8272"/>
                  </a:lnTo>
                  <a:lnTo>
                    <a:pt x="3512" y="9191"/>
                  </a:lnTo>
                  <a:lnTo>
                    <a:pt x="2809" y="9191"/>
                  </a:lnTo>
                  <a:lnTo>
                    <a:pt x="2634" y="10110"/>
                  </a:lnTo>
                  <a:lnTo>
                    <a:pt x="2282" y="10569"/>
                  </a:lnTo>
                  <a:lnTo>
                    <a:pt x="1756" y="11029"/>
                  </a:lnTo>
                  <a:lnTo>
                    <a:pt x="1580" y="11948"/>
                  </a:lnTo>
                  <a:lnTo>
                    <a:pt x="1404" y="12408"/>
                  </a:lnTo>
                  <a:lnTo>
                    <a:pt x="878" y="13787"/>
                  </a:lnTo>
                  <a:lnTo>
                    <a:pt x="526" y="15165"/>
                  </a:lnTo>
                  <a:lnTo>
                    <a:pt x="351" y="16084"/>
                  </a:lnTo>
                  <a:lnTo>
                    <a:pt x="175" y="17004"/>
                  </a:lnTo>
                  <a:lnTo>
                    <a:pt x="175" y="18382"/>
                  </a:lnTo>
                  <a:lnTo>
                    <a:pt x="0" y="19302"/>
                  </a:lnTo>
                  <a:lnTo>
                    <a:pt x="0" y="19761"/>
                  </a:lnTo>
                  <a:lnTo>
                    <a:pt x="175" y="20220"/>
                  </a:lnTo>
                  <a:lnTo>
                    <a:pt x="351" y="21140"/>
                  </a:lnTo>
                  <a:lnTo>
                    <a:pt x="526" y="21140"/>
                  </a:lnTo>
                  <a:lnTo>
                    <a:pt x="878" y="21140"/>
                  </a:lnTo>
                  <a:lnTo>
                    <a:pt x="1229" y="21600"/>
                  </a:lnTo>
                  <a:lnTo>
                    <a:pt x="1580" y="21140"/>
                  </a:lnTo>
                  <a:lnTo>
                    <a:pt x="1756" y="20680"/>
                  </a:lnTo>
                  <a:lnTo>
                    <a:pt x="2107" y="20680"/>
                  </a:lnTo>
                  <a:lnTo>
                    <a:pt x="2458" y="19761"/>
                  </a:lnTo>
                  <a:lnTo>
                    <a:pt x="2985" y="19761"/>
                  </a:lnTo>
                  <a:lnTo>
                    <a:pt x="3336" y="18842"/>
                  </a:lnTo>
                  <a:lnTo>
                    <a:pt x="3687" y="18382"/>
                  </a:lnTo>
                  <a:lnTo>
                    <a:pt x="3863" y="18382"/>
                  </a:lnTo>
                  <a:lnTo>
                    <a:pt x="4214" y="17923"/>
                  </a:lnTo>
                  <a:lnTo>
                    <a:pt x="4741" y="17923"/>
                  </a:lnTo>
                  <a:lnTo>
                    <a:pt x="4916" y="17463"/>
                  </a:lnTo>
                  <a:lnTo>
                    <a:pt x="5092" y="17004"/>
                  </a:lnTo>
                  <a:lnTo>
                    <a:pt x="5268" y="16544"/>
                  </a:lnTo>
                  <a:lnTo>
                    <a:pt x="5619" y="17004"/>
                  </a:lnTo>
                  <a:lnTo>
                    <a:pt x="5794" y="16544"/>
                  </a:lnTo>
                  <a:lnTo>
                    <a:pt x="6146" y="16084"/>
                  </a:lnTo>
                  <a:lnTo>
                    <a:pt x="6497" y="16084"/>
                  </a:lnTo>
                  <a:lnTo>
                    <a:pt x="6848" y="15165"/>
                  </a:lnTo>
                  <a:lnTo>
                    <a:pt x="7199" y="14706"/>
                  </a:lnTo>
                  <a:lnTo>
                    <a:pt x="7726" y="14246"/>
                  </a:lnTo>
                </a:path>
              </a:pathLst>
            </a:custGeom>
            <a:solidFill>
              <a:schemeClr val="folHlink">
                <a:alpha val="100000"/>
              </a:schemeClr>
            </a:solidFill>
            <a:ln w="9525">
              <a:noFill/>
            </a:ln>
          </p:spPr>
          <p:txBody>
            <a:bodyPr/>
            <a:lstStyle/>
            <a:p>
              <a:endParaRPr lang="en-US"/>
            </a:p>
          </p:txBody>
        </p:sp>
        <p:sp>
          <p:nvSpPr>
            <p:cNvPr id="1041" name="未知"/>
            <p:cNvSpPr>
              <a:spLocks noChangeAspect="1"/>
            </p:cNvSpPr>
            <p:nvPr/>
          </p:nvSpPr>
          <p:spPr>
            <a:xfrm>
              <a:off x="2" y="494"/>
              <a:ext cx="370" cy="483"/>
            </a:xfrm>
            <a:custGeom>
              <a:avLst/>
              <a:gdLst/>
              <a:ahLst/>
              <a:cxnLst>
                <a:cxn ang="0">
                  <a:pos x="261" y="82"/>
                </a:cxn>
                <a:cxn ang="0">
                  <a:pos x="277" y="43"/>
                </a:cxn>
                <a:cxn ang="0">
                  <a:pos x="302" y="18"/>
                </a:cxn>
                <a:cxn ang="0">
                  <a:pos x="350" y="7"/>
                </a:cxn>
                <a:cxn ang="0">
                  <a:pos x="365" y="0"/>
                </a:cxn>
                <a:cxn ang="0">
                  <a:pos x="316" y="14"/>
                </a:cxn>
                <a:cxn ang="0">
                  <a:pos x="279" y="27"/>
                </a:cxn>
                <a:cxn ang="0">
                  <a:pos x="250" y="57"/>
                </a:cxn>
                <a:cxn ang="0">
                  <a:pos x="236" y="75"/>
                </a:cxn>
                <a:cxn ang="0">
                  <a:pos x="218" y="102"/>
                </a:cxn>
                <a:cxn ang="0">
                  <a:pos x="207" y="127"/>
                </a:cxn>
                <a:cxn ang="0">
                  <a:pos x="195" y="154"/>
                </a:cxn>
                <a:cxn ang="0">
                  <a:pos x="186" y="193"/>
                </a:cxn>
                <a:cxn ang="0">
                  <a:pos x="175" y="218"/>
                </a:cxn>
                <a:cxn ang="0">
                  <a:pos x="170" y="261"/>
                </a:cxn>
                <a:cxn ang="0">
                  <a:pos x="175" y="279"/>
                </a:cxn>
                <a:cxn ang="0">
                  <a:pos x="188" y="245"/>
                </a:cxn>
                <a:cxn ang="0">
                  <a:pos x="202" y="206"/>
                </a:cxn>
                <a:cxn ang="0">
                  <a:pos x="225" y="181"/>
                </a:cxn>
                <a:cxn ang="0">
                  <a:pos x="236" y="193"/>
                </a:cxn>
                <a:cxn ang="0">
                  <a:pos x="238" y="220"/>
                </a:cxn>
                <a:cxn ang="0">
                  <a:pos x="236" y="252"/>
                </a:cxn>
                <a:cxn ang="0">
                  <a:pos x="232" y="283"/>
                </a:cxn>
                <a:cxn ang="0">
                  <a:pos x="227" y="297"/>
                </a:cxn>
                <a:cxn ang="0">
                  <a:pos x="220" y="336"/>
                </a:cxn>
                <a:cxn ang="0">
                  <a:pos x="207" y="374"/>
                </a:cxn>
                <a:cxn ang="0">
                  <a:pos x="191" y="408"/>
                </a:cxn>
                <a:cxn ang="0">
                  <a:pos x="170" y="433"/>
                </a:cxn>
                <a:cxn ang="0">
                  <a:pos x="150" y="449"/>
                </a:cxn>
                <a:cxn ang="0">
                  <a:pos x="123" y="454"/>
                </a:cxn>
                <a:cxn ang="0">
                  <a:pos x="95" y="440"/>
                </a:cxn>
                <a:cxn ang="0">
                  <a:pos x="75" y="408"/>
                </a:cxn>
                <a:cxn ang="0">
                  <a:pos x="59" y="367"/>
                </a:cxn>
                <a:cxn ang="0">
                  <a:pos x="48" y="322"/>
                </a:cxn>
                <a:cxn ang="0">
                  <a:pos x="48" y="274"/>
                </a:cxn>
                <a:cxn ang="0">
                  <a:pos x="50" y="222"/>
                </a:cxn>
                <a:cxn ang="0">
                  <a:pos x="59" y="172"/>
                </a:cxn>
                <a:cxn ang="0">
                  <a:pos x="75" y="125"/>
                </a:cxn>
                <a:cxn ang="0">
                  <a:pos x="95" y="88"/>
                </a:cxn>
                <a:cxn ang="0">
                  <a:pos x="123" y="66"/>
                </a:cxn>
                <a:cxn ang="0">
                  <a:pos x="120" y="63"/>
                </a:cxn>
                <a:cxn ang="0">
                  <a:pos x="89" y="73"/>
                </a:cxn>
                <a:cxn ang="0">
                  <a:pos x="61" y="82"/>
                </a:cxn>
                <a:cxn ang="0">
                  <a:pos x="39" y="111"/>
                </a:cxn>
                <a:cxn ang="0">
                  <a:pos x="18" y="156"/>
                </a:cxn>
                <a:cxn ang="0">
                  <a:pos x="5" y="213"/>
                </a:cxn>
                <a:cxn ang="0">
                  <a:pos x="0" y="272"/>
                </a:cxn>
                <a:cxn ang="0">
                  <a:pos x="7" y="336"/>
                </a:cxn>
                <a:cxn ang="0">
                  <a:pos x="41" y="429"/>
                </a:cxn>
                <a:cxn ang="0">
                  <a:pos x="91" y="476"/>
                </a:cxn>
                <a:cxn ang="0">
                  <a:pos x="141" y="476"/>
                </a:cxn>
                <a:cxn ang="0">
                  <a:pos x="184" y="440"/>
                </a:cxn>
                <a:cxn ang="0">
                  <a:pos x="218" y="383"/>
                </a:cxn>
                <a:cxn ang="0">
                  <a:pos x="229" y="336"/>
                </a:cxn>
                <a:cxn ang="0">
                  <a:pos x="236" y="306"/>
                </a:cxn>
                <a:cxn ang="0">
                  <a:pos x="238" y="274"/>
                </a:cxn>
                <a:cxn ang="0">
                  <a:pos x="236" y="243"/>
                </a:cxn>
                <a:cxn ang="0">
                  <a:pos x="232" y="211"/>
                </a:cxn>
                <a:cxn ang="0">
                  <a:pos x="225" y="179"/>
                </a:cxn>
                <a:cxn ang="0">
                  <a:pos x="229" y="150"/>
                </a:cxn>
                <a:cxn ang="0">
                  <a:pos x="241" y="116"/>
                </a:cxn>
              </a:cxnLst>
              <a:rect l="0" t="0" r="0" b="0"/>
              <a:pathLst>
                <a:path w="21600" h="21600">
                  <a:moveTo>
                    <a:pt x="14443" y="4765"/>
                  </a:moveTo>
                  <a:lnTo>
                    <a:pt x="14708" y="4664"/>
                  </a:lnTo>
                  <a:lnTo>
                    <a:pt x="14841" y="4461"/>
                  </a:lnTo>
                  <a:lnTo>
                    <a:pt x="14973" y="4258"/>
                  </a:lnTo>
                  <a:lnTo>
                    <a:pt x="15106" y="3954"/>
                  </a:lnTo>
                  <a:lnTo>
                    <a:pt x="15239" y="3650"/>
                  </a:lnTo>
                  <a:lnTo>
                    <a:pt x="15371" y="3447"/>
                  </a:lnTo>
                  <a:lnTo>
                    <a:pt x="15504" y="3143"/>
                  </a:lnTo>
                  <a:lnTo>
                    <a:pt x="15769" y="2737"/>
                  </a:lnTo>
                  <a:lnTo>
                    <a:pt x="15769" y="2433"/>
                  </a:lnTo>
                  <a:lnTo>
                    <a:pt x="16034" y="2027"/>
                  </a:lnTo>
                  <a:lnTo>
                    <a:pt x="16166" y="1926"/>
                  </a:lnTo>
                  <a:lnTo>
                    <a:pt x="16299" y="1622"/>
                  </a:lnTo>
                  <a:lnTo>
                    <a:pt x="16564" y="1419"/>
                  </a:lnTo>
                  <a:lnTo>
                    <a:pt x="16829" y="1115"/>
                  </a:lnTo>
                  <a:lnTo>
                    <a:pt x="17094" y="1115"/>
                  </a:lnTo>
                  <a:lnTo>
                    <a:pt x="17359" y="912"/>
                  </a:lnTo>
                  <a:lnTo>
                    <a:pt x="17624" y="811"/>
                  </a:lnTo>
                  <a:lnTo>
                    <a:pt x="18021" y="709"/>
                  </a:lnTo>
                  <a:lnTo>
                    <a:pt x="18551" y="608"/>
                  </a:lnTo>
                  <a:lnTo>
                    <a:pt x="19214" y="608"/>
                  </a:lnTo>
                  <a:lnTo>
                    <a:pt x="19612" y="608"/>
                  </a:lnTo>
                  <a:lnTo>
                    <a:pt x="20009" y="405"/>
                  </a:lnTo>
                  <a:lnTo>
                    <a:pt x="20407" y="304"/>
                  </a:lnTo>
                  <a:lnTo>
                    <a:pt x="20937" y="202"/>
                  </a:lnTo>
                  <a:lnTo>
                    <a:pt x="21202" y="101"/>
                  </a:lnTo>
                  <a:lnTo>
                    <a:pt x="21467" y="0"/>
                  </a:lnTo>
                  <a:lnTo>
                    <a:pt x="21600" y="101"/>
                  </a:lnTo>
                  <a:lnTo>
                    <a:pt x="21467" y="0"/>
                  </a:lnTo>
                  <a:lnTo>
                    <a:pt x="21334" y="0"/>
                  </a:lnTo>
                  <a:lnTo>
                    <a:pt x="21069" y="101"/>
                  </a:lnTo>
                  <a:lnTo>
                    <a:pt x="20539" y="202"/>
                  </a:lnTo>
                  <a:lnTo>
                    <a:pt x="19612" y="405"/>
                  </a:lnTo>
                  <a:lnTo>
                    <a:pt x="19346" y="405"/>
                  </a:lnTo>
                  <a:lnTo>
                    <a:pt x="18949" y="506"/>
                  </a:lnTo>
                  <a:lnTo>
                    <a:pt x="18419" y="608"/>
                  </a:lnTo>
                  <a:lnTo>
                    <a:pt x="18021" y="608"/>
                  </a:lnTo>
                  <a:lnTo>
                    <a:pt x="17624" y="709"/>
                  </a:lnTo>
                  <a:lnTo>
                    <a:pt x="17359" y="811"/>
                  </a:lnTo>
                  <a:lnTo>
                    <a:pt x="16961" y="1013"/>
                  </a:lnTo>
                  <a:lnTo>
                    <a:pt x="16696" y="1115"/>
                  </a:lnTo>
                  <a:lnTo>
                    <a:pt x="16299" y="1216"/>
                  </a:lnTo>
                  <a:lnTo>
                    <a:pt x="15901" y="1419"/>
                  </a:lnTo>
                  <a:lnTo>
                    <a:pt x="15636" y="1622"/>
                  </a:lnTo>
                  <a:lnTo>
                    <a:pt x="15371" y="1723"/>
                  </a:lnTo>
                  <a:lnTo>
                    <a:pt x="14973" y="1926"/>
                  </a:lnTo>
                  <a:lnTo>
                    <a:pt x="14841" y="2129"/>
                  </a:lnTo>
                  <a:lnTo>
                    <a:pt x="14576" y="2535"/>
                  </a:lnTo>
                  <a:lnTo>
                    <a:pt x="14311" y="2839"/>
                  </a:lnTo>
                  <a:lnTo>
                    <a:pt x="14311" y="2940"/>
                  </a:lnTo>
                  <a:lnTo>
                    <a:pt x="14178" y="3042"/>
                  </a:lnTo>
                  <a:lnTo>
                    <a:pt x="14046" y="3143"/>
                  </a:lnTo>
                  <a:lnTo>
                    <a:pt x="13913" y="3244"/>
                  </a:lnTo>
                  <a:lnTo>
                    <a:pt x="13781" y="3346"/>
                  </a:lnTo>
                  <a:lnTo>
                    <a:pt x="13648" y="3549"/>
                  </a:lnTo>
                  <a:lnTo>
                    <a:pt x="13383" y="3752"/>
                  </a:lnTo>
                  <a:lnTo>
                    <a:pt x="13251" y="3853"/>
                  </a:lnTo>
                  <a:lnTo>
                    <a:pt x="13118" y="4056"/>
                  </a:lnTo>
                  <a:lnTo>
                    <a:pt x="12986" y="4258"/>
                  </a:lnTo>
                  <a:lnTo>
                    <a:pt x="12721" y="4563"/>
                  </a:lnTo>
                  <a:lnTo>
                    <a:pt x="12588" y="4664"/>
                  </a:lnTo>
                  <a:lnTo>
                    <a:pt x="12588" y="4867"/>
                  </a:lnTo>
                  <a:lnTo>
                    <a:pt x="12323" y="5070"/>
                  </a:lnTo>
                  <a:lnTo>
                    <a:pt x="12191" y="5374"/>
                  </a:lnTo>
                  <a:lnTo>
                    <a:pt x="12058" y="5577"/>
                  </a:lnTo>
                  <a:lnTo>
                    <a:pt x="12058" y="5678"/>
                  </a:lnTo>
                  <a:lnTo>
                    <a:pt x="12058" y="5881"/>
                  </a:lnTo>
                  <a:lnTo>
                    <a:pt x="11926" y="5983"/>
                  </a:lnTo>
                  <a:lnTo>
                    <a:pt x="11793" y="6185"/>
                  </a:lnTo>
                  <a:lnTo>
                    <a:pt x="11661" y="6388"/>
                  </a:lnTo>
                  <a:lnTo>
                    <a:pt x="11528" y="6591"/>
                  </a:lnTo>
                  <a:lnTo>
                    <a:pt x="11396" y="6895"/>
                  </a:lnTo>
                  <a:lnTo>
                    <a:pt x="11396" y="7199"/>
                  </a:lnTo>
                  <a:lnTo>
                    <a:pt x="11131" y="7605"/>
                  </a:lnTo>
                  <a:lnTo>
                    <a:pt x="10998" y="7909"/>
                  </a:lnTo>
                  <a:lnTo>
                    <a:pt x="10998" y="8214"/>
                  </a:lnTo>
                  <a:lnTo>
                    <a:pt x="10866" y="8416"/>
                  </a:lnTo>
                  <a:lnTo>
                    <a:pt x="10866" y="8619"/>
                  </a:lnTo>
                  <a:lnTo>
                    <a:pt x="10600" y="8720"/>
                  </a:lnTo>
                  <a:lnTo>
                    <a:pt x="10600" y="8923"/>
                  </a:lnTo>
                  <a:lnTo>
                    <a:pt x="10600" y="9025"/>
                  </a:lnTo>
                  <a:lnTo>
                    <a:pt x="10468" y="9126"/>
                  </a:lnTo>
                  <a:lnTo>
                    <a:pt x="10335" y="9430"/>
                  </a:lnTo>
                  <a:lnTo>
                    <a:pt x="10203" y="9735"/>
                  </a:lnTo>
                  <a:lnTo>
                    <a:pt x="10203" y="9937"/>
                  </a:lnTo>
                  <a:lnTo>
                    <a:pt x="10203" y="10242"/>
                  </a:lnTo>
                  <a:lnTo>
                    <a:pt x="10070" y="10647"/>
                  </a:lnTo>
                  <a:lnTo>
                    <a:pt x="10070" y="10951"/>
                  </a:lnTo>
                  <a:lnTo>
                    <a:pt x="10070" y="11357"/>
                  </a:lnTo>
                  <a:lnTo>
                    <a:pt x="9938" y="11661"/>
                  </a:lnTo>
                  <a:lnTo>
                    <a:pt x="9938" y="11966"/>
                  </a:lnTo>
                  <a:lnTo>
                    <a:pt x="9938" y="12270"/>
                  </a:lnTo>
                  <a:lnTo>
                    <a:pt x="9938" y="12472"/>
                  </a:lnTo>
                  <a:lnTo>
                    <a:pt x="9938" y="12574"/>
                  </a:lnTo>
                  <a:lnTo>
                    <a:pt x="10070" y="12574"/>
                  </a:lnTo>
                  <a:lnTo>
                    <a:pt x="10203" y="12472"/>
                  </a:lnTo>
                  <a:lnTo>
                    <a:pt x="10468" y="12371"/>
                  </a:lnTo>
                  <a:lnTo>
                    <a:pt x="10600" y="12067"/>
                  </a:lnTo>
                  <a:lnTo>
                    <a:pt x="10733" y="11763"/>
                  </a:lnTo>
                  <a:lnTo>
                    <a:pt x="10733" y="11560"/>
                  </a:lnTo>
                  <a:lnTo>
                    <a:pt x="10866" y="11256"/>
                  </a:lnTo>
                  <a:lnTo>
                    <a:pt x="10998" y="10951"/>
                  </a:lnTo>
                  <a:lnTo>
                    <a:pt x="10998" y="10647"/>
                  </a:lnTo>
                  <a:lnTo>
                    <a:pt x="11131" y="10242"/>
                  </a:lnTo>
                  <a:lnTo>
                    <a:pt x="11263" y="10039"/>
                  </a:lnTo>
                  <a:lnTo>
                    <a:pt x="11396" y="9937"/>
                  </a:lnTo>
                  <a:lnTo>
                    <a:pt x="11528" y="9633"/>
                  </a:lnTo>
                  <a:lnTo>
                    <a:pt x="11793" y="9227"/>
                  </a:lnTo>
                  <a:lnTo>
                    <a:pt x="11793" y="8923"/>
                  </a:lnTo>
                  <a:lnTo>
                    <a:pt x="12191" y="8720"/>
                  </a:lnTo>
                  <a:lnTo>
                    <a:pt x="12323" y="8518"/>
                  </a:lnTo>
                  <a:lnTo>
                    <a:pt x="12721" y="8315"/>
                  </a:lnTo>
                  <a:lnTo>
                    <a:pt x="13118" y="8214"/>
                  </a:lnTo>
                  <a:lnTo>
                    <a:pt x="13118" y="8112"/>
                  </a:lnTo>
                  <a:lnTo>
                    <a:pt x="13251" y="8112"/>
                  </a:lnTo>
                  <a:lnTo>
                    <a:pt x="13383" y="8112"/>
                  </a:lnTo>
                  <a:lnTo>
                    <a:pt x="13516" y="8214"/>
                  </a:lnTo>
                  <a:lnTo>
                    <a:pt x="13648" y="8315"/>
                  </a:lnTo>
                  <a:lnTo>
                    <a:pt x="13781" y="8416"/>
                  </a:lnTo>
                  <a:lnTo>
                    <a:pt x="13781" y="8619"/>
                  </a:lnTo>
                  <a:lnTo>
                    <a:pt x="13781" y="8619"/>
                  </a:lnTo>
                  <a:lnTo>
                    <a:pt x="13913" y="8822"/>
                  </a:lnTo>
                  <a:lnTo>
                    <a:pt x="13781" y="9025"/>
                  </a:lnTo>
                  <a:lnTo>
                    <a:pt x="13913" y="9227"/>
                  </a:lnTo>
                  <a:lnTo>
                    <a:pt x="13781" y="9532"/>
                  </a:lnTo>
                  <a:lnTo>
                    <a:pt x="13913" y="9836"/>
                  </a:lnTo>
                  <a:lnTo>
                    <a:pt x="13781" y="10039"/>
                  </a:lnTo>
                  <a:lnTo>
                    <a:pt x="13913" y="10242"/>
                  </a:lnTo>
                  <a:lnTo>
                    <a:pt x="13781" y="10445"/>
                  </a:lnTo>
                  <a:lnTo>
                    <a:pt x="13781" y="10749"/>
                  </a:lnTo>
                  <a:lnTo>
                    <a:pt x="13781" y="10951"/>
                  </a:lnTo>
                  <a:lnTo>
                    <a:pt x="13781" y="11256"/>
                  </a:lnTo>
                  <a:lnTo>
                    <a:pt x="13648" y="11560"/>
                  </a:lnTo>
                  <a:lnTo>
                    <a:pt x="13516" y="11864"/>
                  </a:lnTo>
                  <a:lnTo>
                    <a:pt x="13516" y="11966"/>
                  </a:lnTo>
                  <a:lnTo>
                    <a:pt x="13648" y="12168"/>
                  </a:lnTo>
                  <a:lnTo>
                    <a:pt x="13516" y="12472"/>
                  </a:lnTo>
                  <a:lnTo>
                    <a:pt x="13516" y="12676"/>
                  </a:lnTo>
                  <a:lnTo>
                    <a:pt x="13383" y="12878"/>
                  </a:lnTo>
                  <a:lnTo>
                    <a:pt x="13383" y="12980"/>
                  </a:lnTo>
                  <a:lnTo>
                    <a:pt x="13383" y="13081"/>
                  </a:lnTo>
                  <a:lnTo>
                    <a:pt x="13383" y="13182"/>
                  </a:lnTo>
                  <a:lnTo>
                    <a:pt x="13251" y="13284"/>
                  </a:lnTo>
                  <a:lnTo>
                    <a:pt x="13251" y="13284"/>
                  </a:lnTo>
                  <a:lnTo>
                    <a:pt x="13251" y="13284"/>
                  </a:lnTo>
                  <a:lnTo>
                    <a:pt x="13118" y="13689"/>
                  </a:lnTo>
                  <a:lnTo>
                    <a:pt x="13118" y="13994"/>
                  </a:lnTo>
                  <a:lnTo>
                    <a:pt x="12986" y="14298"/>
                  </a:lnTo>
                  <a:lnTo>
                    <a:pt x="12853" y="14703"/>
                  </a:lnTo>
                  <a:lnTo>
                    <a:pt x="12853" y="15008"/>
                  </a:lnTo>
                  <a:lnTo>
                    <a:pt x="12721" y="15413"/>
                  </a:lnTo>
                  <a:lnTo>
                    <a:pt x="12588" y="15616"/>
                  </a:lnTo>
                  <a:lnTo>
                    <a:pt x="12456" y="15920"/>
                  </a:lnTo>
                  <a:lnTo>
                    <a:pt x="12323" y="16225"/>
                  </a:lnTo>
                  <a:lnTo>
                    <a:pt x="12191" y="16428"/>
                  </a:lnTo>
                  <a:lnTo>
                    <a:pt x="12058" y="16732"/>
                  </a:lnTo>
                  <a:lnTo>
                    <a:pt x="11793" y="17036"/>
                  </a:lnTo>
                  <a:lnTo>
                    <a:pt x="11793" y="17239"/>
                  </a:lnTo>
                  <a:lnTo>
                    <a:pt x="11528" y="17543"/>
                  </a:lnTo>
                  <a:lnTo>
                    <a:pt x="11396" y="17746"/>
                  </a:lnTo>
                  <a:lnTo>
                    <a:pt x="11131" y="17949"/>
                  </a:lnTo>
                  <a:lnTo>
                    <a:pt x="11131" y="18253"/>
                  </a:lnTo>
                  <a:lnTo>
                    <a:pt x="10866" y="18456"/>
                  </a:lnTo>
                  <a:lnTo>
                    <a:pt x="10733" y="18659"/>
                  </a:lnTo>
                  <a:lnTo>
                    <a:pt x="10468" y="18760"/>
                  </a:lnTo>
                  <a:lnTo>
                    <a:pt x="10203" y="18963"/>
                  </a:lnTo>
                  <a:lnTo>
                    <a:pt x="10070" y="19165"/>
                  </a:lnTo>
                  <a:lnTo>
                    <a:pt x="9938" y="19369"/>
                  </a:lnTo>
                  <a:lnTo>
                    <a:pt x="9673" y="19470"/>
                  </a:lnTo>
                  <a:lnTo>
                    <a:pt x="9540" y="19673"/>
                  </a:lnTo>
                  <a:lnTo>
                    <a:pt x="9408" y="19774"/>
                  </a:lnTo>
                  <a:lnTo>
                    <a:pt x="9143" y="19875"/>
                  </a:lnTo>
                  <a:lnTo>
                    <a:pt x="8878" y="19977"/>
                  </a:lnTo>
                  <a:lnTo>
                    <a:pt x="8745" y="20078"/>
                  </a:lnTo>
                  <a:lnTo>
                    <a:pt x="8348" y="20180"/>
                  </a:lnTo>
                  <a:lnTo>
                    <a:pt x="8083" y="20180"/>
                  </a:lnTo>
                  <a:lnTo>
                    <a:pt x="7818" y="20180"/>
                  </a:lnTo>
                  <a:lnTo>
                    <a:pt x="7685" y="20281"/>
                  </a:lnTo>
                  <a:lnTo>
                    <a:pt x="7420" y="20281"/>
                  </a:lnTo>
                  <a:lnTo>
                    <a:pt x="7155" y="20281"/>
                  </a:lnTo>
                  <a:lnTo>
                    <a:pt x="6890" y="20281"/>
                  </a:lnTo>
                  <a:lnTo>
                    <a:pt x="6493" y="20078"/>
                  </a:lnTo>
                  <a:lnTo>
                    <a:pt x="6227" y="20078"/>
                  </a:lnTo>
                  <a:lnTo>
                    <a:pt x="6095" y="19875"/>
                  </a:lnTo>
                  <a:lnTo>
                    <a:pt x="5830" y="19774"/>
                  </a:lnTo>
                  <a:lnTo>
                    <a:pt x="5565" y="19673"/>
                  </a:lnTo>
                  <a:lnTo>
                    <a:pt x="5432" y="19470"/>
                  </a:lnTo>
                  <a:lnTo>
                    <a:pt x="5300" y="19267"/>
                  </a:lnTo>
                  <a:lnTo>
                    <a:pt x="5035" y="19064"/>
                  </a:lnTo>
                  <a:lnTo>
                    <a:pt x="4902" y="18760"/>
                  </a:lnTo>
                  <a:lnTo>
                    <a:pt x="4505" y="18557"/>
                  </a:lnTo>
                  <a:lnTo>
                    <a:pt x="4372" y="18253"/>
                  </a:lnTo>
                  <a:lnTo>
                    <a:pt x="4107" y="17949"/>
                  </a:lnTo>
                  <a:lnTo>
                    <a:pt x="3975" y="17644"/>
                  </a:lnTo>
                  <a:lnTo>
                    <a:pt x="3975" y="17442"/>
                  </a:lnTo>
                  <a:lnTo>
                    <a:pt x="3842" y="17036"/>
                  </a:lnTo>
                  <a:lnTo>
                    <a:pt x="3710" y="16833"/>
                  </a:lnTo>
                  <a:lnTo>
                    <a:pt x="3445" y="16428"/>
                  </a:lnTo>
                  <a:lnTo>
                    <a:pt x="3312" y="16022"/>
                  </a:lnTo>
                  <a:lnTo>
                    <a:pt x="3312" y="15718"/>
                  </a:lnTo>
                  <a:lnTo>
                    <a:pt x="3047" y="15515"/>
                  </a:lnTo>
                  <a:lnTo>
                    <a:pt x="3047" y="15109"/>
                  </a:lnTo>
                  <a:lnTo>
                    <a:pt x="2915" y="14703"/>
                  </a:lnTo>
                  <a:lnTo>
                    <a:pt x="2782" y="14399"/>
                  </a:lnTo>
                  <a:lnTo>
                    <a:pt x="2782" y="14095"/>
                  </a:lnTo>
                  <a:lnTo>
                    <a:pt x="2915" y="13791"/>
                  </a:lnTo>
                  <a:lnTo>
                    <a:pt x="2782" y="13487"/>
                  </a:lnTo>
                  <a:lnTo>
                    <a:pt x="2782" y="13182"/>
                  </a:lnTo>
                  <a:lnTo>
                    <a:pt x="2782" y="12878"/>
                  </a:lnTo>
                  <a:lnTo>
                    <a:pt x="2782" y="12270"/>
                  </a:lnTo>
                  <a:lnTo>
                    <a:pt x="2650" y="11966"/>
                  </a:lnTo>
                  <a:lnTo>
                    <a:pt x="2650" y="11560"/>
                  </a:lnTo>
                  <a:lnTo>
                    <a:pt x="2782" y="11053"/>
                  </a:lnTo>
                  <a:lnTo>
                    <a:pt x="2782" y="10647"/>
                  </a:lnTo>
                  <a:lnTo>
                    <a:pt x="2782" y="10242"/>
                  </a:lnTo>
                  <a:lnTo>
                    <a:pt x="2915" y="9937"/>
                  </a:lnTo>
                  <a:lnTo>
                    <a:pt x="3047" y="9532"/>
                  </a:lnTo>
                  <a:lnTo>
                    <a:pt x="3047" y="9126"/>
                  </a:lnTo>
                  <a:lnTo>
                    <a:pt x="3047" y="8720"/>
                  </a:lnTo>
                  <a:lnTo>
                    <a:pt x="3180" y="8416"/>
                  </a:lnTo>
                  <a:lnTo>
                    <a:pt x="3312" y="7909"/>
                  </a:lnTo>
                  <a:lnTo>
                    <a:pt x="3445" y="7706"/>
                  </a:lnTo>
                  <a:lnTo>
                    <a:pt x="3577" y="7301"/>
                  </a:lnTo>
                  <a:lnTo>
                    <a:pt x="3710" y="6996"/>
                  </a:lnTo>
                  <a:lnTo>
                    <a:pt x="3975" y="6591"/>
                  </a:lnTo>
                  <a:lnTo>
                    <a:pt x="4107" y="6185"/>
                  </a:lnTo>
                  <a:lnTo>
                    <a:pt x="4240" y="5881"/>
                  </a:lnTo>
                  <a:lnTo>
                    <a:pt x="4372" y="5577"/>
                  </a:lnTo>
                  <a:lnTo>
                    <a:pt x="4505" y="5374"/>
                  </a:lnTo>
                  <a:lnTo>
                    <a:pt x="4770" y="5070"/>
                  </a:lnTo>
                  <a:lnTo>
                    <a:pt x="5035" y="4765"/>
                  </a:lnTo>
                  <a:lnTo>
                    <a:pt x="5167" y="4563"/>
                  </a:lnTo>
                  <a:lnTo>
                    <a:pt x="5432" y="4258"/>
                  </a:lnTo>
                  <a:lnTo>
                    <a:pt x="5565" y="3954"/>
                  </a:lnTo>
                  <a:lnTo>
                    <a:pt x="5830" y="3752"/>
                  </a:lnTo>
                  <a:lnTo>
                    <a:pt x="5962" y="3650"/>
                  </a:lnTo>
                  <a:lnTo>
                    <a:pt x="6360" y="3447"/>
                  </a:lnTo>
                  <a:lnTo>
                    <a:pt x="6493" y="3244"/>
                  </a:lnTo>
                  <a:lnTo>
                    <a:pt x="6758" y="3143"/>
                  </a:lnTo>
                  <a:lnTo>
                    <a:pt x="7155" y="2940"/>
                  </a:lnTo>
                  <a:lnTo>
                    <a:pt x="7420" y="2839"/>
                  </a:lnTo>
                  <a:lnTo>
                    <a:pt x="7420" y="2839"/>
                  </a:lnTo>
                  <a:lnTo>
                    <a:pt x="7420" y="2839"/>
                  </a:lnTo>
                  <a:lnTo>
                    <a:pt x="7420" y="2839"/>
                  </a:lnTo>
                  <a:lnTo>
                    <a:pt x="7288" y="2839"/>
                  </a:lnTo>
                  <a:lnTo>
                    <a:pt x="7023" y="2839"/>
                  </a:lnTo>
                  <a:lnTo>
                    <a:pt x="6758" y="2940"/>
                  </a:lnTo>
                  <a:lnTo>
                    <a:pt x="6493" y="2940"/>
                  </a:lnTo>
                  <a:lnTo>
                    <a:pt x="6095" y="3042"/>
                  </a:lnTo>
                  <a:lnTo>
                    <a:pt x="5830" y="3042"/>
                  </a:lnTo>
                  <a:lnTo>
                    <a:pt x="5565" y="3244"/>
                  </a:lnTo>
                  <a:lnTo>
                    <a:pt x="5167" y="3244"/>
                  </a:lnTo>
                  <a:lnTo>
                    <a:pt x="4902" y="3346"/>
                  </a:lnTo>
                  <a:lnTo>
                    <a:pt x="4505" y="3346"/>
                  </a:lnTo>
                  <a:lnTo>
                    <a:pt x="4240" y="3549"/>
                  </a:lnTo>
                  <a:lnTo>
                    <a:pt x="3975" y="3447"/>
                  </a:lnTo>
                  <a:lnTo>
                    <a:pt x="3842" y="3549"/>
                  </a:lnTo>
                  <a:lnTo>
                    <a:pt x="3577" y="3650"/>
                  </a:lnTo>
                  <a:lnTo>
                    <a:pt x="3312" y="3853"/>
                  </a:lnTo>
                  <a:lnTo>
                    <a:pt x="3180" y="3954"/>
                  </a:lnTo>
                  <a:lnTo>
                    <a:pt x="3047" y="4157"/>
                  </a:lnTo>
                  <a:lnTo>
                    <a:pt x="2650" y="4461"/>
                  </a:lnTo>
                  <a:lnTo>
                    <a:pt x="2385" y="4664"/>
                  </a:lnTo>
                  <a:lnTo>
                    <a:pt x="2252" y="4968"/>
                  </a:lnTo>
                  <a:lnTo>
                    <a:pt x="1987" y="5171"/>
                  </a:lnTo>
                  <a:lnTo>
                    <a:pt x="1854" y="5475"/>
                  </a:lnTo>
                  <a:lnTo>
                    <a:pt x="1589" y="5780"/>
                  </a:lnTo>
                  <a:lnTo>
                    <a:pt x="1324" y="6185"/>
                  </a:lnTo>
                  <a:lnTo>
                    <a:pt x="1192" y="6591"/>
                  </a:lnTo>
                  <a:lnTo>
                    <a:pt x="1059" y="6996"/>
                  </a:lnTo>
                  <a:lnTo>
                    <a:pt x="927" y="7301"/>
                  </a:lnTo>
                  <a:lnTo>
                    <a:pt x="794" y="7808"/>
                  </a:lnTo>
                  <a:lnTo>
                    <a:pt x="662" y="8214"/>
                  </a:lnTo>
                  <a:lnTo>
                    <a:pt x="529" y="8619"/>
                  </a:lnTo>
                  <a:lnTo>
                    <a:pt x="397" y="9025"/>
                  </a:lnTo>
                  <a:lnTo>
                    <a:pt x="264" y="9532"/>
                  </a:lnTo>
                  <a:lnTo>
                    <a:pt x="132" y="10039"/>
                  </a:lnTo>
                  <a:lnTo>
                    <a:pt x="132" y="10343"/>
                  </a:lnTo>
                  <a:lnTo>
                    <a:pt x="0" y="10850"/>
                  </a:lnTo>
                  <a:lnTo>
                    <a:pt x="0" y="11256"/>
                  </a:lnTo>
                  <a:lnTo>
                    <a:pt x="0" y="11661"/>
                  </a:lnTo>
                  <a:lnTo>
                    <a:pt x="0" y="12168"/>
                  </a:lnTo>
                  <a:lnTo>
                    <a:pt x="0" y="12676"/>
                  </a:lnTo>
                  <a:lnTo>
                    <a:pt x="0" y="13182"/>
                  </a:lnTo>
                  <a:lnTo>
                    <a:pt x="264" y="13588"/>
                  </a:lnTo>
                  <a:lnTo>
                    <a:pt x="264" y="14095"/>
                  </a:lnTo>
                  <a:lnTo>
                    <a:pt x="397" y="14501"/>
                  </a:lnTo>
                  <a:lnTo>
                    <a:pt x="397" y="15008"/>
                  </a:lnTo>
                  <a:lnTo>
                    <a:pt x="529" y="15413"/>
                  </a:lnTo>
                  <a:lnTo>
                    <a:pt x="927" y="16326"/>
                  </a:lnTo>
                  <a:lnTo>
                    <a:pt x="1192" y="17138"/>
                  </a:lnTo>
                  <a:lnTo>
                    <a:pt x="1722" y="17949"/>
                  </a:lnTo>
                  <a:lnTo>
                    <a:pt x="2119" y="18659"/>
                  </a:lnTo>
                  <a:lnTo>
                    <a:pt x="2385" y="19165"/>
                  </a:lnTo>
                  <a:lnTo>
                    <a:pt x="2915" y="19673"/>
                  </a:lnTo>
                  <a:lnTo>
                    <a:pt x="3312" y="20180"/>
                  </a:lnTo>
                  <a:lnTo>
                    <a:pt x="3842" y="20585"/>
                  </a:lnTo>
                  <a:lnTo>
                    <a:pt x="4240" y="20890"/>
                  </a:lnTo>
                  <a:lnTo>
                    <a:pt x="4902" y="21194"/>
                  </a:lnTo>
                  <a:lnTo>
                    <a:pt x="5300" y="21295"/>
                  </a:lnTo>
                  <a:lnTo>
                    <a:pt x="5697" y="21498"/>
                  </a:lnTo>
                  <a:lnTo>
                    <a:pt x="6227" y="21498"/>
                  </a:lnTo>
                  <a:lnTo>
                    <a:pt x="6758" y="21600"/>
                  </a:lnTo>
                  <a:lnTo>
                    <a:pt x="7288" y="21600"/>
                  </a:lnTo>
                  <a:lnTo>
                    <a:pt x="7685" y="21396"/>
                  </a:lnTo>
                  <a:lnTo>
                    <a:pt x="8215" y="21295"/>
                  </a:lnTo>
                  <a:lnTo>
                    <a:pt x="8745" y="21092"/>
                  </a:lnTo>
                  <a:lnTo>
                    <a:pt x="9275" y="20991"/>
                  </a:lnTo>
                  <a:lnTo>
                    <a:pt x="9673" y="20585"/>
                  </a:lnTo>
                  <a:lnTo>
                    <a:pt x="9805" y="20484"/>
                  </a:lnTo>
                  <a:lnTo>
                    <a:pt x="10335" y="20078"/>
                  </a:lnTo>
                  <a:lnTo>
                    <a:pt x="10733" y="19673"/>
                  </a:lnTo>
                  <a:lnTo>
                    <a:pt x="11263" y="19267"/>
                  </a:lnTo>
                  <a:lnTo>
                    <a:pt x="11528" y="18963"/>
                  </a:lnTo>
                  <a:lnTo>
                    <a:pt x="11793" y="18456"/>
                  </a:lnTo>
                  <a:lnTo>
                    <a:pt x="12191" y="18050"/>
                  </a:lnTo>
                  <a:lnTo>
                    <a:pt x="12588" y="17543"/>
                  </a:lnTo>
                  <a:lnTo>
                    <a:pt x="12721" y="17138"/>
                  </a:lnTo>
                  <a:lnTo>
                    <a:pt x="12986" y="16630"/>
                  </a:lnTo>
                  <a:lnTo>
                    <a:pt x="13118" y="16123"/>
                  </a:lnTo>
                  <a:lnTo>
                    <a:pt x="13251" y="15616"/>
                  </a:lnTo>
                  <a:lnTo>
                    <a:pt x="13251" y="15413"/>
                  </a:lnTo>
                  <a:lnTo>
                    <a:pt x="13251" y="15211"/>
                  </a:lnTo>
                  <a:lnTo>
                    <a:pt x="13383" y="15008"/>
                  </a:lnTo>
                  <a:lnTo>
                    <a:pt x="13383" y="14805"/>
                  </a:lnTo>
                  <a:lnTo>
                    <a:pt x="13516" y="14602"/>
                  </a:lnTo>
                  <a:lnTo>
                    <a:pt x="13516" y="14298"/>
                  </a:lnTo>
                  <a:lnTo>
                    <a:pt x="13648" y="14095"/>
                  </a:lnTo>
                  <a:lnTo>
                    <a:pt x="13648" y="13892"/>
                  </a:lnTo>
                  <a:lnTo>
                    <a:pt x="13781" y="13689"/>
                  </a:lnTo>
                  <a:lnTo>
                    <a:pt x="13781" y="13487"/>
                  </a:lnTo>
                  <a:lnTo>
                    <a:pt x="13648" y="13284"/>
                  </a:lnTo>
                  <a:lnTo>
                    <a:pt x="13781" y="12980"/>
                  </a:lnTo>
                  <a:lnTo>
                    <a:pt x="13781" y="12777"/>
                  </a:lnTo>
                  <a:lnTo>
                    <a:pt x="13781" y="12472"/>
                  </a:lnTo>
                  <a:lnTo>
                    <a:pt x="13913" y="12270"/>
                  </a:lnTo>
                  <a:lnTo>
                    <a:pt x="13781" y="12168"/>
                  </a:lnTo>
                  <a:lnTo>
                    <a:pt x="13781" y="11864"/>
                  </a:lnTo>
                  <a:lnTo>
                    <a:pt x="13781" y="11661"/>
                  </a:lnTo>
                  <a:lnTo>
                    <a:pt x="13781" y="11357"/>
                  </a:lnTo>
                  <a:lnTo>
                    <a:pt x="13781" y="11154"/>
                  </a:lnTo>
                  <a:lnTo>
                    <a:pt x="13781" y="10850"/>
                  </a:lnTo>
                  <a:lnTo>
                    <a:pt x="13648" y="10546"/>
                  </a:lnTo>
                  <a:lnTo>
                    <a:pt x="13781" y="10242"/>
                  </a:lnTo>
                  <a:lnTo>
                    <a:pt x="13648" y="10140"/>
                  </a:lnTo>
                  <a:lnTo>
                    <a:pt x="13516" y="9937"/>
                  </a:lnTo>
                  <a:lnTo>
                    <a:pt x="13516" y="9735"/>
                  </a:lnTo>
                  <a:lnTo>
                    <a:pt x="13516" y="9430"/>
                  </a:lnTo>
                  <a:lnTo>
                    <a:pt x="13383" y="9126"/>
                  </a:lnTo>
                  <a:lnTo>
                    <a:pt x="13383" y="8923"/>
                  </a:lnTo>
                  <a:lnTo>
                    <a:pt x="13251" y="8518"/>
                  </a:lnTo>
                  <a:lnTo>
                    <a:pt x="13251" y="8416"/>
                  </a:lnTo>
                  <a:lnTo>
                    <a:pt x="13118" y="8112"/>
                  </a:lnTo>
                  <a:lnTo>
                    <a:pt x="13118" y="8011"/>
                  </a:lnTo>
                  <a:lnTo>
                    <a:pt x="13251" y="7808"/>
                  </a:lnTo>
                  <a:lnTo>
                    <a:pt x="13251" y="7605"/>
                  </a:lnTo>
                  <a:lnTo>
                    <a:pt x="13251" y="7301"/>
                  </a:lnTo>
                  <a:lnTo>
                    <a:pt x="13251" y="7098"/>
                  </a:lnTo>
                  <a:lnTo>
                    <a:pt x="13383" y="6794"/>
                  </a:lnTo>
                  <a:lnTo>
                    <a:pt x="13383" y="6692"/>
                  </a:lnTo>
                  <a:lnTo>
                    <a:pt x="13648" y="6388"/>
                  </a:lnTo>
                  <a:lnTo>
                    <a:pt x="13648" y="6084"/>
                  </a:lnTo>
                  <a:lnTo>
                    <a:pt x="13781" y="5881"/>
                  </a:lnTo>
                  <a:lnTo>
                    <a:pt x="13781" y="5678"/>
                  </a:lnTo>
                  <a:lnTo>
                    <a:pt x="13913" y="5475"/>
                  </a:lnTo>
                  <a:lnTo>
                    <a:pt x="14046" y="5171"/>
                  </a:lnTo>
                  <a:lnTo>
                    <a:pt x="14178" y="5070"/>
                  </a:lnTo>
                  <a:lnTo>
                    <a:pt x="14311" y="4968"/>
                  </a:lnTo>
                  <a:lnTo>
                    <a:pt x="14443" y="4765"/>
                  </a:lnTo>
                </a:path>
              </a:pathLst>
            </a:custGeom>
            <a:solidFill>
              <a:schemeClr val="folHlink">
                <a:alpha val="100000"/>
              </a:schemeClr>
            </a:solidFill>
            <a:ln w="9525">
              <a:noFill/>
            </a:ln>
          </p:spPr>
          <p:txBody>
            <a:bodyPr/>
            <a:lstStyle/>
            <a:p>
              <a:endParaRPr lang="en-US"/>
            </a:p>
          </p:txBody>
        </p:sp>
      </p:grpSp>
      <p:sp>
        <p:nvSpPr>
          <p:cNvPr id="1027" name="未知"/>
          <p:cNvSpPr>
            <a:spLocks noChangeAspect="1"/>
          </p:cNvSpPr>
          <p:nvPr/>
        </p:nvSpPr>
        <p:spPr>
          <a:xfrm>
            <a:off x="2130425" y="4749800"/>
            <a:ext cx="7013575" cy="2135188"/>
          </a:xfrm>
          <a:custGeom>
            <a:avLst/>
            <a:gdLst/>
            <a:ahLst/>
            <a:cxnLst>
              <a:cxn ang="0">
                <a:pos x="0" y="2115714"/>
              </a:cxn>
              <a:cxn ang="0">
                <a:pos x="7013575" y="0"/>
              </a:cxn>
              <a:cxn ang="0">
                <a:pos x="7013575" y="2135188"/>
              </a:cxn>
              <a:cxn ang="0">
                <a:pos x="0" y="2115714"/>
              </a:cxn>
            </a:cxnLst>
            <a:rect l="0" t="0" r="0" b="0"/>
            <a:pathLst>
              <a:path w="21600" h="21600">
                <a:moveTo>
                  <a:pt x="0" y="21403"/>
                </a:moveTo>
                <a:lnTo>
                  <a:pt x="21600" y="0"/>
                </a:lnTo>
                <a:lnTo>
                  <a:pt x="21600" y="21600"/>
                </a:lnTo>
                <a:lnTo>
                  <a:pt x="0" y="21403"/>
                </a:lnTo>
              </a:path>
            </a:pathLst>
          </a:custGeom>
          <a:solidFill>
            <a:schemeClr val="folHlink">
              <a:alpha val="100000"/>
            </a:schemeClr>
          </a:solidFill>
          <a:ln w="9525">
            <a:noFill/>
          </a:ln>
        </p:spPr>
        <p:txBody>
          <a:bodyPr/>
          <a:lstStyle/>
          <a:p>
            <a:endParaRPr lang="en-US"/>
          </a:p>
        </p:txBody>
      </p:sp>
      <p:sp>
        <p:nvSpPr>
          <p:cNvPr id="1028" name="Rectangle 13"/>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dirty="0"/>
              <a:t>Click to edit Master title style</a:t>
            </a:r>
          </a:p>
        </p:txBody>
      </p:sp>
      <p:sp>
        <p:nvSpPr>
          <p:cNvPr id="1029" name="Rectangle 14"/>
          <p:cNvSpPr>
            <a:spLocks noGrp="1"/>
          </p:cNvSpPr>
          <p:nvPr>
            <p:ph type="body" idx="1"/>
          </p:nvPr>
        </p:nvSpPr>
        <p:spPr>
          <a:xfrm>
            <a:off x="457200" y="1600200"/>
            <a:ext cx="8229600" cy="4525963"/>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 name="Rectangle 1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 name="Rectangle 1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Rectangle 1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 bg1="dk2" tx1="lt1" bg2="dk1"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1026" name="Group 2"/>
          <p:cNvGrpSpPr>
            <a:grpSpLocks noChangeAspect="1"/>
          </p:cNvGrpSpPr>
          <p:nvPr/>
        </p:nvGrpSpPr>
        <p:grpSpPr>
          <a:xfrm>
            <a:off x="5262563" y="4076700"/>
            <a:ext cx="1397000" cy="1749425"/>
            <a:chOff x="0" y="0"/>
            <a:chExt cx="796" cy="977"/>
          </a:xfrm>
        </p:grpSpPr>
        <p:sp>
          <p:nvSpPr>
            <p:cNvPr id="1033" name="未知"/>
            <p:cNvSpPr>
              <a:spLocks noChangeAspect="1"/>
            </p:cNvSpPr>
            <p:nvPr/>
          </p:nvSpPr>
          <p:spPr>
            <a:xfrm>
              <a:off x="537" y="379"/>
              <a:ext cx="259" cy="451"/>
            </a:xfrm>
            <a:custGeom>
              <a:avLst/>
              <a:gdLst/>
              <a:ahLst/>
              <a:cxnLst>
                <a:cxn ang="0">
                  <a:pos x="89" y="100"/>
                </a:cxn>
                <a:cxn ang="0">
                  <a:pos x="111" y="63"/>
                </a:cxn>
                <a:cxn ang="0">
                  <a:pos x="125" y="45"/>
                </a:cxn>
                <a:cxn ang="0">
                  <a:pos x="141" y="34"/>
                </a:cxn>
                <a:cxn ang="0">
                  <a:pos x="154" y="27"/>
                </a:cxn>
                <a:cxn ang="0">
                  <a:pos x="134" y="32"/>
                </a:cxn>
                <a:cxn ang="0">
                  <a:pos x="107" y="50"/>
                </a:cxn>
                <a:cxn ang="0">
                  <a:pos x="75" y="70"/>
                </a:cxn>
                <a:cxn ang="0">
                  <a:pos x="55" y="73"/>
                </a:cxn>
                <a:cxn ang="0">
                  <a:pos x="34" y="45"/>
                </a:cxn>
                <a:cxn ang="0">
                  <a:pos x="16" y="18"/>
                </a:cxn>
                <a:cxn ang="0">
                  <a:pos x="2" y="0"/>
                </a:cxn>
                <a:cxn ang="0">
                  <a:pos x="2" y="11"/>
                </a:cxn>
                <a:cxn ang="0">
                  <a:pos x="16" y="48"/>
                </a:cxn>
                <a:cxn ang="0">
                  <a:pos x="34" y="79"/>
                </a:cxn>
                <a:cxn ang="0">
                  <a:pos x="48" y="104"/>
                </a:cxn>
                <a:cxn ang="0">
                  <a:pos x="43" y="150"/>
                </a:cxn>
                <a:cxn ang="0">
                  <a:pos x="36" y="204"/>
                </a:cxn>
                <a:cxn ang="0">
                  <a:pos x="32" y="267"/>
                </a:cxn>
                <a:cxn ang="0">
                  <a:pos x="36" y="326"/>
                </a:cxn>
                <a:cxn ang="0">
                  <a:pos x="57" y="385"/>
                </a:cxn>
                <a:cxn ang="0">
                  <a:pos x="98" y="431"/>
                </a:cxn>
                <a:cxn ang="0">
                  <a:pos x="136" y="449"/>
                </a:cxn>
                <a:cxn ang="0">
                  <a:pos x="175" y="440"/>
                </a:cxn>
                <a:cxn ang="0">
                  <a:pos x="209" y="412"/>
                </a:cxn>
                <a:cxn ang="0">
                  <a:pos x="234" y="369"/>
                </a:cxn>
                <a:cxn ang="0">
                  <a:pos x="250" y="322"/>
                </a:cxn>
                <a:cxn ang="0">
                  <a:pos x="254" y="290"/>
                </a:cxn>
                <a:cxn ang="0">
                  <a:pos x="257" y="258"/>
                </a:cxn>
                <a:cxn ang="0">
                  <a:pos x="257" y="227"/>
                </a:cxn>
                <a:cxn ang="0">
                  <a:pos x="254" y="188"/>
                </a:cxn>
                <a:cxn ang="0">
                  <a:pos x="248" y="152"/>
                </a:cxn>
                <a:cxn ang="0">
                  <a:pos x="248" y="154"/>
                </a:cxn>
                <a:cxn ang="0">
                  <a:pos x="250" y="188"/>
                </a:cxn>
                <a:cxn ang="0">
                  <a:pos x="254" y="229"/>
                </a:cxn>
                <a:cxn ang="0">
                  <a:pos x="245" y="297"/>
                </a:cxn>
                <a:cxn ang="0">
                  <a:pos x="218" y="363"/>
                </a:cxn>
                <a:cxn ang="0">
                  <a:pos x="184" y="410"/>
                </a:cxn>
                <a:cxn ang="0">
                  <a:pos x="141" y="419"/>
                </a:cxn>
                <a:cxn ang="0">
                  <a:pos x="100" y="381"/>
                </a:cxn>
                <a:cxn ang="0">
                  <a:pos x="82" y="349"/>
                </a:cxn>
                <a:cxn ang="0">
                  <a:pos x="75" y="322"/>
                </a:cxn>
                <a:cxn ang="0">
                  <a:pos x="73" y="290"/>
                </a:cxn>
                <a:cxn ang="0">
                  <a:pos x="68" y="263"/>
                </a:cxn>
                <a:cxn ang="0">
                  <a:pos x="68" y="240"/>
                </a:cxn>
                <a:cxn ang="0">
                  <a:pos x="68" y="218"/>
                </a:cxn>
                <a:cxn ang="0">
                  <a:pos x="73" y="184"/>
                </a:cxn>
                <a:cxn ang="0">
                  <a:pos x="77" y="161"/>
                </a:cxn>
                <a:cxn ang="0">
                  <a:pos x="77" y="156"/>
                </a:cxn>
                <a:cxn ang="0">
                  <a:pos x="84" y="165"/>
                </a:cxn>
                <a:cxn ang="0">
                  <a:pos x="100" y="197"/>
                </a:cxn>
                <a:cxn ang="0">
                  <a:pos x="111" y="211"/>
                </a:cxn>
                <a:cxn ang="0">
                  <a:pos x="111" y="186"/>
                </a:cxn>
                <a:cxn ang="0">
                  <a:pos x="98" y="156"/>
                </a:cxn>
              </a:cxnLst>
              <a:rect l="0" t="0" r="0" b="0"/>
              <a:pathLst>
                <a:path w="21600" h="21600">
                  <a:moveTo>
                    <a:pt x="7199" y="6295"/>
                  </a:moveTo>
                  <a:lnTo>
                    <a:pt x="7199" y="6186"/>
                  </a:lnTo>
                  <a:lnTo>
                    <a:pt x="7010" y="5861"/>
                  </a:lnTo>
                  <a:lnTo>
                    <a:pt x="7199" y="5535"/>
                  </a:lnTo>
                  <a:lnTo>
                    <a:pt x="7389" y="5209"/>
                  </a:lnTo>
                  <a:lnTo>
                    <a:pt x="7389" y="4775"/>
                  </a:lnTo>
                  <a:lnTo>
                    <a:pt x="7768" y="4450"/>
                  </a:lnTo>
                  <a:lnTo>
                    <a:pt x="7957" y="4341"/>
                  </a:lnTo>
                  <a:lnTo>
                    <a:pt x="8336" y="4016"/>
                  </a:lnTo>
                  <a:lnTo>
                    <a:pt x="8715" y="3581"/>
                  </a:lnTo>
                  <a:lnTo>
                    <a:pt x="8905" y="3256"/>
                  </a:lnTo>
                  <a:lnTo>
                    <a:pt x="9283" y="3039"/>
                  </a:lnTo>
                  <a:lnTo>
                    <a:pt x="9473" y="2821"/>
                  </a:lnTo>
                  <a:lnTo>
                    <a:pt x="9852" y="2713"/>
                  </a:lnTo>
                  <a:lnTo>
                    <a:pt x="10041" y="2604"/>
                  </a:lnTo>
                  <a:lnTo>
                    <a:pt x="10231" y="2387"/>
                  </a:lnTo>
                  <a:lnTo>
                    <a:pt x="10420" y="2279"/>
                  </a:lnTo>
                  <a:lnTo>
                    <a:pt x="10420" y="2170"/>
                  </a:lnTo>
                  <a:lnTo>
                    <a:pt x="10610" y="2062"/>
                  </a:lnTo>
                  <a:lnTo>
                    <a:pt x="10800" y="1953"/>
                  </a:lnTo>
                  <a:lnTo>
                    <a:pt x="10989" y="1953"/>
                  </a:lnTo>
                  <a:lnTo>
                    <a:pt x="11368" y="1845"/>
                  </a:lnTo>
                  <a:lnTo>
                    <a:pt x="11557" y="1736"/>
                  </a:lnTo>
                  <a:lnTo>
                    <a:pt x="11747" y="1627"/>
                  </a:lnTo>
                  <a:lnTo>
                    <a:pt x="11936" y="1627"/>
                  </a:lnTo>
                  <a:lnTo>
                    <a:pt x="12126" y="1410"/>
                  </a:lnTo>
                  <a:lnTo>
                    <a:pt x="12315" y="1410"/>
                  </a:lnTo>
                  <a:lnTo>
                    <a:pt x="12694" y="1302"/>
                  </a:lnTo>
                  <a:lnTo>
                    <a:pt x="12883" y="1302"/>
                  </a:lnTo>
                  <a:lnTo>
                    <a:pt x="12883" y="1302"/>
                  </a:lnTo>
                  <a:lnTo>
                    <a:pt x="12883" y="1302"/>
                  </a:lnTo>
                  <a:lnTo>
                    <a:pt x="12883" y="1302"/>
                  </a:lnTo>
                  <a:lnTo>
                    <a:pt x="12883" y="1302"/>
                  </a:lnTo>
                  <a:lnTo>
                    <a:pt x="12315" y="1302"/>
                  </a:lnTo>
                  <a:lnTo>
                    <a:pt x="11747" y="1410"/>
                  </a:lnTo>
                  <a:lnTo>
                    <a:pt x="11178" y="1519"/>
                  </a:lnTo>
                  <a:lnTo>
                    <a:pt x="10800" y="1627"/>
                  </a:lnTo>
                  <a:lnTo>
                    <a:pt x="10610" y="1736"/>
                  </a:lnTo>
                  <a:lnTo>
                    <a:pt x="10041" y="1953"/>
                  </a:lnTo>
                  <a:lnTo>
                    <a:pt x="9662" y="2062"/>
                  </a:lnTo>
                  <a:lnTo>
                    <a:pt x="9283" y="2279"/>
                  </a:lnTo>
                  <a:lnTo>
                    <a:pt x="8905" y="2387"/>
                  </a:lnTo>
                  <a:lnTo>
                    <a:pt x="8526" y="2604"/>
                  </a:lnTo>
                  <a:lnTo>
                    <a:pt x="8147" y="2604"/>
                  </a:lnTo>
                  <a:lnTo>
                    <a:pt x="7578" y="2821"/>
                  </a:lnTo>
                  <a:lnTo>
                    <a:pt x="7199" y="2930"/>
                  </a:lnTo>
                  <a:lnTo>
                    <a:pt x="6631" y="3256"/>
                  </a:lnTo>
                  <a:lnTo>
                    <a:pt x="6252" y="3364"/>
                  </a:lnTo>
                  <a:lnTo>
                    <a:pt x="5494" y="3690"/>
                  </a:lnTo>
                  <a:lnTo>
                    <a:pt x="5305" y="3690"/>
                  </a:lnTo>
                  <a:lnTo>
                    <a:pt x="5115" y="3581"/>
                  </a:lnTo>
                  <a:lnTo>
                    <a:pt x="4926" y="3581"/>
                  </a:lnTo>
                  <a:lnTo>
                    <a:pt x="4547" y="3581"/>
                  </a:lnTo>
                  <a:lnTo>
                    <a:pt x="4547" y="3473"/>
                  </a:lnTo>
                  <a:lnTo>
                    <a:pt x="4168" y="3256"/>
                  </a:lnTo>
                  <a:lnTo>
                    <a:pt x="3789" y="3039"/>
                  </a:lnTo>
                  <a:lnTo>
                    <a:pt x="3789" y="2930"/>
                  </a:lnTo>
                  <a:lnTo>
                    <a:pt x="3410" y="2604"/>
                  </a:lnTo>
                  <a:lnTo>
                    <a:pt x="3220" y="2387"/>
                  </a:lnTo>
                  <a:lnTo>
                    <a:pt x="2842" y="2170"/>
                  </a:lnTo>
                  <a:lnTo>
                    <a:pt x="2463" y="1953"/>
                  </a:lnTo>
                  <a:lnTo>
                    <a:pt x="2273" y="1845"/>
                  </a:lnTo>
                  <a:lnTo>
                    <a:pt x="1894" y="1519"/>
                  </a:lnTo>
                  <a:lnTo>
                    <a:pt x="1515" y="1302"/>
                  </a:lnTo>
                  <a:lnTo>
                    <a:pt x="1515" y="1085"/>
                  </a:lnTo>
                  <a:lnTo>
                    <a:pt x="1326" y="868"/>
                  </a:lnTo>
                  <a:lnTo>
                    <a:pt x="1136" y="650"/>
                  </a:lnTo>
                  <a:lnTo>
                    <a:pt x="947" y="434"/>
                  </a:lnTo>
                  <a:lnTo>
                    <a:pt x="568" y="325"/>
                  </a:lnTo>
                  <a:lnTo>
                    <a:pt x="378" y="216"/>
                  </a:lnTo>
                  <a:lnTo>
                    <a:pt x="378" y="0"/>
                  </a:lnTo>
                  <a:lnTo>
                    <a:pt x="189" y="0"/>
                  </a:lnTo>
                  <a:lnTo>
                    <a:pt x="189" y="0"/>
                  </a:lnTo>
                  <a:lnTo>
                    <a:pt x="189" y="0"/>
                  </a:lnTo>
                  <a:lnTo>
                    <a:pt x="189" y="108"/>
                  </a:lnTo>
                  <a:lnTo>
                    <a:pt x="0" y="216"/>
                  </a:lnTo>
                  <a:lnTo>
                    <a:pt x="189" y="325"/>
                  </a:lnTo>
                  <a:lnTo>
                    <a:pt x="189" y="542"/>
                  </a:lnTo>
                  <a:lnTo>
                    <a:pt x="378" y="976"/>
                  </a:lnTo>
                  <a:lnTo>
                    <a:pt x="378" y="1302"/>
                  </a:lnTo>
                  <a:lnTo>
                    <a:pt x="757" y="1627"/>
                  </a:lnTo>
                  <a:lnTo>
                    <a:pt x="947" y="1845"/>
                  </a:lnTo>
                  <a:lnTo>
                    <a:pt x="1136" y="2062"/>
                  </a:lnTo>
                  <a:lnTo>
                    <a:pt x="1326" y="2279"/>
                  </a:lnTo>
                  <a:lnTo>
                    <a:pt x="1326" y="2496"/>
                  </a:lnTo>
                  <a:lnTo>
                    <a:pt x="1704" y="2713"/>
                  </a:lnTo>
                  <a:lnTo>
                    <a:pt x="1894" y="3039"/>
                  </a:lnTo>
                  <a:lnTo>
                    <a:pt x="2273" y="3256"/>
                  </a:lnTo>
                  <a:lnTo>
                    <a:pt x="2463" y="3473"/>
                  </a:lnTo>
                  <a:lnTo>
                    <a:pt x="2842" y="3798"/>
                  </a:lnTo>
                  <a:lnTo>
                    <a:pt x="3220" y="3907"/>
                  </a:lnTo>
                  <a:lnTo>
                    <a:pt x="3410" y="4232"/>
                  </a:lnTo>
                  <a:lnTo>
                    <a:pt x="3599" y="4341"/>
                  </a:lnTo>
                  <a:lnTo>
                    <a:pt x="3599" y="4558"/>
                  </a:lnTo>
                  <a:lnTo>
                    <a:pt x="3789" y="4775"/>
                  </a:lnTo>
                  <a:lnTo>
                    <a:pt x="3978" y="4992"/>
                  </a:lnTo>
                  <a:lnTo>
                    <a:pt x="3978" y="5209"/>
                  </a:lnTo>
                  <a:lnTo>
                    <a:pt x="3978" y="5535"/>
                  </a:lnTo>
                  <a:lnTo>
                    <a:pt x="3978" y="5861"/>
                  </a:lnTo>
                  <a:lnTo>
                    <a:pt x="3789" y="6295"/>
                  </a:lnTo>
                  <a:lnTo>
                    <a:pt x="3599" y="6729"/>
                  </a:lnTo>
                  <a:lnTo>
                    <a:pt x="3599" y="7163"/>
                  </a:lnTo>
                  <a:lnTo>
                    <a:pt x="3599" y="7597"/>
                  </a:lnTo>
                  <a:lnTo>
                    <a:pt x="3410" y="7923"/>
                  </a:lnTo>
                  <a:lnTo>
                    <a:pt x="3410" y="8466"/>
                  </a:lnTo>
                  <a:lnTo>
                    <a:pt x="3220" y="8900"/>
                  </a:lnTo>
                  <a:lnTo>
                    <a:pt x="3031" y="9443"/>
                  </a:lnTo>
                  <a:lnTo>
                    <a:pt x="3031" y="9768"/>
                  </a:lnTo>
                  <a:lnTo>
                    <a:pt x="2842" y="10311"/>
                  </a:lnTo>
                  <a:lnTo>
                    <a:pt x="2842" y="10854"/>
                  </a:lnTo>
                  <a:lnTo>
                    <a:pt x="2652" y="11288"/>
                  </a:lnTo>
                  <a:lnTo>
                    <a:pt x="2652" y="11722"/>
                  </a:lnTo>
                  <a:lnTo>
                    <a:pt x="2652" y="12156"/>
                  </a:lnTo>
                  <a:lnTo>
                    <a:pt x="2652" y="12807"/>
                  </a:lnTo>
                  <a:lnTo>
                    <a:pt x="2842" y="13241"/>
                  </a:lnTo>
                  <a:lnTo>
                    <a:pt x="2652" y="13784"/>
                  </a:lnTo>
                  <a:lnTo>
                    <a:pt x="2842" y="14218"/>
                  </a:lnTo>
                  <a:lnTo>
                    <a:pt x="2842" y="14761"/>
                  </a:lnTo>
                  <a:lnTo>
                    <a:pt x="2842" y="15087"/>
                  </a:lnTo>
                  <a:lnTo>
                    <a:pt x="3031" y="15630"/>
                  </a:lnTo>
                  <a:lnTo>
                    <a:pt x="3220" y="16172"/>
                  </a:lnTo>
                  <a:lnTo>
                    <a:pt x="3410" y="16715"/>
                  </a:lnTo>
                  <a:lnTo>
                    <a:pt x="3599" y="17149"/>
                  </a:lnTo>
                  <a:lnTo>
                    <a:pt x="3978" y="17583"/>
                  </a:lnTo>
                  <a:lnTo>
                    <a:pt x="4357" y="18018"/>
                  </a:lnTo>
                  <a:lnTo>
                    <a:pt x="4736" y="18452"/>
                  </a:lnTo>
                  <a:lnTo>
                    <a:pt x="5305" y="18994"/>
                  </a:lnTo>
                  <a:lnTo>
                    <a:pt x="5684" y="19320"/>
                  </a:lnTo>
                  <a:lnTo>
                    <a:pt x="6441" y="19646"/>
                  </a:lnTo>
                  <a:lnTo>
                    <a:pt x="7010" y="20080"/>
                  </a:lnTo>
                  <a:lnTo>
                    <a:pt x="7389" y="20297"/>
                  </a:lnTo>
                  <a:lnTo>
                    <a:pt x="8147" y="20623"/>
                  </a:lnTo>
                  <a:lnTo>
                    <a:pt x="8526" y="20948"/>
                  </a:lnTo>
                  <a:lnTo>
                    <a:pt x="9283" y="21057"/>
                  </a:lnTo>
                  <a:lnTo>
                    <a:pt x="9662" y="21274"/>
                  </a:lnTo>
                  <a:lnTo>
                    <a:pt x="10231" y="21491"/>
                  </a:lnTo>
                  <a:lnTo>
                    <a:pt x="10800" y="21491"/>
                  </a:lnTo>
                  <a:lnTo>
                    <a:pt x="11368" y="21491"/>
                  </a:lnTo>
                  <a:lnTo>
                    <a:pt x="12126" y="21600"/>
                  </a:lnTo>
                  <a:lnTo>
                    <a:pt x="12504" y="21491"/>
                  </a:lnTo>
                  <a:lnTo>
                    <a:pt x="12883" y="21491"/>
                  </a:lnTo>
                  <a:lnTo>
                    <a:pt x="13452" y="21382"/>
                  </a:lnTo>
                  <a:lnTo>
                    <a:pt x="14020" y="21274"/>
                  </a:lnTo>
                  <a:lnTo>
                    <a:pt x="14589" y="21057"/>
                  </a:lnTo>
                  <a:lnTo>
                    <a:pt x="15157" y="20948"/>
                  </a:lnTo>
                  <a:lnTo>
                    <a:pt x="15726" y="20839"/>
                  </a:lnTo>
                  <a:lnTo>
                    <a:pt x="16105" y="20623"/>
                  </a:lnTo>
                  <a:lnTo>
                    <a:pt x="16294" y="20405"/>
                  </a:lnTo>
                  <a:lnTo>
                    <a:pt x="16863" y="20188"/>
                  </a:lnTo>
                  <a:lnTo>
                    <a:pt x="17431" y="19754"/>
                  </a:lnTo>
                  <a:lnTo>
                    <a:pt x="17620" y="19537"/>
                  </a:lnTo>
                  <a:lnTo>
                    <a:pt x="18189" y="19211"/>
                  </a:lnTo>
                  <a:lnTo>
                    <a:pt x="18378" y="18886"/>
                  </a:lnTo>
                  <a:lnTo>
                    <a:pt x="18947" y="18560"/>
                  </a:lnTo>
                  <a:lnTo>
                    <a:pt x="19326" y="18126"/>
                  </a:lnTo>
                  <a:lnTo>
                    <a:pt x="19515" y="17692"/>
                  </a:lnTo>
                  <a:lnTo>
                    <a:pt x="19894" y="17257"/>
                  </a:lnTo>
                  <a:lnTo>
                    <a:pt x="20083" y="17041"/>
                  </a:lnTo>
                  <a:lnTo>
                    <a:pt x="20273" y="16606"/>
                  </a:lnTo>
                  <a:lnTo>
                    <a:pt x="20462" y="16064"/>
                  </a:lnTo>
                  <a:lnTo>
                    <a:pt x="20841" y="15630"/>
                  </a:lnTo>
                  <a:lnTo>
                    <a:pt x="20841" y="15412"/>
                  </a:lnTo>
                  <a:lnTo>
                    <a:pt x="20841" y="15195"/>
                  </a:lnTo>
                  <a:lnTo>
                    <a:pt x="20841" y="14978"/>
                  </a:lnTo>
                  <a:lnTo>
                    <a:pt x="21031" y="14653"/>
                  </a:lnTo>
                  <a:lnTo>
                    <a:pt x="21031" y="14436"/>
                  </a:lnTo>
                  <a:lnTo>
                    <a:pt x="21220" y="14218"/>
                  </a:lnTo>
                  <a:lnTo>
                    <a:pt x="21220" y="13893"/>
                  </a:lnTo>
                  <a:lnTo>
                    <a:pt x="21410" y="13676"/>
                  </a:lnTo>
                  <a:lnTo>
                    <a:pt x="21220" y="13459"/>
                  </a:lnTo>
                  <a:lnTo>
                    <a:pt x="21410" y="13241"/>
                  </a:lnTo>
                  <a:lnTo>
                    <a:pt x="21410" y="12916"/>
                  </a:lnTo>
                  <a:lnTo>
                    <a:pt x="21410" y="12590"/>
                  </a:lnTo>
                  <a:lnTo>
                    <a:pt x="21410" y="12373"/>
                  </a:lnTo>
                  <a:lnTo>
                    <a:pt x="21600" y="12048"/>
                  </a:lnTo>
                  <a:lnTo>
                    <a:pt x="21600" y="11722"/>
                  </a:lnTo>
                  <a:lnTo>
                    <a:pt x="21600" y="11613"/>
                  </a:lnTo>
                  <a:lnTo>
                    <a:pt x="21410" y="11288"/>
                  </a:lnTo>
                  <a:lnTo>
                    <a:pt x="21600" y="11071"/>
                  </a:lnTo>
                  <a:lnTo>
                    <a:pt x="21410" y="10854"/>
                  </a:lnTo>
                  <a:lnTo>
                    <a:pt x="21410" y="10528"/>
                  </a:lnTo>
                  <a:lnTo>
                    <a:pt x="21600" y="10202"/>
                  </a:lnTo>
                  <a:lnTo>
                    <a:pt x="21410" y="9985"/>
                  </a:lnTo>
                  <a:lnTo>
                    <a:pt x="21410" y="9768"/>
                  </a:lnTo>
                  <a:lnTo>
                    <a:pt x="21220" y="9334"/>
                  </a:lnTo>
                  <a:lnTo>
                    <a:pt x="21220" y="9009"/>
                  </a:lnTo>
                  <a:lnTo>
                    <a:pt x="21031" y="8791"/>
                  </a:lnTo>
                  <a:lnTo>
                    <a:pt x="21031" y="8466"/>
                  </a:lnTo>
                  <a:lnTo>
                    <a:pt x="21031" y="8140"/>
                  </a:lnTo>
                  <a:lnTo>
                    <a:pt x="20841" y="7923"/>
                  </a:lnTo>
                  <a:lnTo>
                    <a:pt x="20841" y="7706"/>
                  </a:lnTo>
                  <a:lnTo>
                    <a:pt x="20652" y="7272"/>
                  </a:lnTo>
                  <a:lnTo>
                    <a:pt x="20652" y="6946"/>
                  </a:lnTo>
                  <a:lnTo>
                    <a:pt x="20652" y="6946"/>
                  </a:lnTo>
                  <a:lnTo>
                    <a:pt x="20652" y="6946"/>
                  </a:lnTo>
                  <a:lnTo>
                    <a:pt x="20652" y="7055"/>
                  </a:lnTo>
                  <a:lnTo>
                    <a:pt x="20462" y="7163"/>
                  </a:lnTo>
                  <a:lnTo>
                    <a:pt x="20652" y="7380"/>
                  </a:lnTo>
                  <a:lnTo>
                    <a:pt x="20652" y="7597"/>
                  </a:lnTo>
                  <a:lnTo>
                    <a:pt x="20652" y="7814"/>
                  </a:lnTo>
                  <a:lnTo>
                    <a:pt x="20841" y="8140"/>
                  </a:lnTo>
                  <a:lnTo>
                    <a:pt x="20652" y="8466"/>
                  </a:lnTo>
                  <a:lnTo>
                    <a:pt x="20841" y="8683"/>
                  </a:lnTo>
                  <a:lnTo>
                    <a:pt x="20841" y="9009"/>
                  </a:lnTo>
                  <a:lnTo>
                    <a:pt x="20841" y="9334"/>
                  </a:lnTo>
                  <a:lnTo>
                    <a:pt x="21031" y="9660"/>
                  </a:lnTo>
                  <a:lnTo>
                    <a:pt x="21031" y="9877"/>
                  </a:lnTo>
                  <a:lnTo>
                    <a:pt x="21220" y="10094"/>
                  </a:lnTo>
                  <a:lnTo>
                    <a:pt x="21031" y="10311"/>
                  </a:lnTo>
                  <a:lnTo>
                    <a:pt x="21220" y="10962"/>
                  </a:lnTo>
                  <a:lnTo>
                    <a:pt x="21220" y="11396"/>
                  </a:lnTo>
                  <a:lnTo>
                    <a:pt x="21031" y="11939"/>
                  </a:lnTo>
                  <a:lnTo>
                    <a:pt x="21031" y="12482"/>
                  </a:lnTo>
                  <a:lnTo>
                    <a:pt x="20841" y="13133"/>
                  </a:lnTo>
                  <a:lnTo>
                    <a:pt x="20841" y="13676"/>
                  </a:lnTo>
                  <a:lnTo>
                    <a:pt x="20462" y="14218"/>
                  </a:lnTo>
                  <a:lnTo>
                    <a:pt x="20273" y="14761"/>
                  </a:lnTo>
                  <a:lnTo>
                    <a:pt x="19894" y="15304"/>
                  </a:lnTo>
                  <a:lnTo>
                    <a:pt x="19515" y="15955"/>
                  </a:lnTo>
                  <a:lnTo>
                    <a:pt x="19136" y="16498"/>
                  </a:lnTo>
                  <a:lnTo>
                    <a:pt x="18757" y="16932"/>
                  </a:lnTo>
                  <a:lnTo>
                    <a:pt x="18189" y="17366"/>
                  </a:lnTo>
                  <a:lnTo>
                    <a:pt x="17810" y="17800"/>
                  </a:lnTo>
                  <a:lnTo>
                    <a:pt x="17241" y="18343"/>
                  </a:lnTo>
                  <a:lnTo>
                    <a:pt x="16863" y="18669"/>
                  </a:lnTo>
                  <a:lnTo>
                    <a:pt x="16484" y="18994"/>
                  </a:lnTo>
                  <a:lnTo>
                    <a:pt x="15915" y="19320"/>
                  </a:lnTo>
                  <a:lnTo>
                    <a:pt x="15347" y="19646"/>
                  </a:lnTo>
                  <a:lnTo>
                    <a:pt x="14589" y="19754"/>
                  </a:lnTo>
                  <a:lnTo>
                    <a:pt x="14210" y="20080"/>
                  </a:lnTo>
                  <a:lnTo>
                    <a:pt x="13452" y="20188"/>
                  </a:lnTo>
                  <a:lnTo>
                    <a:pt x="12883" y="20188"/>
                  </a:lnTo>
                  <a:lnTo>
                    <a:pt x="12315" y="20188"/>
                  </a:lnTo>
                  <a:lnTo>
                    <a:pt x="11747" y="20080"/>
                  </a:lnTo>
                  <a:lnTo>
                    <a:pt x="10989" y="19971"/>
                  </a:lnTo>
                  <a:lnTo>
                    <a:pt x="10420" y="19863"/>
                  </a:lnTo>
                  <a:lnTo>
                    <a:pt x="9852" y="19537"/>
                  </a:lnTo>
                  <a:lnTo>
                    <a:pt x="9283" y="19211"/>
                  </a:lnTo>
                  <a:lnTo>
                    <a:pt x="8905" y="18669"/>
                  </a:lnTo>
                  <a:lnTo>
                    <a:pt x="8336" y="18234"/>
                  </a:lnTo>
                  <a:lnTo>
                    <a:pt x="7768" y="17692"/>
                  </a:lnTo>
                  <a:lnTo>
                    <a:pt x="7578" y="17583"/>
                  </a:lnTo>
                  <a:lnTo>
                    <a:pt x="7389" y="17475"/>
                  </a:lnTo>
                  <a:lnTo>
                    <a:pt x="7199" y="17149"/>
                  </a:lnTo>
                  <a:lnTo>
                    <a:pt x="7199" y="16932"/>
                  </a:lnTo>
                  <a:lnTo>
                    <a:pt x="6820" y="16715"/>
                  </a:lnTo>
                  <a:lnTo>
                    <a:pt x="7010" y="16606"/>
                  </a:lnTo>
                  <a:lnTo>
                    <a:pt x="6631" y="16389"/>
                  </a:lnTo>
                  <a:lnTo>
                    <a:pt x="6441" y="16064"/>
                  </a:lnTo>
                  <a:lnTo>
                    <a:pt x="6441" y="15847"/>
                  </a:lnTo>
                  <a:lnTo>
                    <a:pt x="6252" y="15630"/>
                  </a:lnTo>
                  <a:lnTo>
                    <a:pt x="6252" y="15412"/>
                  </a:lnTo>
                  <a:lnTo>
                    <a:pt x="6063" y="15195"/>
                  </a:lnTo>
                  <a:lnTo>
                    <a:pt x="6252" y="14978"/>
                  </a:lnTo>
                  <a:lnTo>
                    <a:pt x="6063" y="14761"/>
                  </a:lnTo>
                  <a:lnTo>
                    <a:pt x="5873" y="14436"/>
                  </a:lnTo>
                  <a:lnTo>
                    <a:pt x="6063" y="14218"/>
                  </a:lnTo>
                  <a:lnTo>
                    <a:pt x="6063" y="13893"/>
                  </a:lnTo>
                  <a:lnTo>
                    <a:pt x="5873" y="13676"/>
                  </a:lnTo>
                  <a:lnTo>
                    <a:pt x="5873" y="13567"/>
                  </a:lnTo>
                  <a:lnTo>
                    <a:pt x="5873" y="13350"/>
                  </a:lnTo>
                  <a:lnTo>
                    <a:pt x="5684" y="13025"/>
                  </a:lnTo>
                  <a:lnTo>
                    <a:pt x="5873" y="12807"/>
                  </a:lnTo>
                  <a:lnTo>
                    <a:pt x="5684" y="12590"/>
                  </a:lnTo>
                  <a:lnTo>
                    <a:pt x="5873" y="12373"/>
                  </a:lnTo>
                  <a:lnTo>
                    <a:pt x="5684" y="12156"/>
                  </a:lnTo>
                  <a:lnTo>
                    <a:pt x="5684" y="11939"/>
                  </a:lnTo>
                  <a:lnTo>
                    <a:pt x="5684" y="11722"/>
                  </a:lnTo>
                  <a:lnTo>
                    <a:pt x="5684" y="11722"/>
                  </a:lnTo>
                  <a:lnTo>
                    <a:pt x="5684" y="11505"/>
                  </a:lnTo>
                  <a:lnTo>
                    <a:pt x="5684" y="11179"/>
                  </a:lnTo>
                  <a:lnTo>
                    <a:pt x="5684" y="11071"/>
                  </a:lnTo>
                  <a:lnTo>
                    <a:pt x="5684" y="10962"/>
                  </a:lnTo>
                  <a:lnTo>
                    <a:pt x="5684" y="10962"/>
                  </a:lnTo>
                  <a:lnTo>
                    <a:pt x="5684" y="10637"/>
                  </a:lnTo>
                  <a:lnTo>
                    <a:pt x="5684" y="10419"/>
                  </a:lnTo>
                  <a:lnTo>
                    <a:pt x="5873" y="10202"/>
                  </a:lnTo>
                  <a:lnTo>
                    <a:pt x="5684" y="9877"/>
                  </a:lnTo>
                  <a:lnTo>
                    <a:pt x="5873" y="9660"/>
                  </a:lnTo>
                  <a:lnTo>
                    <a:pt x="5684" y="9443"/>
                  </a:lnTo>
                  <a:lnTo>
                    <a:pt x="5873" y="9117"/>
                  </a:lnTo>
                  <a:lnTo>
                    <a:pt x="6063" y="8791"/>
                  </a:lnTo>
                  <a:lnTo>
                    <a:pt x="5873" y="8574"/>
                  </a:lnTo>
                  <a:lnTo>
                    <a:pt x="6063" y="8248"/>
                  </a:lnTo>
                  <a:lnTo>
                    <a:pt x="6063" y="8032"/>
                  </a:lnTo>
                  <a:lnTo>
                    <a:pt x="6063" y="7923"/>
                  </a:lnTo>
                  <a:lnTo>
                    <a:pt x="6063" y="7814"/>
                  </a:lnTo>
                  <a:lnTo>
                    <a:pt x="6441" y="7706"/>
                  </a:lnTo>
                  <a:lnTo>
                    <a:pt x="6441" y="7706"/>
                  </a:lnTo>
                  <a:lnTo>
                    <a:pt x="6441" y="7706"/>
                  </a:lnTo>
                  <a:lnTo>
                    <a:pt x="6441" y="7597"/>
                  </a:lnTo>
                  <a:lnTo>
                    <a:pt x="6441" y="7597"/>
                  </a:lnTo>
                  <a:lnTo>
                    <a:pt x="6441" y="7489"/>
                  </a:lnTo>
                  <a:lnTo>
                    <a:pt x="6441" y="7489"/>
                  </a:lnTo>
                  <a:lnTo>
                    <a:pt x="6441" y="7489"/>
                  </a:lnTo>
                  <a:lnTo>
                    <a:pt x="6441" y="7380"/>
                  </a:lnTo>
                  <a:lnTo>
                    <a:pt x="6441" y="7380"/>
                  </a:lnTo>
                  <a:lnTo>
                    <a:pt x="6631" y="7597"/>
                  </a:lnTo>
                  <a:lnTo>
                    <a:pt x="7010" y="7706"/>
                  </a:lnTo>
                  <a:lnTo>
                    <a:pt x="7010" y="7923"/>
                  </a:lnTo>
                  <a:lnTo>
                    <a:pt x="7389" y="8248"/>
                  </a:lnTo>
                  <a:lnTo>
                    <a:pt x="7578" y="8357"/>
                  </a:lnTo>
                  <a:lnTo>
                    <a:pt x="7768" y="8683"/>
                  </a:lnTo>
                  <a:lnTo>
                    <a:pt x="7957" y="9009"/>
                  </a:lnTo>
                  <a:lnTo>
                    <a:pt x="7957" y="9225"/>
                  </a:lnTo>
                  <a:lnTo>
                    <a:pt x="8336" y="9443"/>
                  </a:lnTo>
                  <a:lnTo>
                    <a:pt x="8336" y="9660"/>
                  </a:lnTo>
                  <a:lnTo>
                    <a:pt x="8526" y="9877"/>
                  </a:lnTo>
                  <a:lnTo>
                    <a:pt x="8715" y="10094"/>
                  </a:lnTo>
                  <a:lnTo>
                    <a:pt x="8905" y="10094"/>
                  </a:lnTo>
                  <a:lnTo>
                    <a:pt x="9094" y="10202"/>
                  </a:lnTo>
                  <a:lnTo>
                    <a:pt x="9283" y="10094"/>
                  </a:lnTo>
                  <a:lnTo>
                    <a:pt x="9283" y="9985"/>
                  </a:lnTo>
                  <a:lnTo>
                    <a:pt x="9473" y="9877"/>
                  </a:lnTo>
                  <a:lnTo>
                    <a:pt x="9283" y="9551"/>
                  </a:lnTo>
                  <a:lnTo>
                    <a:pt x="9473" y="9334"/>
                  </a:lnTo>
                  <a:lnTo>
                    <a:pt x="9283" y="9117"/>
                  </a:lnTo>
                  <a:lnTo>
                    <a:pt x="9283" y="8900"/>
                  </a:lnTo>
                  <a:lnTo>
                    <a:pt x="9283" y="8683"/>
                  </a:lnTo>
                  <a:lnTo>
                    <a:pt x="9094" y="8466"/>
                  </a:lnTo>
                  <a:lnTo>
                    <a:pt x="8905" y="8248"/>
                  </a:lnTo>
                  <a:lnTo>
                    <a:pt x="8526" y="8032"/>
                  </a:lnTo>
                  <a:lnTo>
                    <a:pt x="8526" y="7814"/>
                  </a:lnTo>
                  <a:lnTo>
                    <a:pt x="8147" y="7489"/>
                  </a:lnTo>
                  <a:lnTo>
                    <a:pt x="7957" y="7272"/>
                  </a:lnTo>
                  <a:lnTo>
                    <a:pt x="7768" y="7055"/>
                  </a:lnTo>
                  <a:lnTo>
                    <a:pt x="7578" y="6838"/>
                  </a:lnTo>
                  <a:lnTo>
                    <a:pt x="7389" y="6512"/>
                  </a:lnTo>
                  <a:lnTo>
                    <a:pt x="7199" y="6295"/>
                  </a:lnTo>
                </a:path>
              </a:pathLst>
            </a:custGeom>
            <a:solidFill>
              <a:schemeClr val="folHlink">
                <a:alpha val="100000"/>
              </a:schemeClr>
            </a:solidFill>
            <a:ln w="9525">
              <a:noFill/>
            </a:ln>
          </p:spPr>
          <p:txBody>
            <a:bodyPr/>
            <a:lstStyle/>
            <a:p>
              <a:endParaRPr lang="en-US"/>
            </a:p>
          </p:txBody>
        </p:sp>
        <p:sp>
          <p:nvSpPr>
            <p:cNvPr id="1034" name="未知"/>
            <p:cNvSpPr>
              <a:spLocks noChangeAspect="1"/>
            </p:cNvSpPr>
            <p:nvPr/>
          </p:nvSpPr>
          <p:spPr>
            <a:xfrm>
              <a:off x="272" y="460"/>
              <a:ext cx="250" cy="329"/>
            </a:xfrm>
            <a:custGeom>
              <a:avLst/>
              <a:gdLst/>
              <a:ahLst/>
              <a:cxnLst>
                <a:cxn ang="0">
                  <a:pos x="211" y="141"/>
                </a:cxn>
                <a:cxn ang="0">
                  <a:pos x="216" y="127"/>
                </a:cxn>
                <a:cxn ang="0">
                  <a:pos x="223" y="116"/>
                </a:cxn>
                <a:cxn ang="0">
                  <a:pos x="230" y="100"/>
                </a:cxn>
                <a:cxn ang="0">
                  <a:pos x="236" y="84"/>
                </a:cxn>
                <a:cxn ang="0">
                  <a:pos x="243" y="68"/>
                </a:cxn>
                <a:cxn ang="0">
                  <a:pos x="248" y="52"/>
                </a:cxn>
                <a:cxn ang="0">
                  <a:pos x="250" y="39"/>
                </a:cxn>
                <a:cxn ang="0">
                  <a:pos x="248" y="25"/>
                </a:cxn>
                <a:cxn ang="0">
                  <a:pos x="243" y="11"/>
                </a:cxn>
                <a:cxn ang="0">
                  <a:pos x="236" y="2"/>
                </a:cxn>
                <a:cxn ang="0">
                  <a:pos x="227" y="0"/>
                </a:cxn>
                <a:cxn ang="0">
                  <a:pos x="218" y="5"/>
                </a:cxn>
                <a:cxn ang="0">
                  <a:pos x="209" y="18"/>
                </a:cxn>
                <a:cxn ang="0">
                  <a:pos x="200" y="36"/>
                </a:cxn>
                <a:cxn ang="0">
                  <a:pos x="193" y="57"/>
                </a:cxn>
                <a:cxn ang="0">
                  <a:pos x="186" y="82"/>
                </a:cxn>
                <a:cxn ang="0">
                  <a:pos x="182" y="107"/>
                </a:cxn>
                <a:cxn ang="0">
                  <a:pos x="173" y="132"/>
                </a:cxn>
                <a:cxn ang="0">
                  <a:pos x="166" y="154"/>
                </a:cxn>
                <a:cxn ang="0">
                  <a:pos x="161" y="175"/>
                </a:cxn>
                <a:cxn ang="0">
                  <a:pos x="159" y="191"/>
                </a:cxn>
                <a:cxn ang="0">
                  <a:pos x="150" y="216"/>
                </a:cxn>
                <a:cxn ang="0">
                  <a:pos x="141" y="234"/>
                </a:cxn>
                <a:cxn ang="0">
                  <a:pos x="134" y="252"/>
                </a:cxn>
                <a:cxn ang="0">
                  <a:pos x="125" y="265"/>
                </a:cxn>
                <a:cxn ang="0">
                  <a:pos x="116" y="277"/>
                </a:cxn>
                <a:cxn ang="0">
                  <a:pos x="105" y="286"/>
                </a:cxn>
                <a:cxn ang="0">
                  <a:pos x="95" y="297"/>
                </a:cxn>
                <a:cxn ang="0">
                  <a:pos x="84" y="302"/>
                </a:cxn>
                <a:cxn ang="0">
                  <a:pos x="66" y="309"/>
                </a:cxn>
                <a:cxn ang="0">
                  <a:pos x="52" y="315"/>
                </a:cxn>
                <a:cxn ang="0">
                  <a:pos x="39" y="315"/>
                </a:cxn>
                <a:cxn ang="0">
                  <a:pos x="25" y="320"/>
                </a:cxn>
                <a:cxn ang="0">
                  <a:pos x="14" y="324"/>
                </a:cxn>
                <a:cxn ang="0">
                  <a:pos x="5" y="327"/>
                </a:cxn>
                <a:cxn ang="0">
                  <a:pos x="0" y="329"/>
                </a:cxn>
                <a:cxn ang="0">
                  <a:pos x="9" y="327"/>
                </a:cxn>
                <a:cxn ang="0">
                  <a:pos x="23" y="322"/>
                </a:cxn>
                <a:cxn ang="0">
                  <a:pos x="41" y="320"/>
                </a:cxn>
                <a:cxn ang="0">
                  <a:pos x="57" y="318"/>
                </a:cxn>
                <a:cxn ang="0">
                  <a:pos x="70" y="318"/>
                </a:cxn>
                <a:cxn ang="0">
                  <a:pos x="86" y="315"/>
                </a:cxn>
                <a:cxn ang="0">
                  <a:pos x="102" y="311"/>
                </a:cxn>
                <a:cxn ang="0">
                  <a:pos x="118" y="306"/>
                </a:cxn>
                <a:cxn ang="0">
                  <a:pos x="130" y="297"/>
                </a:cxn>
                <a:cxn ang="0">
                  <a:pos x="143" y="288"/>
                </a:cxn>
                <a:cxn ang="0">
                  <a:pos x="152" y="275"/>
                </a:cxn>
                <a:cxn ang="0">
                  <a:pos x="159" y="261"/>
                </a:cxn>
                <a:cxn ang="0">
                  <a:pos x="164" y="252"/>
                </a:cxn>
                <a:cxn ang="0">
                  <a:pos x="170" y="241"/>
                </a:cxn>
                <a:cxn ang="0">
                  <a:pos x="175" y="227"/>
                </a:cxn>
                <a:cxn ang="0">
                  <a:pos x="180" y="218"/>
                </a:cxn>
                <a:cxn ang="0">
                  <a:pos x="186" y="202"/>
                </a:cxn>
                <a:cxn ang="0">
                  <a:pos x="191" y="188"/>
                </a:cxn>
                <a:cxn ang="0">
                  <a:pos x="195" y="179"/>
                </a:cxn>
                <a:cxn ang="0">
                  <a:pos x="200" y="168"/>
                </a:cxn>
                <a:cxn ang="0">
                  <a:pos x="205" y="157"/>
                </a:cxn>
                <a:cxn ang="0">
                  <a:pos x="209" y="150"/>
                </a:cxn>
              </a:cxnLst>
              <a:rect l="0" t="0" r="0" b="0"/>
              <a:pathLst>
                <a:path w="21600" h="21600">
                  <a:moveTo>
                    <a:pt x="18065" y="9831"/>
                  </a:moveTo>
                  <a:lnTo>
                    <a:pt x="18261" y="9533"/>
                  </a:lnTo>
                  <a:lnTo>
                    <a:pt x="18261" y="9235"/>
                  </a:lnTo>
                  <a:lnTo>
                    <a:pt x="18261" y="8937"/>
                  </a:lnTo>
                  <a:lnTo>
                    <a:pt x="18458" y="8639"/>
                  </a:lnTo>
                  <a:lnTo>
                    <a:pt x="18654" y="8341"/>
                  </a:lnTo>
                  <a:lnTo>
                    <a:pt x="18850" y="8043"/>
                  </a:lnTo>
                  <a:lnTo>
                    <a:pt x="19046" y="7597"/>
                  </a:lnTo>
                  <a:lnTo>
                    <a:pt x="19243" y="7597"/>
                  </a:lnTo>
                  <a:lnTo>
                    <a:pt x="19439" y="7299"/>
                  </a:lnTo>
                  <a:lnTo>
                    <a:pt x="19636" y="6852"/>
                  </a:lnTo>
                  <a:lnTo>
                    <a:pt x="19832" y="6554"/>
                  </a:lnTo>
                  <a:lnTo>
                    <a:pt x="20028" y="6107"/>
                  </a:lnTo>
                  <a:lnTo>
                    <a:pt x="20421" y="5958"/>
                  </a:lnTo>
                  <a:lnTo>
                    <a:pt x="20421" y="5511"/>
                  </a:lnTo>
                  <a:lnTo>
                    <a:pt x="20618" y="5064"/>
                  </a:lnTo>
                  <a:lnTo>
                    <a:pt x="20814" y="4915"/>
                  </a:lnTo>
                  <a:lnTo>
                    <a:pt x="21010" y="4468"/>
                  </a:lnTo>
                  <a:lnTo>
                    <a:pt x="21010" y="4170"/>
                  </a:lnTo>
                  <a:lnTo>
                    <a:pt x="21207" y="3873"/>
                  </a:lnTo>
                  <a:lnTo>
                    <a:pt x="21403" y="3426"/>
                  </a:lnTo>
                  <a:lnTo>
                    <a:pt x="21403" y="3128"/>
                  </a:lnTo>
                  <a:lnTo>
                    <a:pt x="21403" y="2830"/>
                  </a:lnTo>
                  <a:lnTo>
                    <a:pt x="21600" y="2532"/>
                  </a:lnTo>
                  <a:lnTo>
                    <a:pt x="21403" y="2234"/>
                  </a:lnTo>
                  <a:lnTo>
                    <a:pt x="21403" y="1936"/>
                  </a:lnTo>
                  <a:lnTo>
                    <a:pt x="21403" y="1638"/>
                  </a:lnTo>
                  <a:lnTo>
                    <a:pt x="21207" y="1340"/>
                  </a:lnTo>
                  <a:lnTo>
                    <a:pt x="21207" y="1191"/>
                  </a:lnTo>
                  <a:lnTo>
                    <a:pt x="21010" y="744"/>
                  </a:lnTo>
                  <a:lnTo>
                    <a:pt x="20618" y="595"/>
                  </a:lnTo>
                  <a:lnTo>
                    <a:pt x="20814" y="297"/>
                  </a:lnTo>
                  <a:lnTo>
                    <a:pt x="20421" y="148"/>
                  </a:lnTo>
                  <a:lnTo>
                    <a:pt x="20028" y="0"/>
                  </a:lnTo>
                  <a:lnTo>
                    <a:pt x="19832" y="0"/>
                  </a:lnTo>
                  <a:lnTo>
                    <a:pt x="19636" y="0"/>
                  </a:lnTo>
                  <a:lnTo>
                    <a:pt x="19439" y="148"/>
                  </a:lnTo>
                  <a:lnTo>
                    <a:pt x="19243" y="148"/>
                  </a:lnTo>
                  <a:lnTo>
                    <a:pt x="18850" y="297"/>
                  </a:lnTo>
                  <a:lnTo>
                    <a:pt x="18654" y="595"/>
                  </a:lnTo>
                  <a:lnTo>
                    <a:pt x="18458" y="893"/>
                  </a:lnTo>
                  <a:lnTo>
                    <a:pt x="18065" y="1191"/>
                  </a:lnTo>
                  <a:lnTo>
                    <a:pt x="18065" y="1489"/>
                  </a:lnTo>
                  <a:lnTo>
                    <a:pt x="17672" y="1936"/>
                  </a:lnTo>
                  <a:lnTo>
                    <a:pt x="17279" y="2383"/>
                  </a:lnTo>
                  <a:lnTo>
                    <a:pt x="17279" y="2830"/>
                  </a:lnTo>
                  <a:lnTo>
                    <a:pt x="16887" y="3277"/>
                  </a:lnTo>
                  <a:lnTo>
                    <a:pt x="16690" y="3724"/>
                  </a:lnTo>
                  <a:lnTo>
                    <a:pt x="16494" y="4319"/>
                  </a:lnTo>
                  <a:lnTo>
                    <a:pt x="16297" y="4766"/>
                  </a:lnTo>
                  <a:lnTo>
                    <a:pt x="16101" y="5362"/>
                  </a:lnTo>
                  <a:lnTo>
                    <a:pt x="15905" y="5958"/>
                  </a:lnTo>
                  <a:lnTo>
                    <a:pt x="15708" y="6554"/>
                  </a:lnTo>
                  <a:lnTo>
                    <a:pt x="15708" y="7001"/>
                  </a:lnTo>
                  <a:lnTo>
                    <a:pt x="15316" y="7448"/>
                  </a:lnTo>
                  <a:lnTo>
                    <a:pt x="15119" y="8043"/>
                  </a:lnTo>
                  <a:lnTo>
                    <a:pt x="14923" y="8639"/>
                  </a:lnTo>
                  <a:lnTo>
                    <a:pt x="14727" y="9235"/>
                  </a:lnTo>
                  <a:lnTo>
                    <a:pt x="14727" y="9682"/>
                  </a:lnTo>
                  <a:lnTo>
                    <a:pt x="14334" y="10129"/>
                  </a:lnTo>
                  <a:lnTo>
                    <a:pt x="14138" y="10725"/>
                  </a:lnTo>
                  <a:lnTo>
                    <a:pt x="14138" y="11023"/>
                  </a:lnTo>
                  <a:lnTo>
                    <a:pt x="13941" y="11470"/>
                  </a:lnTo>
                  <a:lnTo>
                    <a:pt x="13941" y="11768"/>
                  </a:lnTo>
                  <a:lnTo>
                    <a:pt x="13745" y="12065"/>
                  </a:lnTo>
                  <a:lnTo>
                    <a:pt x="13745" y="12512"/>
                  </a:lnTo>
                  <a:lnTo>
                    <a:pt x="13352" y="13108"/>
                  </a:lnTo>
                  <a:lnTo>
                    <a:pt x="13156" y="13704"/>
                  </a:lnTo>
                  <a:lnTo>
                    <a:pt x="12959" y="14151"/>
                  </a:lnTo>
                  <a:lnTo>
                    <a:pt x="12763" y="14598"/>
                  </a:lnTo>
                  <a:lnTo>
                    <a:pt x="12567" y="15045"/>
                  </a:lnTo>
                  <a:lnTo>
                    <a:pt x="12174" y="15343"/>
                  </a:lnTo>
                  <a:lnTo>
                    <a:pt x="11977" y="15790"/>
                  </a:lnTo>
                  <a:lnTo>
                    <a:pt x="11781" y="16236"/>
                  </a:lnTo>
                  <a:lnTo>
                    <a:pt x="11585" y="16534"/>
                  </a:lnTo>
                  <a:lnTo>
                    <a:pt x="11192" y="16832"/>
                  </a:lnTo>
                  <a:lnTo>
                    <a:pt x="11192" y="17130"/>
                  </a:lnTo>
                  <a:lnTo>
                    <a:pt x="10800" y="17428"/>
                  </a:lnTo>
                  <a:lnTo>
                    <a:pt x="10603" y="17726"/>
                  </a:lnTo>
                  <a:lnTo>
                    <a:pt x="10407" y="18024"/>
                  </a:lnTo>
                  <a:lnTo>
                    <a:pt x="10014" y="18173"/>
                  </a:lnTo>
                  <a:lnTo>
                    <a:pt x="9818" y="18471"/>
                  </a:lnTo>
                  <a:lnTo>
                    <a:pt x="9425" y="18769"/>
                  </a:lnTo>
                  <a:lnTo>
                    <a:pt x="9032" y="18769"/>
                  </a:lnTo>
                  <a:lnTo>
                    <a:pt x="9032" y="19067"/>
                  </a:lnTo>
                  <a:lnTo>
                    <a:pt x="8639" y="19216"/>
                  </a:lnTo>
                  <a:lnTo>
                    <a:pt x="8246" y="19514"/>
                  </a:lnTo>
                  <a:lnTo>
                    <a:pt x="7854" y="19663"/>
                  </a:lnTo>
                  <a:lnTo>
                    <a:pt x="7461" y="19812"/>
                  </a:lnTo>
                  <a:lnTo>
                    <a:pt x="7265" y="19812"/>
                  </a:lnTo>
                  <a:lnTo>
                    <a:pt x="6676" y="20110"/>
                  </a:lnTo>
                  <a:lnTo>
                    <a:pt x="6283" y="20259"/>
                  </a:lnTo>
                  <a:lnTo>
                    <a:pt x="5694" y="20259"/>
                  </a:lnTo>
                  <a:lnTo>
                    <a:pt x="5497" y="20557"/>
                  </a:lnTo>
                  <a:lnTo>
                    <a:pt x="4908" y="20557"/>
                  </a:lnTo>
                  <a:lnTo>
                    <a:pt x="4516" y="20706"/>
                  </a:lnTo>
                  <a:lnTo>
                    <a:pt x="3927" y="20706"/>
                  </a:lnTo>
                  <a:lnTo>
                    <a:pt x="3730" y="20706"/>
                  </a:lnTo>
                  <a:lnTo>
                    <a:pt x="3338" y="20706"/>
                  </a:lnTo>
                  <a:lnTo>
                    <a:pt x="3141" y="20855"/>
                  </a:lnTo>
                  <a:lnTo>
                    <a:pt x="2748" y="21004"/>
                  </a:lnTo>
                  <a:lnTo>
                    <a:pt x="2159" y="21004"/>
                  </a:lnTo>
                  <a:lnTo>
                    <a:pt x="1963" y="21153"/>
                  </a:lnTo>
                  <a:lnTo>
                    <a:pt x="1570" y="21302"/>
                  </a:lnTo>
                  <a:lnTo>
                    <a:pt x="1177" y="21302"/>
                  </a:lnTo>
                  <a:lnTo>
                    <a:pt x="981" y="21302"/>
                  </a:lnTo>
                  <a:lnTo>
                    <a:pt x="588" y="21451"/>
                  </a:lnTo>
                  <a:lnTo>
                    <a:pt x="392" y="21451"/>
                  </a:lnTo>
                  <a:lnTo>
                    <a:pt x="196" y="21451"/>
                  </a:lnTo>
                  <a:lnTo>
                    <a:pt x="0" y="21600"/>
                  </a:lnTo>
                  <a:lnTo>
                    <a:pt x="0" y="21600"/>
                  </a:lnTo>
                  <a:lnTo>
                    <a:pt x="196" y="21451"/>
                  </a:lnTo>
                  <a:lnTo>
                    <a:pt x="392" y="21451"/>
                  </a:lnTo>
                  <a:lnTo>
                    <a:pt x="785" y="21451"/>
                  </a:lnTo>
                  <a:lnTo>
                    <a:pt x="1177" y="21302"/>
                  </a:lnTo>
                  <a:lnTo>
                    <a:pt x="1767" y="21302"/>
                  </a:lnTo>
                  <a:lnTo>
                    <a:pt x="1963" y="21153"/>
                  </a:lnTo>
                  <a:lnTo>
                    <a:pt x="2356" y="21153"/>
                  </a:lnTo>
                  <a:lnTo>
                    <a:pt x="2945" y="21004"/>
                  </a:lnTo>
                  <a:lnTo>
                    <a:pt x="3534" y="21004"/>
                  </a:lnTo>
                  <a:lnTo>
                    <a:pt x="3927" y="21004"/>
                  </a:lnTo>
                  <a:lnTo>
                    <a:pt x="4516" y="21004"/>
                  </a:lnTo>
                  <a:lnTo>
                    <a:pt x="4908" y="20855"/>
                  </a:lnTo>
                  <a:lnTo>
                    <a:pt x="5301" y="20855"/>
                  </a:lnTo>
                  <a:lnTo>
                    <a:pt x="5694" y="20855"/>
                  </a:lnTo>
                  <a:lnTo>
                    <a:pt x="6087" y="20855"/>
                  </a:lnTo>
                  <a:lnTo>
                    <a:pt x="6676" y="20855"/>
                  </a:lnTo>
                  <a:lnTo>
                    <a:pt x="7069" y="20855"/>
                  </a:lnTo>
                  <a:lnTo>
                    <a:pt x="7461" y="20706"/>
                  </a:lnTo>
                  <a:lnTo>
                    <a:pt x="8246" y="20706"/>
                  </a:lnTo>
                  <a:lnTo>
                    <a:pt x="8639" y="20557"/>
                  </a:lnTo>
                  <a:lnTo>
                    <a:pt x="8836" y="20408"/>
                  </a:lnTo>
                  <a:lnTo>
                    <a:pt x="9228" y="20408"/>
                  </a:lnTo>
                  <a:lnTo>
                    <a:pt x="9818" y="20110"/>
                  </a:lnTo>
                  <a:lnTo>
                    <a:pt x="10210" y="20110"/>
                  </a:lnTo>
                  <a:lnTo>
                    <a:pt x="10603" y="19812"/>
                  </a:lnTo>
                  <a:lnTo>
                    <a:pt x="10800" y="19663"/>
                  </a:lnTo>
                  <a:lnTo>
                    <a:pt x="11192" y="19514"/>
                  </a:lnTo>
                  <a:lnTo>
                    <a:pt x="11585" y="19216"/>
                  </a:lnTo>
                  <a:lnTo>
                    <a:pt x="11781" y="19067"/>
                  </a:lnTo>
                  <a:lnTo>
                    <a:pt x="12370" y="18918"/>
                  </a:lnTo>
                  <a:lnTo>
                    <a:pt x="12370" y="18620"/>
                  </a:lnTo>
                  <a:lnTo>
                    <a:pt x="12959" y="18173"/>
                  </a:lnTo>
                  <a:lnTo>
                    <a:pt x="13156" y="18024"/>
                  </a:lnTo>
                  <a:lnTo>
                    <a:pt x="13548" y="17577"/>
                  </a:lnTo>
                  <a:lnTo>
                    <a:pt x="13548" y="17279"/>
                  </a:lnTo>
                  <a:lnTo>
                    <a:pt x="13745" y="17130"/>
                  </a:lnTo>
                  <a:lnTo>
                    <a:pt x="13941" y="16832"/>
                  </a:lnTo>
                  <a:lnTo>
                    <a:pt x="14138" y="16832"/>
                  </a:lnTo>
                  <a:lnTo>
                    <a:pt x="14138" y="16534"/>
                  </a:lnTo>
                  <a:lnTo>
                    <a:pt x="14530" y="16236"/>
                  </a:lnTo>
                  <a:lnTo>
                    <a:pt x="14530" y="16088"/>
                  </a:lnTo>
                  <a:lnTo>
                    <a:pt x="14727" y="15790"/>
                  </a:lnTo>
                  <a:lnTo>
                    <a:pt x="14923" y="15492"/>
                  </a:lnTo>
                  <a:lnTo>
                    <a:pt x="15119" y="15194"/>
                  </a:lnTo>
                  <a:lnTo>
                    <a:pt x="15119" y="14896"/>
                  </a:lnTo>
                  <a:lnTo>
                    <a:pt x="15316" y="14598"/>
                  </a:lnTo>
                  <a:lnTo>
                    <a:pt x="15512" y="14598"/>
                  </a:lnTo>
                  <a:lnTo>
                    <a:pt x="15512" y="14300"/>
                  </a:lnTo>
                  <a:lnTo>
                    <a:pt x="15708" y="14002"/>
                  </a:lnTo>
                  <a:lnTo>
                    <a:pt x="15905" y="13555"/>
                  </a:lnTo>
                  <a:lnTo>
                    <a:pt x="16101" y="13257"/>
                  </a:lnTo>
                  <a:lnTo>
                    <a:pt x="16101" y="12959"/>
                  </a:lnTo>
                  <a:lnTo>
                    <a:pt x="16494" y="12661"/>
                  </a:lnTo>
                  <a:lnTo>
                    <a:pt x="16494" y="12363"/>
                  </a:lnTo>
                  <a:lnTo>
                    <a:pt x="16494" y="12065"/>
                  </a:lnTo>
                  <a:lnTo>
                    <a:pt x="16887" y="12065"/>
                  </a:lnTo>
                  <a:lnTo>
                    <a:pt x="16887" y="11768"/>
                  </a:lnTo>
                  <a:lnTo>
                    <a:pt x="16887" y="11470"/>
                  </a:lnTo>
                  <a:lnTo>
                    <a:pt x="17279" y="11172"/>
                  </a:lnTo>
                  <a:lnTo>
                    <a:pt x="17279" y="11023"/>
                  </a:lnTo>
                  <a:lnTo>
                    <a:pt x="17476" y="10725"/>
                  </a:lnTo>
                  <a:lnTo>
                    <a:pt x="17672" y="10576"/>
                  </a:lnTo>
                  <a:lnTo>
                    <a:pt x="17672" y="10278"/>
                  </a:lnTo>
                  <a:lnTo>
                    <a:pt x="17869" y="9980"/>
                  </a:lnTo>
                  <a:lnTo>
                    <a:pt x="17869" y="9831"/>
                  </a:lnTo>
                  <a:lnTo>
                    <a:pt x="18065" y="9831"/>
                  </a:lnTo>
                </a:path>
              </a:pathLst>
            </a:custGeom>
            <a:solidFill>
              <a:schemeClr val="folHlink">
                <a:alpha val="100000"/>
              </a:schemeClr>
            </a:solidFill>
            <a:ln w="9525">
              <a:noFill/>
            </a:ln>
          </p:spPr>
          <p:txBody>
            <a:bodyPr/>
            <a:lstStyle/>
            <a:p>
              <a:endParaRPr lang="en-US"/>
            </a:p>
          </p:txBody>
        </p:sp>
        <p:sp>
          <p:nvSpPr>
            <p:cNvPr id="1035" name="未知"/>
            <p:cNvSpPr>
              <a:spLocks noChangeAspect="1"/>
            </p:cNvSpPr>
            <p:nvPr/>
          </p:nvSpPr>
          <p:spPr>
            <a:xfrm>
              <a:off x="200" y="399"/>
              <a:ext cx="238" cy="313"/>
            </a:xfrm>
            <a:custGeom>
              <a:avLst/>
              <a:gdLst/>
              <a:ahLst/>
              <a:cxnLst>
                <a:cxn ang="0">
                  <a:pos x="147" y="7"/>
                </a:cxn>
                <a:cxn ang="0">
                  <a:pos x="127" y="7"/>
                </a:cxn>
                <a:cxn ang="0">
                  <a:pos x="109" y="9"/>
                </a:cxn>
                <a:cxn ang="0">
                  <a:pos x="86" y="11"/>
                </a:cxn>
                <a:cxn ang="0">
                  <a:pos x="68" y="14"/>
                </a:cxn>
                <a:cxn ang="0">
                  <a:pos x="43" y="16"/>
                </a:cxn>
                <a:cxn ang="0">
                  <a:pos x="25" y="18"/>
                </a:cxn>
                <a:cxn ang="0">
                  <a:pos x="7" y="23"/>
                </a:cxn>
                <a:cxn ang="0">
                  <a:pos x="5" y="25"/>
                </a:cxn>
                <a:cxn ang="0">
                  <a:pos x="25" y="25"/>
                </a:cxn>
                <a:cxn ang="0">
                  <a:pos x="52" y="29"/>
                </a:cxn>
                <a:cxn ang="0">
                  <a:pos x="79" y="29"/>
                </a:cxn>
                <a:cxn ang="0">
                  <a:pos x="91" y="25"/>
                </a:cxn>
                <a:cxn ang="0">
                  <a:pos x="107" y="23"/>
                </a:cxn>
                <a:cxn ang="0">
                  <a:pos x="125" y="20"/>
                </a:cxn>
                <a:cxn ang="0">
                  <a:pos x="145" y="18"/>
                </a:cxn>
                <a:cxn ang="0">
                  <a:pos x="163" y="18"/>
                </a:cxn>
                <a:cxn ang="0">
                  <a:pos x="181" y="23"/>
                </a:cxn>
                <a:cxn ang="0">
                  <a:pos x="195" y="29"/>
                </a:cxn>
                <a:cxn ang="0">
                  <a:pos x="204" y="41"/>
                </a:cxn>
                <a:cxn ang="0">
                  <a:pos x="209" y="63"/>
                </a:cxn>
                <a:cxn ang="0">
                  <a:pos x="209" y="86"/>
                </a:cxn>
                <a:cxn ang="0">
                  <a:pos x="204" y="111"/>
                </a:cxn>
                <a:cxn ang="0">
                  <a:pos x="197" y="136"/>
                </a:cxn>
                <a:cxn ang="0">
                  <a:pos x="186" y="157"/>
                </a:cxn>
                <a:cxn ang="0">
                  <a:pos x="175" y="179"/>
                </a:cxn>
                <a:cxn ang="0">
                  <a:pos x="161" y="200"/>
                </a:cxn>
                <a:cxn ang="0">
                  <a:pos x="150" y="215"/>
                </a:cxn>
                <a:cxn ang="0">
                  <a:pos x="143" y="211"/>
                </a:cxn>
                <a:cxn ang="0">
                  <a:pos x="131" y="184"/>
                </a:cxn>
                <a:cxn ang="0">
                  <a:pos x="118" y="159"/>
                </a:cxn>
                <a:cxn ang="0">
                  <a:pos x="107" y="157"/>
                </a:cxn>
                <a:cxn ang="0">
                  <a:pos x="100" y="186"/>
                </a:cxn>
                <a:cxn ang="0">
                  <a:pos x="107" y="213"/>
                </a:cxn>
                <a:cxn ang="0">
                  <a:pos x="113" y="238"/>
                </a:cxn>
                <a:cxn ang="0">
                  <a:pos x="116" y="265"/>
                </a:cxn>
                <a:cxn ang="0">
                  <a:pos x="118" y="286"/>
                </a:cxn>
                <a:cxn ang="0">
                  <a:pos x="131" y="302"/>
                </a:cxn>
                <a:cxn ang="0">
                  <a:pos x="145" y="308"/>
                </a:cxn>
                <a:cxn ang="0">
                  <a:pos x="156" y="313"/>
                </a:cxn>
                <a:cxn ang="0">
                  <a:pos x="159" y="293"/>
                </a:cxn>
                <a:cxn ang="0">
                  <a:pos x="170" y="265"/>
                </a:cxn>
                <a:cxn ang="0">
                  <a:pos x="181" y="238"/>
                </a:cxn>
                <a:cxn ang="0">
                  <a:pos x="193" y="215"/>
                </a:cxn>
                <a:cxn ang="0">
                  <a:pos x="199" y="202"/>
                </a:cxn>
                <a:cxn ang="0">
                  <a:pos x="204" y="186"/>
                </a:cxn>
                <a:cxn ang="0">
                  <a:pos x="211" y="172"/>
                </a:cxn>
                <a:cxn ang="0">
                  <a:pos x="215" y="154"/>
                </a:cxn>
                <a:cxn ang="0">
                  <a:pos x="222" y="141"/>
                </a:cxn>
                <a:cxn ang="0">
                  <a:pos x="227" y="125"/>
                </a:cxn>
                <a:cxn ang="0">
                  <a:pos x="231" y="107"/>
                </a:cxn>
                <a:cxn ang="0">
                  <a:pos x="238" y="91"/>
                </a:cxn>
                <a:cxn ang="0">
                  <a:pos x="238" y="48"/>
                </a:cxn>
                <a:cxn ang="0">
                  <a:pos x="224" y="18"/>
                </a:cxn>
                <a:cxn ang="0">
                  <a:pos x="195" y="2"/>
                </a:cxn>
                <a:cxn ang="0">
                  <a:pos x="168" y="0"/>
                </a:cxn>
              </a:cxnLst>
              <a:rect l="0" t="0" r="0" b="0"/>
              <a:pathLst>
                <a:path w="21600" h="21600">
                  <a:moveTo>
                    <a:pt x="14811" y="156"/>
                  </a:moveTo>
                  <a:lnTo>
                    <a:pt x="14399" y="312"/>
                  </a:lnTo>
                  <a:lnTo>
                    <a:pt x="13988" y="312"/>
                  </a:lnTo>
                  <a:lnTo>
                    <a:pt x="13371" y="469"/>
                  </a:lnTo>
                  <a:lnTo>
                    <a:pt x="12959" y="469"/>
                  </a:lnTo>
                  <a:lnTo>
                    <a:pt x="12548" y="469"/>
                  </a:lnTo>
                  <a:lnTo>
                    <a:pt x="11931" y="312"/>
                  </a:lnTo>
                  <a:lnTo>
                    <a:pt x="11519" y="469"/>
                  </a:lnTo>
                  <a:lnTo>
                    <a:pt x="11108" y="469"/>
                  </a:lnTo>
                  <a:lnTo>
                    <a:pt x="10696" y="625"/>
                  </a:lnTo>
                  <a:lnTo>
                    <a:pt x="10285" y="625"/>
                  </a:lnTo>
                  <a:lnTo>
                    <a:pt x="9874" y="625"/>
                  </a:lnTo>
                  <a:lnTo>
                    <a:pt x="9462" y="782"/>
                  </a:lnTo>
                  <a:lnTo>
                    <a:pt x="9051" y="625"/>
                  </a:lnTo>
                  <a:lnTo>
                    <a:pt x="8434" y="782"/>
                  </a:lnTo>
                  <a:lnTo>
                    <a:pt x="7816" y="782"/>
                  </a:lnTo>
                  <a:lnTo>
                    <a:pt x="7405" y="939"/>
                  </a:lnTo>
                  <a:lnTo>
                    <a:pt x="7199" y="782"/>
                  </a:lnTo>
                  <a:lnTo>
                    <a:pt x="6582" y="939"/>
                  </a:lnTo>
                  <a:lnTo>
                    <a:pt x="6171" y="939"/>
                  </a:lnTo>
                  <a:lnTo>
                    <a:pt x="5554" y="939"/>
                  </a:lnTo>
                  <a:lnTo>
                    <a:pt x="5142" y="939"/>
                  </a:lnTo>
                  <a:lnTo>
                    <a:pt x="4731" y="1095"/>
                  </a:lnTo>
                  <a:lnTo>
                    <a:pt x="3908" y="1095"/>
                  </a:lnTo>
                  <a:lnTo>
                    <a:pt x="3702" y="1095"/>
                  </a:lnTo>
                  <a:lnTo>
                    <a:pt x="3085" y="1095"/>
                  </a:lnTo>
                  <a:lnTo>
                    <a:pt x="2673" y="1252"/>
                  </a:lnTo>
                  <a:lnTo>
                    <a:pt x="2262" y="1252"/>
                  </a:lnTo>
                  <a:lnTo>
                    <a:pt x="1645" y="1408"/>
                  </a:lnTo>
                  <a:lnTo>
                    <a:pt x="1233" y="1252"/>
                  </a:lnTo>
                  <a:lnTo>
                    <a:pt x="822" y="1408"/>
                  </a:lnTo>
                  <a:lnTo>
                    <a:pt x="616" y="1564"/>
                  </a:lnTo>
                  <a:lnTo>
                    <a:pt x="0" y="1564"/>
                  </a:lnTo>
                  <a:lnTo>
                    <a:pt x="0" y="1564"/>
                  </a:lnTo>
                  <a:lnTo>
                    <a:pt x="205" y="1564"/>
                  </a:lnTo>
                  <a:lnTo>
                    <a:pt x="411" y="1721"/>
                  </a:lnTo>
                  <a:lnTo>
                    <a:pt x="616" y="1721"/>
                  </a:lnTo>
                  <a:lnTo>
                    <a:pt x="1028" y="1721"/>
                  </a:lnTo>
                  <a:lnTo>
                    <a:pt x="1645" y="1721"/>
                  </a:lnTo>
                  <a:lnTo>
                    <a:pt x="2262" y="1721"/>
                  </a:lnTo>
                  <a:lnTo>
                    <a:pt x="2879" y="1878"/>
                  </a:lnTo>
                  <a:lnTo>
                    <a:pt x="3496" y="2034"/>
                  </a:lnTo>
                  <a:lnTo>
                    <a:pt x="3908" y="1878"/>
                  </a:lnTo>
                  <a:lnTo>
                    <a:pt x="4731" y="2034"/>
                  </a:lnTo>
                  <a:lnTo>
                    <a:pt x="5348" y="2034"/>
                  </a:lnTo>
                  <a:lnTo>
                    <a:pt x="5965" y="2034"/>
                  </a:lnTo>
                  <a:lnTo>
                    <a:pt x="6376" y="2191"/>
                  </a:lnTo>
                  <a:lnTo>
                    <a:pt x="7199" y="2034"/>
                  </a:lnTo>
                  <a:lnTo>
                    <a:pt x="7405" y="2034"/>
                  </a:lnTo>
                  <a:lnTo>
                    <a:pt x="7611" y="2034"/>
                  </a:lnTo>
                  <a:lnTo>
                    <a:pt x="7816" y="1878"/>
                  </a:lnTo>
                  <a:lnTo>
                    <a:pt x="8228" y="1721"/>
                  </a:lnTo>
                  <a:lnTo>
                    <a:pt x="8639" y="1721"/>
                  </a:lnTo>
                  <a:lnTo>
                    <a:pt x="9051" y="1721"/>
                  </a:lnTo>
                  <a:lnTo>
                    <a:pt x="9256" y="1721"/>
                  </a:lnTo>
                  <a:lnTo>
                    <a:pt x="9668" y="1564"/>
                  </a:lnTo>
                  <a:lnTo>
                    <a:pt x="10285" y="1564"/>
                  </a:lnTo>
                  <a:lnTo>
                    <a:pt x="10491" y="1408"/>
                  </a:lnTo>
                  <a:lnTo>
                    <a:pt x="10902" y="1408"/>
                  </a:lnTo>
                  <a:lnTo>
                    <a:pt x="11314" y="1408"/>
                  </a:lnTo>
                  <a:lnTo>
                    <a:pt x="11725" y="1252"/>
                  </a:lnTo>
                  <a:lnTo>
                    <a:pt x="12342" y="1408"/>
                  </a:lnTo>
                  <a:lnTo>
                    <a:pt x="12754" y="1252"/>
                  </a:lnTo>
                  <a:lnTo>
                    <a:pt x="13165" y="1252"/>
                  </a:lnTo>
                  <a:lnTo>
                    <a:pt x="13577" y="1252"/>
                  </a:lnTo>
                  <a:lnTo>
                    <a:pt x="13988" y="1252"/>
                  </a:lnTo>
                  <a:lnTo>
                    <a:pt x="14399" y="1252"/>
                  </a:lnTo>
                  <a:lnTo>
                    <a:pt x="14811" y="1252"/>
                  </a:lnTo>
                  <a:lnTo>
                    <a:pt x="15222" y="1408"/>
                  </a:lnTo>
                  <a:lnTo>
                    <a:pt x="15634" y="1408"/>
                  </a:lnTo>
                  <a:lnTo>
                    <a:pt x="16045" y="1564"/>
                  </a:lnTo>
                  <a:lnTo>
                    <a:pt x="16457" y="1564"/>
                  </a:lnTo>
                  <a:lnTo>
                    <a:pt x="16868" y="1564"/>
                  </a:lnTo>
                  <a:lnTo>
                    <a:pt x="17279" y="1878"/>
                  </a:lnTo>
                  <a:lnTo>
                    <a:pt x="17485" y="1878"/>
                  </a:lnTo>
                  <a:lnTo>
                    <a:pt x="17691" y="2034"/>
                  </a:lnTo>
                  <a:lnTo>
                    <a:pt x="17897" y="2347"/>
                  </a:lnTo>
                  <a:lnTo>
                    <a:pt x="18102" y="2504"/>
                  </a:lnTo>
                  <a:lnTo>
                    <a:pt x="18308" y="2660"/>
                  </a:lnTo>
                  <a:lnTo>
                    <a:pt x="18514" y="2817"/>
                  </a:lnTo>
                  <a:lnTo>
                    <a:pt x="18514" y="3130"/>
                  </a:lnTo>
                  <a:lnTo>
                    <a:pt x="18719" y="3443"/>
                  </a:lnTo>
                  <a:lnTo>
                    <a:pt x="18719" y="4069"/>
                  </a:lnTo>
                  <a:lnTo>
                    <a:pt x="18925" y="4382"/>
                  </a:lnTo>
                  <a:lnTo>
                    <a:pt x="18925" y="4695"/>
                  </a:lnTo>
                  <a:lnTo>
                    <a:pt x="18925" y="5165"/>
                  </a:lnTo>
                  <a:lnTo>
                    <a:pt x="18925" y="5634"/>
                  </a:lnTo>
                  <a:lnTo>
                    <a:pt x="18925" y="5947"/>
                  </a:lnTo>
                  <a:lnTo>
                    <a:pt x="18925" y="6417"/>
                  </a:lnTo>
                  <a:lnTo>
                    <a:pt x="18719" y="6886"/>
                  </a:lnTo>
                  <a:lnTo>
                    <a:pt x="18719" y="7199"/>
                  </a:lnTo>
                  <a:lnTo>
                    <a:pt x="18514" y="7669"/>
                  </a:lnTo>
                  <a:lnTo>
                    <a:pt x="18514" y="8138"/>
                  </a:lnTo>
                  <a:lnTo>
                    <a:pt x="18102" y="8608"/>
                  </a:lnTo>
                  <a:lnTo>
                    <a:pt x="17897" y="9078"/>
                  </a:lnTo>
                  <a:lnTo>
                    <a:pt x="17897" y="9391"/>
                  </a:lnTo>
                  <a:lnTo>
                    <a:pt x="17485" y="9704"/>
                  </a:lnTo>
                  <a:lnTo>
                    <a:pt x="17485" y="10017"/>
                  </a:lnTo>
                  <a:lnTo>
                    <a:pt x="17074" y="10486"/>
                  </a:lnTo>
                  <a:lnTo>
                    <a:pt x="16868" y="10800"/>
                  </a:lnTo>
                  <a:lnTo>
                    <a:pt x="16457" y="11112"/>
                  </a:lnTo>
                  <a:lnTo>
                    <a:pt x="16457" y="11582"/>
                  </a:lnTo>
                  <a:lnTo>
                    <a:pt x="16045" y="11895"/>
                  </a:lnTo>
                  <a:lnTo>
                    <a:pt x="15839" y="12364"/>
                  </a:lnTo>
                  <a:lnTo>
                    <a:pt x="15428" y="12678"/>
                  </a:lnTo>
                  <a:lnTo>
                    <a:pt x="15222" y="12991"/>
                  </a:lnTo>
                  <a:lnTo>
                    <a:pt x="14811" y="13304"/>
                  </a:lnTo>
                  <a:lnTo>
                    <a:pt x="14605" y="13773"/>
                  </a:lnTo>
                  <a:lnTo>
                    <a:pt x="14194" y="13930"/>
                  </a:lnTo>
                  <a:lnTo>
                    <a:pt x="13988" y="14243"/>
                  </a:lnTo>
                  <a:lnTo>
                    <a:pt x="13577" y="14556"/>
                  </a:lnTo>
                  <a:lnTo>
                    <a:pt x="13577" y="14869"/>
                  </a:lnTo>
                  <a:lnTo>
                    <a:pt x="13371" y="15026"/>
                  </a:lnTo>
                  <a:lnTo>
                    <a:pt x="13371" y="15026"/>
                  </a:lnTo>
                  <a:lnTo>
                    <a:pt x="13165" y="14869"/>
                  </a:lnTo>
                  <a:lnTo>
                    <a:pt x="12959" y="14556"/>
                  </a:lnTo>
                  <a:lnTo>
                    <a:pt x="12754" y="14243"/>
                  </a:lnTo>
                  <a:lnTo>
                    <a:pt x="12342" y="13930"/>
                  </a:lnTo>
                  <a:lnTo>
                    <a:pt x="12136" y="13304"/>
                  </a:lnTo>
                  <a:lnTo>
                    <a:pt x="11931" y="12678"/>
                  </a:lnTo>
                  <a:lnTo>
                    <a:pt x="11519" y="12208"/>
                  </a:lnTo>
                  <a:lnTo>
                    <a:pt x="11108" y="11582"/>
                  </a:lnTo>
                  <a:lnTo>
                    <a:pt x="11108" y="11269"/>
                  </a:lnTo>
                  <a:lnTo>
                    <a:pt x="10696" y="10956"/>
                  </a:lnTo>
                  <a:lnTo>
                    <a:pt x="10285" y="10643"/>
                  </a:lnTo>
                  <a:lnTo>
                    <a:pt x="10079" y="10643"/>
                  </a:lnTo>
                  <a:lnTo>
                    <a:pt x="9874" y="10643"/>
                  </a:lnTo>
                  <a:lnTo>
                    <a:pt x="9668" y="10800"/>
                  </a:lnTo>
                  <a:lnTo>
                    <a:pt x="9462" y="11112"/>
                  </a:lnTo>
                  <a:lnTo>
                    <a:pt x="9256" y="11739"/>
                  </a:lnTo>
                  <a:lnTo>
                    <a:pt x="9256" y="12364"/>
                  </a:lnTo>
                  <a:lnTo>
                    <a:pt x="9051" y="12834"/>
                  </a:lnTo>
                  <a:lnTo>
                    <a:pt x="9051" y="13460"/>
                  </a:lnTo>
                  <a:lnTo>
                    <a:pt x="9256" y="13773"/>
                  </a:lnTo>
                  <a:lnTo>
                    <a:pt x="9462" y="14243"/>
                  </a:lnTo>
                  <a:lnTo>
                    <a:pt x="9668" y="14712"/>
                  </a:lnTo>
                  <a:lnTo>
                    <a:pt x="9874" y="15182"/>
                  </a:lnTo>
                  <a:lnTo>
                    <a:pt x="10079" y="15495"/>
                  </a:lnTo>
                  <a:lnTo>
                    <a:pt x="10079" y="16121"/>
                  </a:lnTo>
                  <a:lnTo>
                    <a:pt x="10285" y="16434"/>
                  </a:lnTo>
                  <a:lnTo>
                    <a:pt x="10285" y="16747"/>
                  </a:lnTo>
                  <a:lnTo>
                    <a:pt x="10696" y="17217"/>
                  </a:lnTo>
                  <a:lnTo>
                    <a:pt x="10696" y="17686"/>
                  </a:lnTo>
                  <a:lnTo>
                    <a:pt x="10491" y="18313"/>
                  </a:lnTo>
                  <a:lnTo>
                    <a:pt x="10491" y="18782"/>
                  </a:lnTo>
                  <a:lnTo>
                    <a:pt x="10491" y="19095"/>
                  </a:lnTo>
                  <a:lnTo>
                    <a:pt x="10696" y="19408"/>
                  </a:lnTo>
                  <a:lnTo>
                    <a:pt x="10696" y="19721"/>
                  </a:lnTo>
                  <a:lnTo>
                    <a:pt x="11108" y="20034"/>
                  </a:lnTo>
                  <a:lnTo>
                    <a:pt x="11314" y="20347"/>
                  </a:lnTo>
                  <a:lnTo>
                    <a:pt x="11725" y="20660"/>
                  </a:lnTo>
                  <a:lnTo>
                    <a:pt x="11931" y="20817"/>
                  </a:lnTo>
                  <a:lnTo>
                    <a:pt x="12342" y="20973"/>
                  </a:lnTo>
                  <a:lnTo>
                    <a:pt x="12754" y="21130"/>
                  </a:lnTo>
                  <a:lnTo>
                    <a:pt x="12959" y="21286"/>
                  </a:lnTo>
                  <a:lnTo>
                    <a:pt x="13165" y="21286"/>
                  </a:lnTo>
                  <a:lnTo>
                    <a:pt x="13577" y="21600"/>
                  </a:lnTo>
                  <a:lnTo>
                    <a:pt x="13782" y="21443"/>
                  </a:lnTo>
                  <a:lnTo>
                    <a:pt x="13988" y="21443"/>
                  </a:lnTo>
                  <a:lnTo>
                    <a:pt x="14194" y="21600"/>
                  </a:lnTo>
                  <a:lnTo>
                    <a:pt x="14194" y="21443"/>
                  </a:lnTo>
                  <a:lnTo>
                    <a:pt x="14194" y="20973"/>
                  </a:lnTo>
                  <a:lnTo>
                    <a:pt x="14399" y="20504"/>
                  </a:lnTo>
                  <a:lnTo>
                    <a:pt x="14399" y="20191"/>
                  </a:lnTo>
                  <a:lnTo>
                    <a:pt x="14605" y="19878"/>
                  </a:lnTo>
                  <a:lnTo>
                    <a:pt x="14811" y="19408"/>
                  </a:lnTo>
                  <a:lnTo>
                    <a:pt x="15017" y="18782"/>
                  </a:lnTo>
                  <a:lnTo>
                    <a:pt x="15428" y="18313"/>
                  </a:lnTo>
                  <a:lnTo>
                    <a:pt x="15634" y="17686"/>
                  </a:lnTo>
                  <a:lnTo>
                    <a:pt x="16045" y="17373"/>
                  </a:lnTo>
                  <a:lnTo>
                    <a:pt x="16251" y="17060"/>
                  </a:lnTo>
                  <a:lnTo>
                    <a:pt x="16457" y="16434"/>
                  </a:lnTo>
                  <a:lnTo>
                    <a:pt x="16868" y="15965"/>
                  </a:lnTo>
                  <a:lnTo>
                    <a:pt x="17074" y="15651"/>
                  </a:lnTo>
                  <a:lnTo>
                    <a:pt x="17279" y="15339"/>
                  </a:lnTo>
                  <a:lnTo>
                    <a:pt x="17485" y="14869"/>
                  </a:lnTo>
                  <a:lnTo>
                    <a:pt x="17691" y="14712"/>
                  </a:lnTo>
                  <a:lnTo>
                    <a:pt x="17691" y="14399"/>
                  </a:lnTo>
                  <a:lnTo>
                    <a:pt x="17897" y="14243"/>
                  </a:lnTo>
                  <a:lnTo>
                    <a:pt x="18102" y="13930"/>
                  </a:lnTo>
                  <a:lnTo>
                    <a:pt x="18102" y="13617"/>
                  </a:lnTo>
                  <a:lnTo>
                    <a:pt x="18308" y="13304"/>
                  </a:lnTo>
                  <a:lnTo>
                    <a:pt x="18514" y="13147"/>
                  </a:lnTo>
                  <a:lnTo>
                    <a:pt x="18514" y="12834"/>
                  </a:lnTo>
                  <a:lnTo>
                    <a:pt x="18719" y="12521"/>
                  </a:lnTo>
                  <a:lnTo>
                    <a:pt x="18719" y="12364"/>
                  </a:lnTo>
                  <a:lnTo>
                    <a:pt x="18925" y="12208"/>
                  </a:lnTo>
                  <a:lnTo>
                    <a:pt x="19131" y="11895"/>
                  </a:lnTo>
                  <a:lnTo>
                    <a:pt x="19131" y="11582"/>
                  </a:lnTo>
                  <a:lnTo>
                    <a:pt x="19131" y="11269"/>
                  </a:lnTo>
                  <a:lnTo>
                    <a:pt x="19542" y="10956"/>
                  </a:lnTo>
                  <a:lnTo>
                    <a:pt x="19542" y="10643"/>
                  </a:lnTo>
                  <a:lnTo>
                    <a:pt x="19748" y="10330"/>
                  </a:lnTo>
                  <a:lnTo>
                    <a:pt x="19748" y="10017"/>
                  </a:lnTo>
                  <a:lnTo>
                    <a:pt x="19954" y="9860"/>
                  </a:lnTo>
                  <a:lnTo>
                    <a:pt x="20159" y="9704"/>
                  </a:lnTo>
                  <a:lnTo>
                    <a:pt x="20159" y="9547"/>
                  </a:lnTo>
                  <a:lnTo>
                    <a:pt x="20159" y="9234"/>
                  </a:lnTo>
                  <a:lnTo>
                    <a:pt x="20571" y="8921"/>
                  </a:lnTo>
                  <a:lnTo>
                    <a:pt x="20571" y="8608"/>
                  </a:lnTo>
                  <a:lnTo>
                    <a:pt x="20777" y="8295"/>
                  </a:lnTo>
                  <a:lnTo>
                    <a:pt x="20777" y="7982"/>
                  </a:lnTo>
                  <a:lnTo>
                    <a:pt x="20982" y="7669"/>
                  </a:lnTo>
                  <a:lnTo>
                    <a:pt x="20982" y="7356"/>
                  </a:lnTo>
                  <a:lnTo>
                    <a:pt x="20982" y="7199"/>
                  </a:lnTo>
                  <a:lnTo>
                    <a:pt x="21188" y="6886"/>
                  </a:lnTo>
                  <a:lnTo>
                    <a:pt x="21394" y="6573"/>
                  </a:lnTo>
                  <a:lnTo>
                    <a:pt x="21600" y="6260"/>
                  </a:lnTo>
                  <a:lnTo>
                    <a:pt x="21600" y="5947"/>
                  </a:lnTo>
                  <a:lnTo>
                    <a:pt x="21600" y="4851"/>
                  </a:lnTo>
                  <a:lnTo>
                    <a:pt x="21600" y="4226"/>
                  </a:lnTo>
                  <a:lnTo>
                    <a:pt x="21600" y="3286"/>
                  </a:lnTo>
                  <a:lnTo>
                    <a:pt x="21394" y="2504"/>
                  </a:lnTo>
                  <a:lnTo>
                    <a:pt x="20982" y="2034"/>
                  </a:lnTo>
                  <a:lnTo>
                    <a:pt x="20777" y="1564"/>
                  </a:lnTo>
                  <a:lnTo>
                    <a:pt x="20365" y="1252"/>
                  </a:lnTo>
                  <a:lnTo>
                    <a:pt x="19748" y="782"/>
                  </a:lnTo>
                  <a:lnTo>
                    <a:pt x="19131" y="469"/>
                  </a:lnTo>
                  <a:lnTo>
                    <a:pt x="18514" y="312"/>
                  </a:lnTo>
                  <a:lnTo>
                    <a:pt x="17691" y="156"/>
                  </a:lnTo>
                  <a:lnTo>
                    <a:pt x="17279" y="156"/>
                  </a:lnTo>
                  <a:lnTo>
                    <a:pt x="16457" y="0"/>
                  </a:lnTo>
                  <a:lnTo>
                    <a:pt x="15839" y="0"/>
                  </a:lnTo>
                  <a:lnTo>
                    <a:pt x="15222" y="0"/>
                  </a:lnTo>
                  <a:lnTo>
                    <a:pt x="14811" y="156"/>
                  </a:lnTo>
                </a:path>
              </a:pathLst>
            </a:custGeom>
            <a:solidFill>
              <a:schemeClr val="folHlink">
                <a:alpha val="100000"/>
              </a:schemeClr>
            </a:solidFill>
            <a:ln w="9525">
              <a:noFill/>
            </a:ln>
          </p:spPr>
          <p:txBody>
            <a:bodyPr/>
            <a:lstStyle/>
            <a:p>
              <a:endParaRPr lang="en-US"/>
            </a:p>
          </p:txBody>
        </p:sp>
        <p:sp>
          <p:nvSpPr>
            <p:cNvPr id="1036" name="未知"/>
            <p:cNvSpPr>
              <a:spLocks noChangeAspect="1"/>
            </p:cNvSpPr>
            <p:nvPr/>
          </p:nvSpPr>
          <p:spPr>
            <a:xfrm>
              <a:off x="469" y="299"/>
              <a:ext cx="112" cy="52"/>
            </a:xfrm>
            <a:custGeom>
              <a:avLst/>
              <a:gdLst/>
              <a:ahLst/>
              <a:cxnLst>
                <a:cxn ang="0">
                  <a:pos x="112" y="2"/>
                </a:cxn>
                <a:cxn ang="0">
                  <a:pos x="107" y="0"/>
                </a:cxn>
                <a:cxn ang="0">
                  <a:pos x="105" y="2"/>
                </a:cxn>
                <a:cxn ang="0">
                  <a:pos x="101" y="2"/>
                </a:cxn>
                <a:cxn ang="0">
                  <a:pos x="98" y="5"/>
                </a:cxn>
                <a:cxn ang="0">
                  <a:pos x="94" y="2"/>
                </a:cxn>
                <a:cxn ang="0">
                  <a:pos x="89" y="5"/>
                </a:cxn>
                <a:cxn ang="0">
                  <a:pos x="87" y="2"/>
                </a:cxn>
                <a:cxn ang="0">
                  <a:pos x="80" y="5"/>
                </a:cxn>
                <a:cxn ang="0">
                  <a:pos x="75" y="2"/>
                </a:cxn>
                <a:cxn ang="0">
                  <a:pos x="69" y="5"/>
                </a:cxn>
                <a:cxn ang="0">
                  <a:pos x="64" y="5"/>
                </a:cxn>
                <a:cxn ang="0">
                  <a:pos x="57" y="5"/>
                </a:cxn>
                <a:cxn ang="0">
                  <a:pos x="53" y="2"/>
                </a:cxn>
                <a:cxn ang="0">
                  <a:pos x="50" y="5"/>
                </a:cxn>
                <a:cxn ang="0">
                  <a:pos x="46" y="5"/>
                </a:cxn>
                <a:cxn ang="0">
                  <a:pos x="41" y="5"/>
                </a:cxn>
                <a:cxn ang="0">
                  <a:pos x="37" y="7"/>
                </a:cxn>
                <a:cxn ang="0">
                  <a:pos x="32" y="7"/>
                </a:cxn>
                <a:cxn ang="0">
                  <a:pos x="27" y="7"/>
                </a:cxn>
                <a:cxn ang="0">
                  <a:pos x="23" y="7"/>
                </a:cxn>
                <a:cxn ang="0">
                  <a:pos x="18" y="9"/>
                </a:cxn>
                <a:cxn ang="0">
                  <a:pos x="14" y="11"/>
                </a:cxn>
                <a:cxn ang="0">
                  <a:pos x="11" y="14"/>
                </a:cxn>
                <a:cxn ang="0">
                  <a:pos x="9" y="11"/>
                </a:cxn>
                <a:cxn ang="0">
                  <a:pos x="7" y="14"/>
                </a:cxn>
                <a:cxn ang="0">
                  <a:pos x="7" y="18"/>
                </a:cxn>
                <a:cxn ang="0">
                  <a:pos x="2" y="20"/>
                </a:cxn>
                <a:cxn ang="0">
                  <a:pos x="2" y="23"/>
                </a:cxn>
                <a:cxn ang="0">
                  <a:pos x="2" y="25"/>
                </a:cxn>
                <a:cxn ang="0">
                  <a:pos x="0" y="29"/>
                </a:cxn>
                <a:cxn ang="0">
                  <a:pos x="0" y="32"/>
                </a:cxn>
                <a:cxn ang="0">
                  <a:pos x="2" y="36"/>
                </a:cxn>
                <a:cxn ang="0">
                  <a:pos x="5" y="43"/>
                </a:cxn>
                <a:cxn ang="0">
                  <a:pos x="9" y="50"/>
                </a:cxn>
                <a:cxn ang="0">
                  <a:pos x="16" y="50"/>
                </a:cxn>
                <a:cxn ang="0">
                  <a:pos x="23" y="52"/>
                </a:cxn>
                <a:cxn ang="0">
                  <a:pos x="34" y="50"/>
                </a:cxn>
                <a:cxn ang="0">
                  <a:pos x="41" y="47"/>
                </a:cxn>
                <a:cxn ang="0">
                  <a:pos x="53" y="43"/>
                </a:cxn>
                <a:cxn ang="0">
                  <a:pos x="59" y="34"/>
                </a:cxn>
                <a:cxn ang="0">
                  <a:pos x="71" y="27"/>
                </a:cxn>
                <a:cxn ang="0">
                  <a:pos x="82" y="23"/>
                </a:cxn>
                <a:cxn ang="0">
                  <a:pos x="87" y="20"/>
                </a:cxn>
                <a:cxn ang="0">
                  <a:pos x="96" y="11"/>
                </a:cxn>
                <a:cxn ang="0">
                  <a:pos x="103" y="9"/>
                </a:cxn>
                <a:cxn ang="0">
                  <a:pos x="107" y="2"/>
                </a:cxn>
                <a:cxn ang="0">
                  <a:pos x="110" y="2"/>
                </a:cxn>
                <a:cxn ang="0">
                  <a:pos x="112" y="2"/>
                </a:cxn>
              </a:cxnLst>
              <a:rect l="0" t="0" r="0" b="0"/>
              <a:pathLst>
                <a:path w="21600" h="21600">
                  <a:moveTo>
                    <a:pt x="21600" y="939"/>
                  </a:moveTo>
                  <a:lnTo>
                    <a:pt x="20718" y="0"/>
                  </a:lnTo>
                  <a:lnTo>
                    <a:pt x="20277" y="939"/>
                  </a:lnTo>
                  <a:lnTo>
                    <a:pt x="19395" y="939"/>
                  </a:lnTo>
                  <a:lnTo>
                    <a:pt x="18955" y="1878"/>
                  </a:lnTo>
                  <a:lnTo>
                    <a:pt x="18073" y="939"/>
                  </a:lnTo>
                  <a:lnTo>
                    <a:pt x="17191" y="1878"/>
                  </a:lnTo>
                  <a:lnTo>
                    <a:pt x="16750" y="939"/>
                  </a:lnTo>
                  <a:lnTo>
                    <a:pt x="15428" y="1878"/>
                  </a:lnTo>
                  <a:lnTo>
                    <a:pt x="14546" y="939"/>
                  </a:lnTo>
                  <a:lnTo>
                    <a:pt x="13224" y="1878"/>
                  </a:lnTo>
                  <a:lnTo>
                    <a:pt x="12342" y="1878"/>
                  </a:lnTo>
                  <a:lnTo>
                    <a:pt x="11020" y="1878"/>
                  </a:lnTo>
                  <a:lnTo>
                    <a:pt x="10138" y="939"/>
                  </a:lnTo>
                  <a:lnTo>
                    <a:pt x="9697" y="1878"/>
                  </a:lnTo>
                  <a:lnTo>
                    <a:pt x="8816" y="1878"/>
                  </a:lnTo>
                  <a:lnTo>
                    <a:pt x="7934" y="1878"/>
                  </a:lnTo>
                  <a:lnTo>
                    <a:pt x="7052" y="2817"/>
                  </a:lnTo>
                  <a:lnTo>
                    <a:pt x="6171" y="2817"/>
                  </a:lnTo>
                  <a:lnTo>
                    <a:pt x="5289" y="2817"/>
                  </a:lnTo>
                  <a:lnTo>
                    <a:pt x="4407" y="2817"/>
                  </a:lnTo>
                  <a:lnTo>
                    <a:pt x="3526" y="3756"/>
                  </a:lnTo>
                  <a:lnTo>
                    <a:pt x="2644" y="4695"/>
                  </a:lnTo>
                  <a:lnTo>
                    <a:pt x="2203" y="5634"/>
                  </a:lnTo>
                  <a:lnTo>
                    <a:pt x="1762" y="4695"/>
                  </a:lnTo>
                  <a:lnTo>
                    <a:pt x="1322" y="5634"/>
                  </a:lnTo>
                  <a:lnTo>
                    <a:pt x="1322" y="7513"/>
                  </a:lnTo>
                  <a:lnTo>
                    <a:pt x="440" y="8452"/>
                  </a:lnTo>
                  <a:lnTo>
                    <a:pt x="440" y="9391"/>
                  </a:lnTo>
                  <a:lnTo>
                    <a:pt x="440" y="10330"/>
                  </a:lnTo>
                  <a:lnTo>
                    <a:pt x="0" y="12208"/>
                  </a:lnTo>
                  <a:lnTo>
                    <a:pt x="0" y="13147"/>
                  </a:lnTo>
                  <a:lnTo>
                    <a:pt x="440" y="15026"/>
                  </a:lnTo>
                  <a:lnTo>
                    <a:pt x="881" y="17843"/>
                  </a:lnTo>
                  <a:lnTo>
                    <a:pt x="1762" y="20660"/>
                  </a:lnTo>
                  <a:lnTo>
                    <a:pt x="3085" y="20660"/>
                  </a:lnTo>
                  <a:lnTo>
                    <a:pt x="4407" y="21600"/>
                  </a:lnTo>
                  <a:lnTo>
                    <a:pt x="6612" y="20660"/>
                  </a:lnTo>
                  <a:lnTo>
                    <a:pt x="7934" y="19721"/>
                  </a:lnTo>
                  <a:lnTo>
                    <a:pt x="10138" y="17843"/>
                  </a:lnTo>
                  <a:lnTo>
                    <a:pt x="11461" y="14086"/>
                  </a:lnTo>
                  <a:lnTo>
                    <a:pt x="13665" y="11269"/>
                  </a:lnTo>
                  <a:lnTo>
                    <a:pt x="15869" y="9391"/>
                  </a:lnTo>
                  <a:lnTo>
                    <a:pt x="16750" y="8452"/>
                  </a:lnTo>
                  <a:lnTo>
                    <a:pt x="18514" y="4695"/>
                  </a:lnTo>
                  <a:lnTo>
                    <a:pt x="19836" y="3756"/>
                  </a:lnTo>
                  <a:lnTo>
                    <a:pt x="20718" y="939"/>
                  </a:lnTo>
                  <a:lnTo>
                    <a:pt x="21159" y="939"/>
                  </a:lnTo>
                  <a:lnTo>
                    <a:pt x="21600" y="939"/>
                  </a:lnTo>
                </a:path>
              </a:pathLst>
            </a:custGeom>
            <a:solidFill>
              <a:schemeClr val="folHlink">
                <a:alpha val="100000"/>
              </a:schemeClr>
            </a:solidFill>
            <a:ln w="9525">
              <a:noFill/>
            </a:ln>
          </p:spPr>
          <p:txBody>
            <a:bodyPr/>
            <a:lstStyle/>
            <a:p>
              <a:endParaRPr lang="en-US"/>
            </a:p>
          </p:txBody>
        </p:sp>
        <p:sp>
          <p:nvSpPr>
            <p:cNvPr id="1037" name="未知"/>
            <p:cNvSpPr>
              <a:spLocks noChangeAspect="1"/>
            </p:cNvSpPr>
            <p:nvPr/>
          </p:nvSpPr>
          <p:spPr>
            <a:xfrm>
              <a:off x="506" y="200"/>
              <a:ext cx="109" cy="63"/>
            </a:xfrm>
            <a:custGeom>
              <a:avLst/>
              <a:gdLst/>
              <a:ahLst/>
              <a:cxnLst>
                <a:cxn ang="0">
                  <a:pos x="82" y="25"/>
                </a:cxn>
                <a:cxn ang="0">
                  <a:pos x="82" y="22"/>
                </a:cxn>
                <a:cxn ang="0">
                  <a:pos x="77" y="22"/>
                </a:cxn>
                <a:cxn ang="0">
                  <a:pos x="66" y="22"/>
                </a:cxn>
                <a:cxn ang="0">
                  <a:pos x="55" y="20"/>
                </a:cxn>
                <a:cxn ang="0">
                  <a:pos x="48" y="18"/>
                </a:cxn>
                <a:cxn ang="0">
                  <a:pos x="36" y="16"/>
                </a:cxn>
                <a:cxn ang="0">
                  <a:pos x="27" y="11"/>
                </a:cxn>
                <a:cxn ang="0">
                  <a:pos x="16" y="7"/>
                </a:cxn>
                <a:cxn ang="0">
                  <a:pos x="7" y="2"/>
                </a:cxn>
                <a:cxn ang="0">
                  <a:pos x="0" y="0"/>
                </a:cxn>
                <a:cxn ang="0">
                  <a:pos x="0" y="2"/>
                </a:cxn>
                <a:cxn ang="0">
                  <a:pos x="2" y="11"/>
                </a:cxn>
                <a:cxn ang="0">
                  <a:pos x="9" y="20"/>
                </a:cxn>
                <a:cxn ang="0">
                  <a:pos x="14" y="32"/>
                </a:cxn>
                <a:cxn ang="0">
                  <a:pos x="20" y="38"/>
                </a:cxn>
                <a:cxn ang="0">
                  <a:pos x="27" y="45"/>
                </a:cxn>
                <a:cxn ang="0">
                  <a:pos x="36" y="52"/>
                </a:cxn>
                <a:cxn ang="0">
                  <a:pos x="41" y="52"/>
                </a:cxn>
                <a:cxn ang="0">
                  <a:pos x="48" y="54"/>
                </a:cxn>
                <a:cxn ang="0">
                  <a:pos x="55" y="56"/>
                </a:cxn>
                <a:cxn ang="0">
                  <a:pos x="59" y="61"/>
                </a:cxn>
                <a:cxn ang="0">
                  <a:pos x="68" y="61"/>
                </a:cxn>
                <a:cxn ang="0">
                  <a:pos x="75" y="63"/>
                </a:cxn>
                <a:cxn ang="0">
                  <a:pos x="82" y="63"/>
                </a:cxn>
                <a:cxn ang="0">
                  <a:pos x="89" y="61"/>
                </a:cxn>
                <a:cxn ang="0">
                  <a:pos x="98" y="58"/>
                </a:cxn>
                <a:cxn ang="0">
                  <a:pos x="104" y="56"/>
                </a:cxn>
                <a:cxn ang="0">
                  <a:pos x="109" y="52"/>
                </a:cxn>
                <a:cxn ang="0">
                  <a:pos x="109" y="49"/>
                </a:cxn>
                <a:cxn ang="0">
                  <a:pos x="107" y="45"/>
                </a:cxn>
                <a:cxn ang="0">
                  <a:pos x="104" y="38"/>
                </a:cxn>
                <a:cxn ang="0">
                  <a:pos x="95" y="36"/>
                </a:cxn>
                <a:cxn ang="0">
                  <a:pos x="89" y="29"/>
                </a:cxn>
              </a:cxnLst>
              <a:rect l="0" t="0" r="0" b="0"/>
              <a:pathLst>
                <a:path w="21600" h="21600">
                  <a:moveTo>
                    <a:pt x="16649" y="8485"/>
                  </a:moveTo>
                  <a:lnTo>
                    <a:pt x="16200" y="8485"/>
                  </a:lnTo>
                  <a:lnTo>
                    <a:pt x="16200" y="7714"/>
                  </a:lnTo>
                  <a:lnTo>
                    <a:pt x="16200" y="7714"/>
                  </a:lnTo>
                  <a:lnTo>
                    <a:pt x="16200" y="6942"/>
                  </a:lnTo>
                  <a:lnTo>
                    <a:pt x="15299" y="7714"/>
                  </a:lnTo>
                  <a:lnTo>
                    <a:pt x="13949" y="7714"/>
                  </a:lnTo>
                  <a:lnTo>
                    <a:pt x="13049" y="7714"/>
                  </a:lnTo>
                  <a:lnTo>
                    <a:pt x="12150" y="6942"/>
                  </a:lnTo>
                  <a:lnTo>
                    <a:pt x="10800" y="6942"/>
                  </a:lnTo>
                  <a:lnTo>
                    <a:pt x="10349" y="6171"/>
                  </a:lnTo>
                  <a:lnTo>
                    <a:pt x="9450" y="6171"/>
                  </a:lnTo>
                  <a:lnTo>
                    <a:pt x="8549" y="5400"/>
                  </a:lnTo>
                  <a:lnTo>
                    <a:pt x="7199" y="5400"/>
                  </a:lnTo>
                  <a:lnTo>
                    <a:pt x="6299" y="3856"/>
                  </a:lnTo>
                  <a:lnTo>
                    <a:pt x="5400" y="3856"/>
                  </a:lnTo>
                  <a:lnTo>
                    <a:pt x="4050" y="2314"/>
                  </a:lnTo>
                  <a:lnTo>
                    <a:pt x="3149" y="2314"/>
                  </a:lnTo>
                  <a:lnTo>
                    <a:pt x="2249" y="771"/>
                  </a:lnTo>
                  <a:lnTo>
                    <a:pt x="1350" y="771"/>
                  </a:lnTo>
                  <a:lnTo>
                    <a:pt x="0" y="0"/>
                  </a:lnTo>
                  <a:lnTo>
                    <a:pt x="0" y="0"/>
                  </a:lnTo>
                  <a:lnTo>
                    <a:pt x="0" y="0"/>
                  </a:lnTo>
                  <a:lnTo>
                    <a:pt x="0" y="771"/>
                  </a:lnTo>
                  <a:lnTo>
                    <a:pt x="449" y="2314"/>
                  </a:lnTo>
                  <a:lnTo>
                    <a:pt x="449" y="3856"/>
                  </a:lnTo>
                  <a:lnTo>
                    <a:pt x="899" y="5400"/>
                  </a:lnTo>
                  <a:lnTo>
                    <a:pt x="1799" y="6942"/>
                  </a:lnTo>
                  <a:lnTo>
                    <a:pt x="1799" y="8485"/>
                  </a:lnTo>
                  <a:lnTo>
                    <a:pt x="2700" y="10800"/>
                  </a:lnTo>
                  <a:lnTo>
                    <a:pt x="3149" y="11571"/>
                  </a:lnTo>
                  <a:lnTo>
                    <a:pt x="4050" y="13114"/>
                  </a:lnTo>
                  <a:lnTo>
                    <a:pt x="4949" y="14656"/>
                  </a:lnTo>
                  <a:lnTo>
                    <a:pt x="5400" y="15428"/>
                  </a:lnTo>
                  <a:lnTo>
                    <a:pt x="6299" y="16971"/>
                  </a:lnTo>
                  <a:lnTo>
                    <a:pt x="7199" y="17742"/>
                  </a:lnTo>
                  <a:lnTo>
                    <a:pt x="7649" y="17742"/>
                  </a:lnTo>
                  <a:lnTo>
                    <a:pt x="8100" y="17742"/>
                  </a:lnTo>
                  <a:lnTo>
                    <a:pt x="8999" y="18514"/>
                  </a:lnTo>
                  <a:lnTo>
                    <a:pt x="9450" y="18514"/>
                  </a:lnTo>
                  <a:lnTo>
                    <a:pt x="10349" y="19285"/>
                  </a:lnTo>
                  <a:lnTo>
                    <a:pt x="10800" y="19285"/>
                  </a:lnTo>
                  <a:lnTo>
                    <a:pt x="11699" y="19285"/>
                  </a:lnTo>
                  <a:lnTo>
                    <a:pt x="11699" y="20828"/>
                  </a:lnTo>
                  <a:lnTo>
                    <a:pt x="12599" y="20828"/>
                  </a:lnTo>
                  <a:lnTo>
                    <a:pt x="13500" y="20828"/>
                  </a:lnTo>
                  <a:lnTo>
                    <a:pt x="13949" y="21600"/>
                  </a:lnTo>
                  <a:lnTo>
                    <a:pt x="14850" y="21600"/>
                  </a:lnTo>
                  <a:lnTo>
                    <a:pt x="15299" y="20828"/>
                  </a:lnTo>
                  <a:lnTo>
                    <a:pt x="16200" y="21600"/>
                  </a:lnTo>
                  <a:lnTo>
                    <a:pt x="16649" y="21600"/>
                  </a:lnTo>
                  <a:lnTo>
                    <a:pt x="17550" y="20828"/>
                  </a:lnTo>
                  <a:lnTo>
                    <a:pt x="18449" y="20828"/>
                  </a:lnTo>
                  <a:lnTo>
                    <a:pt x="19349" y="20056"/>
                  </a:lnTo>
                  <a:lnTo>
                    <a:pt x="20250" y="19285"/>
                  </a:lnTo>
                  <a:lnTo>
                    <a:pt x="20699" y="19285"/>
                  </a:lnTo>
                  <a:lnTo>
                    <a:pt x="21149" y="18514"/>
                  </a:lnTo>
                  <a:lnTo>
                    <a:pt x="21600" y="17742"/>
                  </a:lnTo>
                  <a:lnTo>
                    <a:pt x="21600" y="17742"/>
                  </a:lnTo>
                  <a:lnTo>
                    <a:pt x="21600" y="16971"/>
                  </a:lnTo>
                  <a:lnTo>
                    <a:pt x="21600" y="16200"/>
                  </a:lnTo>
                  <a:lnTo>
                    <a:pt x="21149" y="15428"/>
                  </a:lnTo>
                  <a:lnTo>
                    <a:pt x="20699" y="14656"/>
                  </a:lnTo>
                  <a:lnTo>
                    <a:pt x="20699" y="13114"/>
                  </a:lnTo>
                  <a:lnTo>
                    <a:pt x="19799" y="12342"/>
                  </a:lnTo>
                  <a:lnTo>
                    <a:pt x="18900" y="12342"/>
                  </a:lnTo>
                  <a:lnTo>
                    <a:pt x="17999" y="10800"/>
                  </a:lnTo>
                  <a:lnTo>
                    <a:pt x="17550" y="10028"/>
                  </a:lnTo>
                  <a:lnTo>
                    <a:pt x="16649" y="8485"/>
                  </a:lnTo>
                </a:path>
              </a:pathLst>
            </a:custGeom>
            <a:solidFill>
              <a:schemeClr val="folHlink">
                <a:alpha val="100000"/>
              </a:schemeClr>
            </a:solidFill>
            <a:ln w="9525">
              <a:noFill/>
            </a:ln>
          </p:spPr>
          <p:txBody>
            <a:bodyPr/>
            <a:lstStyle/>
            <a:p>
              <a:endParaRPr lang="en-US"/>
            </a:p>
          </p:txBody>
        </p:sp>
        <p:sp>
          <p:nvSpPr>
            <p:cNvPr id="1038" name="未知"/>
            <p:cNvSpPr>
              <a:spLocks noChangeAspect="1"/>
            </p:cNvSpPr>
            <p:nvPr/>
          </p:nvSpPr>
          <p:spPr>
            <a:xfrm>
              <a:off x="358" y="2"/>
              <a:ext cx="118" cy="168"/>
            </a:xfrm>
            <a:custGeom>
              <a:avLst/>
              <a:gdLst/>
              <a:ahLst/>
              <a:cxnLst>
                <a:cxn ang="0">
                  <a:pos x="116" y="82"/>
                </a:cxn>
                <a:cxn ang="0">
                  <a:pos x="109" y="50"/>
                </a:cxn>
                <a:cxn ang="0">
                  <a:pos x="98" y="23"/>
                </a:cxn>
                <a:cxn ang="0">
                  <a:pos x="75" y="9"/>
                </a:cxn>
                <a:cxn ang="0">
                  <a:pos x="52" y="2"/>
                </a:cxn>
                <a:cxn ang="0">
                  <a:pos x="39" y="0"/>
                </a:cxn>
                <a:cxn ang="0">
                  <a:pos x="32" y="7"/>
                </a:cxn>
                <a:cxn ang="0">
                  <a:pos x="25" y="14"/>
                </a:cxn>
                <a:cxn ang="0">
                  <a:pos x="16" y="20"/>
                </a:cxn>
                <a:cxn ang="0">
                  <a:pos x="7" y="27"/>
                </a:cxn>
                <a:cxn ang="0">
                  <a:pos x="0" y="30"/>
                </a:cxn>
                <a:cxn ang="0">
                  <a:pos x="0" y="34"/>
                </a:cxn>
                <a:cxn ang="0">
                  <a:pos x="7" y="36"/>
                </a:cxn>
                <a:cxn ang="0">
                  <a:pos x="18" y="41"/>
                </a:cxn>
                <a:cxn ang="0">
                  <a:pos x="30" y="45"/>
                </a:cxn>
                <a:cxn ang="0">
                  <a:pos x="41" y="45"/>
                </a:cxn>
                <a:cxn ang="0">
                  <a:pos x="48" y="45"/>
                </a:cxn>
                <a:cxn ang="0">
                  <a:pos x="52" y="45"/>
                </a:cxn>
                <a:cxn ang="0">
                  <a:pos x="59" y="48"/>
                </a:cxn>
                <a:cxn ang="0">
                  <a:pos x="68" y="52"/>
                </a:cxn>
                <a:cxn ang="0">
                  <a:pos x="73" y="59"/>
                </a:cxn>
                <a:cxn ang="0">
                  <a:pos x="77" y="70"/>
                </a:cxn>
                <a:cxn ang="0">
                  <a:pos x="79" y="75"/>
                </a:cxn>
                <a:cxn ang="0">
                  <a:pos x="77" y="84"/>
                </a:cxn>
                <a:cxn ang="0">
                  <a:pos x="77" y="89"/>
                </a:cxn>
                <a:cxn ang="0">
                  <a:pos x="77" y="93"/>
                </a:cxn>
                <a:cxn ang="0">
                  <a:pos x="77" y="98"/>
                </a:cxn>
                <a:cxn ang="0">
                  <a:pos x="77" y="114"/>
                </a:cxn>
                <a:cxn ang="0">
                  <a:pos x="70" y="127"/>
                </a:cxn>
                <a:cxn ang="0">
                  <a:pos x="61" y="134"/>
                </a:cxn>
                <a:cxn ang="0">
                  <a:pos x="52" y="138"/>
                </a:cxn>
                <a:cxn ang="0">
                  <a:pos x="45" y="143"/>
                </a:cxn>
                <a:cxn ang="0">
                  <a:pos x="41" y="145"/>
                </a:cxn>
                <a:cxn ang="0">
                  <a:pos x="36" y="141"/>
                </a:cxn>
                <a:cxn ang="0">
                  <a:pos x="34" y="134"/>
                </a:cxn>
                <a:cxn ang="0">
                  <a:pos x="27" y="127"/>
                </a:cxn>
                <a:cxn ang="0">
                  <a:pos x="23" y="116"/>
                </a:cxn>
                <a:cxn ang="0">
                  <a:pos x="18" y="116"/>
                </a:cxn>
                <a:cxn ang="0">
                  <a:pos x="18" y="120"/>
                </a:cxn>
                <a:cxn ang="0">
                  <a:pos x="16" y="127"/>
                </a:cxn>
                <a:cxn ang="0">
                  <a:pos x="27" y="152"/>
                </a:cxn>
                <a:cxn ang="0">
                  <a:pos x="48" y="168"/>
                </a:cxn>
                <a:cxn ang="0">
                  <a:pos x="66" y="166"/>
                </a:cxn>
                <a:cxn ang="0">
                  <a:pos x="91" y="148"/>
                </a:cxn>
                <a:cxn ang="0">
                  <a:pos x="107" y="123"/>
                </a:cxn>
              </a:cxnLst>
              <a:rect l="0" t="0" r="0" b="0"/>
              <a:pathLst>
                <a:path w="21600" h="21600">
                  <a:moveTo>
                    <a:pt x="21184" y="13718"/>
                  </a:moveTo>
                  <a:lnTo>
                    <a:pt x="21184" y="12259"/>
                  </a:lnTo>
                  <a:lnTo>
                    <a:pt x="21184" y="10507"/>
                  </a:lnTo>
                  <a:lnTo>
                    <a:pt x="21600" y="8756"/>
                  </a:lnTo>
                  <a:lnTo>
                    <a:pt x="20769" y="7589"/>
                  </a:lnTo>
                  <a:lnTo>
                    <a:pt x="19938" y="6421"/>
                  </a:lnTo>
                  <a:lnTo>
                    <a:pt x="19107" y="4961"/>
                  </a:lnTo>
                  <a:lnTo>
                    <a:pt x="18276" y="3794"/>
                  </a:lnTo>
                  <a:lnTo>
                    <a:pt x="17861" y="2918"/>
                  </a:lnTo>
                  <a:lnTo>
                    <a:pt x="16200" y="2043"/>
                  </a:lnTo>
                  <a:lnTo>
                    <a:pt x="15369" y="1459"/>
                  </a:lnTo>
                  <a:lnTo>
                    <a:pt x="13707" y="1167"/>
                  </a:lnTo>
                  <a:lnTo>
                    <a:pt x="12461" y="583"/>
                  </a:lnTo>
                  <a:lnTo>
                    <a:pt x="11215" y="583"/>
                  </a:lnTo>
                  <a:lnTo>
                    <a:pt x="9553" y="291"/>
                  </a:lnTo>
                  <a:lnTo>
                    <a:pt x="8722" y="0"/>
                  </a:lnTo>
                  <a:lnTo>
                    <a:pt x="7476" y="291"/>
                  </a:lnTo>
                  <a:lnTo>
                    <a:pt x="7061" y="0"/>
                  </a:lnTo>
                  <a:lnTo>
                    <a:pt x="6645" y="291"/>
                  </a:lnTo>
                  <a:lnTo>
                    <a:pt x="6230" y="583"/>
                  </a:lnTo>
                  <a:lnTo>
                    <a:pt x="5815" y="875"/>
                  </a:lnTo>
                  <a:lnTo>
                    <a:pt x="4984" y="1167"/>
                  </a:lnTo>
                  <a:lnTo>
                    <a:pt x="4569" y="1459"/>
                  </a:lnTo>
                  <a:lnTo>
                    <a:pt x="4569" y="1751"/>
                  </a:lnTo>
                  <a:lnTo>
                    <a:pt x="4153" y="2043"/>
                  </a:lnTo>
                  <a:lnTo>
                    <a:pt x="3322" y="2626"/>
                  </a:lnTo>
                  <a:lnTo>
                    <a:pt x="2907" y="2626"/>
                  </a:lnTo>
                  <a:lnTo>
                    <a:pt x="2492" y="2918"/>
                  </a:lnTo>
                  <a:lnTo>
                    <a:pt x="2076" y="3210"/>
                  </a:lnTo>
                  <a:lnTo>
                    <a:pt x="1245" y="3502"/>
                  </a:lnTo>
                  <a:lnTo>
                    <a:pt x="830" y="3794"/>
                  </a:lnTo>
                  <a:lnTo>
                    <a:pt x="415" y="3794"/>
                  </a:lnTo>
                  <a:lnTo>
                    <a:pt x="0" y="3794"/>
                  </a:lnTo>
                  <a:lnTo>
                    <a:pt x="0" y="4086"/>
                  </a:lnTo>
                  <a:lnTo>
                    <a:pt x="0" y="4378"/>
                  </a:lnTo>
                  <a:lnTo>
                    <a:pt x="0" y="4378"/>
                  </a:lnTo>
                  <a:lnTo>
                    <a:pt x="415" y="4378"/>
                  </a:lnTo>
                  <a:lnTo>
                    <a:pt x="830" y="4378"/>
                  </a:lnTo>
                  <a:lnTo>
                    <a:pt x="1245" y="4669"/>
                  </a:lnTo>
                  <a:lnTo>
                    <a:pt x="1661" y="4961"/>
                  </a:lnTo>
                  <a:lnTo>
                    <a:pt x="2492" y="4961"/>
                  </a:lnTo>
                  <a:lnTo>
                    <a:pt x="3322" y="5253"/>
                  </a:lnTo>
                  <a:lnTo>
                    <a:pt x="3738" y="5545"/>
                  </a:lnTo>
                  <a:lnTo>
                    <a:pt x="4569" y="5837"/>
                  </a:lnTo>
                  <a:lnTo>
                    <a:pt x="5400" y="5837"/>
                  </a:lnTo>
                  <a:lnTo>
                    <a:pt x="6230" y="5837"/>
                  </a:lnTo>
                  <a:lnTo>
                    <a:pt x="7061" y="6129"/>
                  </a:lnTo>
                  <a:lnTo>
                    <a:pt x="7476" y="5837"/>
                  </a:lnTo>
                  <a:lnTo>
                    <a:pt x="8307" y="5837"/>
                  </a:lnTo>
                  <a:lnTo>
                    <a:pt x="8307" y="5545"/>
                  </a:lnTo>
                  <a:lnTo>
                    <a:pt x="8722" y="5837"/>
                  </a:lnTo>
                  <a:lnTo>
                    <a:pt x="9138" y="5837"/>
                  </a:lnTo>
                  <a:lnTo>
                    <a:pt x="9553" y="5837"/>
                  </a:lnTo>
                  <a:lnTo>
                    <a:pt x="9553" y="5837"/>
                  </a:lnTo>
                  <a:lnTo>
                    <a:pt x="9969" y="5837"/>
                  </a:lnTo>
                  <a:lnTo>
                    <a:pt x="10384" y="6129"/>
                  </a:lnTo>
                  <a:lnTo>
                    <a:pt x="10800" y="6129"/>
                  </a:lnTo>
                  <a:lnTo>
                    <a:pt x="11215" y="6129"/>
                  </a:lnTo>
                  <a:lnTo>
                    <a:pt x="12045" y="6129"/>
                  </a:lnTo>
                  <a:lnTo>
                    <a:pt x="12461" y="6713"/>
                  </a:lnTo>
                  <a:lnTo>
                    <a:pt x="12876" y="7005"/>
                  </a:lnTo>
                  <a:lnTo>
                    <a:pt x="12876" y="7297"/>
                  </a:lnTo>
                  <a:lnTo>
                    <a:pt x="13292" y="7589"/>
                  </a:lnTo>
                  <a:lnTo>
                    <a:pt x="14122" y="8172"/>
                  </a:lnTo>
                  <a:lnTo>
                    <a:pt x="14122" y="8756"/>
                  </a:lnTo>
                  <a:lnTo>
                    <a:pt x="14122" y="9048"/>
                  </a:lnTo>
                  <a:lnTo>
                    <a:pt x="14122" y="9048"/>
                  </a:lnTo>
                  <a:lnTo>
                    <a:pt x="14122" y="9340"/>
                  </a:lnTo>
                  <a:lnTo>
                    <a:pt x="14538" y="9632"/>
                  </a:lnTo>
                  <a:lnTo>
                    <a:pt x="14538" y="9924"/>
                  </a:lnTo>
                  <a:lnTo>
                    <a:pt x="14122" y="10215"/>
                  </a:lnTo>
                  <a:lnTo>
                    <a:pt x="14122" y="10800"/>
                  </a:lnTo>
                  <a:lnTo>
                    <a:pt x="14122" y="10800"/>
                  </a:lnTo>
                  <a:lnTo>
                    <a:pt x="14122" y="11091"/>
                  </a:lnTo>
                  <a:lnTo>
                    <a:pt x="14122" y="11383"/>
                  </a:lnTo>
                  <a:lnTo>
                    <a:pt x="14122" y="11383"/>
                  </a:lnTo>
                  <a:lnTo>
                    <a:pt x="14122" y="11675"/>
                  </a:lnTo>
                  <a:lnTo>
                    <a:pt x="14122" y="11967"/>
                  </a:lnTo>
                  <a:lnTo>
                    <a:pt x="14122" y="12259"/>
                  </a:lnTo>
                  <a:lnTo>
                    <a:pt x="14122" y="12551"/>
                  </a:lnTo>
                  <a:lnTo>
                    <a:pt x="14122" y="12551"/>
                  </a:lnTo>
                  <a:lnTo>
                    <a:pt x="14122" y="13134"/>
                  </a:lnTo>
                  <a:lnTo>
                    <a:pt x="14122" y="14010"/>
                  </a:lnTo>
                  <a:lnTo>
                    <a:pt x="14122" y="14594"/>
                  </a:lnTo>
                  <a:lnTo>
                    <a:pt x="13707" y="15178"/>
                  </a:lnTo>
                  <a:lnTo>
                    <a:pt x="13292" y="15761"/>
                  </a:lnTo>
                  <a:lnTo>
                    <a:pt x="12876" y="16345"/>
                  </a:lnTo>
                  <a:lnTo>
                    <a:pt x="12461" y="16053"/>
                  </a:lnTo>
                  <a:lnTo>
                    <a:pt x="11630" y="16637"/>
                  </a:lnTo>
                  <a:lnTo>
                    <a:pt x="11215" y="17221"/>
                  </a:lnTo>
                  <a:lnTo>
                    <a:pt x="10800" y="17513"/>
                  </a:lnTo>
                  <a:lnTo>
                    <a:pt x="10384" y="17513"/>
                  </a:lnTo>
                  <a:lnTo>
                    <a:pt x="9553" y="17805"/>
                  </a:lnTo>
                  <a:lnTo>
                    <a:pt x="9553" y="18097"/>
                  </a:lnTo>
                  <a:lnTo>
                    <a:pt x="8722" y="18389"/>
                  </a:lnTo>
                  <a:lnTo>
                    <a:pt x="8307" y="18389"/>
                  </a:lnTo>
                  <a:lnTo>
                    <a:pt x="8307" y="18680"/>
                  </a:lnTo>
                  <a:lnTo>
                    <a:pt x="7892" y="18680"/>
                  </a:lnTo>
                  <a:lnTo>
                    <a:pt x="7476" y="18680"/>
                  </a:lnTo>
                  <a:lnTo>
                    <a:pt x="7476" y="18680"/>
                  </a:lnTo>
                  <a:lnTo>
                    <a:pt x="7061" y="18389"/>
                  </a:lnTo>
                  <a:lnTo>
                    <a:pt x="6645" y="18097"/>
                  </a:lnTo>
                  <a:lnTo>
                    <a:pt x="6230" y="17805"/>
                  </a:lnTo>
                  <a:lnTo>
                    <a:pt x="6230" y="17513"/>
                  </a:lnTo>
                  <a:lnTo>
                    <a:pt x="6230" y="17221"/>
                  </a:lnTo>
                  <a:lnTo>
                    <a:pt x="5815" y="16929"/>
                  </a:lnTo>
                  <a:lnTo>
                    <a:pt x="5400" y="16637"/>
                  </a:lnTo>
                  <a:lnTo>
                    <a:pt x="4984" y="16345"/>
                  </a:lnTo>
                  <a:lnTo>
                    <a:pt x="4984" y="15761"/>
                  </a:lnTo>
                  <a:lnTo>
                    <a:pt x="4569" y="15469"/>
                  </a:lnTo>
                  <a:lnTo>
                    <a:pt x="4153" y="14886"/>
                  </a:lnTo>
                  <a:lnTo>
                    <a:pt x="3738" y="14886"/>
                  </a:lnTo>
                  <a:lnTo>
                    <a:pt x="3322" y="14886"/>
                  </a:lnTo>
                  <a:lnTo>
                    <a:pt x="3322" y="14886"/>
                  </a:lnTo>
                  <a:lnTo>
                    <a:pt x="3322" y="14886"/>
                  </a:lnTo>
                  <a:lnTo>
                    <a:pt x="3322" y="14886"/>
                  </a:lnTo>
                  <a:lnTo>
                    <a:pt x="3322" y="15469"/>
                  </a:lnTo>
                  <a:lnTo>
                    <a:pt x="3322" y="15761"/>
                  </a:lnTo>
                  <a:lnTo>
                    <a:pt x="2907" y="16053"/>
                  </a:lnTo>
                  <a:lnTo>
                    <a:pt x="2907" y="16345"/>
                  </a:lnTo>
                  <a:lnTo>
                    <a:pt x="2907" y="16345"/>
                  </a:lnTo>
                  <a:lnTo>
                    <a:pt x="3738" y="18097"/>
                  </a:lnTo>
                  <a:lnTo>
                    <a:pt x="4984" y="19556"/>
                  </a:lnTo>
                  <a:lnTo>
                    <a:pt x="5400" y="20140"/>
                  </a:lnTo>
                  <a:lnTo>
                    <a:pt x="7061" y="21015"/>
                  </a:lnTo>
                  <a:lnTo>
                    <a:pt x="8722" y="21600"/>
                  </a:lnTo>
                  <a:lnTo>
                    <a:pt x="9553" y="21307"/>
                  </a:lnTo>
                  <a:lnTo>
                    <a:pt x="11215" y="21307"/>
                  </a:lnTo>
                  <a:lnTo>
                    <a:pt x="12045" y="21307"/>
                  </a:lnTo>
                  <a:lnTo>
                    <a:pt x="13707" y="20432"/>
                  </a:lnTo>
                  <a:lnTo>
                    <a:pt x="14953" y="19848"/>
                  </a:lnTo>
                  <a:lnTo>
                    <a:pt x="16615" y="18972"/>
                  </a:lnTo>
                  <a:lnTo>
                    <a:pt x="17861" y="17805"/>
                  </a:lnTo>
                  <a:lnTo>
                    <a:pt x="18692" y="17221"/>
                  </a:lnTo>
                  <a:lnTo>
                    <a:pt x="19522" y="15761"/>
                  </a:lnTo>
                  <a:lnTo>
                    <a:pt x="20353" y="14594"/>
                  </a:lnTo>
                  <a:lnTo>
                    <a:pt x="21184" y="13718"/>
                  </a:lnTo>
                </a:path>
              </a:pathLst>
            </a:custGeom>
            <a:solidFill>
              <a:schemeClr val="folHlink">
                <a:alpha val="100000"/>
              </a:schemeClr>
            </a:solidFill>
            <a:ln w="9525">
              <a:noFill/>
            </a:ln>
          </p:spPr>
          <p:txBody>
            <a:bodyPr/>
            <a:lstStyle/>
            <a:p>
              <a:endParaRPr lang="en-US"/>
            </a:p>
          </p:txBody>
        </p:sp>
        <p:sp>
          <p:nvSpPr>
            <p:cNvPr id="1039" name="未知"/>
            <p:cNvSpPr>
              <a:spLocks noChangeAspect="1"/>
            </p:cNvSpPr>
            <p:nvPr/>
          </p:nvSpPr>
          <p:spPr>
            <a:xfrm>
              <a:off x="313" y="184"/>
              <a:ext cx="206" cy="127"/>
            </a:xfrm>
            <a:custGeom>
              <a:avLst/>
              <a:gdLst/>
              <a:ahLst/>
              <a:cxnLst>
                <a:cxn ang="0">
                  <a:pos x="136" y="75"/>
                </a:cxn>
                <a:cxn ang="0">
                  <a:pos x="118" y="77"/>
                </a:cxn>
                <a:cxn ang="0">
                  <a:pos x="104" y="77"/>
                </a:cxn>
                <a:cxn ang="0">
                  <a:pos x="88" y="79"/>
                </a:cxn>
                <a:cxn ang="0">
                  <a:pos x="68" y="82"/>
                </a:cxn>
                <a:cxn ang="0">
                  <a:pos x="54" y="82"/>
                </a:cxn>
                <a:cxn ang="0">
                  <a:pos x="48" y="77"/>
                </a:cxn>
                <a:cxn ang="0">
                  <a:pos x="38" y="68"/>
                </a:cxn>
                <a:cxn ang="0">
                  <a:pos x="32" y="54"/>
                </a:cxn>
                <a:cxn ang="0">
                  <a:pos x="32" y="43"/>
                </a:cxn>
                <a:cxn ang="0">
                  <a:pos x="38" y="34"/>
                </a:cxn>
                <a:cxn ang="0">
                  <a:pos x="43" y="27"/>
                </a:cxn>
                <a:cxn ang="0">
                  <a:pos x="48" y="23"/>
                </a:cxn>
                <a:cxn ang="0">
                  <a:pos x="50" y="14"/>
                </a:cxn>
                <a:cxn ang="0">
                  <a:pos x="48" y="7"/>
                </a:cxn>
                <a:cxn ang="0">
                  <a:pos x="48" y="0"/>
                </a:cxn>
                <a:cxn ang="0">
                  <a:pos x="38" y="0"/>
                </a:cxn>
                <a:cxn ang="0">
                  <a:pos x="29" y="9"/>
                </a:cxn>
                <a:cxn ang="0">
                  <a:pos x="14" y="29"/>
                </a:cxn>
                <a:cxn ang="0">
                  <a:pos x="5" y="52"/>
                </a:cxn>
                <a:cxn ang="0">
                  <a:pos x="0" y="75"/>
                </a:cxn>
                <a:cxn ang="0">
                  <a:pos x="9" y="98"/>
                </a:cxn>
                <a:cxn ang="0">
                  <a:pos x="18" y="111"/>
                </a:cxn>
                <a:cxn ang="0">
                  <a:pos x="32" y="118"/>
                </a:cxn>
                <a:cxn ang="0">
                  <a:pos x="41" y="122"/>
                </a:cxn>
                <a:cxn ang="0">
                  <a:pos x="54" y="125"/>
                </a:cxn>
                <a:cxn ang="0">
                  <a:pos x="68" y="127"/>
                </a:cxn>
                <a:cxn ang="0">
                  <a:pos x="81" y="125"/>
                </a:cxn>
                <a:cxn ang="0">
                  <a:pos x="95" y="122"/>
                </a:cxn>
                <a:cxn ang="0">
                  <a:pos x="106" y="120"/>
                </a:cxn>
                <a:cxn ang="0">
                  <a:pos x="115" y="120"/>
                </a:cxn>
                <a:cxn ang="0">
                  <a:pos x="127" y="120"/>
                </a:cxn>
                <a:cxn ang="0">
                  <a:pos x="138" y="122"/>
                </a:cxn>
                <a:cxn ang="0">
                  <a:pos x="152" y="127"/>
                </a:cxn>
                <a:cxn ang="0">
                  <a:pos x="163" y="122"/>
                </a:cxn>
                <a:cxn ang="0">
                  <a:pos x="174" y="118"/>
                </a:cxn>
                <a:cxn ang="0">
                  <a:pos x="186" y="113"/>
                </a:cxn>
                <a:cxn ang="0">
                  <a:pos x="192" y="109"/>
                </a:cxn>
                <a:cxn ang="0">
                  <a:pos x="201" y="100"/>
                </a:cxn>
                <a:cxn ang="0">
                  <a:pos x="204" y="91"/>
                </a:cxn>
                <a:cxn ang="0">
                  <a:pos x="201" y="82"/>
                </a:cxn>
                <a:cxn ang="0">
                  <a:pos x="195" y="75"/>
                </a:cxn>
                <a:cxn ang="0">
                  <a:pos x="181" y="75"/>
                </a:cxn>
                <a:cxn ang="0">
                  <a:pos x="174" y="75"/>
                </a:cxn>
                <a:cxn ang="0">
                  <a:pos x="168" y="73"/>
                </a:cxn>
                <a:cxn ang="0">
                  <a:pos x="163" y="75"/>
                </a:cxn>
                <a:cxn ang="0">
                  <a:pos x="156" y="75"/>
                </a:cxn>
                <a:cxn ang="0">
                  <a:pos x="149" y="75"/>
                </a:cxn>
              </a:cxnLst>
              <a:rect l="0" t="0" r="0" b="0"/>
              <a:pathLst>
                <a:path w="21600" h="21600">
                  <a:moveTo>
                    <a:pt x="15428" y="13114"/>
                  </a:moveTo>
                  <a:lnTo>
                    <a:pt x="14953" y="13114"/>
                  </a:lnTo>
                  <a:lnTo>
                    <a:pt x="14241" y="12728"/>
                  </a:lnTo>
                  <a:lnTo>
                    <a:pt x="13292" y="13114"/>
                  </a:lnTo>
                  <a:lnTo>
                    <a:pt x="13054" y="13500"/>
                  </a:lnTo>
                  <a:lnTo>
                    <a:pt x="12342" y="13114"/>
                  </a:lnTo>
                  <a:lnTo>
                    <a:pt x="11867" y="13500"/>
                  </a:lnTo>
                  <a:lnTo>
                    <a:pt x="11155" y="13500"/>
                  </a:lnTo>
                  <a:lnTo>
                    <a:pt x="10918" y="13114"/>
                  </a:lnTo>
                  <a:lnTo>
                    <a:pt x="10206" y="13500"/>
                  </a:lnTo>
                  <a:lnTo>
                    <a:pt x="9731" y="13500"/>
                  </a:lnTo>
                  <a:lnTo>
                    <a:pt x="9256" y="13500"/>
                  </a:lnTo>
                  <a:lnTo>
                    <a:pt x="8544" y="13500"/>
                  </a:lnTo>
                  <a:lnTo>
                    <a:pt x="8070" y="13885"/>
                  </a:lnTo>
                  <a:lnTo>
                    <a:pt x="7120" y="13885"/>
                  </a:lnTo>
                  <a:lnTo>
                    <a:pt x="6645" y="13885"/>
                  </a:lnTo>
                  <a:lnTo>
                    <a:pt x="5933" y="13885"/>
                  </a:lnTo>
                  <a:lnTo>
                    <a:pt x="5696" y="13885"/>
                  </a:lnTo>
                  <a:lnTo>
                    <a:pt x="5221" y="13885"/>
                  </a:lnTo>
                  <a:lnTo>
                    <a:pt x="4984" y="13500"/>
                  </a:lnTo>
                  <a:lnTo>
                    <a:pt x="4984" y="13114"/>
                  </a:lnTo>
                  <a:lnTo>
                    <a:pt x="4509" y="12728"/>
                  </a:lnTo>
                  <a:lnTo>
                    <a:pt x="4034" y="12342"/>
                  </a:lnTo>
                  <a:lnTo>
                    <a:pt x="4034" y="11571"/>
                  </a:lnTo>
                  <a:lnTo>
                    <a:pt x="3560" y="11185"/>
                  </a:lnTo>
                  <a:lnTo>
                    <a:pt x="3322" y="10414"/>
                  </a:lnTo>
                  <a:lnTo>
                    <a:pt x="3322" y="9256"/>
                  </a:lnTo>
                  <a:lnTo>
                    <a:pt x="3085" y="8485"/>
                  </a:lnTo>
                  <a:lnTo>
                    <a:pt x="3322" y="7714"/>
                  </a:lnTo>
                  <a:lnTo>
                    <a:pt x="3322" y="7328"/>
                  </a:lnTo>
                  <a:lnTo>
                    <a:pt x="3322" y="6942"/>
                  </a:lnTo>
                  <a:lnTo>
                    <a:pt x="3560" y="6556"/>
                  </a:lnTo>
                  <a:lnTo>
                    <a:pt x="4034" y="5785"/>
                  </a:lnTo>
                  <a:lnTo>
                    <a:pt x="4272" y="5400"/>
                  </a:lnTo>
                  <a:lnTo>
                    <a:pt x="4272" y="5014"/>
                  </a:lnTo>
                  <a:lnTo>
                    <a:pt x="4509" y="4628"/>
                  </a:lnTo>
                  <a:lnTo>
                    <a:pt x="4747" y="4242"/>
                  </a:lnTo>
                  <a:lnTo>
                    <a:pt x="4747" y="3856"/>
                  </a:lnTo>
                  <a:lnTo>
                    <a:pt x="4984" y="3856"/>
                  </a:lnTo>
                  <a:lnTo>
                    <a:pt x="4984" y="3471"/>
                  </a:lnTo>
                  <a:lnTo>
                    <a:pt x="5221" y="2700"/>
                  </a:lnTo>
                  <a:lnTo>
                    <a:pt x="5221" y="2314"/>
                  </a:lnTo>
                  <a:lnTo>
                    <a:pt x="5221" y="1928"/>
                  </a:lnTo>
                  <a:lnTo>
                    <a:pt x="5221" y="1542"/>
                  </a:lnTo>
                  <a:lnTo>
                    <a:pt x="4984" y="1156"/>
                  </a:lnTo>
                  <a:lnTo>
                    <a:pt x="4984" y="1156"/>
                  </a:lnTo>
                  <a:lnTo>
                    <a:pt x="4984" y="385"/>
                  </a:lnTo>
                  <a:lnTo>
                    <a:pt x="4984" y="0"/>
                  </a:lnTo>
                  <a:lnTo>
                    <a:pt x="4747" y="0"/>
                  </a:lnTo>
                  <a:lnTo>
                    <a:pt x="4509" y="0"/>
                  </a:lnTo>
                  <a:lnTo>
                    <a:pt x="4034" y="0"/>
                  </a:lnTo>
                  <a:lnTo>
                    <a:pt x="3797" y="0"/>
                  </a:lnTo>
                  <a:lnTo>
                    <a:pt x="3322" y="385"/>
                  </a:lnTo>
                  <a:lnTo>
                    <a:pt x="3085" y="1542"/>
                  </a:lnTo>
                  <a:lnTo>
                    <a:pt x="2373" y="2314"/>
                  </a:lnTo>
                  <a:lnTo>
                    <a:pt x="1898" y="3471"/>
                  </a:lnTo>
                  <a:lnTo>
                    <a:pt x="1424" y="5014"/>
                  </a:lnTo>
                  <a:lnTo>
                    <a:pt x="949" y="6171"/>
                  </a:lnTo>
                  <a:lnTo>
                    <a:pt x="711" y="7328"/>
                  </a:lnTo>
                  <a:lnTo>
                    <a:pt x="474" y="8871"/>
                  </a:lnTo>
                  <a:lnTo>
                    <a:pt x="237" y="10414"/>
                  </a:lnTo>
                  <a:lnTo>
                    <a:pt x="0" y="11956"/>
                  </a:lnTo>
                  <a:lnTo>
                    <a:pt x="0" y="12728"/>
                  </a:lnTo>
                  <a:lnTo>
                    <a:pt x="237" y="13885"/>
                  </a:lnTo>
                  <a:lnTo>
                    <a:pt x="711" y="15428"/>
                  </a:lnTo>
                  <a:lnTo>
                    <a:pt x="949" y="16585"/>
                  </a:lnTo>
                  <a:lnTo>
                    <a:pt x="1186" y="17356"/>
                  </a:lnTo>
                  <a:lnTo>
                    <a:pt x="1661" y="18128"/>
                  </a:lnTo>
                  <a:lnTo>
                    <a:pt x="1898" y="18900"/>
                  </a:lnTo>
                  <a:lnTo>
                    <a:pt x="2373" y="19285"/>
                  </a:lnTo>
                  <a:lnTo>
                    <a:pt x="2848" y="20056"/>
                  </a:lnTo>
                  <a:lnTo>
                    <a:pt x="3322" y="20056"/>
                  </a:lnTo>
                  <a:lnTo>
                    <a:pt x="3560" y="20828"/>
                  </a:lnTo>
                  <a:lnTo>
                    <a:pt x="4034" y="20828"/>
                  </a:lnTo>
                  <a:lnTo>
                    <a:pt x="4272" y="20828"/>
                  </a:lnTo>
                  <a:lnTo>
                    <a:pt x="4747" y="21214"/>
                  </a:lnTo>
                  <a:lnTo>
                    <a:pt x="5221" y="21214"/>
                  </a:lnTo>
                  <a:lnTo>
                    <a:pt x="5696" y="21214"/>
                  </a:lnTo>
                  <a:lnTo>
                    <a:pt x="6171" y="21600"/>
                  </a:lnTo>
                  <a:lnTo>
                    <a:pt x="6645" y="21214"/>
                  </a:lnTo>
                  <a:lnTo>
                    <a:pt x="7120" y="21600"/>
                  </a:lnTo>
                  <a:lnTo>
                    <a:pt x="7595" y="21214"/>
                  </a:lnTo>
                  <a:lnTo>
                    <a:pt x="8070" y="21214"/>
                  </a:lnTo>
                  <a:lnTo>
                    <a:pt x="8544" y="21214"/>
                  </a:lnTo>
                  <a:lnTo>
                    <a:pt x="9019" y="20828"/>
                  </a:lnTo>
                  <a:lnTo>
                    <a:pt x="9494" y="21214"/>
                  </a:lnTo>
                  <a:lnTo>
                    <a:pt x="9969" y="20828"/>
                  </a:lnTo>
                  <a:lnTo>
                    <a:pt x="10443" y="20442"/>
                  </a:lnTo>
                  <a:lnTo>
                    <a:pt x="10918" y="20828"/>
                  </a:lnTo>
                  <a:lnTo>
                    <a:pt x="11155" y="20442"/>
                  </a:lnTo>
                  <a:lnTo>
                    <a:pt x="11630" y="20442"/>
                  </a:lnTo>
                  <a:lnTo>
                    <a:pt x="11867" y="20442"/>
                  </a:lnTo>
                  <a:lnTo>
                    <a:pt x="12105" y="20442"/>
                  </a:lnTo>
                  <a:lnTo>
                    <a:pt x="12580" y="20442"/>
                  </a:lnTo>
                  <a:lnTo>
                    <a:pt x="13054" y="20442"/>
                  </a:lnTo>
                  <a:lnTo>
                    <a:pt x="13292" y="20442"/>
                  </a:lnTo>
                  <a:lnTo>
                    <a:pt x="13766" y="20828"/>
                  </a:lnTo>
                  <a:lnTo>
                    <a:pt x="14241" y="21214"/>
                  </a:lnTo>
                  <a:lnTo>
                    <a:pt x="14478" y="20828"/>
                  </a:lnTo>
                  <a:lnTo>
                    <a:pt x="14953" y="21214"/>
                  </a:lnTo>
                  <a:lnTo>
                    <a:pt x="15428" y="21214"/>
                  </a:lnTo>
                  <a:lnTo>
                    <a:pt x="15903" y="21600"/>
                  </a:lnTo>
                  <a:lnTo>
                    <a:pt x="15903" y="21214"/>
                  </a:lnTo>
                  <a:lnTo>
                    <a:pt x="16615" y="20828"/>
                  </a:lnTo>
                  <a:lnTo>
                    <a:pt x="17089" y="20828"/>
                  </a:lnTo>
                  <a:lnTo>
                    <a:pt x="17564" y="20828"/>
                  </a:lnTo>
                  <a:lnTo>
                    <a:pt x="17802" y="20442"/>
                  </a:lnTo>
                  <a:lnTo>
                    <a:pt x="18276" y="20056"/>
                  </a:lnTo>
                  <a:lnTo>
                    <a:pt x="18751" y="20056"/>
                  </a:lnTo>
                  <a:lnTo>
                    <a:pt x="18988" y="19671"/>
                  </a:lnTo>
                  <a:lnTo>
                    <a:pt x="19463" y="19285"/>
                  </a:lnTo>
                  <a:lnTo>
                    <a:pt x="19938" y="19671"/>
                  </a:lnTo>
                  <a:lnTo>
                    <a:pt x="20175" y="19285"/>
                  </a:lnTo>
                  <a:lnTo>
                    <a:pt x="20175" y="18514"/>
                  </a:lnTo>
                  <a:lnTo>
                    <a:pt x="20650" y="18514"/>
                  </a:lnTo>
                  <a:lnTo>
                    <a:pt x="21125" y="17742"/>
                  </a:lnTo>
                  <a:lnTo>
                    <a:pt x="21125" y="16971"/>
                  </a:lnTo>
                  <a:lnTo>
                    <a:pt x="21125" y="16585"/>
                  </a:lnTo>
                  <a:lnTo>
                    <a:pt x="21600" y="15814"/>
                  </a:lnTo>
                  <a:lnTo>
                    <a:pt x="21362" y="15428"/>
                  </a:lnTo>
                  <a:lnTo>
                    <a:pt x="21362" y="14656"/>
                  </a:lnTo>
                  <a:lnTo>
                    <a:pt x="21362" y="14271"/>
                  </a:lnTo>
                  <a:lnTo>
                    <a:pt x="21125" y="13885"/>
                  </a:lnTo>
                  <a:lnTo>
                    <a:pt x="20887" y="13114"/>
                  </a:lnTo>
                  <a:lnTo>
                    <a:pt x="20887" y="13114"/>
                  </a:lnTo>
                  <a:lnTo>
                    <a:pt x="20413" y="12728"/>
                  </a:lnTo>
                  <a:lnTo>
                    <a:pt x="19938" y="12728"/>
                  </a:lnTo>
                  <a:lnTo>
                    <a:pt x="19463" y="12728"/>
                  </a:lnTo>
                  <a:lnTo>
                    <a:pt x="18988" y="12728"/>
                  </a:lnTo>
                  <a:lnTo>
                    <a:pt x="18751" y="12728"/>
                  </a:lnTo>
                  <a:lnTo>
                    <a:pt x="18514" y="12728"/>
                  </a:lnTo>
                  <a:lnTo>
                    <a:pt x="18276" y="12728"/>
                  </a:lnTo>
                  <a:lnTo>
                    <a:pt x="18039" y="12728"/>
                  </a:lnTo>
                  <a:lnTo>
                    <a:pt x="17802" y="12728"/>
                  </a:lnTo>
                  <a:lnTo>
                    <a:pt x="17564" y="12342"/>
                  </a:lnTo>
                  <a:lnTo>
                    <a:pt x="17327" y="12342"/>
                  </a:lnTo>
                  <a:lnTo>
                    <a:pt x="17089" y="12728"/>
                  </a:lnTo>
                  <a:lnTo>
                    <a:pt x="17089" y="12728"/>
                  </a:lnTo>
                  <a:lnTo>
                    <a:pt x="16852" y="12728"/>
                  </a:lnTo>
                  <a:lnTo>
                    <a:pt x="16615" y="12728"/>
                  </a:lnTo>
                  <a:lnTo>
                    <a:pt x="16377" y="12728"/>
                  </a:lnTo>
                  <a:lnTo>
                    <a:pt x="16140" y="12728"/>
                  </a:lnTo>
                  <a:lnTo>
                    <a:pt x="15903" y="12728"/>
                  </a:lnTo>
                  <a:lnTo>
                    <a:pt x="15665" y="12728"/>
                  </a:lnTo>
                  <a:lnTo>
                    <a:pt x="15428" y="13114"/>
                  </a:lnTo>
                </a:path>
              </a:pathLst>
            </a:custGeom>
            <a:solidFill>
              <a:schemeClr val="folHlink">
                <a:alpha val="100000"/>
              </a:schemeClr>
            </a:solidFill>
            <a:ln w="9525">
              <a:noFill/>
            </a:ln>
          </p:spPr>
          <p:txBody>
            <a:bodyPr/>
            <a:lstStyle/>
            <a:p>
              <a:endParaRPr lang="en-US"/>
            </a:p>
          </p:txBody>
        </p:sp>
        <p:sp>
          <p:nvSpPr>
            <p:cNvPr id="1040" name="未知"/>
            <p:cNvSpPr>
              <a:spLocks noChangeAspect="1"/>
            </p:cNvSpPr>
            <p:nvPr/>
          </p:nvSpPr>
          <p:spPr>
            <a:xfrm>
              <a:off x="73" y="63"/>
              <a:ext cx="278" cy="107"/>
            </a:xfrm>
            <a:custGeom>
              <a:avLst/>
              <a:gdLst/>
              <a:ahLst/>
              <a:cxnLst>
                <a:cxn ang="0">
                  <a:pos x="104" y="66"/>
                </a:cxn>
                <a:cxn ang="0">
                  <a:pos x="113" y="59"/>
                </a:cxn>
                <a:cxn ang="0">
                  <a:pos x="122" y="55"/>
                </a:cxn>
                <a:cxn ang="0">
                  <a:pos x="131" y="52"/>
                </a:cxn>
                <a:cxn ang="0">
                  <a:pos x="138" y="48"/>
                </a:cxn>
                <a:cxn ang="0">
                  <a:pos x="147" y="43"/>
                </a:cxn>
                <a:cxn ang="0">
                  <a:pos x="154" y="39"/>
                </a:cxn>
                <a:cxn ang="0">
                  <a:pos x="163" y="36"/>
                </a:cxn>
                <a:cxn ang="0">
                  <a:pos x="170" y="32"/>
                </a:cxn>
                <a:cxn ang="0">
                  <a:pos x="179" y="30"/>
                </a:cxn>
                <a:cxn ang="0">
                  <a:pos x="185" y="30"/>
                </a:cxn>
                <a:cxn ang="0">
                  <a:pos x="194" y="23"/>
                </a:cxn>
                <a:cxn ang="0">
                  <a:pos x="206" y="23"/>
                </a:cxn>
                <a:cxn ang="0">
                  <a:pos x="217" y="23"/>
                </a:cxn>
                <a:cxn ang="0">
                  <a:pos x="226" y="20"/>
                </a:cxn>
                <a:cxn ang="0">
                  <a:pos x="244" y="23"/>
                </a:cxn>
                <a:cxn ang="0">
                  <a:pos x="255" y="25"/>
                </a:cxn>
                <a:cxn ang="0">
                  <a:pos x="267" y="25"/>
                </a:cxn>
                <a:cxn ang="0">
                  <a:pos x="273" y="20"/>
                </a:cxn>
                <a:cxn ang="0">
                  <a:pos x="278" y="14"/>
                </a:cxn>
                <a:cxn ang="0">
                  <a:pos x="273" y="9"/>
                </a:cxn>
                <a:cxn ang="0">
                  <a:pos x="269" y="2"/>
                </a:cxn>
                <a:cxn ang="0">
                  <a:pos x="260" y="0"/>
                </a:cxn>
                <a:cxn ang="0">
                  <a:pos x="244" y="2"/>
                </a:cxn>
                <a:cxn ang="0">
                  <a:pos x="228" y="2"/>
                </a:cxn>
                <a:cxn ang="0">
                  <a:pos x="219" y="9"/>
                </a:cxn>
                <a:cxn ang="0">
                  <a:pos x="206" y="9"/>
                </a:cxn>
                <a:cxn ang="0">
                  <a:pos x="190" y="14"/>
                </a:cxn>
                <a:cxn ang="0">
                  <a:pos x="174" y="18"/>
                </a:cxn>
                <a:cxn ang="0">
                  <a:pos x="158" y="18"/>
                </a:cxn>
                <a:cxn ang="0">
                  <a:pos x="145" y="23"/>
                </a:cxn>
                <a:cxn ang="0">
                  <a:pos x="127" y="23"/>
                </a:cxn>
                <a:cxn ang="0">
                  <a:pos x="113" y="27"/>
                </a:cxn>
                <a:cxn ang="0">
                  <a:pos x="95" y="30"/>
                </a:cxn>
                <a:cxn ang="0">
                  <a:pos x="79" y="34"/>
                </a:cxn>
                <a:cxn ang="0">
                  <a:pos x="63" y="39"/>
                </a:cxn>
                <a:cxn ang="0">
                  <a:pos x="50" y="41"/>
                </a:cxn>
                <a:cxn ang="0">
                  <a:pos x="36" y="46"/>
                </a:cxn>
                <a:cxn ang="0">
                  <a:pos x="29" y="52"/>
                </a:cxn>
                <a:cxn ang="0">
                  <a:pos x="20" y="59"/>
                </a:cxn>
                <a:cxn ang="0">
                  <a:pos x="11" y="68"/>
                </a:cxn>
                <a:cxn ang="0">
                  <a:pos x="5" y="80"/>
                </a:cxn>
                <a:cxn ang="0">
                  <a:pos x="2" y="91"/>
                </a:cxn>
                <a:cxn ang="0">
                  <a:pos x="0" y="98"/>
                </a:cxn>
                <a:cxn ang="0">
                  <a:pos x="5" y="105"/>
                </a:cxn>
                <a:cxn ang="0">
                  <a:pos x="11" y="105"/>
                </a:cxn>
                <a:cxn ang="0">
                  <a:pos x="20" y="105"/>
                </a:cxn>
                <a:cxn ang="0">
                  <a:pos x="27" y="102"/>
                </a:cxn>
                <a:cxn ang="0">
                  <a:pos x="38" y="98"/>
                </a:cxn>
                <a:cxn ang="0">
                  <a:pos x="47" y="91"/>
                </a:cxn>
                <a:cxn ang="0">
                  <a:pos x="54" y="89"/>
                </a:cxn>
                <a:cxn ang="0">
                  <a:pos x="63" y="87"/>
                </a:cxn>
                <a:cxn ang="0">
                  <a:pos x="68" y="82"/>
                </a:cxn>
                <a:cxn ang="0">
                  <a:pos x="75" y="82"/>
                </a:cxn>
                <a:cxn ang="0">
                  <a:pos x="84" y="80"/>
                </a:cxn>
                <a:cxn ang="0">
                  <a:pos x="93" y="73"/>
                </a:cxn>
              </a:cxnLst>
              <a:rect l="0" t="0" r="0" b="0"/>
              <a:pathLst>
                <a:path w="21600" h="21600">
                  <a:moveTo>
                    <a:pt x="7726" y="14246"/>
                  </a:moveTo>
                  <a:lnTo>
                    <a:pt x="8077" y="13327"/>
                  </a:lnTo>
                  <a:lnTo>
                    <a:pt x="8253" y="12867"/>
                  </a:lnTo>
                  <a:lnTo>
                    <a:pt x="8780" y="11948"/>
                  </a:lnTo>
                  <a:lnTo>
                    <a:pt x="9131" y="11489"/>
                  </a:lnTo>
                  <a:lnTo>
                    <a:pt x="9482" y="11029"/>
                  </a:lnTo>
                  <a:lnTo>
                    <a:pt x="9658" y="11029"/>
                  </a:lnTo>
                  <a:lnTo>
                    <a:pt x="10185" y="10569"/>
                  </a:lnTo>
                  <a:lnTo>
                    <a:pt x="10536" y="10110"/>
                  </a:lnTo>
                  <a:lnTo>
                    <a:pt x="10711" y="9651"/>
                  </a:lnTo>
                  <a:lnTo>
                    <a:pt x="11063" y="9191"/>
                  </a:lnTo>
                  <a:lnTo>
                    <a:pt x="11414" y="8731"/>
                  </a:lnTo>
                  <a:lnTo>
                    <a:pt x="11590" y="8272"/>
                  </a:lnTo>
                  <a:lnTo>
                    <a:pt x="11941" y="7812"/>
                  </a:lnTo>
                  <a:lnTo>
                    <a:pt x="12292" y="7353"/>
                  </a:lnTo>
                  <a:lnTo>
                    <a:pt x="12643" y="7353"/>
                  </a:lnTo>
                  <a:lnTo>
                    <a:pt x="12995" y="6893"/>
                  </a:lnTo>
                  <a:lnTo>
                    <a:pt x="13170" y="6433"/>
                  </a:lnTo>
                  <a:lnTo>
                    <a:pt x="13521" y="6433"/>
                  </a:lnTo>
                  <a:lnTo>
                    <a:pt x="13873" y="5974"/>
                  </a:lnTo>
                  <a:lnTo>
                    <a:pt x="14048" y="5974"/>
                  </a:lnTo>
                  <a:lnTo>
                    <a:pt x="14399" y="5974"/>
                  </a:lnTo>
                  <a:lnTo>
                    <a:pt x="14751" y="5055"/>
                  </a:lnTo>
                  <a:lnTo>
                    <a:pt x="15102" y="4595"/>
                  </a:lnTo>
                  <a:lnTo>
                    <a:pt x="15453" y="4595"/>
                  </a:lnTo>
                  <a:lnTo>
                    <a:pt x="15980" y="4595"/>
                  </a:lnTo>
                  <a:lnTo>
                    <a:pt x="16331" y="4595"/>
                  </a:lnTo>
                  <a:lnTo>
                    <a:pt x="16858" y="4595"/>
                  </a:lnTo>
                  <a:lnTo>
                    <a:pt x="17385" y="4136"/>
                  </a:lnTo>
                  <a:lnTo>
                    <a:pt x="17560" y="4136"/>
                  </a:lnTo>
                  <a:lnTo>
                    <a:pt x="18263" y="4136"/>
                  </a:lnTo>
                  <a:lnTo>
                    <a:pt x="18965" y="4595"/>
                  </a:lnTo>
                  <a:lnTo>
                    <a:pt x="19316" y="5055"/>
                  </a:lnTo>
                  <a:lnTo>
                    <a:pt x="19843" y="5055"/>
                  </a:lnTo>
                  <a:lnTo>
                    <a:pt x="20370" y="5514"/>
                  </a:lnTo>
                  <a:lnTo>
                    <a:pt x="20721" y="5055"/>
                  </a:lnTo>
                  <a:lnTo>
                    <a:pt x="21072" y="5055"/>
                  </a:lnTo>
                  <a:lnTo>
                    <a:pt x="21248" y="4136"/>
                  </a:lnTo>
                  <a:lnTo>
                    <a:pt x="21424" y="3676"/>
                  </a:lnTo>
                  <a:lnTo>
                    <a:pt x="21600" y="2757"/>
                  </a:lnTo>
                  <a:lnTo>
                    <a:pt x="21424" y="2297"/>
                  </a:lnTo>
                  <a:lnTo>
                    <a:pt x="21248" y="1838"/>
                  </a:lnTo>
                  <a:lnTo>
                    <a:pt x="21072" y="918"/>
                  </a:lnTo>
                  <a:lnTo>
                    <a:pt x="20897" y="459"/>
                  </a:lnTo>
                  <a:lnTo>
                    <a:pt x="20721" y="459"/>
                  </a:lnTo>
                  <a:lnTo>
                    <a:pt x="20194" y="0"/>
                  </a:lnTo>
                  <a:lnTo>
                    <a:pt x="19668" y="0"/>
                  </a:lnTo>
                  <a:lnTo>
                    <a:pt x="18965" y="459"/>
                  </a:lnTo>
                  <a:lnTo>
                    <a:pt x="18263" y="459"/>
                  </a:lnTo>
                  <a:lnTo>
                    <a:pt x="17736" y="459"/>
                  </a:lnTo>
                  <a:lnTo>
                    <a:pt x="17560" y="918"/>
                  </a:lnTo>
                  <a:lnTo>
                    <a:pt x="17033" y="1838"/>
                  </a:lnTo>
                  <a:lnTo>
                    <a:pt x="16507" y="1838"/>
                  </a:lnTo>
                  <a:lnTo>
                    <a:pt x="15980" y="1838"/>
                  </a:lnTo>
                  <a:lnTo>
                    <a:pt x="15277" y="2297"/>
                  </a:lnTo>
                  <a:lnTo>
                    <a:pt x="14751" y="2757"/>
                  </a:lnTo>
                  <a:lnTo>
                    <a:pt x="14399" y="3216"/>
                  </a:lnTo>
                  <a:lnTo>
                    <a:pt x="13521" y="3676"/>
                  </a:lnTo>
                  <a:lnTo>
                    <a:pt x="12995" y="3676"/>
                  </a:lnTo>
                  <a:lnTo>
                    <a:pt x="12292" y="3676"/>
                  </a:lnTo>
                  <a:lnTo>
                    <a:pt x="11765" y="4136"/>
                  </a:lnTo>
                  <a:lnTo>
                    <a:pt x="11239" y="4595"/>
                  </a:lnTo>
                  <a:lnTo>
                    <a:pt x="10711" y="4136"/>
                  </a:lnTo>
                  <a:lnTo>
                    <a:pt x="9833" y="4595"/>
                  </a:lnTo>
                  <a:lnTo>
                    <a:pt x="9131" y="5055"/>
                  </a:lnTo>
                  <a:lnTo>
                    <a:pt x="8780" y="5514"/>
                  </a:lnTo>
                  <a:lnTo>
                    <a:pt x="8077" y="5974"/>
                  </a:lnTo>
                  <a:lnTo>
                    <a:pt x="7375" y="5974"/>
                  </a:lnTo>
                  <a:lnTo>
                    <a:pt x="6672" y="6433"/>
                  </a:lnTo>
                  <a:lnTo>
                    <a:pt x="6146" y="6893"/>
                  </a:lnTo>
                  <a:lnTo>
                    <a:pt x="5619" y="7353"/>
                  </a:lnTo>
                  <a:lnTo>
                    <a:pt x="4916" y="7812"/>
                  </a:lnTo>
                  <a:lnTo>
                    <a:pt x="4390" y="8272"/>
                  </a:lnTo>
                  <a:lnTo>
                    <a:pt x="3863" y="8272"/>
                  </a:lnTo>
                  <a:lnTo>
                    <a:pt x="3512" y="9191"/>
                  </a:lnTo>
                  <a:lnTo>
                    <a:pt x="2809" y="9191"/>
                  </a:lnTo>
                  <a:lnTo>
                    <a:pt x="2634" y="10110"/>
                  </a:lnTo>
                  <a:lnTo>
                    <a:pt x="2282" y="10569"/>
                  </a:lnTo>
                  <a:lnTo>
                    <a:pt x="1756" y="11029"/>
                  </a:lnTo>
                  <a:lnTo>
                    <a:pt x="1580" y="11948"/>
                  </a:lnTo>
                  <a:lnTo>
                    <a:pt x="1404" y="12408"/>
                  </a:lnTo>
                  <a:lnTo>
                    <a:pt x="878" y="13787"/>
                  </a:lnTo>
                  <a:lnTo>
                    <a:pt x="526" y="15165"/>
                  </a:lnTo>
                  <a:lnTo>
                    <a:pt x="351" y="16084"/>
                  </a:lnTo>
                  <a:lnTo>
                    <a:pt x="175" y="17004"/>
                  </a:lnTo>
                  <a:lnTo>
                    <a:pt x="175" y="18382"/>
                  </a:lnTo>
                  <a:lnTo>
                    <a:pt x="0" y="19302"/>
                  </a:lnTo>
                  <a:lnTo>
                    <a:pt x="0" y="19761"/>
                  </a:lnTo>
                  <a:lnTo>
                    <a:pt x="175" y="20220"/>
                  </a:lnTo>
                  <a:lnTo>
                    <a:pt x="351" y="21140"/>
                  </a:lnTo>
                  <a:lnTo>
                    <a:pt x="526" y="21140"/>
                  </a:lnTo>
                  <a:lnTo>
                    <a:pt x="878" y="21140"/>
                  </a:lnTo>
                  <a:lnTo>
                    <a:pt x="1229" y="21600"/>
                  </a:lnTo>
                  <a:lnTo>
                    <a:pt x="1580" y="21140"/>
                  </a:lnTo>
                  <a:lnTo>
                    <a:pt x="1756" y="20680"/>
                  </a:lnTo>
                  <a:lnTo>
                    <a:pt x="2107" y="20680"/>
                  </a:lnTo>
                  <a:lnTo>
                    <a:pt x="2458" y="19761"/>
                  </a:lnTo>
                  <a:lnTo>
                    <a:pt x="2985" y="19761"/>
                  </a:lnTo>
                  <a:lnTo>
                    <a:pt x="3336" y="18842"/>
                  </a:lnTo>
                  <a:lnTo>
                    <a:pt x="3687" y="18382"/>
                  </a:lnTo>
                  <a:lnTo>
                    <a:pt x="3863" y="18382"/>
                  </a:lnTo>
                  <a:lnTo>
                    <a:pt x="4214" y="17923"/>
                  </a:lnTo>
                  <a:lnTo>
                    <a:pt x="4741" y="17923"/>
                  </a:lnTo>
                  <a:lnTo>
                    <a:pt x="4916" y="17463"/>
                  </a:lnTo>
                  <a:lnTo>
                    <a:pt x="5092" y="17004"/>
                  </a:lnTo>
                  <a:lnTo>
                    <a:pt x="5268" y="16544"/>
                  </a:lnTo>
                  <a:lnTo>
                    <a:pt x="5619" y="17004"/>
                  </a:lnTo>
                  <a:lnTo>
                    <a:pt x="5794" y="16544"/>
                  </a:lnTo>
                  <a:lnTo>
                    <a:pt x="6146" y="16084"/>
                  </a:lnTo>
                  <a:lnTo>
                    <a:pt x="6497" y="16084"/>
                  </a:lnTo>
                  <a:lnTo>
                    <a:pt x="6848" y="15165"/>
                  </a:lnTo>
                  <a:lnTo>
                    <a:pt x="7199" y="14706"/>
                  </a:lnTo>
                  <a:lnTo>
                    <a:pt x="7726" y="14246"/>
                  </a:lnTo>
                </a:path>
              </a:pathLst>
            </a:custGeom>
            <a:solidFill>
              <a:schemeClr val="folHlink">
                <a:alpha val="100000"/>
              </a:schemeClr>
            </a:solidFill>
            <a:ln w="9525">
              <a:noFill/>
            </a:ln>
          </p:spPr>
          <p:txBody>
            <a:bodyPr/>
            <a:lstStyle/>
            <a:p>
              <a:endParaRPr lang="en-US"/>
            </a:p>
          </p:txBody>
        </p:sp>
        <p:sp>
          <p:nvSpPr>
            <p:cNvPr id="1041" name="未知"/>
            <p:cNvSpPr>
              <a:spLocks noChangeAspect="1"/>
            </p:cNvSpPr>
            <p:nvPr/>
          </p:nvSpPr>
          <p:spPr>
            <a:xfrm>
              <a:off x="2" y="494"/>
              <a:ext cx="370" cy="483"/>
            </a:xfrm>
            <a:custGeom>
              <a:avLst/>
              <a:gdLst/>
              <a:ahLst/>
              <a:cxnLst>
                <a:cxn ang="0">
                  <a:pos x="261" y="82"/>
                </a:cxn>
                <a:cxn ang="0">
                  <a:pos x="277" y="43"/>
                </a:cxn>
                <a:cxn ang="0">
                  <a:pos x="302" y="18"/>
                </a:cxn>
                <a:cxn ang="0">
                  <a:pos x="350" y="7"/>
                </a:cxn>
                <a:cxn ang="0">
                  <a:pos x="365" y="0"/>
                </a:cxn>
                <a:cxn ang="0">
                  <a:pos x="316" y="14"/>
                </a:cxn>
                <a:cxn ang="0">
                  <a:pos x="279" y="27"/>
                </a:cxn>
                <a:cxn ang="0">
                  <a:pos x="250" y="57"/>
                </a:cxn>
                <a:cxn ang="0">
                  <a:pos x="236" y="75"/>
                </a:cxn>
                <a:cxn ang="0">
                  <a:pos x="218" y="102"/>
                </a:cxn>
                <a:cxn ang="0">
                  <a:pos x="207" y="127"/>
                </a:cxn>
                <a:cxn ang="0">
                  <a:pos x="195" y="154"/>
                </a:cxn>
                <a:cxn ang="0">
                  <a:pos x="186" y="193"/>
                </a:cxn>
                <a:cxn ang="0">
                  <a:pos x="175" y="218"/>
                </a:cxn>
                <a:cxn ang="0">
                  <a:pos x="170" y="261"/>
                </a:cxn>
                <a:cxn ang="0">
                  <a:pos x="175" y="279"/>
                </a:cxn>
                <a:cxn ang="0">
                  <a:pos x="188" y="245"/>
                </a:cxn>
                <a:cxn ang="0">
                  <a:pos x="202" y="206"/>
                </a:cxn>
                <a:cxn ang="0">
                  <a:pos x="225" y="181"/>
                </a:cxn>
                <a:cxn ang="0">
                  <a:pos x="236" y="193"/>
                </a:cxn>
                <a:cxn ang="0">
                  <a:pos x="238" y="220"/>
                </a:cxn>
                <a:cxn ang="0">
                  <a:pos x="236" y="252"/>
                </a:cxn>
                <a:cxn ang="0">
                  <a:pos x="232" y="283"/>
                </a:cxn>
                <a:cxn ang="0">
                  <a:pos x="227" y="297"/>
                </a:cxn>
                <a:cxn ang="0">
                  <a:pos x="220" y="336"/>
                </a:cxn>
                <a:cxn ang="0">
                  <a:pos x="207" y="374"/>
                </a:cxn>
                <a:cxn ang="0">
                  <a:pos x="191" y="408"/>
                </a:cxn>
                <a:cxn ang="0">
                  <a:pos x="170" y="433"/>
                </a:cxn>
                <a:cxn ang="0">
                  <a:pos x="150" y="449"/>
                </a:cxn>
                <a:cxn ang="0">
                  <a:pos x="123" y="454"/>
                </a:cxn>
                <a:cxn ang="0">
                  <a:pos x="95" y="440"/>
                </a:cxn>
                <a:cxn ang="0">
                  <a:pos x="75" y="408"/>
                </a:cxn>
                <a:cxn ang="0">
                  <a:pos x="59" y="367"/>
                </a:cxn>
                <a:cxn ang="0">
                  <a:pos x="48" y="322"/>
                </a:cxn>
                <a:cxn ang="0">
                  <a:pos x="48" y="274"/>
                </a:cxn>
                <a:cxn ang="0">
                  <a:pos x="50" y="222"/>
                </a:cxn>
                <a:cxn ang="0">
                  <a:pos x="59" y="172"/>
                </a:cxn>
                <a:cxn ang="0">
                  <a:pos x="75" y="125"/>
                </a:cxn>
                <a:cxn ang="0">
                  <a:pos x="95" y="88"/>
                </a:cxn>
                <a:cxn ang="0">
                  <a:pos x="123" y="66"/>
                </a:cxn>
                <a:cxn ang="0">
                  <a:pos x="120" y="63"/>
                </a:cxn>
                <a:cxn ang="0">
                  <a:pos x="89" y="73"/>
                </a:cxn>
                <a:cxn ang="0">
                  <a:pos x="61" y="82"/>
                </a:cxn>
                <a:cxn ang="0">
                  <a:pos x="39" y="111"/>
                </a:cxn>
                <a:cxn ang="0">
                  <a:pos x="18" y="156"/>
                </a:cxn>
                <a:cxn ang="0">
                  <a:pos x="5" y="213"/>
                </a:cxn>
                <a:cxn ang="0">
                  <a:pos x="0" y="272"/>
                </a:cxn>
                <a:cxn ang="0">
                  <a:pos x="7" y="336"/>
                </a:cxn>
                <a:cxn ang="0">
                  <a:pos x="41" y="429"/>
                </a:cxn>
                <a:cxn ang="0">
                  <a:pos x="91" y="476"/>
                </a:cxn>
                <a:cxn ang="0">
                  <a:pos x="141" y="476"/>
                </a:cxn>
                <a:cxn ang="0">
                  <a:pos x="184" y="440"/>
                </a:cxn>
                <a:cxn ang="0">
                  <a:pos x="218" y="383"/>
                </a:cxn>
                <a:cxn ang="0">
                  <a:pos x="229" y="336"/>
                </a:cxn>
                <a:cxn ang="0">
                  <a:pos x="236" y="306"/>
                </a:cxn>
                <a:cxn ang="0">
                  <a:pos x="238" y="274"/>
                </a:cxn>
                <a:cxn ang="0">
                  <a:pos x="236" y="243"/>
                </a:cxn>
                <a:cxn ang="0">
                  <a:pos x="232" y="211"/>
                </a:cxn>
                <a:cxn ang="0">
                  <a:pos x="225" y="179"/>
                </a:cxn>
                <a:cxn ang="0">
                  <a:pos x="229" y="150"/>
                </a:cxn>
                <a:cxn ang="0">
                  <a:pos x="241" y="116"/>
                </a:cxn>
              </a:cxnLst>
              <a:rect l="0" t="0" r="0" b="0"/>
              <a:pathLst>
                <a:path w="21600" h="21600">
                  <a:moveTo>
                    <a:pt x="14443" y="4765"/>
                  </a:moveTo>
                  <a:lnTo>
                    <a:pt x="14708" y="4664"/>
                  </a:lnTo>
                  <a:lnTo>
                    <a:pt x="14841" y="4461"/>
                  </a:lnTo>
                  <a:lnTo>
                    <a:pt x="14973" y="4258"/>
                  </a:lnTo>
                  <a:lnTo>
                    <a:pt x="15106" y="3954"/>
                  </a:lnTo>
                  <a:lnTo>
                    <a:pt x="15239" y="3650"/>
                  </a:lnTo>
                  <a:lnTo>
                    <a:pt x="15371" y="3447"/>
                  </a:lnTo>
                  <a:lnTo>
                    <a:pt x="15504" y="3143"/>
                  </a:lnTo>
                  <a:lnTo>
                    <a:pt x="15769" y="2737"/>
                  </a:lnTo>
                  <a:lnTo>
                    <a:pt x="15769" y="2433"/>
                  </a:lnTo>
                  <a:lnTo>
                    <a:pt x="16034" y="2027"/>
                  </a:lnTo>
                  <a:lnTo>
                    <a:pt x="16166" y="1926"/>
                  </a:lnTo>
                  <a:lnTo>
                    <a:pt x="16299" y="1622"/>
                  </a:lnTo>
                  <a:lnTo>
                    <a:pt x="16564" y="1419"/>
                  </a:lnTo>
                  <a:lnTo>
                    <a:pt x="16829" y="1115"/>
                  </a:lnTo>
                  <a:lnTo>
                    <a:pt x="17094" y="1115"/>
                  </a:lnTo>
                  <a:lnTo>
                    <a:pt x="17359" y="912"/>
                  </a:lnTo>
                  <a:lnTo>
                    <a:pt x="17624" y="811"/>
                  </a:lnTo>
                  <a:lnTo>
                    <a:pt x="18021" y="709"/>
                  </a:lnTo>
                  <a:lnTo>
                    <a:pt x="18551" y="608"/>
                  </a:lnTo>
                  <a:lnTo>
                    <a:pt x="19214" y="608"/>
                  </a:lnTo>
                  <a:lnTo>
                    <a:pt x="19612" y="608"/>
                  </a:lnTo>
                  <a:lnTo>
                    <a:pt x="20009" y="405"/>
                  </a:lnTo>
                  <a:lnTo>
                    <a:pt x="20407" y="304"/>
                  </a:lnTo>
                  <a:lnTo>
                    <a:pt x="20937" y="202"/>
                  </a:lnTo>
                  <a:lnTo>
                    <a:pt x="21202" y="101"/>
                  </a:lnTo>
                  <a:lnTo>
                    <a:pt x="21467" y="0"/>
                  </a:lnTo>
                  <a:lnTo>
                    <a:pt x="21600" y="101"/>
                  </a:lnTo>
                  <a:lnTo>
                    <a:pt x="21467" y="0"/>
                  </a:lnTo>
                  <a:lnTo>
                    <a:pt x="21334" y="0"/>
                  </a:lnTo>
                  <a:lnTo>
                    <a:pt x="21069" y="101"/>
                  </a:lnTo>
                  <a:lnTo>
                    <a:pt x="20539" y="202"/>
                  </a:lnTo>
                  <a:lnTo>
                    <a:pt x="19612" y="405"/>
                  </a:lnTo>
                  <a:lnTo>
                    <a:pt x="19346" y="405"/>
                  </a:lnTo>
                  <a:lnTo>
                    <a:pt x="18949" y="506"/>
                  </a:lnTo>
                  <a:lnTo>
                    <a:pt x="18419" y="608"/>
                  </a:lnTo>
                  <a:lnTo>
                    <a:pt x="18021" y="608"/>
                  </a:lnTo>
                  <a:lnTo>
                    <a:pt x="17624" y="709"/>
                  </a:lnTo>
                  <a:lnTo>
                    <a:pt x="17359" y="811"/>
                  </a:lnTo>
                  <a:lnTo>
                    <a:pt x="16961" y="1013"/>
                  </a:lnTo>
                  <a:lnTo>
                    <a:pt x="16696" y="1115"/>
                  </a:lnTo>
                  <a:lnTo>
                    <a:pt x="16299" y="1216"/>
                  </a:lnTo>
                  <a:lnTo>
                    <a:pt x="15901" y="1419"/>
                  </a:lnTo>
                  <a:lnTo>
                    <a:pt x="15636" y="1622"/>
                  </a:lnTo>
                  <a:lnTo>
                    <a:pt x="15371" y="1723"/>
                  </a:lnTo>
                  <a:lnTo>
                    <a:pt x="14973" y="1926"/>
                  </a:lnTo>
                  <a:lnTo>
                    <a:pt x="14841" y="2129"/>
                  </a:lnTo>
                  <a:lnTo>
                    <a:pt x="14576" y="2535"/>
                  </a:lnTo>
                  <a:lnTo>
                    <a:pt x="14311" y="2839"/>
                  </a:lnTo>
                  <a:lnTo>
                    <a:pt x="14311" y="2940"/>
                  </a:lnTo>
                  <a:lnTo>
                    <a:pt x="14178" y="3042"/>
                  </a:lnTo>
                  <a:lnTo>
                    <a:pt x="14046" y="3143"/>
                  </a:lnTo>
                  <a:lnTo>
                    <a:pt x="13913" y="3244"/>
                  </a:lnTo>
                  <a:lnTo>
                    <a:pt x="13781" y="3346"/>
                  </a:lnTo>
                  <a:lnTo>
                    <a:pt x="13648" y="3549"/>
                  </a:lnTo>
                  <a:lnTo>
                    <a:pt x="13383" y="3752"/>
                  </a:lnTo>
                  <a:lnTo>
                    <a:pt x="13251" y="3853"/>
                  </a:lnTo>
                  <a:lnTo>
                    <a:pt x="13118" y="4056"/>
                  </a:lnTo>
                  <a:lnTo>
                    <a:pt x="12986" y="4258"/>
                  </a:lnTo>
                  <a:lnTo>
                    <a:pt x="12721" y="4563"/>
                  </a:lnTo>
                  <a:lnTo>
                    <a:pt x="12588" y="4664"/>
                  </a:lnTo>
                  <a:lnTo>
                    <a:pt x="12588" y="4867"/>
                  </a:lnTo>
                  <a:lnTo>
                    <a:pt x="12323" y="5070"/>
                  </a:lnTo>
                  <a:lnTo>
                    <a:pt x="12191" y="5374"/>
                  </a:lnTo>
                  <a:lnTo>
                    <a:pt x="12058" y="5577"/>
                  </a:lnTo>
                  <a:lnTo>
                    <a:pt x="12058" y="5678"/>
                  </a:lnTo>
                  <a:lnTo>
                    <a:pt x="12058" y="5881"/>
                  </a:lnTo>
                  <a:lnTo>
                    <a:pt x="11926" y="5983"/>
                  </a:lnTo>
                  <a:lnTo>
                    <a:pt x="11793" y="6185"/>
                  </a:lnTo>
                  <a:lnTo>
                    <a:pt x="11661" y="6388"/>
                  </a:lnTo>
                  <a:lnTo>
                    <a:pt x="11528" y="6591"/>
                  </a:lnTo>
                  <a:lnTo>
                    <a:pt x="11396" y="6895"/>
                  </a:lnTo>
                  <a:lnTo>
                    <a:pt x="11396" y="7199"/>
                  </a:lnTo>
                  <a:lnTo>
                    <a:pt x="11131" y="7605"/>
                  </a:lnTo>
                  <a:lnTo>
                    <a:pt x="10998" y="7909"/>
                  </a:lnTo>
                  <a:lnTo>
                    <a:pt x="10998" y="8214"/>
                  </a:lnTo>
                  <a:lnTo>
                    <a:pt x="10866" y="8416"/>
                  </a:lnTo>
                  <a:lnTo>
                    <a:pt x="10866" y="8619"/>
                  </a:lnTo>
                  <a:lnTo>
                    <a:pt x="10600" y="8720"/>
                  </a:lnTo>
                  <a:lnTo>
                    <a:pt x="10600" y="8923"/>
                  </a:lnTo>
                  <a:lnTo>
                    <a:pt x="10600" y="9025"/>
                  </a:lnTo>
                  <a:lnTo>
                    <a:pt x="10468" y="9126"/>
                  </a:lnTo>
                  <a:lnTo>
                    <a:pt x="10335" y="9430"/>
                  </a:lnTo>
                  <a:lnTo>
                    <a:pt x="10203" y="9735"/>
                  </a:lnTo>
                  <a:lnTo>
                    <a:pt x="10203" y="9937"/>
                  </a:lnTo>
                  <a:lnTo>
                    <a:pt x="10203" y="10242"/>
                  </a:lnTo>
                  <a:lnTo>
                    <a:pt x="10070" y="10647"/>
                  </a:lnTo>
                  <a:lnTo>
                    <a:pt x="10070" y="10951"/>
                  </a:lnTo>
                  <a:lnTo>
                    <a:pt x="10070" y="11357"/>
                  </a:lnTo>
                  <a:lnTo>
                    <a:pt x="9938" y="11661"/>
                  </a:lnTo>
                  <a:lnTo>
                    <a:pt x="9938" y="11966"/>
                  </a:lnTo>
                  <a:lnTo>
                    <a:pt x="9938" y="12270"/>
                  </a:lnTo>
                  <a:lnTo>
                    <a:pt x="9938" y="12472"/>
                  </a:lnTo>
                  <a:lnTo>
                    <a:pt x="9938" y="12574"/>
                  </a:lnTo>
                  <a:lnTo>
                    <a:pt x="10070" y="12574"/>
                  </a:lnTo>
                  <a:lnTo>
                    <a:pt x="10203" y="12472"/>
                  </a:lnTo>
                  <a:lnTo>
                    <a:pt x="10468" y="12371"/>
                  </a:lnTo>
                  <a:lnTo>
                    <a:pt x="10600" y="12067"/>
                  </a:lnTo>
                  <a:lnTo>
                    <a:pt x="10733" y="11763"/>
                  </a:lnTo>
                  <a:lnTo>
                    <a:pt x="10733" y="11560"/>
                  </a:lnTo>
                  <a:lnTo>
                    <a:pt x="10866" y="11256"/>
                  </a:lnTo>
                  <a:lnTo>
                    <a:pt x="10998" y="10951"/>
                  </a:lnTo>
                  <a:lnTo>
                    <a:pt x="10998" y="10647"/>
                  </a:lnTo>
                  <a:lnTo>
                    <a:pt x="11131" y="10242"/>
                  </a:lnTo>
                  <a:lnTo>
                    <a:pt x="11263" y="10039"/>
                  </a:lnTo>
                  <a:lnTo>
                    <a:pt x="11396" y="9937"/>
                  </a:lnTo>
                  <a:lnTo>
                    <a:pt x="11528" y="9633"/>
                  </a:lnTo>
                  <a:lnTo>
                    <a:pt x="11793" y="9227"/>
                  </a:lnTo>
                  <a:lnTo>
                    <a:pt x="11793" y="8923"/>
                  </a:lnTo>
                  <a:lnTo>
                    <a:pt x="12191" y="8720"/>
                  </a:lnTo>
                  <a:lnTo>
                    <a:pt x="12323" y="8518"/>
                  </a:lnTo>
                  <a:lnTo>
                    <a:pt x="12721" y="8315"/>
                  </a:lnTo>
                  <a:lnTo>
                    <a:pt x="13118" y="8214"/>
                  </a:lnTo>
                  <a:lnTo>
                    <a:pt x="13118" y="8112"/>
                  </a:lnTo>
                  <a:lnTo>
                    <a:pt x="13251" y="8112"/>
                  </a:lnTo>
                  <a:lnTo>
                    <a:pt x="13383" y="8112"/>
                  </a:lnTo>
                  <a:lnTo>
                    <a:pt x="13516" y="8214"/>
                  </a:lnTo>
                  <a:lnTo>
                    <a:pt x="13648" y="8315"/>
                  </a:lnTo>
                  <a:lnTo>
                    <a:pt x="13781" y="8416"/>
                  </a:lnTo>
                  <a:lnTo>
                    <a:pt x="13781" y="8619"/>
                  </a:lnTo>
                  <a:lnTo>
                    <a:pt x="13781" y="8619"/>
                  </a:lnTo>
                  <a:lnTo>
                    <a:pt x="13913" y="8822"/>
                  </a:lnTo>
                  <a:lnTo>
                    <a:pt x="13781" y="9025"/>
                  </a:lnTo>
                  <a:lnTo>
                    <a:pt x="13913" y="9227"/>
                  </a:lnTo>
                  <a:lnTo>
                    <a:pt x="13781" y="9532"/>
                  </a:lnTo>
                  <a:lnTo>
                    <a:pt x="13913" y="9836"/>
                  </a:lnTo>
                  <a:lnTo>
                    <a:pt x="13781" y="10039"/>
                  </a:lnTo>
                  <a:lnTo>
                    <a:pt x="13913" y="10242"/>
                  </a:lnTo>
                  <a:lnTo>
                    <a:pt x="13781" y="10445"/>
                  </a:lnTo>
                  <a:lnTo>
                    <a:pt x="13781" y="10749"/>
                  </a:lnTo>
                  <a:lnTo>
                    <a:pt x="13781" y="10951"/>
                  </a:lnTo>
                  <a:lnTo>
                    <a:pt x="13781" y="11256"/>
                  </a:lnTo>
                  <a:lnTo>
                    <a:pt x="13648" y="11560"/>
                  </a:lnTo>
                  <a:lnTo>
                    <a:pt x="13516" y="11864"/>
                  </a:lnTo>
                  <a:lnTo>
                    <a:pt x="13516" y="11966"/>
                  </a:lnTo>
                  <a:lnTo>
                    <a:pt x="13648" y="12168"/>
                  </a:lnTo>
                  <a:lnTo>
                    <a:pt x="13516" y="12472"/>
                  </a:lnTo>
                  <a:lnTo>
                    <a:pt x="13516" y="12676"/>
                  </a:lnTo>
                  <a:lnTo>
                    <a:pt x="13383" y="12878"/>
                  </a:lnTo>
                  <a:lnTo>
                    <a:pt x="13383" y="12980"/>
                  </a:lnTo>
                  <a:lnTo>
                    <a:pt x="13383" y="13081"/>
                  </a:lnTo>
                  <a:lnTo>
                    <a:pt x="13383" y="13182"/>
                  </a:lnTo>
                  <a:lnTo>
                    <a:pt x="13251" y="13284"/>
                  </a:lnTo>
                  <a:lnTo>
                    <a:pt x="13251" y="13284"/>
                  </a:lnTo>
                  <a:lnTo>
                    <a:pt x="13251" y="13284"/>
                  </a:lnTo>
                  <a:lnTo>
                    <a:pt x="13118" y="13689"/>
                  </a:lnTo>
                  <a:lnTo>
                    <a:pt x="13118" y="13994"/>
                  </a:lnTo>
                  <a:lnTo>
                    <a:pt x="12986" y="14298"/>
                  </a:lnTo>
                  <a:lnTo>
                    <a:pt x="12853" y="14703"/>
                  </a:lnTo>
                  <a:lnTo>
                    <a:pt x="12853" y="15008"/>
                  </a:lnTo>
                  <a:lnTo>
                    <a:pt x="12721" y="15413"/>
                  </a:lnTo>
                  <a:lnTo>
                    <a:pt x="12588" y="15616"/>
                  </a:lnTo>
                  <a:lnTo>
                    <a:pt x="12456" y="15920"/>
                  </a:lnTo>
                  <a:lnTo>
                    <a:pt x="12323" y="16225"/>
                  </a:lnTo>
                  <a:lnTo>
                    <a:pt x="12191" y="16428"/>
                  </a:lnTo>
                  <a:lnTo>
                    <a:pt x="12058" y="16732"/>
                  </a:lnTo>
                  <a:lnTo>
                    <a:pt x="11793" y="17036"/>
                  </a:lnTo>
                  <a:lnTo>
                    <a:pt x="11793" y="17239"/>
                  </a:lnTo>
                  <a:lnTo>
                    <a:pt x="11528" y="17543"/>
                  </a:lnTo>
                  <a:lnTo>
                    <a:pt x="11396" y="17746"/>
                  </a:lnTo>
                  <a:lnTo>
                    <a:pt x="11131" y="17949"/>
                  </a:lnTo>
                  <a:lnTo>
                    <a:pt x="11131" y="18253"/>
                  </a:lnTo>
                  <a:lnTo>
                    <a:pt x="10866" y="18456"/>
                  </a:lnTo>
                  <a:lnTo>
                    <a:pt x="10733" y="18659"/>
                  </a:lnTo>
                  <a:lnTo>
                    <a:pt x="10468" y="18760"/>
                  </a:lnTo>
                  <a:lnTo>
                    <a:pt x="10203" y="18963"/>
                  </a:lnTo>
                  <a:lnTo>
                    <a:pt x="10070" y="19165"/>
                  </a:lnTo>
                  <a:lnTo>
                    <a:pt x="9938" y="19369"/>
                  </a:lnTo>
                  <a:lnTo>
                    <a:pt x="9673" y="19470"/>
                  </a:lnTo>
                  <a:lnTo>
                    <a:pt x="9540" y="19673"/>
                  </a:lnTo>
                  <a:lnTo>
                    <a:pt x="9408" y="19774"/>
                  </a:lnTo>
                  <a:lnTo>
                    <a:pt x="9143" y="19875"/>
                  </a:lnTo>
                  <a:lnTo>
                    <a:pt x="8878" y="19977"/>
                  </a:lnTo>
                  <a:lnTo>
                    <a:pt x="8745" y="20078"/>
                  </a:lnTo>
                  <a:lnTo>
                    <a:pt x="8348" y="20180"/>
                  </a:lnTo>
                  <a:lnTo>
                    <a:pt x="8083" y="20180"/>
                  </a:lnTo>
                  <a:lnTo>
                    <a:pt x="7818" y="20180"/>
                  </a:lnTo>
                  <a:lnTo>
                    <a:pt x="7685" y="20281"/>
                  </a:lnTo>
                  <a:lnTo>
                    <a:pt x="7420" y="20281"/>
                  </a:lnTo>
                  <a:lnTo>
                    <a:pt x="7155" y="20281"/>
                  </a:lnTo>
                  <a:lnTo>
                    <a:pt x="6890" y="20281"/>
                  </a:lnTo>
                  <a:lnTo>
                    <a:pt x="6493" y="20078"/>
                  </a:lnTo>
                  <a:lnTo>
                    <a:pt x="6227" y="20078"/>
                  </a:lnTo>
                  <a:lnTo>
                    <a:pt x="6095" y="19875"/>
                  </a:lnTo>
                  <a:lnTo>
                    <a:pt x="5830" y="19774"/>
                  </a:lnTo>
                  <a:lnTo>
                    <a:pt x="5565" y="19673"/>
                  </a:lnTo>
                  <a:lnTo>
                    <a:pt x="5432" y="19470"/>
                  </a:lnTo>
                  <a:lnTo>
                    <a:pt x="5300" y="19267"/>
                  </a:lnTo>
                  <a:lnTo>
                    <a:pt x="5035" y="19064"/>
                  </a:lnTo>
                  <a:lnTo>
                    <a:pt x="4902" y="18760"/>
                  </a:lnTo>
                  <a:lnTo>
                    <a:pt x="4505" y="18557"/>
                  </a:lnTo>
                  <a:lnTo>
                    <a:pt x="4372" y="18253"/>
                  </a:lnTo>
                  <a:lnTo>
                    <a:pt x="4107" y="17949"/>
                  </a:lnTo>
                  <a:lnTo>
                    <a:pt x="3975" y="17644"/>
                  </a:lnTo>
                  <a:lnTo>
                    <a:pt x="3975" y="17442"/>
                  </a:lnTo>
                  <a:lnTo>
                    <a:pt x="3842" y="17036"/>
                  </a:lnTo>
                  <a:lnTo>
                    <a:pt x="3710" y="16833"/>
                  </a:lnTo>
                  <a:lnTo>
                    <a:pt x="3445" y="16428"/>
                  </a:lnTo>
                  <a:lnTo>
                    <a:pt x="3312" y="16022"/>
                  </a:lnTo>
                  <a:lnTo>
                    <a:pt x="3312" y="15718"/>
                  </a:lnTo>
                  <a:lnTo>
                    <a:pt x="3047" y="15515"/>
                  </a:lnTo>
                  <a:lnTo>
                    <a:pt x="3047" y="15109"/>
                  </a:lnTo>
                  <a:lnTo>
                    <a:pt x="2915" y="14703"/>
                  </a:lnTo>
                  <a:lnTo>
                    <a:pt x="2782" y="14399"/>
                  </a:lnTo>
                  <a:lnTo>
                    <a:pt x="2782" y="14095"/>
                  </a:lnTo>
                  <a:lnTo>
                    <a:pt x="2915" y="13791"/>
                  </a:lnTo>
                  <a:lnTo>
                    <a:pt x="2782" y="13487"/>
                  </a:lnTo>
                  <a:lnTo>
                    <a:pt x="2782" y="13182"/>
                  </a:lnTo>
                  <a:lnTo>
                    <a:pt x="2782" y="12878"/>
                  </a:lnTo>
                  <a:lnTo>
                    <a:pt x="2782" y="12270"/>
                  </a:lnTo>
                  <a:lnTo>
                    <a:pt x="2650" y="11966"/>
                  </a:lnTo>
                  <a:lnTo>
                    <a:pt x="2650" y="11560"/>
                  </a:lnTo>
                  <a:lnTo>
                    <a:pt x="2782" y="11053"/>
                  </a:lnTo>
                  <a:lnTo>
                    <a:pt x="2782" y="10647"/>
                  </a:lnTo>
                  <a:lnTo>
                    <a:pt x="2782" y="10242"/>
                  </a:lnTo>
                  <a:lnTo>
                    <a:pt x="2915" y="9937"/>
                  </a:lnTo>
                  <a:lnTo>
                    <a:pt x="3047" y="9532"/>
                  </a:lnTo>
                  <a:lnTo>
                    <a:pt x="3047" y="9126"/>
                  </a:lnTo>
                  <a:lnTo>
                    <a:pt x="3047" y="8720"/>
                  </a:lnTo>
                  <a:lnTo>
                    <a:pt x="3180" y="8416"/>
                  </a:lnTo>
                  <a:lnTo>
                    <a:pt x="3312" y="7909"/>
                  </a:lnTo>
                  <a:lnTo>
                    <a:pt x="3445" y="7706"/>
                  </a:lnTo>
                  <a:lnTo>
                    <a:pt x="3577" y="7301"/>
                  </a:lnTo>
                  <a:lnTo>
                    <a:pt x="3710" y="6996"/>
                  </a:lnTo>
                  <a:lnTo>
                    <a:pt x="3975" y="6591"/>
                  </a:lnTo>
                  <a:lnTo>
                    <a:pt x="4107" y="6185"/>
                  </a:lnTo>
                  <a:lnTo>
                    <a:pt x="4240" y="5881"/>
                  </a:lnTo>
                  <a:lnTo>
                    <a:pt x="4372" y="5577"/>
                  </a:lnTo>
                  <a:lnTo>
                    <a:pt x="4505" y="5374"/>
                  </a:lnTo>
                  <a:lnTo>
                    <a:pt x="4770" y="5070"/>
                  </a:lnTo>
                  <a:lnTo>
                    <a:pt x="5035" y="4765"/>
                  </a:lnTo>
                  <a:lnTo>
                    <a:pt x="5167" y="4563"/>
                  </a:lnTo>
                  <a:lnTo>
                    <a:pt x="5432" y="4258"/>
                  </a:lnTo>
                  <a:lnTo>
                    <a:pt x="5565" y="3954"/>
                  </a:lnTo>
                  <a:lnTo>
                    <a:pt x="5830" y="3752"/>
                  </a:lnTo>
                  <a:lnTo>
                    <a:pt x="5962" y="3650"/>
                  </a:lnTo>
                  <a:lnTo>
                    <a:pt x="6360" y="3447"/>
                  </a:lnTo>
                  <a:lnTo>
                    <a:pt x="6493" y="3244"/>
                  </a:lnTo>
                  <a:lnTo>
                    <a:pt x="6758" y="3143"/>
                  </a:lnTo>
                  <a:lnTo>
                    <a:pt x="7155" y="2940"/>
                  </a:lnTo>
                  <a:lnTo>
                    <a:pt x="7420" y="2839"/>
                  </a:lnTo>
                  <a:lnTo>
                    <a:pt x="7420" y="2839"/>
                  </a:lnTo>
                  <a:lnTo>
                    <a:pt x="7420" y="2839"/>
                  </a:lnTo>
                  <a:lnTo>
                    <a:pt x="7420" y="2839"/>
                  </a:lnTo>
                  <a:lnTo>
                    <a:pt x="7288" y="2839"/>
                  </a:lnTo>
                  <a:lnTo>
                    <a:pt x="7023" y="2839"/>
                  </a:lnTo>
                  <a:lnTo>
                    <a:pt x="6758" y="2940"/>
                  </a:lnTo>
                  <a:lnTo>
                    <a:pt x="6493" y="2940"/>
                  </a:lnTo>
                  <a:lnTo>
                    <a:pt x="6095" y="3042"/>
                  </a:lnTo>
                  <a:lnTo>
                    <a:pt x="5830" y="3042"/>
                  </a:lnTo>
                  <a:lnTo>
                    <a:pt x="5565" y="3244"/>
                  </a:lnTo>
                  <a:lnTo>
                    <a:pt x="5167" y="3244"/>
                  </a:lnTo>
                  <a:lnTo>
                    <a:pt x="4902" y="3346"/>
                  </a:lnTo>
                  <a:lnTo>
                    <a:pt x="4505" y="3346"/>
                  </a:lnTo>
                  <a:lnTo>
                    <a:pt x="4240" y="3549"/>
                  </a:lnTo>
                  <a:lnTo>
                    <a:pt x="3975" y="3447"/>
                  </a:lnTo>
                  <a:lnTo>
                    <a:pt x="3842" y="3549"/>
                  </a:lnTo>
                  <a:lnTo>
                    <a:pt x="3577" y="3650"/>
                  </a:lnTo>
                  <a:lnTo>
                    <a:pt x="3312" y="3853"/>
                  </a:lnTo>
                  <a:lnTo>
                    <a:pt x="3180" y="3954"/>
                  </a:lnTo>
                  <a:lnTo>
                    <a:pt x="3047" y="4157"/>
                  </a:lnTo>
                  <a:lnTo>
                    <a:pt x="2650" y="4461"/>
                  </a:lnTo>
                  <a:lnTo>
                    <a:pt x="2385" y="4664"/>
                  </a:lnTo>
                  <a:lnTo>
                    <a:pt x="2252" y="4968"/>
                  </a:lnTo>
                  <a:lnTo>
                    <a:pt x="1987" y="5171"/>
                  </a:lnTo>
                  <a:lnTo>
                    <a:pt x="1854" y="5475"/>
                  </a:lnTo>
                  <a:lnTo>
                    <a:pt x="1589" y="5780"/>
                  </a:lnTo>
                  <a:lnTo>
                    <a:pt x="1324" y="6185"/>
                  </a:lnTo>
                  <a:lnTo>
                    <a:pt x="1192" y="6591"/>
                  </a:lnTo>
                  <a:lnTo>
                    <a:pt x="1059" y="6996"/>
                  </a:lnTo>
                  <a:lnTo>
                    <a:pt x="927" y="7301"/>
                  </a:lnTo>
                  <a:lnTo>
                    <a:pt x="794" y="7808"/>
                  </a:lnTo>
                  <a:lnTo>
                    <a:pt x="662" y="8214"/>
                  </a:lnTo>
                  <a:lnTo>
                    <a:pt x="529" y="8619"/>
                  </a:lnTo>
                  <a:lnTo>
                    <a:pt x="397" y="9025"/>
                  </a:lnTo>
                  <a:lnTo>
                    <a:pt x="264" y="9532"/>
                  </a:lnTo>
                  <a:lnTo>
                    <a:pt x="132" y="10039"/>
                  </a:lnTo>
                  <a:lnTo>
                    <a:pt x="132" y="10343"/>
                  </a:lnTo>
                  <a:lnTo>
                    <a:pt x="0" y="10850"/>
                  </a:lnTo>
                  <a:lnTo>
                    <a:pt x="0" y="11256"/>
                  </a:lnTo>
                  <a:lnTo>
                    <a:pt x="0" y="11661"/>
                  </a:lnTo>
                  <a:lnTo>
                    <a:pt x="0" y="12168"/>
                  </a:lnTo>
                  <a:lnTo>
                    <a:pt x="0" y="12676"/>
                  </a:lnTo>
                  <a:lnTo>
                    <a:pt x="0" y="13182"/>
                  </a:lnTo>
                  <a:lnTo>
                    <a:pt x="264" y="13588"/>
                  </a:lnTo>
                  <a:lnTo>
                    <a:pt x="264" y="14095"/>
                  </a:lnTo>
                  <a:lnTo>
                    <a:pt x="397" y="14501"/>
                  </a:lnTo>
                  <a:lnTo>
                    <a:pt x="397" y="15008"/>
                  </a:lnTo>
                  <a:lnTo>
                    <a:pt x="529" y="15413"/>
                  </a:lnTo>
                  <a:lnTo>
                    <a:pt x="927" y="16326"/>
                  </a:lnTo>
                  <a:lnTo>
                    <a:pt x="1192" y="17138"/>
                  </a:lnTo>
                  <a:lnTo>
                    <a:pt x="1722" y="17949"/>
                  </a:lnTo>
                  <a:lnTo>
                    <a:pt x="2119" y="18659"/>
                  </a:lnTo>
                  <a:lnTo>
                    <a:pt x="2385" y="19165"/>
                  </a:lnTo>
                  <a:lnTo>
                    <a:pt x="2915" y="19673"/>
                  </a:lnTo>
                  <a:lnTo>
                    <a:pt x="3312" y="20180"/>
                  </a:lnTo>
                  <a:lnTo>
                    <a:pt x="3842" y="20585"/>
                  </a:lnTo>
                  <a:lnTo>
                    <a:pt x="4240" y="20890"/>
                  </a:lnTo>
                  <a:lnTo>
                    <a:pt x="4902" y="21194"/>
                  </a:lnTo>
                  <a:lnTo>
                    <a:pt x="5300" y="21295"/>
                  </a:lnTo>
                  <a:lnTo>
                    <a:pt x="5697" y="21498"/>
                  </a:lnTo>
                  <a:lnTo>
                    <a:pt x="6227" y="21498"/>
                  </a:lnTo>
                  <a:lnTo>
                    <a:pt x="6758" y="21600"/>
                  </a:lnTo>
                  <a:lnTo>
                    <a:pt x="7288" y="21600"/>
                  </a:lnTo>
                  <a:lnTo>
                    <a:pt x="7685" y="21396"/>
                  </a:lnTo>
                  <a:lnTo>
                    <a:pt x="8215" y="21295"/>
                  </a:lnTo>
                  <a:lnTo>
                    <a:pt x="8745" y="21092"/>
                  </a:lnTo>
                  <a:lnTo>
                    <a:pt x="9275" y="20991"/>
                  </a:lnTo>
                  <a:lnTo>
                    <a:pt x="9673" y="20585"/>
                  </a:lnTo>
                  <a:lnTo>
                    <a:pt x="9805" y="20484"/>
                  </a:lnTo>
                  <a:lnTo>
                    <a:pt x="10335" y="20078"/>
                  </a:lnTo>
                  <a:lnTo>
                    <a:pt x="10733" y="19673"/>
                  </a:lnTo>
                  <a:lnTo>
                    <a:pt x="11263" y="19267"/>
                  </a:lnTo>
                  <a:lnTo>
                    <a:pt x="11528" y="18963"/>
                  </a:lnTo>
                  <a:lnTo>
                    <a:pt x="11793" y="18456"/>
                  </a:lnTo>
                  <a:lnTo>
                    <a:pt x="12191" y="18050"/>
                  </a:lnTo>
                  <a:lnTo>
                    <a:pt x="12588" y="17543"/>
                  </a:lnTo>
                  <a:lnTo>
                    <a:pt x="12721" y="17138"/>
                  </a:lnTo>
                  <a:lnTo>
                    <a:pt x="12986" y="16630"/>
                  </a:lnTo>
                  <a:lnTo>
                    <a:pt x="13118" y="16123"/>
                  </a:lnTo>
                  <a:lnTo>
                    <a:pt x="13251" y="15616"/>
                  </a:lnTo>
                  <a:lnTo>
                    <a:pt x="13251" y="15413"/>
                  </a:lnTo>
                  <a:lnTo>
                    <a:pt x="13251" y="15211"/>
                  </a:lnTo>
                  <a:lnTo>
                    <a:pt x="13383" y="15008"/>
                  </a:lnTo>
                  <a:lnTo>
                    <a:pt x="13383" y="14805"/>
                  </a:lnTo>
                  <a:lnTo>
                    <a:pt x="13516" y="14602"/>
                  </a:lnTo>
                  <a:lnTo>
                    <a:pt x="13516" y="14298"/>
                  </a:lnTo>
                  <a:lnTo>
                    <a:pt x="13648" y="14095"/>
                  </a:lnTo>
                  <a:lnTo>
                    <a:pt x="13648" y="13892"/>
                  </a:lnTo>
                  <a:lnTo>
                    <a:pt x="13781" y="13689"/>
                  </a:lnTo>
                  <a:lnTo>
                    <a:pt x="13781" y="13487"/>
                  </a:lnTo>
                  <a:lnTo>
                    <a:pt x="13648" y="13284"/>
                  </a:lnTo>
                  <a:lnTo>
                    <a:pt x="13781" y="12980"/>
                  </a:lnTo>
                  <a:lnTo>
                    <a:pt x="13781" y="12777"/>
                  </a:lnTo>
                  <a:lnTo>
                    <a:pt x="13781" y="12472"/>
                  </a:lnTo>
                  <a:lnTo>
                    <a:pt x="13913" y="12270"/>
                  </a:lnTo>
                  <a:lnTo>
                    <a:pt x="13781" y="12168"/>
                  </a:lnTo>
                  <a:lnTo>
                    <a:pt x="13781" y="11864"/>
                  </a:lnTo>
                  <a:lnTo>
                    <a:pt x="13781" y="11661"/>
                  </a:lnTo>
                  <a:lnTo>
                    <a:pt x="13781" y="11357"/>
                  </a:lnTo>
                  <a:lnTo>
                    <a:pt x="13781" y="11154"/>
                  </a:lnTo>
                  <a:lnTo>
                    <a:pt x="13781" y="10850"/>
                  </a:lnTo>
                  <a:lnTo>
                    <a:pt x="13648" y="10546"/>
                  </a:lnTo>
                  <a:lnTo>
                    <a:pt x="13781" y="10242"/>
                  </a:lnTo>
                  <a:lnTo>
                    <a:pt x="13648" y="10140"/>
                  </a:lnTo>
                  <a:lnTo>
                    <a:pt x="13516" y="9937"/>
                  </a:lnTo>
                  <a:lnTo>
                    <a:pt x="13516" y="9735"/>
                  </a:lnTo>
                  <a:lnTo>
                    <a:pt x="13516" y="9430"/>
                  </a:lnTo>
                  <a:lnTo>
                    <a:pt x="13383" y="9126"/>
                  </a:lnTo>
                  <a:lnTo>
                    <a:pt x="13383" y="8923"/>
                  </a:lnTo>
                  <a:lnTo>
                    <a:pt x="13251" y="8518"/>
                  </a:lnTo>
                  <a:lnTo>
                    <a:pt x="13251" y="8416"/>
                  </a:lnTo>
                  <a:lnTo>
                    <a:pt x="13118" y="8112"/>
                  </a:lnTo>
                  <a:lnTo>
                    <a:pt x="13118" y="8011"/>
                  </a:lnTo>
                  <a:lnTo>
                    <a:pt x="13251" y="7808"/>
                  </a:lnTo>
                  <a:lnTo>
                    <a:pt x="13251" y="7605"/>
                  </a:lnTo>
                  <a:lnTo>
                    <a:pt x="13251" y="7301"/>
                  </a:lnTo>
                  <a:lnTo>
                    <a:pt x="13251" y="7098"/>
                  </a:lnTo>
                  <a:lnTo>
                    <a:pt x="13383" y="6794"/>
                  </a:lnTo>
                  <a:lnTo>
                    <a:pt x="13383" y="6692"/>
                  </a:lnTo>
                  <a:lnTo>
                    <a:pt x="13648" y="6388"/>
                  </a:lnTo>
                  <a:lnTo>
                    <a:pt x="13648" y="6084"/>
                  </a:lnTo>
                  <a:lnTo>
                    <a:pt x="13781" y="5881"/>
                  </a:lnTo>
                  <a:lnTo>
                    <a:pt x="13781" y="5678"/>
                  </a:lnTo>
                  <a:lnTo>
                    <a:pt x="13913" y="5475"/>
                  </a:lnTo>
                  <a:lnTo>
                    <a:pt x="14046" y="5171"/>
                  </a:lnTo>
                  <a:lnTo>
                    <a:pt x="14178" y="5070"/>
                  </a:lnTo>
                  <a:lnTo>
                    <a:pt x="14311" y="4968"/>
                  </a:lnTo>
                  <a:lnTo>
                    <a:pt x="14443" y="4765"/>
                  </a:lnTo>
                </a:path>
              </a:pathLst>
            </a:custGeom>
            <a:solidFill>
              <a:schemeClr val="folHlink">
                <a:alpha val="100000"/>
              </a:schemeClr>
            </a:solidFill>
            <a:ln w="9525">
              <a:noFill/>
            </a:ln>
          </p:spPr>
          <p:txBody>
            <a:bodyPr/>
            <a:lstStyle/>
            <a:p>
              <a:endParaRPr lang="en-US"/>
            </a:p>
          </p:txBody>
        </p:sp>
      </p:grpSp>
      <p:sp>
        <p:nvSpPr>
          <p:cNvPr id="1027" name="未知"/>
          <p:cNvSpPr>
            <a:spLocks noChangeAspect="1"/>
          </p:cNvSpPr>
          <p:nvPr/>
        </p:nvSpPr>
        <p:spPr>
          <a:xfrm>
            <a:off x="2130425" y="4749800"/>
            <a:ext cx="7013575" cy="2135188"/>
          </a:xfrm>
          <a:custGeom>
            <a:avLst/>
            <a:gdLst/>
            <a:ahLst/>
            <a:cxnLst>
              <a:cxn ang="0">
                <a:pos x="0" y="2115714"/>
              </a:cxn>
              <a:cxn ang="0">
                <a:pos x="7013575" y="0"/>
              </a:cxn>
              <a:cxn ang="0">
                <a:pos x="7013575" y="2135188"/>
              </a:cxn>
              <a:cxn ang="0">
                <a:pos x="0" y="2115714"/>
              </a:cxn>
            </a:cxnLst>
            <a:rect l="0" t="0" r="0" b="0"/>
            <a:pathLst>
              <a:path w="21600" h="21600">
                <a:moveTo>
                  <a:pt x="0" y="21403"/>
                </a:moveTo>
                <a:lnTo>
                  <a:pt x="21600" y="0"/>
                </a:lnTo>
                <a:lnTo>
                  <a:pt x="21600" y="21600"/>
                </a:lnTo>
                <a:lnTo>
                  <a:pt x="0" y="21403"/>
                </a:lnTo>
              </a:path>
            </a:pathLst>
          </a:custGeom>
          <a:solidFill>
            <a:schemeClr val="folHlink">
              <a:alpha val="100000"/>
            </a:schemeClr>
          </a:solidFill>
          <a:ln w="9525">
            <a:noFill/>
          </a:ln>
        </p:spPr>
        <p:txBody>
          <a:bodyPr/>
          <a:lstStyle/>
          <a:p>
            <a:endParaRPr lang="en-US"/>
          </a:p>
        </p:txBody>
      </p:sp>
      <p:sp>
        <p:nvSpPr>
          <p:cNvPr id="1028" name="Rectangle 13"/>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dirty="0"/>
              <a:t>Click to edit Master title style</a:t>
            </a:r>
          </a:p>
        </p:txBody>
      </p:sp>
      <p:sp>
        <p:nvSpPr>
          <p:cNvPr id="1029" name="Rectangle 14"/>
          <p:cNvSpPr>
            <a:spLocks noGrp="1"/>
          </p:cNvSpPr>
          <p:nvPr>
            <p:ph type="body" idx="1"/>
          </p:nvPr>
        </p:nvSpPr>
        <p:spPr>
          <a:xfrm>
            <a:off x="457200" y="1600200"/>
            <a:ext cx="8229600" cy="4525963"/>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 name="Rectangle 1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 name="Rectangle 1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Rectangle 1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 bg1="dk2" tx1="lt1" bg2="dk1"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1026" name="Group 2"/>
          <p:cNvGrpSpPr>
            <a:grpSpLocks noChangeAspect="1"/>
          </p:cNvGrpSpPr>
          <p:nvPr/>
        </p:nvGrpSpPr>
        <p:grpSpPr>
          <a:xfrm>
            <a:off x="5262563" y="4076701"/>
            <a:ext cx="1397000" cy="1749425"/>
            <a:chOff x="0" y="0"/>
            <a:chExt cx="796" cy="977"/>
          </a:xfrm>
        </p:grpSpPr>
        <p:sp>
          <p:nvSpPr>
            <p:cNvPr id="1033" name="未知"/>
            <p:cNvSpPr>
              <a:spLocks noChangeAspect="1"/>
            </p:cNvSpPr>
            <p:nvPr/>
          </p:nvSpPr>
          <p:spPr>
            <a:xfrm>
              <a:off x="537" y="379"/>
              <a:ext cx="259" cy="451"/>
            </a:xfrm>
            <a:custGeom>
              <a:avLst/>
              <a:gdLst/>
              <a:ahLst/>
              <a:cxnLst>
                <a:cxn ang="0">
                  <a:pos x="89" y="100"/>
                </a:cxn>
                <a:cxn ang="0">
                  <a:pos x="111" y="63"/>
                </a:cxn>
                <a:cxn ang="0">
                  <a:pos x="125" y="45"/>
                </a:cxn>
                <a:cxn ang="0">
                  <a:pos x="141" y="34"/>
                </a:cxn>
                <a:cxn ang="0">
                  <a:pos x="154" y="27"/>
                </a:cxn>
                <a:cxn ang="0">
                  <a:pos x="134" y="32"/>
                </a:cxn>
                <a:cxn ang="0">
                  <a:pos x="107" y="50"/>
                </a:cxn>
                <a:cxn ang="0">
                  <a:pos x="75" y="70"/>
                </a:cxn>
                <a:cxn ang="0">
                  <a:pos x="55" y="73"/>
                </a:cxn>
                <a:cxn ang="0">
                  <a:pos x="34" y="45"/>
                </a:cxn>
                <a:cxn ang="0">
                  <a:pos x="16" y="18"/>
                </a:cxn>
                <a:cxn ang="0">
                  <a:pos x="2" y="0"/>
                </a:cxn>
                <a:cxn ang="0">
                  <a:pos x="2" y="11"/>
                </a:cxn>
                <a:cxn ang="0">
                  <a:pos x="16" y="48"/>
                </a:cxn>
                <a:cxn ang="0">
                  <a:pos x="34" y="79"/>
                </a:cxn>
                <a:cxn ang="0">
                  <a:pos x="48" y="104"/>
                </a:cxn>
                <a:cxn ang="0">
                  <a:pos x="43" y="150"/>
                </a:cxn>
                <a:cxn ang="0">
                  <a:pos x="36" y="204"/>
                </a:cxn>
                <a:cxn ang="0">
                  <a:pos x="32" y="267"/>
                </a:cxn>
                <a:cxn ang="0">
                  <a:pos x="36" y="326"/>
                </a:cxn>
                <a:cxn ang="0">
                  <a:pos x="57" y="385"/>
                </a:cxn>
                <a:cxn ang="0">
                  <a:pos x="98" y="431"/>
                </a:cxn>
                <a:cxn ang="0">
                  <a:pos x="136" y="449"/>
                </a:cxn>
                <a:cxn ang="0">
                  <a:pos x="175" y="440"/>
                </a:cxn>
                <a:cxn ang="0">
                  <a:pos x="209" y="412"/>
                </a:cxn>
                <a:cxn ang="0">
                  <a:pos x="234" y="369"/>
                </a:cxn>
                <a:cxn ang="0">
                  <a:pos x="250" y="322"/>
                </a:cxn>
                <a:cxn ang="0">
                  <a:pos x="254" y="290"/>
                </a:cxn>
                <a:cxn ang="0">
                  <a:pos x="257" y="258"/>
                </a:cxn>
                <a:cxn ang="0">
                  <a:pos x="257" y="227"/>
                </a:cxn>
                <a:cxn ang="0">
                  <a:pos x="254" y="188"/>
                </a:cxn>
                <a:cxn ang="0">
                  <a:pos x="248" y="152"/>
                </a:cxn>
                <a:cxn ang="0">
                  <a:pos x="248" y="154"/>
                </a:cxn>
                <a:cxn ang="0">
                  <a:pos x="250" y="188"/>
                </a:cxn>
                <a:cxn ang="0">
                  <a:pos x="254" y="229"/>
                </a:cxn>
                <a:cxn ang="0">
                  <a:pos x="245" y="297"/>
                </a:cxn>
                <a:cxn ang="0">
                  <a:pos x="218" y="363"/>
                </a:cxn>
                <a:cxn ang="0">
                  <a:pos x="184" y="410"/>
                </a:cxn>
                <a:cxn ang="0">
                  <a:pos x="141" y="419"/>
                </a:cxn>
                <a:cxn ang="0">
                  <a:pos x="100" y="381"/>
                </a:cxn>
                <a:cxn ang="0">
                  <a:pos x="82" y="349"/>
                </a:cxn>
                <a:cxn ang="0">
                  <a:pos x="75" y="322"/>
                </a:cxn>
                <a:cxn ang="0">
                  <a:pos x="73" y="290"/>
                </a:cxn>
                <a:cxn ang="0">
                  <a:pos x="68" y="263"/>
                </a:cxn>
                <a:cxn ang="0">
                  <a:pos x="68" y="240"/>
                </a:cxn>
                <a:cxn ang="0">
                  <a:pos x="68" y="218"/>
                </a:cxn>
                <a:cxn ang="0">
                  <a:pos x="73" y="184"/>
                </a:cxn>
                <a:cxn ang="0">
                  <a:pos x="77" y="161"/>
                </a:cxn>
                <a:cxn ang="0">
                  <a:pos x="77" y="156"/>
                </a:cxn>
                <a:cxn ang="0">
                  <a:pos x="84" y="165"/>
                </a:cxn>
                <a:cxn ang="0">
                  <a:pos x="100" y="197"/>
                </a:cxn>
                <a:cxn ang="0">
                  <a:pos x="111" y="211"/>
                </a:cxn>
                <a:cxn ang="0">
                  <a:pos x="111" y="186"/>
                </a:cxn>
                <a:cxn ang="0">
                  <a:pos x="98" y="156"/>
                </a:cxn>
              </a:cxnLst>
              <a:rect l="0" t="0" r="0" b="0"/>
              <a:pathLst>
                <a:path w="21600" h="21600">
                  <a:moveTo>
                    <a:pt x="7199" y="6295"/>
                  </a:moveTo>
                  <a:lnTo>
                    <a:pt x="7199" y="6186"/>
                  </a:lnTo>
                  <a:lnTo>
                    <a:pt x="7010" y="5861"/>
                  </a:lnTo>
                  <a:lnTo>
                    <a:pt x="7199" y="5535"/>
                  </a:lnTo>
                  <a:lnTo>
                    <a:pt x="7389" y="5209"/>
                  </a:lnTo>
                  <a:lnTo>
                    <a:pt x="7389" y="4775"/>
                  </a:lnTo>
                  <a:lnTo>
                    <a:pt x="7768" y="4450"/>
                  </a:lnTo>
                  <a:lnTo>
                    <a:pt x="7957" y="4341"/>
                  </a:lnTo>
                  <a:lnTo>
                    <a:pt x="8336" y="4016"/>
                  </a:lnTo>
                  <a:lnTo>
                    <a:pt x="8715" y="3581"/>
                  </a:lnTo>
                  <a:lnTo>
                    <a:pt x="8905" y="3256"/>
                  </a:lnTo>
                  <a:lnTo>
                    <a:pt x="9283" y="3039"/>
                  </a:lnTo>
                  <a:lnTo>
                    <a:pt x="9473" y="2821"/>
                  </a:lnTo>
                  <a:lnTo>
                    <a:pt x="9852" y="2713"/>
                  </a:lnTo>
                  <a:lnTo>
                    <a:pt x="10041" y="2604"/>
                  </a:lnTo>
                  <a:lnTo>
                    <a:pt x="10231" y="2387"/>
                  </a:lnTo>
                  <a:lnTo>
                    <a:pt x="10420" y="2279"/>
                  </a:lnTo>
                  <a:lnTo>
                    <a:pt x="10420" y="2170"/>
                  </a:lnTo>
                  <a:lnTo>
                    <a:pt x="10610" y="2062"/>
                  </a:lnTo>
                  <a:lnTo>
                    <a:pt x="10800" y="1953"/>
                  </a:lnTo>
                  <a:lnTo>
                    <a:pt x="10989" y="1953"/>
                  </a:lnTo>
                  <a:lnTo>
                    <a:pt x="11368" y="1845"/>
                  </a:lnTo>
                  <a:lnTo>
                    <a:pt x="11557" y="1736"/>
                  </a:lnTo>
                  <a:lnTo>
                    <a:pt x="11747" y="1627"/>
                  </a:lnTo>
                  <a:lnTo>
                    <a:pt x="11936" y="1627"/>
                  </a:lnTo>
                  <a:lnTo>
                    <a:pt x="12126" y="1410"/>
                  </a:lnTo>
                  <a:lnTo>
                    <a:pt x="12315" y="1410"/>
                  </a:lnTo>
                  <a:lnTo>
                    <a:pt x="12694" y="1302"/>
                  </a:lnTo>
                  <a:lnTo>
                    <a:pt x="12883" y="1302"/>
                  </a:lnTo>
                  <a:lnTo>
                    <a:pt x="12883" y="1302"/>
                  </a:lnTo>
                  <a:lnTo>
                    <a:pt x="12883" y="1302"/>
                  </a:lnTo>
                  <a:lnTo>
                    <a:pt x="12883" y="1302"/>
                  </a:lnTo>
                  <a:lnTo>
                    <a:pt x="12883" y="1302"/>
                  </a:lnTo>
                  <a:lnTo>
                    <a:pt x="12315" y="1302"/>
                  </a:lnTo>
                  <a:lnTo>
                    <a:pt x="11747" y="1410"/>
                  </a:lnTo>
                  <a:lnTo>
                    <a:pt x="11178" y="1519"/>
                  </a:lnTo>
                  <a:lnTo>
                    <a:pt x="10800" y="1627"/>
                  </a:lnTo>
                  <a:lnTo>
                    <a:pt x="10610" y="1736"/>
                  </a:lnTo>
                  <a:lnTo>
                    <a:pt x="10041" y="1953"/>
                  </a:lnTo>
                  <a:lnTo>
                    <a:pt x="9662" y="2062"/>
                  </a:lnTo>
                  <a:lnTo>
                    <a:pt x="9283" y="2279"/>
                  </a:lnTo>
                  <a:lnTo>
                    <a:pt x="8905" y="2387"/>
                  </a:lnTo>
                  <a:lnTo>
                    <a:pt x="8526" y="2604"/>
                  </a:lnTo>
                  <a:lnTo>
                    <a:pt x="8147" y="2604"/>
                  </a:lnTo>
                  <a:lnTo>
                    <a:pt x="7578" y="2821"/>
                  </a:lnTo>
                  <a:lnTo>
                    <a:pt x="7199" y="2930"/>
                  </a:lnTo>
                  <a:lnTo>
                    <a:pt x="6631" y="3256"/>
                  </a:lnTo>
                  <a:lnTo>
                    <a:pt x="6252" y="3364"/>
                  </a:lnTo>
                  <a:lnTo>
                    <a:pt x="5494" y="3690"/>
                  </a:lnTo>
                  <a:lnTo>
                    <a:pt x="5305" y="3690"/>
                  </a:lnTo>
                  <a:lnTo>
                    <a:pt x="5115" y="3581"/>
                  </a:lnTo>
                  <a:lnTo>
                    <a:pt x="4926" y="3581"/>
                  </a:lnTo>
                  <a:lnTo>
                    <a:pt x="4547" y="3581"/>
                  </a:lnTo>
                  <a:lnTo>
                    <a:pt x="4547" y="3473"/>
                  </a:lnTo>
                  <a:lnTo>
                    <a:pt x="4168" y="3256"/>
                  </a:lnTo>
                  <a:lnTo>
                    <a:pt x="3789" y="3039"/>
                  </a:lnTo>
                  <a:lnTo>
                    <a:pt x="3789" y="2930"/>
                  </a:lnTo>
                  <a:lnTo>
                    <a:pt x="3410" y="2604"/>
                  </a:lnTo>
                  <a:lnTo>
                    <a:pt x="3220" y="2387"/>
                  </a:lnTo>
                  <a:lnTo>
                    <a:pt x="2842" y="2170"/>
                  </a:lnTo>
                  <a:lnTo>
                    <a:pt x="2463" y="1953"/>
                  </a:lnTo>
                  <a:lnTo>
                    <a:pt x="2273" y="1845"/>
                  </a:lnTo>
                  <a:lnTo>
                    <a:pt x="1894" y="1519"/>
                  </a:lnTo>
                  <a:lnTo>
                    <a:pt x="1515" y="1302"/>
                  </a:lnTo>
                  <a:lnTo>
                    <a:pt x="1515" y="1085"/>
                  </a:lnTo>
                  <a:lnTo>
                    <a:pt x="1326" y="868"/>
                  </a:lnTo>
                  <a:lnTo>
                    <a:pt x="1136" y="650"/>
                  </a:lnTo>
                  <a:lnTo>
                    <a:pt x="947" y="434"/>
                  </a:lnTo>
                  <a:lnTo>
                    <a:pt x="568" y="325"/>
                  </a:lnTo>
                  <a:lnTo>
                    <a:pt x="378" y="216"/>
                  </a:lnTo>
                  <a:lnTo>
                    <a:pt x="378" y="0"/>
                  </a:lnTo>
                  <a:lnTo>
                    <a:pt x="189" y="0"/>
                  </a:lnTo>
                  <a:lnTo>
                    <a:pt x="189" y="0"/>
                  </a:lnTo>
                  <a:lnTo>
                    <a:pt x="189" y="0"/>
                  </a:lnTo>
                  <a:lnTo>
                    <a:pt x="189" y="108"/>
                  </a:lnTo>
                  <a:lnTo>
                    <a:pt x="0" y="216"/>
                  </a:lnTo>
                  <a:lnTo>
                    <a:pt x="189" y="325"/>
                  </a:lnTo>
                  <a:lnTo>
                    <a:pt x="189" y="542"/>
                  </a:lnTo>
                  <a:lnTo>
                    <a:pt x="378" y="976"/>
                  </a:lnTo>
                  <a:lnTo>
                    <a:pt x="378" y="1302"/>
                  </a:lnTo>
                  <a:lnTo>
                    <a:pt x="757" y="1627"/>
                  </a:lnTo>
                  <a:lnTo>
                    <a:pt x="947" y="1845"/>
                  </a:lnTo>
                  <a:lnTo>
                    <a:pt x="1136" y="2062"/>
                  </a:lnTo>
                  <a:lnTo>
                    <a:pt x="1326" y="2279"/>
                  </a:lnTo>
                  <a:lnTo>
                    <a:pt x="1326" y="2496"/>
                  </a:lnTo>
                  <a:lnTo>
                    <a:pt x="1704" y="2713"/>
                  </a:lnTo>
                  <a:lnTo>
                    <a:pt x="1894" y="3039"/>
                  </a:lnTo>
                  <a:lnTo>
                    <a:pt x="2273" y="3256"/>
                  </a:lnTo>
                  <a:lnTo>
                    <a:pt x="2463" y="3473"/>
                  </a:lnTo>
                  <a:lnTo>
                    <a:pt x="2842" y="3798"/>
                  </a:lnTo>
                  <a:lnTo>
                    <a:pt x="3220" y="3907"/>
                  </a:lnTo>
                  <a:lnTo>
                    <a:pt x="3410" y="4232"/>
                  </a:lnTo>
                  <a:lnTo>
                    <a:pt x="3599" y="4341"/>
                  </a:lnTo>
                  <a:lnTo>
                    <a:pt x="3599" y="4558"/>
                  </a:lnTo>
                  <a:lnTo>
                    <a:pt x="3789" y="4775"/>
                  </a:lnTo>
                  <a:lnTo>
                    <a:pt x="3978" y="4992"/>
                  </a:lnTo>
                  <a:lnTo>
                    <a:pt x="3978" y="5209"/>
                  </a:lnTo>
                  <a:lnTo>
                    <a:pt x="3978" y="5535"/>
                  </a:lnTo>
                  <a:lnTo>
                    <a:pt x="3978" y="5861"/>
                  </a:lnTo>
                  <a:lnTo>
                    <a:pt x="3789" y="6295"/>
                  </a:lnTo>
                  <a:lnTo>
                    <a:pt x="3599" y="6729"/>
                  </a:lnTo>
                  <a:lnTo>
                    <a:pt x="3599" y="7163"/>
                  </a:lnTo>
                  <a:lnTo>
                    <a:pt x="3599" y="7597"/>
                  </a:lnTo>
                  <a:lnTo>
                    <a:pt x="3410" y="7923"/>
                  </a:lnTo>
                  <a:lnTo>
                    <a:pt x="3410" y="8466"/>
                  </a:lnTo>
                  <a:lnTo>
                    <a:pt x="3220" y="8900"/>
                  </a:lnTo>
                  <a:lnTo>
                    <a:pt x="3031" y="9443"/>
                  </a:lnTo>
                  <a:lnTo>
                    <a:pt x="3031" y="9768"/>
                  </a:lnTo>
                  <a:lnTo>
                    <a:pt x="2842" y="10311"/>
                  </a:lnTo>
                  <a:lnTo>
                    <a:pt x="2842" y="10854"/>
                  </a:lnTo>
                  <a:lnTo>
                    <a:pt x="2652" y="11288"/>
                  </a:lnTo>
                  <a:lnTo>
                    <a:pt x="2652" y="11722"/>
                  </a:lnTo>
                  <a:lnTo>
                    <a:pt x="2652" y="12156"/>
                  </a:lnTo>
                  <a:lnTo>
                    <a:pt x="2652" y="12807"/>
                  </a:lnTo>
                  <a:lnTo>
                    <a:pt x="2842" y="13241"/>
                  </a:lnTo>
                  <a:lnTo>
                    <a:pt x="2652" y="13784"/>
                  </a:lnTo>
                  <a:lnTo>
                    <a:pt x="2842" y="14218"/>
                  </a:lnTo>
                  <a:lnTo>
                    <a:pt x="2842" y="14761"/>
                  </a:lnTo>
                  <a:lnTo>
                    <a:pt x="2842" y="15087"/>
                  </a:lnTo>
                  <a:lnTo>
                    <a:pt x="3031" y="15630"/>
                  </a:lnTo>
                  <a:lnTo>
                    <a:pt x="3220" y="16172"/>
                  </a:lnTo>
                  <a:lnTo>
                    <a:pt x="3410" y="16715"/>
                  </a:lnTo>
                  <a:lnTo>
                    <a:pt x="3599" y="17149"/>
                  </a:lnTo>
                  <a:lnTo>
                    <a:pt x="3978" y="17583"/>
                  </a:lnTo>
                  <a:lnTo>
                    <a:pt x="4357" y="18018"/>
                  </a:lnTo>
                  <a:lnTo>
                    <a:pt x="4736" y="18452"/>
                  </a:lnTo>
                  <a:lnTo>
                    <a:pt x="5305" y="18994"/>
                  </a:lnTo>
                  <a:lnTo>
                    <a:pt x="5684" y="19320"/>
                  </a:lnTo>
                  <a:lnTo>
                    <a:pt x="6441" y="19646"/>
                  </a:lnTo>
                  <a:lnTo>
                    <a:pt x="7010" y="20080"/>
                  </a:lnTo>
                  <a:lnTo>
                    <a:pt x="7389" y="20297"/>
                  </a:lnTo>
                  <a:lnTo>
                    <a:pt x="8147" y="20623"/>
                  </a:lnTo>
                  <a:lnTo>
                    <a:pt x="8526" y="20948"/>
                  </a:lnTo>
                  <a:lnTo>
                    <a:pt x="9283" y="21057"/>
                  </a:lnTo>
                  <a:lnTo>
                    <a:pt x="9662" y="21274"/>
                  </a:lnTo>
                  <a:lnTo>
                    <a:pt x="10231" y="21491"/>
                  </a:lnTo>
                  <a:lnTo>
                    <a:pt x="10800" y="21491"/>
                  </a:lnTo>
                  <a:lnTo>
                    <a:pt x="11368" y="21491"/>
                  </a:lnTo>
                  <a:lnTo>
                    <a:pt x="12126" y="21600"/>
                  </a:lnTo>
                  <a:lnTo>
                    <a:pt x="12504" y="21491"/>
                  </a:lnTo>
                  <a:lnTo>
                    <a:pt x="12883" y="21491"/>
                  </a:lnTo>
                  <a:lnTo>
                    <a:pt x="13452" y="21382"/>
                  </a:lnTo>
                  <a:lnTo>
                    <a:pt x="14020" y="21274"/>
                  </a:lnTo>
                  <a:lnTo>
                    <a:pt x="14589" y="21057"/>
                  </a:lnTo>
                  <a:lnTo>
                    <a:pt x="15157" y="20948"/>
                  </a:lnTo>
                  <a:lnTo>
                    <a:pt x="15726" y="20839"/>
                  </a:lnTo>
                  <a:lnTo>
                    <a:pt x="16105" y="20623"/>
                  </a:lnTo>
                  <a:lnTo>
                    <a:pt x="16294" y="20405"/>
                  </a:lnTo>
                  <a:lnTo>
                    <a:pt x="16863" y="20188"/>
                  </a:lnTo>
                  <a:lnTo>
                    <a:pt x="17431" y="19754"/>
                  </a:lnTo>
                  <a:lnTo>
                    <a:pt x="17620" y="19537"/>
                  </a:lnTo>
                  <a:lnTo>
                    <a:pt x="18189" y="19211"/>
                  </a:lnTo>
                  <a:lnTo>
                    <a:pt x="18378" y="18886"/>
                  </a:lnTo>
                  <a:lnTo>
                    <a:pt x="18947" y="18560"/>
                  </a:lnTo>
                  <a:lnTo>
                    <a:pt x="19326" y="18126"/>
                  </a:lnTo>
                  <a:lnTo>
                    <a:pt x="19515" y="17692"/>
                  </a:lnTo>
                  <a:lnTo>
                    <a:pt x="19894" y="17257"/>
                  </a:lnTo>
                  <a:lnTo>
                    <a:pt x="20083" y="17041"/>
                  </a:lnTo>
                  <a:lnTo>
                    <a:pt x="20273" y="16606"/>
                  </a:lnTo>
                  <a:lnTo>
                    <a:pt x="20462" y="16064"/>
                  </a:lnTo>
                  <a:lnTo>
                    <a:pt x="20841" y="15630"/>
                  </a:lnTo>
                  <a:lnTo>
                    <a:pt x="20841" y="15412"/>
                  </a:lnTo>
                  <a:lnTo>
                    <a:pt x="20841" y="15195"/>
                  </a:lnTo>
                  <a:lnTo>
                    <a:pt x="20841" y="14978"/>
                  </a:lnTo>
                  <a:lnTo>
                    <a:pt x="21031" y="14653"/>
                  </a:lnTo>
                  <a:lnTo>
                    <a:pt x="21031" y="14436"/>
                  </a:lnTo>
                  <a:lnTo>
                    <a:pt x="21220" y="14218"/>
                  </a:lnTo>
                  <a:lnTo>
                    <a:pt x="21220" y="13893"/>
                  </a:lnTo>
                  <a:lnTo>
                    <a:pt x="21410" y="13676"/>
                  </a:lnTo>
                  <a:lnTo>
                    <a:pt x="21220" y="13459"/>
                  </a:lnTo>
                  <a:lnTo>
                    <a:pt x="21410" y="13241"/>
                  </a:lnTo>
                  <a:lnTo>
                    <a:pt x="21410" y="12916"/>
                  </a:lnTo>
                  <a:lnTo>
                    <a:pt x="21410" y="12590"/>
                  </a:lnTo>
                  <a:lnTo>
                    <a:pt x="21410" y="12373"/>
                  </a:lnTo>
                  <a:lnTo>
                    <a:pt x="21600" y="12048"/>
                  </a:lnTo>
                  <a:lnTo>
                    <a:pt x="21600" y="11722"/>
                  </a:lnTo>
                  <a:lnTo>
                    <a:pt x="21600" y="11613"/>
                  </a:lnTo>
                  <a:lnTo>
                    <a:pt x="21410" y="11288"/>
                  </a:lnTo>
                  <a:lnTo>
                    <a:pt x="21600" y="11071"/>
                  </a:lnTo>
                  <a:lnTo>
                    <a:pt x="21410" y="10854"/>
                  </a:lnTo>
                  <a:lnTo>
                    <a:pt x="21410" y="10528"/>
                  </a:lnTo>
                  <a:lnTo>
                    <a:pt x="21600" y="10202"/>
                  </a:lnTo>
                  <a:lnTo>
                    <a:pt x="21410" y="9985"/>
                  </a:lnTo>
                  <a:lnTo>
                    <a:pt x="21410" y="9768"/>
                  </a:lnTo>
                  <a:lnTo>
                    <a:pt x="21220" y="9334"/>
                  </a:lnTo>
                  <a:lnTo>
                    <a:pt x="21220" y="9009"/>
                  </a:lnTo>
                  <a:lnTo>
                    <a:pt x="21031" y="8791"/>
                  </a:lnTo>
                  <a:lnTo>
                    <a:pt x="21031" y="8466"/>
                  </a:lnTo>
                  <a:lnTo>
                    <a:pt x="21031" y="8140"/>
                  </a:lnTo>
                  <a:lnTo>
                    <a:pt x="20841" y="7923"/>
                  </a:lnTo>
                  <a:lnTo>
                    <a:pt x="20841" y="7706"/>
                  </a:lnTo>
                  <a:lnTo>
                    <a:pt x="20652" y="7272"/>
                  </a:lnTo>
                  <a:lnTo>
                    <a:pt x="20652" y="6946"/>
                  </a:lnTo>
                  <a:lnTo>
                    <a:pt x="20652" y="6946"/>
                  </a:lnTo>
                  <a:lnTo>
                    <a:pt x="20652" y="6946"/>
                  </a:lnTo>
                  <a:lnTo>
                    <a:pt x="20652" y="7055"/>
                  </a:lnTo>
                  <a:lnTo>
                    <a:pt x="20462" y="7163"/>
                  </a:lnTo>
                  <a:lnTo>
                    <a:pt x="20652" y="7380"/>
                  </a:lnTo>
                  <a:lnTo>
                    <a:pt x="20652" y="7597"/>
                  </a:lnTo>
                  <a:lnTo>
                    <a:pt x="20652" y="7814"/>
                  </a:lnTo>
                  <a:lnTo>
                    <a:pt x="20841" y="8140"/>
                  </a:lnTo>
                  <a:lnTo>
                    <a:pt x="20652" y="8466"/>
                  </a:lnTo>
                  <a:lnTo>
                    <a:pt x="20841" y="8683"/>
                  </a:lnTo>
                  <a:lnTo>
                    <a:pt x="20841" y="9009"/>
                  </a:lnTo>
                  <a:lnTo>
                    <a:pt x="20841" y="9334"/>
                  </a:lnTo>
                  <a:lnTo>
                    <a:pt x="21031" y="9660"/>
                  </a:lnTo>
                  <a:lnTo>
                    <a:pt x="21031" y="9877"/>
                  </a:lnTo>
                  <a:lnTo>
                    <a:pt x="21220" y="10094"/>
                  </a:lnTo>
                  <a:lnTo>
                    <a:pt x="21031" y="10311"/>
                  </a:lnTo>
                  <a:lnTo>
                    <a:pt x="21220" y="10962"/>
                  </a:lnTo>
                  <a:lnTo>
                    <a:pt x="21220" y="11396"/>
                  </a:lnTo>
                  <a:lnTo>
                    <a:pt x="21031" y="11939"/>
                  </a:lnTo>
                  <a:lnTo>
                    <a:pt x="21031" y="12482"/>
                  </a:lnTo>
                  <a:lnTo>
                    <a:pt x="20841" y="13133"/>
                  </a:lnTo>
                  <a:lnTo>
                    <a:pt x="20841" y="13676"/>
                  </a:lnTo>
                  <a:lnTo>
                    <a:pt x="20462" y="14218"/>
                  </a:lnTo>
                  <a:lnTo>
                    <a:pt x="20273" y="14761"/>
                  </a:lnTo>
                  <a:lnTo>
                    <a:pt x="19894" y="15304"/>
                  </a:lnTo>
                  <a:lnTo>
                    <a:pt x="19515" y="15955"/>
                  </a:lnTo>
                  <a:lnTo>
                    <a:pt x="19136" y="16498"/>
                  </a:lnTo>
                  <a:lnTo>
                    <a:pt x="18757" y="16932"/>
                  </a:lnTo>
                  <a:lnTo>
                    <a:pt x="18189" y="17366"/>
                  </a:lnTo>
                  <a:lnTo>
                    <a:pt x="17810" y="17800"/>
                  </a:lnTo>
                  <a:lnTo>
                    <a:pt x="17241" y="18343"/>
                  </a:lnTo>
                  <a:lnTo>
                    <a:pt x="16863" y="18669"/>
                  </a:lnTo>
                  <a:lnTo>
                    <a:pt x="16484" y="18994"/>
                  </a:lnTo>
                  <a:lnTo>
                    <a:pt x="15915" y="19320"/>
                  </a:lnTo>
                  <a:lnTo>
                    <a:pt x="15347" y="19646"/>
                  </a:lnTo>
                  <a:lnTo>
                    <a:pt x="14589" y="19754"/>
                  </a:lnTo>
                  <a:lnTo>
                    <a:pt x="14210" y="20080"/>
                  </a:lnTo>
                  <a:lnTo>
                    <a:pt x="13452" y="20188"/>
                  </a:lnTo>
                  <a:lnTo>
                    <a:pt x="12883" y="20188"/>
                  </a:lnTo>
                  <a:lnTo>
                    <a:pt x="12315" y="20188"/>
                  </a:lnTo>
                  <a:lnTo>
                    <a:pt x="11747" y="20080"/>
                  </a:lnTo>
                  <a:lnTo>
                    <a:pt x="10989" y="19971"/>
                  </a:lnTo>
                  <a:lnTo>
                    <a:pt x="10420" y="19863"/>
                  </a:lnTo>
                  <a:lnTo>
                    <a:pt x="9852" y="19537"/>
                  </a:lnTo>
                  <a:lnTo>
                    <a:pt x="9283" y="19211"/>
                  </a:lnTo>
                  <a:lnTo>
                    <a:pt x="8905" y="18669"/>
                  </a:lnTo>
                  <a:lnTo>
                    <a:pt x="8336" y="18234"/>
                  </a:lnTo>
                  <a:lnTo>
                    <a:pt x="7768" y="17692"/>
                  </a:lnTo>
                  <a:lnTo>
                    <a:pt x="7578" y="17583"/>
                  </a:lnTo>
                  <a:lnTo>
                    <a:pt x="7389" y="17475"/>
                  </a:lnTo>
                  <a:lnTo>
                    <a:pt x="7199" y="17149"/>
                  </a:lnTo>
                  <a:lnTo>
                    <a:pt x="7199" y="16932"/>
                  </a:lnTo>
                  <a:lnTo>
                    <a:pt x="6820" y="16715"/>
                  </a:lnTo>
                  <a:lnTo>
                    <a:pt x="7010" y="16606"/>
                  </a:lnTo>
                  <a:lnTo>
                    <a:pt x="6631" y="16389"/>
                  </a:lnTo>
                  <a:lnTo>
                    <a:pt x="6441" y="16064"/>
                  </a:lnTo>
                  <a:lnTo>
                    <a:pt x="6441" y="15847"/>
                  </a:lnTo>
                  <a:lnTo>
                    <a:pt x="6252" y="15630"/>
                  </a:lnTo>
                  <a:lnTo>
                    <a:pt x="6252" y="15412"/>
                  </a:lnTo>
                  <a:lnTo>
                    <a:pt x="6063" y="15195"/>
                  </a:lnTo>
                  <a:lnTo>
                    <a:pt x="6252" y="14978"/>
                  </a:lnTo>
                  <a:lnTo>
                    <a:pt x="6063" y="14761"/>
                  </a:lnTo>
                  <a:lnTo>
                    <a:pt x="5873" y="14436"/>
                  </a:lnTo>
                  <a:lnTo>
                    <a:pt x="6063" y="14218"/>
                  </a:lnTo>
                  <a:lnTo>
                    <a:pt x="6063" y="13893"/>
                  </a:lnTo>
                  <a:lnTo>
                    <a:pt x="5873" y="13676"/>
                  </a:lnTo>
                  <a:lnTo>
                    <a:pt x="5873" y="13567"/>
                  </a:lnTo>
                  <a:lnTo>
                    <a:pt x="5873" y="13350"/>
                  </a:lnTo>
                  <a:lnTo>
                    <a:pt x="5684" y="13025"/>
                  </a:lnTo>
                  <a:lnTo>
                    <a:pt x="5873" y="12807"/>
                  </a:lnTo>
                  <a:lnTo>
                    <a:pt x="5684" y="12590"/>
                  </a:lnTo>
                  <a:lnTo>
                    <a:pt x="5873" y="12373"/>
                  </a:lnTo>
                  <a:lnTo>
                    <a:pt x="5684" y="12156"/>
                  </a:lnTo>
                  <a:lnTo>
                    <a:pt x="5684" y="11939"/>
                  </a:lnTo>
                  <a:lnTo>
                    <a:pt x="5684" y="11722"/>
                  </a:lnTo>
                  <a:lnTo>
                    <a:pt x="5684" y="11722"/>
                  </a:lnTo>
                  <a:lnTo>
                    <a:pt x="5684" y="11505"/>
                  </a:lnTo>
                  <a:lnTo>
                    <a:pt x="5684" y="11179"/>
                  </a:lnTo>
                  <a:lnTo>
                    <a:pt x="5684" y="11071"/>
                  </a:lnTo>
                  <a:lnTo>
                    <a:pt x="5684" y="10962"/>
                  </a:lnTo>
                  <a:lnTo>
                    <a:pt x="5684" y="10962"/>
                  </a:lnTo>
                  <a:lnTo>
                    <a:pt x="5684" y="10637"/>
                  </a:lnTo>
                  <a:lnTo>
                    <a:pt x="5684" y="10419"/>
                  </a:lnTo>
                  <a:lnTo>
                    <a:pt x="5873" y="10202"/>
                  </a:lnTo>
                  <a:lnTo>
                    <a:pt x="5684" y="9877"/>
                  </a:lnTo>
                  <a:lnTo>
                    <a:pt x="5873" y="9660"/>
                  </a:lnTo>
                  <a:lnTo>
                    <a:pt x="5684" y="9443"/>
                  </a:lnTo>
                  <a:lnTo>
                    <a:pt x="5873" y="9117"/>
                  </a:lnTo>
                  <a:lnTo>
                    <a:pt x="6063" y="8791"/>
                  </a:lnTo>
                  <a:lnTo>
                    <a:pt x="5873" y="8574"/>
                  </a:lnTo>
                  <a:lnTo>
                    <a:pt x="6063" y="8248"/>
                  </a:lnTo>
                  <a:lnTo>
                    <a:pt x="6063" y="8032"/>
                  </a:lnTo>
                  <a:lnTo>
                    <a:pt x="6063" y="7923"/>
                  </a:lnTo>
                  <a:lnTo>
                    <a:pt x="6063" y="7814"/>
                  </a:lnTo>
                  <a:lnTo>
                    <a:pt x="6441" y="7706"/>
                  </a:lnTo>
                  <a:lnTo>
                    <a:pt x="6441" y="7706"/>
                  </a:lnTo>
                  <a:lnTo>
                    <a:pt x="6441" y="7706"/>
                  </a:lnTo>
                  <a:lnTo>
                    <a:pt x="6441" y="7597"/>
                  </a:lnTo>
                  <a:lnTo>
                    <a:pt x="6441" y="7597"/>
                  </a:lnTo>
                  <a:lnTo>
                    <a:pt x="6441" y="7489"/>
                  </a:lnTo>
                  <a:lnTo>
                    <a:pt x="6441" y="7489"/>
                  </a:lnTo>
                  <a:lnTo>
                    <a:pt x="6441" y="7489"/>
                  </a:lnTo>
                  <a:lnTo>
                    <a:pt x="6441" y="7380"/>
                  </a:lnTo>
                  <a:lnTo>
                    <a:pt x="6441" y="7380"/>
                  </a:lnTo>
                  <a:lnTo>
                    <a:pt x="6631" y="7597"/>
                  </a:lnTo>
                  <a:lnTo>
                    <a:pt x="7010" y="7706"/>
                  </a:lnTo>
                  <a:lnTo>
                    <a:pt x="7010" y="7923"/>
                  </a:lnTo>
                  <a:lnTo>
                    <a:pt x="7389" y="8248"/>
                  </a:lnTo>
                  <a:lnTo>
                    <a:pt x="7578" y="8357"/>
                  </a:lnTo>
                  <a:lnTo>
                    <a:pt x="7768" y="8683"/>
                  </a:lnTo>
                  <a:lnTo>
                    <a:pt x="7957" y="9009"/>
                  </a:lnTo>
                  <a:lnTo>
                    <a:pt x="7957" y="9225"/>
                  </a:lnTo>
                  <a:lnTo>
                    <a:pt x="8336" y="9443"/>
                  </a:lnTo>
                  <a:lnTo>
                    <a:pt x="8336" y="9660"/>
                  </a:lnTo>
                  <a:lnTo>
                    <a:pt x="8526" y="9877"/>
                  </a:lnTo>
                  <a:lnTo>
                    <a:pt x="8715" y="10094"/>
                  </a:lnTo>
                  <a:lnTo>
                    <a:pt x="8905" y="10094"/>
                  </a:lnTo>
                  <a:lnTo>
                    <a:pt x="9094" y="10202"/>
                  </a:lnTo>
                  <a:lnTo>
                    <a:pt x="9283" y="10094"/>
                  </a:lnTo>
                  <a:lnTo>
                    <a:pt x="9283" y="9985"/>
                  </a:lnTo>
                  <a:lnTo>
                    <a:pt x="9473" y="9877"/>
                  </a:lnTo>
                  <a:lnTo>
                    <a:pt x="9283" y="9551"/>
                  </a:lnTo>
                  <a:lnTo>
                    <a:pt x="9473" y="9334"/>
                  </a:lnTo>
                  <a:lnTo>
                    <a:pt x="9283" y="9117"/>
                  </a:lnTo>
                  <a:lnTo>
                    <a:pt x="9283" y="8900"/>
                  </a:lnTo>
                  <a:lnTo>
                    <a:pt x="9283" y="8683"/>
                  </a:lnTo>
                  <a:lnTo>
                    <a:pt x="9094" y="8466"/>
                  </a:lnTo>
                  <a:lnTo>
                    <a:pt x="8905" y="8248"/>
                  </a:lnTo>
                  <a:lnTo>
                    <a:pt x="8526" y="8032"/>
                  </a:lnTo>
                  <a:lnTo>
                    <a:pt x="8526" y="7814"/>
                  </a:lnTo>
                  <a:lnTo>
                    <a:pt x="8147" y="7489"/>
                  </a:lnTo>
                  <a:lnTo>
                    <a:pt x="7957" y="7272"/>
                  </a:lnTo>
                  <a:lnTo>
                    <a:pt x="7768" y="7055"/>
                  </a:lnTo>
                  <a:lnTo>
                    <a:pt x="7578" y="6838"/>
                  </a:lnTo>
                  <a:lnTo>
                    <a:pt x="7389" y="6512"/>
                  </a:lnTo>
                  <a:lnTo>
                    <a:pt x="7199" y="6295"/>
                  </a:lnTo>
                </a:path>
              </a:pathLst>
            </a:custGeom>
            <a:solidFill>
              <a:schemeClr val="folHlink">
                <a:alpha val="100000"/>
              </a:schemeClr>
            </a:solidFill>
            <a:ln w="9525">
              <a:noFill/>
            </a:ln>
          </p:spPr>
          <p:txBody>
            <a:bodyPr/>
            <a:lstStyle/>
            <a:p>
              <a:endParaRPr lang="en-US" sz="3600"/>
            </a:p>
          </p:txBody>
        </p:sp>
        <p:sp>
          <p:nvSpPr>
            <p:cNvPr id="1034" name="未知"/>
            <p:cNvSpPr>
              <a:spLocks noChangeAspect="1"/>
            </p:cNvSpPr>
            <p:nvPr/>
          </p:nvSpPr>
          <p:spPr>
            <a:xfrm>
              <a:off x="272" y="460"/>
              <a:ext cx="250" cy="329"/>
            </a:xfrm>
            <a:custGeom>
              <a:avLst/>
              <a:gdLst/>
              <a:ahLst/>
              <a:cxnLst>
                <a:cxn ang="0">
                  <a:pos x="211" y="141"/>
                </a:cxn>
                <a:cxn ang="0">
                  <a:pos x="216" y="127"/>
                </a:cxn>
                <a:cxn ang="0">
                  <a:pos x="223" y="116"/>
                </a:cxn>
                <a:cxn ang="0">
                  <a:pos x="230" y="100"/>
                </a:cxn>
                <a:cxn ang="0">
                  <a:pos x="236" y="84"/>
                </a:cxn>
                <a:cxn ang="0">
                  <a:pos x="243" y="68"/>
                </a:cxn>
                <a:cxn ang="0">
                  <a:pos x="248" y="52"/>
                </a:cxn>
                <a:cxn ang="0">
                  <a:pos x="250" y="39"/>
                </a:cxn>
                <a:cxn ang="0">
                  <a:pos x="248" y="25"/>
                </a:cxn>
                <a:cxn ang="0">
                  <a:pos x="243" y="11"/>
                </a:cxn>
                <a:cxn ang="0">
                  <a:pos x="236" y="2"/>
                </a:cxn>
                <a:cxn ang="0">
                  <a:pos x="227" y="0"/>
                </a:cxn>
                <a:cxn ang="0">
                  <a:pos x="218" y="5"/>
                </a:cxn>
                <a:cxn ang="0">
                  <a:pos x="209" y="18"/>
                </a:cxn>
                <a:cxn ang="0">
                  <a:pos x="200" y="36"/>
                </a:cxn>
                <a:cxn ang="0">
                  <a:pos x="193" y="57"/>
                </a:cxn>
                <a:cxn ang="0">
                  <a:pos x="186" y="82"/>
                </a:cxn>
                <a:cxn ang="0">
                  <a:pos x="182" y="107"/>
                </a:cxn>
                <a:cxn ang="0">
                  <a:pos x="173" y="132"/>
                </a:cxn>
                <a:cxn ang="0">
                  <a:pos x="166" y="154"/>
                </a:cxn>
                <a:cxn ang="0">
                  <a:pos x="161" y="175"/>
                </a:cxn>
                <a:cxn ang="0">
                  <a:pos x="159" y="191"/>
                </a:cxn>
                <a:cxn ang="0">
                  <a:pos x="150" y="216"/>
                </a:cxn>
                <a:cxn ang="0">
                  <a:pos x="141" y="234"/>
                </a:cxn>
                <a:cxn ang="0">
                  <a:pos x="134" y="252"/>
                </a:cxn>
                <a:cxn ang="0">
                  <a:pos x="125" y="265"/>
                </a:cxn>
                <a:cxn ang="0">
                  <a:pos x="116" y="277"/>
                </a:cxn>
                <a:cxn ang="0">
                  <a:pos x="105" y="286"/>
                </a:cxn>
                <a:cxn ang="0">
                  <a:pos x="95" y="297"/>
                </a:cxn>
                <a:cxn ang="0">
                  <a:pos x="84" y="302"/>
                </a:cxn>
                <a:cxn ang="0">
                  <a:pos x="66" y="309"/>
                </a:cxn>
                <a:cxn ang="0">
                  <a:pos x="52" y="315"/>
                </a:cxn>
                <a:cxn ang="0">
                  <a:pos x="39" y="315"/>
                </a:cxn>
                <a:cxn ang="0">
                  <a:pos x="25" y="320"/>
                </a:cxn>
                <a:cxn ang="0">
                  <a:pos x="14" y="324"/>
                </a:cxn>
                <a:cxn ang="0">
                  <a:pos x="5" y="327"/>
                </a:cxn>
                <a:cxn ang="0">
                  <a:pos x="0" y="329"/>
                </a:cxn>
                <a:cxn ang="0">
                  <a:pos x="9" y="327"/>
                </a:cxn>
                <a:cxn ang="0">
                  <a:pos x="23" y="322"/>
                </a:cxn>
                <a:cxn ang="0">
                  <a:pos x="41" y="320"/>
                </a:cxn>
                <a:cxn ang="0">
                  <a:pos x="57" y="318"/>
                </a:cxn>
                <a:cxn ang="0">
                  <a:pos x="70" y="318"/>
                </a:cxn>
                <a:cxn ang="0">
                  <a:pos x="86" y="315"/>
                </a:cxn>
                <a:cxn ang="0">
                  <a:pos x="102" y="311"/>
                </a:cxn>
                <a:cxn ang="0">
                  <a:pos x="118" y="306"/>
                </a:cxn>
                <a:cxn ang="0">
                  <a:pos x="130" y="297"/>
                </a:cxn>
                <a:cxn ang="0">
                  <a:pos x="143" y="288"/>
                </a:cxn>
                <a:cxn ang="0">
                  <a:pos x="152" y="275"/>
                </a:cxn>
                <a:cxn ang="0">
                  <a:pos x="159" y="261"/>
                </a:cxn>
                <a:cxn ang="0">
                  <a:pos x="164" y="252"/>
                </a:cxn>
                <a:cxn ang="0">
                  <a:pos x="170" y="241"/>
                </a:cxn>
                <a:cxn ang="0">
                  <a:pos x="175" y="227"/>
                </a:cxn>
                <a:cxn ang="0">
                  <a:pos x="180" y="218"/>
                </a:cxn>
                <a:cxn ang="0">
                  <a:pos x="186" y="202"/>
                </a:cxn>
                <a:cxn ang="0">
                  <a:pos x="191" y="188"/>
                </a:cxn>
                <a:cxn ang="0">
                  <a:pos x="195" y="179"/>
                </a:cxn>
                <a:cxn ang="0">
                  <a:pos x="200" y="168"/>
                </a:cxn>
                <a:cxn ang="0">
                  <a:pos x="205" y="157"/>
                </a:cxn>
                <a:cxn ang="0">
                  <a:pos x="209" y="150"/>
                </a:cxn>
              </a:cxnLst>
              <a:rect l="0" t="0" r="0" b="0"/>
              <a:pathLst>
                <a:path w="21600" h="21600">
                  <a:moveTo>
                    <a:pt x="18065" y="9831"/>
                  </a:moveTo>
                  <a:lnTo>
                    <a:pt x="18261" y="9533"/>
                  </a:lnTo>
                  <a:lnTo>
                    <a:pt x="18261" y="9235"/>
                  </a:lnTo>
                  <a:lnTo>
                    <a:pt x="18261" y="8937"/>
                  </a:lnTo>
                  <a:lnTo>
                    <a:pt x="18458" y="8639"/>
                  </a:lnTo>
                  <a:lnTo>
                    <a:pt x="18654" y="8341"/>
                  </a:lnTo>
                  <a:lnTo>
                    <a:pt x="18850" y="8043"/>
                  </a:lnTo>
                  <a:lnTo>
                    <a:pt x="19046" y="7597"/>
                  </a:lnTo>
                  <a:lnTo>
                    <a:pt x="19243" y="7597"/>
                  </a:lnTo>
                  <a:lnTo>
                    <a:pt x="19439" y="7299"/>
                  </a:lnTo>
                  <a:lnTo>
                    <a:pt x="19636" y="6852"/>
                  </a:lnTo>
                  <a:lnTo>
                    <a:pt x="19832" y="6554"/>
                  </a:lnTo>
                  <a:lnTo>
                    <a:pt x="20028" y="6107"/>
                  </a:lnTo>
                  <a:lnTo>
                    <a:pt x="20421" y="5958"/>
                  </a:lnTo>
                  <a:lnTo>
                    <a:pt x="20421" y="5511"/>
                  </a:lnTo>
                  <a:lnTo>
                    <a:pt x="20618" y="5064"/>
                  </a:lnTo>
                  <a:lnTo>
                    <a:pt x="20814" y="4915"/>
                  </a:lnTo>
                  <a:lnTo>
                    <a:pt x="21010" y="4468"/>
                  </a:lnTo>
                  <a:lnTo>
                    <a:pt x="21010" y="4170"/>
                  </a:lnTo>
                  <a:lnTo>
                    <a:pt x="21207" y="3873"/>
                  </a:lnTo>
                  <a:lnTo>
                    <a:pt x="21403" y="3426"/>
                  </a:lnTo>
                  <a:lnTo>
                    <a:pt x="21403" y="3128"/>
                  </a:lnTo>
                  <a:lnTo>
                    <a:pt x="21403" y="2830"/>
                  </a:lnTo>
                  <a:lnTo>
                    <a:pt x="21600" y="2532"/>
                  </a:lnTo>
                  <a:lnTo>
                    <a:pt x="21403" y="2234"/>
                  </a:lnTo>
                  <a:lnTo>
                    <a:pt x="21403" y="1936"/>
                  </a:lnTo>
                  <a:lnTo>
                    <a:pt x="21403" y="1638"/>
                  </a:lnTo>
                  <a:lnTo>
                    <a:pt x="21207" y="1340"/>
                  </a:lnTo>
                  <a:lnTo>
                    <a:pt x="21207" y="1191"/>
                  </a:lnTo>
                  <a:lnTo>
                    <a:pt x="21010" y="744"/>
                  </a:lnTo>
                  <a:lnTo>
                    <a:pt x="20618" y="595"/>
                  </a:lnTo>
                  <a:lnTo>
                    <a:pt x="20814" y="297"/>
                  </a:lnTo>
                  <a:lnTo>
                    <a:pt x="20421" y="148"/>
                  </a:lnTo>
                  <a:lnTo>
                    <a:pt x="20028" y="0"/>
                  </a:lnTo>
                  <a:lnTo>
                    <a:pt x="19832" y="0"/>
                  </a:lnTo>
                  <a:lnTo>
                    <a:pt x="19636" y="0"/>
                  </a:lnTo>
                  <a:lnTo>
                    <a:pt x="19439" y="148"/>
                  </a:lnTo>
                  <a:lnTo>
                    <a:pt x="19243" y="148"/>
                  </a:lnTo>
                  <a:lnTo>
                    <a:pt x="18850" y="297"/>
                  </a:lnTo>
                  <a:lnTo>
                    <a:pt x="18654" y="595"/>
                  </a:lnTo>
                  <a:lnTo>
                    <a:pt x="18458" y="893"/>
                  </a:lnTo>
                  <a:lnTo>
                    <a:pt x="18065" y="1191"/>
                  </a:lnTo>
                  <a:lnTo>
                    <a:pt x="18065" y="1489"/>
                  </a:lnTo>
                  <a:lnTo>
                    <a:pt x="17672" y="1936"/>
                  </a:lnTo>
                  <a:lnTo>
                    <a:pt x="17279" y="2383"/>
                  </a:lnTo>
                  <a:lnTo>
                    <a:pt x="17279" y="2830"/>
                  </a:lnTo>
                  <a:lnTo>
                    <a:pt x="16887" y="3277"/>
                  </a:lnTo>
                  <a:lnTo>
                    <a:pt x="16690" y="3724"/>
                  </a:lnTo>
                  <a:lnTo>
                    <a:pt x="16494" y="4319"/>
                  </a:lnTo>
                  <a:lnTo>
                    <a:pt x="16297" y="4766"/>
                  </a:lnTo>
                  <a:lnTo>
                    <a:pt x="16101" y="5362"/>
                  </a:lnTo>
                  <a:lnTo>
                    <a:pt x="15905" y="5958"/>
                  </a:lnTo>
                  <a:lnTo>
                    <a:pt x="15708" y="6554"/>
                  </a:lnTo>
                  <a:lnTo>
                    <a:pt x="15708" y="7001"/>
                  </a:lnTo>
                  <a:lnTo>
                    <a:pt x="15316" y="7448"/>
                  </a:lnTo>
                  <a:lnTo>
                    <a:pt x="15119" y="8043"/>
                  </a:lnTo>
                  <a:lnTo>
                    <a:pt x="14923" y="8639"/>
                  </a:lnTo>
                  <a:lnTo>
                    <a:pt x="14727" y="9235"/>
                  </a:lnTo>
                  <a:lnTo>
                    <a:pt x="14727" y="9682"/>
                  </a:lnTo>
                  <a:lnTo>
                    <a:pt x="14334" y="10129"/>
                  </a:lnTo>
                  <a:lnTo>
                    <a:pt x="14138" y="10725"/>
                  </a:lnTo>
                  <a:lnTo>
                    <a:pt x="14138" y="11023"/>
                  </a:lnTo>
                  <a:lnTo>
                    <a:pt x="13941" y="11470"/>
                  </a:lnTo>
                  <a:lnTo>
                    <a:pt x="13941" y="11768"/>
                  </a:lnTo>
                  <a:lnTo>
                    <a:pt x="13745" y="12065"/>
                  </a:lnTo>
                  <a:lnTo>
                    <a:pt x="13745" y="12512"/>
                  </a:lnTo>
                  <a:lnTo>
                    <a:pt x="13352" y="13108"/>
                  </a:lnTo>
                  <a:lnTo>
                    <a:pt x="13156" y="13704"/>
                  </a:lnTo>
                  <a:lnTo>
                    <a:pt x="12959" y="14151"/>
                  </a:lnTo>
                  <a:lnTo>
                    <a:pt x="12763" y="14598"/>
                  </a:lnTo>
                  <a:lnTo>
                    <a:pt x="12567" y="15045"/>
                  </a:lnTo>
                  <a:lnTo>
                    <a:pt x="12174" y="15343"/>
                  </a:lnTo>
                  <a:lnTo>
                    <a:pt x="11977" y="15790"/>
                  </a:lnTo>
                  <a:lnTo>
                    <a:pt x="11781" y="16236"/>
                  </a:lnTo>
                  <a:lnTo>
                    <a:pt x="11585" y="16534"/>
                  </a:lnTo>
                  <a:lnTo>
                    <a:pt x="11192" y="16832"/>
                  </a:lnTo>
                  <a:lnTo>
                    <a:pt x="11192" y="17130"/>
                  </a:lnTo>
                  <a:lnTo>
                    <a:pt x="10800" y="17428"/>
                  </a:lnTo>
                  <a:lnTo>
                    <a:pt x="10603" y="17726"/>
                  </a:lnTo>
                  <a:lnTo>
                    <a:pt x="10407" y="18024"/>
                  </a:lnTo>
                  <a:lnTo>
                    <a:pt x="10014" y="18173"/>
                  </a:lnTo>
                  <a:lnTo>
                    <a:pt x="9818" y="18471"/>
                  </a:lnTo>
                  <a:lnTo>
                    <a:pt x="9425" y="18769"/>
                  </a:lnTo>
                  <a:lnTo>
                    <a:pt x="9032" y="18769"/>
                  </a:lnTo>
                  <a:lnTo>
                    <a:pt x="9032" y="19067"/>
                  </a:lnTo>
                  <a:lnTo>
                    <a:pt x="8639" y="19216"/>
                  </a:lnTo>
                  <a:lnTo>
                    <a:pt x="8246" y="19514"/>
                  </a:lnTo>
                  <a:lnTo>
                    <a:pt x="7854" y="19663"/>
                  </a:lnTo>
                  <a:lnTo>
                    <a:pt x="7461" y="19812"/>
                  </a:lnTo>
                  <a:lnTo>
                    <a:pt x="7265" y="19812"/>
                  </a:lnTo>
                  <a:lnTo>
                    <a:pt x="6676" y="20110"/>
                  </a:lnTo>
                  <a:lnTo>
                    <a:pt x="6283" y="20259"/>
                  </a:lnTo>
                  <a:lnTo>
                    <a:pt x="5694" y="20259"/>
                  </a:lnTo>
                  <a:lnTo>
                    <a:pt x="5497" y="20557"/>
                  </a:lnTo>
                  <a:lnTo>
                    <a:pt x="4908" y="20557"/>
                  </a:lnTo>
                  <a:lnTo>
                    <a:pt x="4516" y="20706"/>
                  </a:lnTo>
                  <a:lnTo>
                    <a:pt x="3927" y="20706"/>
                  </a:lnTo>
                  <a:lnTo>
                    <a:pt x="3730" y="20706"/>
                  </a:lnTo>
                  <a:lnTo>
                    <a:pt x="3338" y="20706"/>
                  </a:lnTo>
                  <a:lnTo>
                    <a:pt x="3141" y="20855"/>
                  </a:lnTo>
                  <a:lnTo>
                    <a:pt x="2748" y="21004"/>
                  </a:lnTo>
                  <a:lnTo>
                    <a:pt x="2159" y="21004"/>
                  </a:lnTo>
                  <a:lnTo>
                    <a:pt x="1963" y="21153"/>
                  </a:lnTo>
                  <a:lnTo>
                    <a:pt x="1570" y="21302"/>
                  </a:lnTo>
                  <a:lnTo>
                    <a:pt x="1177" y="21302"/>
                  </a:lnTo>
                  <a:lnTo>
                    <a:pt x="981" y="21302"/>
                  </a:lnTo>
                  <a:lnTo>
                    <a:pt x="588" y="21451"/>
                  </a:lnTo>
                  <a:lnTo>
                    <a:pt x="392" y="21451"/>
                  </a:lnTo>
                  <a:lnTo>
                    <a:pt x="196" y="21451"/>
                  </a:lnTo>
                  <a:lnTo>
                    <a:pt x="0" y="21600"/>
                  </a:lnTo>
                  <a:lnTo>
                    <a:pt x="0" y="21600"/>
                  </a:lnTo>
                  <a:lnTo>
                    <a:pt x="196" y="21451"/>
                  </a:lnTo>
                  <a:lnTo>
                    <a:pt x="392" y="21451"/>
                  </a:lnTo>
                  <a:lnTo>
                    <a:pt x="785" y="21451"/>
                  </a:lnTo>
                  <a:lnTo>
                    <a:pt x="1177" y="21302"/>
                  </a:lnTo>
                  <a:lnTo>
                    <a:pt x="1767" y="21302"/>
                  </a:lnTo>
                  <a:lnTo>
                    <a:pt x="1963" y="21153"/>
                  </a:lnTo>
                  <a:lnTo>
                    <a:pt x="2356" y="21153"/>
                  </a:lnTo>
                  <a:lnTo>
                    <a:pt x="2945" y="21004"/>
                  </a:lnTo>
                  <a:lnTo>
                    <a:pt x="3534" y="21004"/>
                  </a:lnTo>
                  <a:lnTo>
                    <a:pt x="3927" y="21004"/>
                  </a:lnTo>
                  <a:lnTo>
                    <a:pt x="4516" y="21004"/>
                  </a:lnTo>
                  <a:lnTo>
                    <a:pt x="4908" y="20855"/>
                  </a:lnTo>
                  <a:lnTo>
                    <a:pt x="5301" y="20855"/>
                  </a:lnTo>
                  <a:lnTo>
                    <a:pt x="5694" y="20855"/>
                  </a:lnTo>
                  <a:lnTo>
                    <a:pt x="6087" y="20855"/>
                  </a:lnTo>
                  <a:lnTo>
                    <a:pt x="6676" y="20855"/>
                  </a:lnTo>
                  <a:lnTo>
                    <a:pt x="7069" y="20855"/>
                  </a:lnTo>
                  <a:lnTo>
                    <a:pt x="7461" y="20706"/>
                  </a:lnTo>
                  <a:lnTo>
                    <a:pt x="8246" y="20706"/>
                  </a:lnTo>
                  <a:lnTo>
                    <a:pt x="8639" y="20557"/>
                  </a:lnTo>
                  <a:lnTo>
                    <a:pt x="8836" y="20408"/>
                  </a:lnTo>
                  <a:lnTo>
                    <a:pt x="9228" y="20408"/>
                  </a:lnTo>
                  <a:lnTo>
                    <a:pt x="9818" y="20110"/>
                  </a:lnTo>
                  <a:lnTo>
                    <a:pt x="10210" y="20110"/>
                  </a:lnTo>
                  <a:lnTo>
                    <a:pt x="10603" y="19812"/>
                  </a:lnTo>
                  <a:lnTo>
                    <a:pt x="10800" y="19663"/>
                  </a:lnTo>
                  <a:lnTo>
                    <a:pt x="11192" y="19514"/>
                  </a:lnTo>
                  <a:lnTo>
                    <a:pt x="11585" y="19216"/>
                  </a:lnTo>
                  <a:lnTo>
                    <a:pt x="11781" y="19067"/>
                  </a:lnTo>
                  <a:lnTo>
                    <a:pt x="12370" y="18918"/>
                  </a:lnTo>
                  <a:lnTo>
                    <a:pt x="12370" y="18620"/>
                  </a:lnTo>
                  <a:lnTo>
                    <a:pt x="12959" y="18173"/>
                  </a:lnTo>
                  <a:lnTo>
                    <a:pt x="13156" y="18024"/>
                  </a:lnTo>
                  <a:lnTo>
                    <a:pt x="13548" y="17577"/>
                  </a:lnTo>
                  <a:lnTo>
                    <a:pt x="13548" y="17279"/>
                  </a:lnTo>
                  <a:lnTo>
                    <a:pt x="13745" y="17130"/>
                  </a:lnTo>
                  <a:lnTo>
                    <a:pt x="13941" y="16832"/>
                  </a:lnTo>
                  <a:lnTo>
                    <a:pt x="14138" y="16832"/>
                  </a:lnTo>
                  <a:lnTo>
                    <a:pt x="14138" y="16534"/>
                  </a:lnTo>
                  <a:lnTo>
                    <a:pt x="14530" y="16236"/>
                  </a:lnTo>
                  <a:lnTo>
                    <a:pt x="14530" y="16088"/>
                  </a:lnTo>
                  <a:lnTo>
                    <a:pt x="14727" y="15790"/>
                  </a:lnTo>
                  <a:lnTo>
                    <a:pt x="14923" y="15492"/>
                  </a:lnTo>
                  <a:lnTo>
                    <a:pt x="15119" y="15194"/>
                  </a:lnTo>
                  <a:lnTo>
                    <a:pt x="15119" y="14896"/>
                  </a:lnTo>
                  <a:lnTo>
                    <a:pt x="15316" y="14598"/>
                  </a:lnTo>
                  <a:lnTo>
                    <a:pt x="15512" y="14598"/>
                  </a:lnTo>
                  <a:lnTo>
                    <a:pt x="15512" y="14300"/>
                  </a:lnTo>
                  <a:lnTo>
                    <a:pt x="15708" y="14002"/>
                  </a:lnTo>
                  <a:lnTo>
                    <a:pt x="15905" y="13555"/>
                  </a:lnTo>
                  <a:lnTo>
                    <a:pt x="16101" y="13257"/>
                  </a:lnTo>
                  <a:lnTo>
                    <a:pt x="16101" y="12959"/>
                  </a:lnTo>
                  <a:lnTo>
                    <a:pt x="16494" y="12661"/>
                  </a:lnTo>
                  <a:lnTo>
                    <a:pt x="16494" y="12363"/>
                  </a:lnTo>
                  <a:lnTo>
                    <a:pt x="16494" y="12065"/>
                  </a:lnTo>
                  <a:lnTo>
                    <a:pt x="16887" y="12065"/>
                  </a:lnTo>
                  <a:lnTo>
                    <a:pt x="16887" y="11768"/>
                  </a:lnTo>
                  <a:lnTo>
                    <a:pt x="16887" y="11470"/>
                  </a:lnTo>
                  <a:lnTo>
                    <a:pt x="17279" y="11172"/>
                  </a:lnTo>
                  <a:lnTo>
                    <a:pt x="17279" y="11023"/>
                  </a:lnTo>
                  <a:lnTo>
                    <a:pt x="17476" y="10725"/>
                  </a:lnTo>
                  <a:lnTo>
                    <a:pt x="17672" y="10576"/>
                  </a:lnTo>
                  <a:lnTo>
                    <a:pt x="17672" y="10278"/>
                  </a:lnTo>
                  <a:lnTo>
                    <a:pt x="17869" y="9980"/>
                  </a:lnTo>
                  <a:lnTo>
                    <a:pt x="17869" y="9831"/>
                  </a:lnTo>
                  <a:lnTo>
                    <a:pt x="18065" y="9831"/>
                  </a:lnTo>
                </a:path>
              </a:pathLst>
            </a:custGeom>
            <a:solidFill>
              <a:schemeClr val="folHlink">
                <a:alpha val="100000"/>
              </a:schemeClr>
            </a:solidFill>
            <a:ln w="9525">
              <a:noFill/>
            </a:ln>
          </p:spPr>
          <p:txBody>
            <a:bodyPr/>
            <a:lstStyle/>
            <a:p>
              <a:endParaRPr lang="en-US" sz="3600"/>
            </a:p>
          </p:txBody>
        </p:sp>
        <p:sp>
          <p:nvSpPr>
            <p:cNvPr id="1035" name="未知"/>
            <p:cNvSpPr>
              <a:spLocks noChangeAspect="1"/>
            </p:cNvSpPr>
            <p:nvPr/>
          </p:nvSpPr>
          <p:spPr>
            <a:xfrm>
              <a:off x="200" y="399"/>
              <a:ext cx="238" cy="313"/>
            </a:xfrm>
            <a:custGeom>
              <a:avLst/>
              <a:gdLst/>
              <a:ahLst/>
              <a:cxnLst>
                <a:cxn ang="0">
                  <a:pos x="147" y="7"/>
                </a:cxn>
                <a:cxn ang="0">
                  <a:pos x="127" y="7"/>
                </a:cxn>
                <a:cxn ang="0">
                  <a:pos x="109" y="9"/>
                </a:cxn>
                <a:cxn ang="0">
                  <a:pos x="86" y="11"/>
                </a:cxn>
                <a:cxn ang="0">
                  <a:pos x="68" y="14"/>
                </a:cxn>
                <a:cxn ang="0">
                  <a:pos x="43" y="16"/>
                </a:cxn>
                <a:cxn ang="0">
                  <a:pos x="25" y="18"/>
                </a:cxn>
                <a:cxn ang="0">
                  <a:pos x="7" y="23"/>
                </a:cxn>
                <a:cxn ang="0">
                  <a:pos x="5" y="25"/>
                </a:cxn>
                <a:cxn ang="0">
                  <a:pos x="25" y="25"/>
                </a:cxn>
                <a:cxn ang="0">
                  <a:pos x="52" y="29"/>
                </a:cxn>
                <a:cxn ang="0">
                  <a:pos x="79" y="29"/>
                </a:cxn>
                <a:cxn ang="0">
                  <a:pos x="91" y="25"/>
                </a:cxn>
                <a:cxn ang="0">
                  <a:pos x="107" y="23"/>
                </a:cxn>
                <a:cxn ang="0">
                  <a:pos x="125" y="20"/>
                </a:cxn>
                <a:cxn ang="0">
                  <a:pos x="145" y="18"/>
                </a:cxn>
                <a:cxn ang="0">
                  <a:pos x="163" y="18"/>
                </a:cxn>
                <a:cxn ang="0">
                  <a:pos x="181" y="23"/>
                </a:cxn>
                <a:cxn ang="0">
                  <a:pos x="195" y="29"/>
                </a:cxn>
                <a:cxn ang="0">
                  <a:pos x="204" y="41"/>
                </a:cxn>
                <a:cxn ang="0">
                  <a:pos x="209" y="63"/>
                </a:cxn>
                <a:cxn ang="0">
                  <a:pos x="209" y="86"/>
                </a:cxn>
                <a:cxn ang="0">
                  <a:pos x="204" y="111"/>
                </a:cxn>
                <a:cxn ang="0">
                  <a:pos x="197" y="136"/>
                </a:cxn>
                <a:cxn ang="0">
                  <a:pos x="186" y="157"/>
                </a:cxn>
                <a:cxn ang="0">
                  <a:pos x="175" y="179"/>
                </a:cxn>
                <a:cxn ang="0">
                  <a:pos x="161" y="200"/>
                </a:cxn>
                <a:cxn ang="0">
                  <a:pos x="150" y="215"/>
                </a:cxn>
                <a:cxn ang="0">
                  <a:pos x="143" y="211"/>
                </a:cxn>
                <a:cxn ang="0">
                  <a:pos x="131" y="184"/>
                </a:cxn>
                <a:cxn ang="0">
                  <a:pos x="118" y="159"/>
                </a:cxn>
                <a:cxn ang="0">
                  <a:pos x="107" y="157"/>
                </a:cxn>
                <a:cxn ang="0">
                  <a:pos x="100" y="186"/>
                </a:cxn>
                <a:cxn ang="0">
                  <a:pos x="107" y="213"/>
                </a:cxn>
                <a:cxn ang="0">
                  <a:pos x="113" y="238"/>
                </a:cxn>
                <a:cxn ang="0">
                  <a:pos x="116" y="265"/>
                </a:cxn>
                <a:cxn ang="0">
                  <a:pos x="118" y="286"/>
                </a:cxn>
                <a:cxn ang="0">
                  <a:pos x="131" y="302"/>
                </a:cxn>
                <a:cxn ang="0">
                  <a:pos x="145" y="308"/>
                </a:cxn>
                <a:cxn ang="0">
                  <a:pos x="156" y="313"/>
                </a:cxn>
                <a:cxn ang="0">
                  <a:pos x="159" y="293"/>
                </a:cxn>
                <a:cxn ang="0">
                  <a:pos x="170" y="265"/>
                </a:cxn>
                <a:cxn ang="0">
                  <a:pos x="181" y="238"/>
                </a:cxn>
                <a:cxn ang="0">
                  <a:pos x="193" y="215"/>
                </a:cxn>
                <a:cxn ang="0">
                  <a:pos x="199" y="202"/>
                </a:cxn>
                <a:cxn ang="0">
                  <a:pos x="204" y="186"/>
                </a:cxn>
                <a:cxn ang="0">
                  <a:pos x="211" y="172"/>
                </a:cxn>
                <a:cxn ang="0">
                  <a:pos x="215" y="154"/>
                </a:cxn>
                <a:cxn ang="0">
                  <a:pos x="222" y="141"/>
                </a:cxn>
                <a:cxn ang="0">
                  <a:pos x="227" y="125"/>
                </a:cxn>
                <a:cxn ang="0">
                  <a:pos x="231" y="107"/>
                </a:cxn>
                <a:cxn ang="0">
                  <a:pos x="238" y="91"/>
                </a:cxn>
                <a:cxn ang="0">
                  <a:pos x="238" y="48"/>
                </a:cxn>
                <a:cxn ang="0">
                  <a:pos x="224" y="18"/>
                </a:cxn>
                <a:cxn ang="0">
                  <a:pos x="195" y="2"/>
                </a:cxn>
                <a:cxn ang="0">
                  <a:pos x="168" y="0"/>
                </a:cxn>
              </a:cxnLst>
              <a:rect l="0" t="0" r="0" b="0"/>
              <a:pathLst>
                <a:path w="21600" h="21600">
                  <a:moveTo>
                    <a:pt x="14811" y="156"/>
                  </a:moveTo>
                  <a:lnTo>
                    <a:pt x="14399" y="312"/>
                  </a:lnTo>
                  <a:lnTo>
                    <a:pt x="13988" y="312"/>
                  </a:lnTo>
                  <a:lnTo>
                    <a:pt x="13371" y="469"/>
                  </a:lnTo>
                  <a:lnTo>
                    <a:pt x="12959" y="469"/>
                  </a:lnTo>
                  <a:lnTo>
                    <a:pt x="12548" y="469"/>
                  </a:lnTo>
                  <a:lnTo>
                    <a:pt x="11931" y="312"/>
                  </a:lnTo>
                  <a:lnTo>
                    <a:pt x="11519" y="469"/>
                  </a:lnTo>
                  <a:lnTo>
                    <a:pt x="11108" y="469"/>
                  </a:lnTo>
                  <a:lnTo>
                    <a:pt x="10696" y="625"/>
                  </a:lnTo>
                  <a:lnTo>
                    <a:pt x="10285" y="625"/>
                  </a:lnTo>
                  <a:lnTo>
                    <a:pt x="9874" y="625"/>
                  </a:lnTo>
                  <a:lnTo>
                    <a:pt x="9462" y="782"/>
                  </a:lnTo>
                  <a:lnTo>
                    <a:pt x="9051" y="625"/>
                  </a:lnTo>
                  <a:lnTo>
                    <a:pt x="8434" y="782"/>
                  </a:lnTo>
                  <a:lnTo>
                    <a:pt x="7816" y="782"/>
                  </a:lnTo>
                  <a:lnTo>
                    <a:pt x="7405" y="939"/>
                  </a:lnTo>
                  <a:lnTo>
                    <a:pt x="7199" y="782"/>
                  </a:lnTo>
                  <a:lnTo>
                    <a:pt x="6582" y="939"/>
                  </a:lnTo>
                  <a:lnTo>
                    <a:pt x="6171" y="939"/>
                  </a:lnTo>
                  <a:lnTo>
                    <a:pt x="5554" y="939"/>
                  </a:lnTo>
                  <a:lnTo>
                    <a:pt x="5142" y="939"/>
                  </a:lnTo>
                  <a:lnTo>
                    <a:pt x="4731" y="1095"/>
                  </a:lnTo>
                  <a:lnTo>
                    <a:pt x="3908" y="1095"/>
                  </a:lnTo>
                  <a:lnTo>
                    <a:pt x="3702" y="1095"/>
                  </a:lnTo>
                  <a:lnTo>
                    <a:pt x="3085" y="1095"/>
                  </a:lnTo>
                  <a:lnTo>
                    <a:pt x="2673" y="1252"/>
                  </a:lnTo>
                  <a:lnTo>
                    <a:pt x="2262" y="1252"/>
                  </a:lnTo>
                  <a:lnTo>
                    <a:pt x="1645" y="1408"/>
                  </a:lnTo>
                  <a:lnTo>
                    <a:pt x="1233" y="1252"/>
                  </a:lnTo>
                  <a:lnTo>
                    <a:pt x="822" y="1408"/>
                  </a:lnTo>
                  <a:lnTo>
                    <a:pt x="616" y="1564"/>
                  </a:lnTo>
                  <a:lnTo>
                    <a:pt x="0" y="1564"/>
                  </a:lnTo>
                  <a:lnTo>
                    <a:pt x="0" y="1564"/>
                  </a:lnTo>
                  <a:lnTo>
                    <a:pt x="205" y="1564"/>
                  </a:lnTo>
                  <a:lnTo>
                    <a:pt x="411" y="1721"/>
                  </a:lnTo>
                  <a:lnTo>
                    <a:pt x="616" y="1721"/>
                  </a:lnTo>
                  <a:lnTo>
                    <a:pt x="1028" y="1721"/>
                  </a:lnTo>
                  <a:lnTo>
                    <a:pt x="1645" y="1721"/>
                  </a:lnTo>
                  <a:lnTo>
                    <a:pt x="2262" y="1721"/>
                  </a:lnTo>
                  <a:lnTo>
                    <a:pt x="2879" y="1878"/>
                  </a:lnTo>
                  <a:lnTo>
                    <a:pt x="3496" y="2034"/>
                  </a:lnTo>
                  <a:lnTo>
                    <a:pt x="3908" y="1878"/>
                  </a:lnTo>
                  <a:lnTo>
                    <a:pt x="4731" y="2034"/>
                  </a:lnTo>
                  <a:lnTo>
                    <a:pt x="5348" y="2034"/>
                  </a:lnTo>
                  <a:lnTo>
                    <a:pt x="5965" y="2034"/>
                  </a:lnTo>
                  <a:lnTo>
                    <a:pt x="6376" y="2191"/>
                  </a:lnTo>
                  <a:lnTo>
                    <a:pt x="7199" y="2034"/>
                  </a:lnTo>
                  <a:lnTo>
                    <a:pt x="7405" y="2034"/>
                  </a:lnTo>
                  <a:lnTo>
                    <a:pt x="7611" y="2034"/>
                  </a:lnTo>
                  <a:lnTo>
                    <a:pt x="7816" y="1878"/>
                  </a:lnTo>
                  <a:lnTo>
                    <a:pt x="8228" y="1721"/>
                  </a:lnTo>
                  <a:lnTo>
                    <a:pt x="8639" y="1721"/>
                  </a:lnTo>
                  <a:lnTo>
                    <a:pt x="9051" y="1721"/>
                  </a:lnTo>
                  <a:lnTo>
                    <a:pt x="9256" y="1721"/>
                  </a:lnTo>
                  <a:lnTo>
                    <a:pt x="9668" y="1564"/>
                  </a:lnTo>
                  <a:lnTo>
                    <a:pt x="10285" y="1564"/>
                  </a:lnTo>
                  <a:lnTo>
                    <a:pt x="10491" y="1408"/>
                  </a:lnTo>
                  <a:lnTo>
                    <a:pt x="10902" y="1408"/>
                  </a:lnTo>
                  <a:lnTo>
                    <a:pt x="11314" y="1408"/>
                  </a:lnTo>
                  <a:lnTo>
                    <a:pt x="11725" y="1252"/>
                  </a:lnTo>
                  <a:lnTo>
                    <a:pt x="12342" y="1408"/>
                  </a:lnTo>
                  <a:lnTo>
                    <a:pt x="12754" y="1252"/>
                  </a:lnTo>
                  <a:lnTo>
                    <a:pt x="13165" y="1252"/>
                  </a:lnTo>
                  <a:lnTo>
                    <a:pt x="13577" y="1252"/>
                  </a:lnTo>
                  <a:lnTo>
                    <a:pt x="13988" y="1252"/>
                  </a:lnTo>
                  <a:lnTo>
                    <a:pt x="14399" y="1252"/>
                  </a:lnTo>
                  <a:lnTo>
                    <a:pt x="14811" y="1252"/>
                  </a:lnTo>
                  <a:lnTo>
                    <a:pt x="15222" y="1408"/>
                  </a:lnTo>
                  <a:lnTo>
                    <a:pt x="15634" y="1408"/>
                  </a:lnTo>
                  <a:lnTo>
                    <a:pt x="16045" y="1564"/>
                  </a:lnTo>
                  <a:lnTo>
                    <a:pt x="16457" y="1564"/>
                  </a:lnTo>
                  <a:lnTo>
                    <a:pt x="16868" y="1564"/>
                  </a:lnTo>
                  <a:lnTo>
                    <a:pt x="17279" y="1878"/>
                  </a:lnTo>
                  <a:lnTo>
                    <a:pt x="17485" y="1878"/>
                  </a:lnTo>
                  <a:lnTo>
                    <a:pt x="17691" y="2034"/>
                  </a:lnTo>
                  <a:lnTo>
                    <a:pt x="17897" y="2347"/>
                  </a:lnTo>
                  <a:lnTo>
                    <a:pt x="18102" y="2504"/>
                  </a:lnTo>
                  <a:lnTo>
                    <a:pt x="18308" y="2660"/>
                  </a:lnTo>
                  <a:lnTo>
                    <a:pt x="18514" y="2817"/>
                  </a:lnTo>
                  <a:lnTo>
                    <a:pt x="18514" y="3130"/>
                  </a:lnTo>
                  <a:lnTo>
                    <a:pt x="18719" y="3443"/>
                  </a:lnTo>
                  <a:lnTo>
                    <a:pt x="18719" y="4069"/>
                  </a:lnTo>
                  <a:lnTo>
                    <a:pt x="18925" y="4382"/>
                  </a:lnTo>
                  <a:lnTo>
                    <a:pt x="18925" y="4695"/>
                  </a:lnTo>
                  <a:lnTo>
                    <a:pt x="18925" y="5165"/>
                  </a:lnTo>
                  <a:lnTo>
                    <a:pt x="18925" y="5634"/>
                  </a:lnTo>
                  <a:lnTo>
                    <a:pt x="18925" y="5947"/>
                  </a:lnTo>
                  <a:lnTo>
                    <a:pt x="18925" y="6417"/>
                  </a:lnTo>
                  <a:lnTo>
                    <a:pt x="18719" y="6886"/>
                  </a:lnTo>
                  <a:lnTo>
                    <a:pt x="18719" y="7199"/>
                  </a:lnTo>
                  <a:lnTo>
                    <a:pt x="18514" y="7669"/>
                  </a:lnTo>
                  <a:lnTo>
                    <a:pt x="18514" y="8138"/>
                  </a:lnTo>
                  <a:lnTo>
                    <a:pt x="18102" y="8608"/>
                  </a:lnTo>
                  <a:lnTo>
                    <a:pt x="17897" y="9078"/>
                  </a:lnTo>
                  <a:lnTo>
                    <a:pt x="17897" y="9391"/>
                  </a:lnTo>
                  <a:lnTo>
                    <a:pt x="17485" y="9704"/>
                  </a:lnTo>
                  <a:lnTo>
                    <a:pt x="17485" y="10017"/>
                  </a:lnTo>
                  <a:lnTo>
                    <a:pt x="17074" y="10486"/>
                  </a:lnTo>
                  <a:lnTo>
                    <a:pt x="16868" y="10800"/>
                  </a:lnTo>
                  <a:lnTo>
                    <a:pt x="16457" y="11112"/>
                  </a:lnTo>
                  <a:lnTo>
                    <a:pt x="16457" y="11582"/>
                  </a:lnTo>
                  <a:lnTo>
                    <a:pt x="16045" y="11895"/>
                  </a:lnTo>
                  <a:lnTo>
                    <a:pt x="15839" y="12364"/>
                  </a:lnTo>
                  <a:lnTo>
                    <a:pt x="15428" y="12678"/>
                  </a:lnTo>
                  <a:lnTo>
                    <a:pt x="15222" y="12991"/>
                  </a:lnTo>
                  <a:lnTo>
                    <a:pt x="14811" y="13304"/>
                  </a:lnTo>
                  <a:lnTo>
                    <a:pt x="14605" y="13773"/>
                  </a:lnTo>
                  <a:lnTo>
                    <a:pt x="14194" y="13930"/>
                  </a:lnTo>
                  <a:lnTo>
                    <a:pt x="13988" y="14243"/>
                  </a:lnTo>
                  <a:lnTo>
                    <a:pt x="13577" y="14556"/>
                  </a:lnTo>
                  <a:lnTo>
                    <a:pt x="13577" y="14869"/>
                  </a:lnTo>
                  <a:lnTo>
                    <a:pt x="13371" y="15026"/>
                  </a:lnTo>
                  <a:lnTo>
                    <a:pt x="13371" y="15026"/>
                  </a:lnTo>
                  <a:lnTo>
                    <a:pt x="13165" y="14869"/>
                  </a:lnTo>
                  <a:lnTo>
                    <a:pt x="12959" y="14556"/>
                  </a:lnTo>
                  <a:lnTo>
                    <a:pt x="12754" y="14243"/>
                  </a:lnTo>
                  <a:lnTo>
                    <a:pt x="12342" y="13930"/>
                  </a:lnTo>
                  <a:lnTo>
                    <a:pt x="12136" y="13304"/>
                  </a:lnTo>
                  <a:lnTo>
                    <a:pt x="11931" y="12678"/>
                  </a:lnTo>
                  <a:lnTo>
                    <a:pt x="11519" y="12208"/>
                  </a:lnTo>
                  <a:lnTo>
                    <a:pt x="11108" y="11582"/>
                  </a:lnTo>
                  <a:lnTo>
                    <a:pt x="11108" y="11269"/>
                  </a:lnTo>
                  <a:lnTo>
                    <a:pt x="10696" y="10956"/>
                  </a:lnTo>
                  <a:lnTo>
                    <a:pt x="10285" y="10643"/>
                  </a:lnTo>
                  <a:lnTo>
                    <a:pt x="10079" y="10643"/>
                  </a:lnTo>
                  <a:lnTo>
                    <a:pt x="9874" y="10643"/>
                  </a:lnTo>
                  <a:lnTo>
                    <a:pt x="9668" y="10800"/>
                  </a:lnTo>
                  <a:lnTo>
                    <a:pt x="9462" y="11112"/>
                  </a:lnTo>
                  <a:lnTo>
                    <a:pt x="9256" y="11739"/>
                  </a:lnTo>
                  <a:lnTo>
                    <a:pt x="9256" y="12364"/>
                  </a:lnTo>
                  <a:lnTo>
                    <a:pt x="9051" y="12834"/>
                  </a:lnTo>
                  <a:lnTo>
                    <a:pt x="9051" y="13460"/>
                  </a:lnTo>
                  <a:lnTo>
                    <a:pt x="9256" y="13773"/>
                  </a:lnTo>
                  <a:lnTo>
                    <a:pt x="9462" y="14243"/>
                  </a:lnTo>
                  <a:lnTo>
                    <a:pt x="9668" y="14712"/>
                  </a:lnTo>
                  <a:lnTo>
                    <a:pt x="9874" y="15182"/>
                  </a:lnTo>
                  <a:lnTo>
                    <a:pt x="10079" y="15495"/>
                  </a:lnTo>
                  <a:lnTo>
                    <a:pt x="10079" y="16121"/>
                  </a:lnTo>
                  <a:lnTo>
                    <a:pt x="10285" y="16434"/>
                  </a:lnTo>
                  <a:lnTo>
                    <a:pt x="10285" y="16747"/>
                  </a:lnTo>
                  <a:lnTo>
                    <a:pt x="10696" y="17217"/>
                  </a:lnTo>
                  <a:lnTo>
                    <a:pt x="10696" y="17686"/>
                  </a:lnTo>
                  <a:lnTo>
                    <a:pt x="10491" y="18313"/>
                  </a:lnTo>
                  <a:lnTo>
                    <a:pt x="10491" y="18782"/>
                  </a:lnTo>
                  <a:lnTo>
                    <a:pt x="10491" y="19095"/>
                  </a:lnTo>
                  <a:lnTo>
                    <a:pt x="10696" y="19408"/>
                  </a:lnTo>
                  <a:lnTo>
                    <a:pt x="10696" y="19721"/>
                  </a:lnTo>
                  <a:lnTo>
                    <a:pt x="11108" y="20034"/>
                  </a:lnTo>
                  <a:lnTo>
                    <a:pt x="11314" y="20347"/>
                  </a:lnTo>
                  <a:lnTo>
                    <a:pt x="11725" y="20660"/>
                  </a:lnTo>
                  <a:lnTo>
                    <a:pt x="11931" y="20817"/>
                  </a:lnTo>
                  <a:lnTo>
                    <a:pt x="12342" y="20973"/>
                  </a:lnTo>
                  <a:lnTo>
                    <a:pt x="12754" y="21130"/>
                  </a:lnTo>
                  <a:lnTo>
                    <a:pt x="12959" y="21286"/>
                  </a:lnTo>
                  <a:lnTo>
                    <a:pt x="13165" y="21286"/>
                  </a:lnTo>
                  <a:lnTo>
                    <a:pt x="13577" y="21600"/>
                  </a:lnTo>
                  <a:lnTo>
                    <a:pt x="13782" y="21443"/>
                  </a:lnTo>
                  <a:lnTo>
                    <a:pt x="13988" y="21443"/>
                  </a:lnTo>
                  <a:lnTo>
                    <a:pt x="14194" y="21600"/>
                  </a:lnTo>
                  <a:lnTo>
                    <a:pt x="14194" y="21443"/>
                  </a:lnTo>
                  <a:lnTo>
                    <a:pt x="14194" y="20973"/>
                  </a:lnTo>
                  <a:lnTo>
                    <a:pt x="14399" y="20504"/>
                  </a:lnTo>
                  <a:lnTo>
                    <a:pt x="14399" y="20191"/>
                  </a:lnTo>
                  <a:lnTo>
                    <a:pt x="14605" y="19878"/>
                  </a:lnTo>
                  <a:lnTo>
                    <a:pt x="14811" y="19408"/>
                  </a:lnTo>
                  <a:lnTo>
                    <a:pt x="15017" y="18782"/>
                  </a:lnTo>
                  <a:lnTo>
                    <a:pt x="15428" y="18313"/>
                  </a:lnTo>
                  <a:lnTo>
                    <a:pt x="15634" y="17686"/>
                  </a:lnTo>
                  <a:lnTo>
                    <a:pt x="16045" y="17373"/>
                  </a:lnTo>
                  <a:lnTo>
                    <a:pt x="16251" y="17060"/>
                  </a:lnTo>
                  <a:lnTo>
                    <a:pt x="16457" y="16434"/>
                  </a:lnTo>
                  <a:lnTo>
                    <a:pt x="16868" y="15965"/>
                  </a:lnTo>
                  <a:lnTo>
                    <a:pt x="17074" y="15651"/>
                  </a:lnTo>
                  <a:lnTo>
                    <a:pt x="17279" y="15339"/>
                  </a:lnTo>
                  <a:lnTo>
                    <a:pt x="17485" y="14869"/>
                  </a:lnTo>
                  <a:lnTo>
                    <a:pt x="17691" y="14712"/>
                  </a:lnTo>
                  <a:lnTo>
                    <a:pt x="17691" y="14399"/>
                  </a:lnTo>
                  <a:lnTo>
                    <a:pt x="17897" y="14243"/>
                  </a:lnTo>
                  <a:lnTo>
                    <a:pt x="18102" y="13930"/>
                  </a:lnTo>
                  <a:lnTo>
                    <a:pt x="18102" y="13617"/>
                  </a:lnTo>
                  <a:lnTo>
                    <a:pt x="18308" y="13304"/>
                  </a:lnTo>
                  <a:lnTo>
                    <a:pt x="18514" y="13147"/>
                  </a:lnTo>
                  <a:lnTo>
                    <a:pt x="18514" y="12834"/>
                  </a:lnTo>
                  <a:lnTo>
                    <a:pt x="18719" y="12521"/>
                  </a:lnTo>
                  <a:lnTo>
                    <a:pt x="18719" y="12364"/>
                  </a:lnTo>
                  <a:lnTo>
                    <a:pt x="18925" y="12208"/>
                  </a:lnTo>
                  <a:lnTo>
                    <a:pt x="19131" y="11895"/>
                  </a:lnTo>
                  <a:lnTo>
                    <a:pt x="19131" y="11582"/>
                  </a:lnTo>
                  <a:lnTo>
                    <a:pt x="19131" y="11269"/>
                  </a:lnTo>
                  <a:lnTo>
                    <a:pt x="19542" y="10956"/>
                  </a:lnTo>
                  <a:lnTo>
                    <a:pt x="19542" y="10643"/>
                  </a:lnTo>
                  <a:lnTo>
                    <a:pt x="19748" y="10330"/>
                  </a:lnTo>
                  <a:lnTo>
                    <a:pt x="19748" y="10017"/>
                  </a:lnTo>
                  <a:lnTo>
                    <a:pt x="19954" y="9860"/>
                  </a:lnTo>
                  <a:lnTo>
                    <a:pt x="20159" y="9704"/>
                  </a:lnTo>
                  <a:lnTo>
                    <a:pt x="20159" y="9547"/>
                  </a:lnTo>
                  <a:lnTo>
                    <a:pt x="20159" y="9234"/>
                  </a:lnTo>
                  <a:lnTo>
                    <a:pt x="20571" y="8921"/>
                  </a:lnTo>
                  <a:lnTo>
                    <a:pt x="20571" y="8608"/>
                  </a:lnTo>
                  <a:lnTo>
                    <a:pt x="20777" y="8295"/>
                  </a:lnTo>
                  <a:lnTo>
                    <a:pt x="20777" y="7982"/>
                  </a:lnTo>
                  <a:lnTo>
                    <a:pt x="20982" y="7669"/>
                  </a:lnTo>
                  <a:lnTo>
                    <a:pt x="20982" y="7356"/>
                  </a:lnTo>
                  <a:lnTo>
                    <a:pt x="20982" y="7199"/>
                  </a:lnTo>
                  <a:lnTo>
                    <a:pt x="21188" y="6886"/>
                  </a:lnTo>
                  <a:lnTo>
                    <a:pt x="21394" y="6573"/>
                  </a:lnTo>
                  <a:lnTo>
                    <a:pt x="21600" y="6260"/>
                  </a:lnTo>
                  <a:lnTo>
                    <a:pt x="21600" y="5947"/>
                  </a:lnTo>
                  <a:lnTo>
                    <a:pt x="21600" y="4851"/>
                  </a:lnTo>
                  <a:lnTo>
                    <a:pt x="21600" y="4226"/>
                  </a:lnTo>
                  <a:lnTo>
                    <a:pt x="21600" y="3286"/>
                  </a:lnTo>
                  <a:lnTo>
                    <a:pt x="21394" y="2504"/>
                  </a:lnTo>
                  <a:lnTo>
                    <a:pt x="20982" y="2034"/>
                  </a:lnTo>
                  <a:lnTo>
                    <a:pt x="20777" y="1564"/>
                  </a:lnTo>
                  <a:lnTo>
                    <a:pt x="20365" y="1252"/>
                  </a:lnTo>
                  <a:lnTo>
                    <a:pt x="19748" y="782"/>
                  </a:lnTo>
                  <a:lnTo>
                    <a:pt x="19131" y="469"/>
                  </a:lnTo>
                  <a:lnTo>
                    <a:pt x="18514" y="312"/>
                  </a:lnTo>
                  <a:lnTo>
                    <a:pt x="17691" y="156"/>
                  </a:lnTo>
                  <a:lnTo>
                    <a:pt x="17279" y="156"/>
                  </a:lnTo>
                  <a:lnTo>
                    <a:pt x="16457" y="0"/>
                  </a:lnTo>
                  <a:lnTo>
                    <a:pt x="15839" y="0"/>
                  </a:lnTo>
                  <a:lnTo>
                    <a:pt x="15222" y="0"/>
                  </a:lnTo>
                  <a:lnTo>
                    <a:pt x="14811" y="156"/>
                  </a:lnTo>
                </a:path>
              </a:pathLst>
            </a:custGeom>
            <a:solidFill>
              <a:schemeClr val="folHlink">
                <a:alpha val="100000"/>
              </a:schemeClr>
            </a:solidFill>
            <a:ln w="9525">
              <a:noFill/>
            </a:ln>
          </p:spPr>
          <p:txBody>
            <a:bodyPr/>
            <a:lstStyle/>
            <a:p>
              <a:endParaRPr lang="en-US" sz="3600"/>
            </a:p>
          </p:txBody>
        </p:sp>
        <p:sp>
          <p:nvSpPr>
            <p:cNvPr id="1036" name="未知"/>
            <p:cNvSpPr>
              <a:spLocks noChangeAspect="1"/>
            </p:cNvSpPr>
            <p:nvPr/>
          </p:nvSpPr>
          <p:spPr>
            <a:xfrm>
              <a:off x="469" y="299"/>
              <a:ext cx="112" cy="52"/>
            </a:xfrm>
            <a:custGeom>
              <a:avLst/>
              <a:gdLst/>
              <a:ahLst/>
              <a:cxnLst>
                <a:cxn ang="0">
                  <a:pos x="112" y="2"/>
                </a:cxn>
                <a:cxn ang="0">
                  <a:pos x="107" y="0"/>
                </a:cxn>
                <a:cxn ang="0">
                  <a:pos x="105" y="2"/>
                </a:cxn>
                <a:cxn ang="0">
                  <a:pos x="101" y="2"/>
                </a:cxn>
                <a:cxn ang="0">
                  <a:pos x="98" y="5"/>
                </a:cxn>
                <a:cxn ang="0">
                  <a:pos x="94" y="2"/>
                </a:cxn>
                <a:cxn ang="0">
                  <a:pos x="89" y="5"/>
                </a:cxn>
                <a:cxn ang="0">
                  <a:pos x="87" y="2"/>
                </a:cxn>
                <a:cxn ang="0">
                  <a:pos x="80" y="5"/>
                </a:cxn>
                <a:cxn ang="0">
                  <a:pos x="75" y="2"/>
                </a:cxn>
                <a:cxn ang="0">
                  <a:pos x="69" y="5"/>
                </a:cxn>
                <a:cxn ang="0">
                  <a:pos x="64" y="5"/>
                </a:cxn>
                <a:cxn ang="0">
                  <a:pos x="57" y="5"/>
                </a:cxn>
                <a:cxn ang="0">
                  <a:pos x="53" y="2"/>
                </a:cxn>
                <a:cxn ang="0">
                  <a:pos x="50" y="5"/>
                </a:cxn>
                <a:cxn ang="0">
                  <a:pos x="46" y="5"/>
                </a:cxn>
                <a:cxn ang="0">
                  <a:pos x="41" y="5"/>
                </a:cxn>
                <a:cxn ang="0">
                  <a:pos x="37" y="7"/>
                </a:cxn>
                <a:cxn ang="0">
                  <a:pos x="32" y="7"/>
                </a:cxn>
                <a:cxn ang="0">
                  <a:pos x="27" y="7"/>
                </a:cxn>
                <a:cxn ang="0">
                  <a:pos x="23" y="7"/>
                </a:cxn>
                <a:cxn ang="0">
                  <a:pos x="18" y="9"/>
                </a:cxn>
                <a:cxn ang="0">
                  <a:pos x="14" y="11"/>
                </a:cxn>
                <a:cxn ang="0">
                  <a:pos x="11" y="14"/>
                </a:cxn>
                <a:cxn ang="0">
                  <a:pos x="9" y="11"/>
                </a:cxn>
                <a:cxn ang="0">
                  <a:pos x="7" y="14"/>
                </a:cxn>
                <a:cxn ang="0">
                  <a:pos x="7" y="18"/>
                </a:cxn>
                <a:cxn ang="0">
                  <a:pos x="2" y="20"/>
                </a:cxn>
                <a:cxn ang="0">
                  <a:pos x="2" y="23"/>
                </a:cxn>
                <a:cxn ang="0">
                  <a:pos x="2" y="25"/>
                </a:cxn>
                <a:cxn ang="0">
                  <a:pos x="0" y="29"/>
                </a:cxn>
                <a:cxn ang="0">
                  <a:pos x="0" y="32"/>
                </a:cxn>
                <a:cxn ang="0">
                  <a:pos x="2" y="36"/>
                </a:cxn>
                <a:cxn ang="0">
                  <a:pos x="5" y="43"/>
                </a:cxn>
                <a:cxn ang="0">
                  <a:pos x="9" y="50"/>
                </a:cxn>
                <a:cxn ang="0">
                  <a:pos x="16" y="50"/>
                </a:cxn>
                <a:cxn ang="0">
                  <a:pos x="23" y="52"/>
                </a:cxn>
                <a:cxn ang="0">
                  <a:pos x="34" y="50"/>
                </a:cxn>
                <a:cxn ang="0">
                  <a:pos x="41" y="47"/>
                </a:cxn>
                <a:cxn ang="0">
                  <a:pos x="53" y="43"/>
                </a:cxn>
                <a:cxn ang="0">
                  <a:pos x="59" y="34"/>
                </a:cxn>
                <a:cxn ang="0">
                  <a:pos x="71" y="27"/>
                </a:cxn>
                <a:cxn ang="0">
                  <a:pos x="82" y="23"/>
                </a:cxn>
                <a:cxn ang="0">
                  <a:pos x="87" y="20"/>
                </a:cxn>
                <a:cxn ang="0">
                  <a:pos x="96" y="11"/>
                </a:cxn>
                <a:cxn ang="0">
                  <a:pos x="103" y="9"/>
                </a:cxn>
                <a:cxn ang="0">
                  <a:pos x="107" y="2"/>
                </a:cxn>
                <a:cxn ang="0">
                  <a:pos x="110" y="2"/>
                </a:cxn>
                <a:cxn ang="0">
                  <a:pos x="112" y="2"/>
                </a:cxn>
              </a:cxnLst>
              <a:rect l="0" t="0" r="0" b="0"/>
              <a:pathLst>
                <a:path w="21600" h="21600">
                  <a:moveTo>
                    <a:pt x="21600" y="939"/>
                  </a:moveTo>
                  <a:lnTo>
                    <a:pt x="20718" y="0"/>
                  </a:lnTo>
                  <a:lnTo>
                    <a:pt x="20277" y="939"/>
                  </a:lnTo>
                  <a:lnTo>
                    <a:pt x="19395" y="939"/>
                  </a:lnTo>
                  <a:lnTo>
                    <a:pt x="18955" y="1878"/>
                  </a:lnTo>
                  <a:lnTo>
                    <a:pt x="18073" y="939"/>
                  </a:lnTo>
                  <a:lnTo>
                    <a:pt x="17191" y="1878"/>
                  </a:lnTo>
                  <a:lnTo>
                    <a:pt x="16750" y="939"/>
                  </a:lnTo>
                  <a:lnTo>
                    <a:pt x="15428" y="1878"/>
                  </a:lnTo>
                  <a:lnTo>
                    <a:pt x="14546" y="939"/>
                  </a:lnTo>
                  <a:lnTo>
                    <a:pt x="13224" y="1878"/>
                  </a:lnTo>
                  <a:lnTo>
                    <a:pt x="12342" y="1878"/>
                  </a:lnTo>
                  <a:lnTo>
                    <a:pt x="11020" y="1878"/>
                  </a:lnTo>
                  <a:lnTo>
                    <a:pt x="10138" y="939"/>
                  </a:lnTo>
                  <a:lnTo>
                    <a:pt x="9697" y="1878"/>
                  </a:lnTo>
                  <a:lnTo>
                    <a:pt x="8816" y="1878"/>
                  </a:lnTo>
                  <a:lnTo>
                    <a:pt x="7934" y="1878"/>
                  </a:lnTo>
                  <a:lnTo>
                    <a:pt x="7052" y="2817"/>
                  </a:lnTo>
                  <a:lnTo>
                    <a:pt x="6171" y="2817"/>
                  </a:lnTo>
                  <a:lnTo>
                    <a:pt x="5289" y="2817"/>
                  </a:lnTo>
                  <a:lnTo>
                    <a:pt x="4407" y="2817"/>
                  </a:lnTo>
                  <a:lnTo>
                    <a:pt x="3526" y="3756"/>
                  </a:lnTo>
                  <a:lnTo>
                    <a:pt x="2644" y="4695"/>
                  </a:lnTo>
                  <a:lnTo>
                    <a:pt x="2203" y="5634"/>
                  </a:lnTo>
                  <a:lnTo>
                    <a:pt x="1762" y="4695"/>
                  </a:lnTo>
                  <a:lnTo>
                    <a:pt x="1322" y="5634"/>
                  </a:lnTo>
                  <a:lnTo>
                    <a:pt x="1322" y="7513"/>
                  </a:lnTo>
                  <a:lnTo>
                    <a:pt x="440" y="8452"/>
                  </a:lnTo>
                  <a:lnTo>
                    <a:pt x="440" y="9391"/>
                  </a:lnTo>
                  <a:lnTo>
                    <a:pt x="440" y="10330"/>
                  </a:lnTo>
                  <a:lnTo>
                    <a:pt x="0" y="12208"/>
                  </a:lnTo>
                  <a:lnTo>
                    <a:pt x="0" y="13147"/>
                  </a:lnTo>
                  <a:lnTo>
                    <a:pt x="440" y="15026"/>
                  </a:lnTo>
                  <a:lnTo>
                    <a:pt x="881" y="17843"/>
                  </a:lnTo>
                  <a:lnTo>
                    <a:pt x="1762" y="20660"/>
                  </a:lnTo>
                  <a:lnTo>
                    <a:pt x="3085" y="20660"/>
                  </a:lnTo>
                  <a:lnTo>
                    <a:pt x="4407" y="21600"/>
                  </a:lnTo>
                  <a:lnTo>
                    <a:pt x="6612" y="20660"/>
                  </a:lnTo>
                  <a:lnTo>
                    <a:pt x="7934" y="19721"/>
                  </a:lnTo>
                  <a:lnTo>
                    <a:pt x="10138" y="17843"/>
                  </a:lnTo>
                  <a:lnTo>
                    <a:pt x="11461" y="14086"/>
                  </a:lnTo>
                  <a:lnTo>
                    <a:pt x="13665" y="11269"/>
                  </a:lnTo>
                  <a:lnTo>
                    <a:pt x="15869" y="9391"/>
                  </a:lnTo>
                  <a:lnTo>
                    <a:pt x="16750" y="8452"/>
                  </a:lnTo>
                  <a:lnTo>
                    <a:pt x="18514" y="4695"/>
                  </a:lnTo>
                  <a:lnTo>
                    <a:pt x="19836" y="3756"/>
                  </a:lnTo>
                  <a:lnTo>
                    <a:pt x="20718" y="939"/>
                  </a:lnTo>
                  <a:lnTo>
                    <a:pt x="21159" y="939"/>
                  </a:lnTo>
                  <a:lnTo>
                    <a:pt x="21600" y="939"/>
                  </a:lnTo>
                </a:path>
              </a:pathLst>
            </a:custGeom>
            <a:solidFill>
              <a:schemeClr val="folHlink">
                <a:alpha val="100000"/>
              </a:schemeClr>
            </a:solidFill>
            <a:ln w="9525">
              <a:noFill/>
            </a:ln>
          </p:spPr>
          <p:txBody>
            <a:bodyPr/>
            <a:lstStyle/>
            <a:p>
              <a:endParaRPr lang="en-US" sz="3600"/>
            </a:p>
          </p:txBody>
        </p:sp>
        <p:sp>
          <p:nvSpPr>
            <p:cNvPr id="1037" name="未知"/>
            <p:cNvSpPr>
              <a:spLocks noChangeAspect="1"/>
            </p:cNvSpPr>
            <p:nvPr/>
          </p:nvSpPr>
          <p:spPr>
            <a:xfrm>
              <a:off x="506" y="200"/>
              <a:ext cx="109" cy="63"/>
            </a:xfrm>
            <a:custGeom>
              <a:avLst/>
              <a:gdLst/>
              <a:ahLst/>
              <a:cxnLst>
                <a:cxn ang="0">
                  <a:pos x="82" y="25"/>
                </a:cxn>
                <a:cxn ang="0">
                  <a:pos x="82" y="22"/>
                </a:cxn>
                <a:cxn ang="0">
                  <a:pos x="77" y="22"/>
                </a:cxn>
                <a:cxn ang="0">
                  <a:pos x="66" y="22"/>
                </a:cxn>
                <a:cxn ang="0">
                  <a:pos x="55" y="20"/>
                </a:cxn>
                <a:cxn ang="0">
                  <a:pos x="48" y="18"/>
                </a:cxn>
                <a:cxn ang="0">
                  <a:pos x="36" y="16"/>
                </a:cxn>
                <a:cxn ang="0">
                  <a:pos x="27" y="11"/>
                </a:cxn>
                <a:cxn ang="0">
                  <a:pos x="16" y="7"/>
                </a:cxn>
                <a:cxn ang="0">
                  <a:pos x="7" y="2"/>
                </a:cxn>
                <a:cxn ang="0">
                  <a:pos x="0" y="0"/>
                </a:cxn>
                <a:cxn ang="0">
                  <a:pos x="0" y="2"/>
                </a:cxn>
                <a:cxn ang="0">
                  <a:pos x="2" y="11"/>
                </a:cxn>
                <a:cxn ang="0">
                  <a:pos x="9" y="20"/>
                </a:cxn>
                <a:cxn ang="0">
                  <a:pos x="14" y="32"/>
                </a:cxn>
                <a:cxn ang="0">
                  <a:pos x="20" y="38"/>
                </a:cxn>
                <a:cxn ang="0">
                  <a:pos x="27" y="45"/>
                </a:cxn>
                <a:cxn ang="0">
                  <a:pos x="36" y="52"/>
                </a:cxn>
                <a:cxn ang="0">
                  <a:pos x="41" y="52"/>
                </a:cxn>
                <a:cxn ang="0">
                  <a:pos x="48" y="54"/>
                </a:cxn>
                <a:cxn ang="0">
                  <a:pos x="55" y="56"/>
                </a:cxn>
                <a:cxn ang="0">
                  <a:pos x="59" y="61"/>
                </a:cxn>
                <a:cxn ang="0">
                  <a:pos x="68" y="61"/>
                </a:cxn>
                <a:cxn ang="0">
                  <a:pos x="75" y="63"/>
                </a:cxn>
                <a:cxn ang="0">
                  <a:pos x="82" y="63"/>
                </a:cxn>
                <a:cxn ang="0">
                  <a:pos x="89" y="61"/>
                </a:cxn>
                <a:cxn ang="0">
                  <a:pos x="98" y="58"/>
                </a:cxn>
                <a:cxn ang="0">
                  <a:pos x="104" y="56"/>
                </a:cxn>
                <a:cxn ang="0">
                  <a:pos x="109" y="52"/>
                </a:cxn>
                <a:cxn ang="0">
                  <a:pos x="109" y="49"/>
                </a:cxn>
                <a:cxn ang="0">
                  <a:pos x="107" y="45"/>
                </a:cxn>
                <a:cxn ang="0">
                  <a:pos x="104" y="38"/>
                </a:cxn>
                <a:cxn ang="0">
                  <a:pos x="95" y="36"/>
                </a:cxn>
                <a:cxn ang="0">
                  <a:pos x="89" y="29"/>
                </a:cxn>
              </a:cxnLst>
              <a:rect l="0" t="0" r="0" b="0"/>
              <a:pathLst>
                <a:path w="21600" h="21600">
                  <a:moveTo>
                    <a:pt x="16649" y="8485"/>
                  </a:moveTo>
                  <a:lnTo>
                    <a:pt x="16200" y="8485"/>
                  </a:lnTo>
                  <a:lnTo>
                    <a:pt x="16200" y="7714"/>
                  </a:lnTo>
                  <a:lnTo>
                    <a:pt x="16200" y="7714"/>
                  </a:lnTo>
                  <a:lnTo>
                    <a:pt x="16200" y="6942"/>
                  </a:lnTo>
                  <a:lnTo>
                    <a:pt x="15299" y="7714"/>
                  </a:lnTo>
                  <a:lnTo>
                    <a:pt x="13949" y="7714"/>
                  </a:lnTo>
                  <a:lnTo>
                    <a:pt x="13049" y="7714"/>
                  </a:lnTo>
                  <a:lnTo>
                    <a:pt x="12150" y="6942"/>
                  </a:lnTo>
                  <a:lnTo>
                    <a:pt x="10800" y="6942"/>
                  </a:lnTo>
                  <a:lnTo>
                    <a:pt x="10349" y="6171"/>
                  </a:lnTo>
                  <a:lnTo>
                    <a:pt x="9450" y="6171"/>
                  </a:lnTo>
                  <a:lnTo>
                    <a:pt x="8549" y="5400"/>
                  </a:lnTo>
                  <a:lnTo>
                    <a:pt x="7199" y="5400"/>
                  </a:lnTo>
                  <a:lnTo>
                    <a:pt x="6299" y="3856"/>
                  </a:lnTo>
                  <a:lnTo>
                    <a:pt x="5400" y="3856"/>
                  </a:lnTo>
                  <a:lnTo>
                    <a:pt x="4050" y="2314"/>
                  </a:lnTo>
                  <a:lnTo>
                    <a:pt x="3149" y="2314"/>
                  </a:lnTo>
                  <a:lnTo>
                    <a:pt x="2249" y="771"/>
                  </a:lnTo>
                  <a:lnTo>
                    <a:pt x="1350" y="771"/>
                  </a:lnTo>
                  <a:lnTo>
                    <a:pt x="0" y="0"/>
                  </a:lnTo>
                  <a:lnTo>
                    <a:pt x="0" y="0"/>
                  </a:lnTo>
                  <a:lnTo>
                    <a:pt x="0" y="0"/>
                  </a:lnTo>
                  <a:lnTo>
                    <a:pt x="0" y="771"/>
                  </a:lnTo>
                  <a:lnTo>
                    <a:pt x="449" y="2314"/>
                  </a:lnTo>
                  <a:lnTo>
                    <a:pt x="449" y="3856"/>
                  </a:lnTo>
                  <a:lnTo>
                    <a:pt x="899" y="5400"/>
                  </a:lnTo>
                  <a:lnTo>
                    <a:pt x="1799" y="6942"/>
                  </a:lnTo>
                  <a:lnTo>
                    <a:pt x="1799" y="8485"/>
                  </a:lnTo>
                  <a:lnTo>
                    <a:pt x="2700" y="10800"/>
                  </a:lnTo>
                  <a:lnTo>
                    <a:pt x="3149" y="11571"/>
                  </a:lnTo>
                  <a:lnTo>
                    <a:pt x="4050" y="13114"/>
                  </a:lnTo>
                  <a:lnTo>
                    <a:pt x="4949" y="14656"/>
                  </a:lnTo>
                  <a:lnTo>
                    <a:pt x="5400" y="15428"/>
                  </a:lnTo>
                  <a:lnTo>
                    <a:pt x="6299" y="16971"/>
                  </a:lnTo>
                  <a:lnTo>
                    <a:pt x="7199" y="17742"/>
                  </a:lnTo>
                  <a:lnTo>
                    <a:pt x="7649" y="17742"/>
                  </a:lnTo>
                  <a:lnTo>
                    <a:pt x="8100" y="17742"/>
                  </a:lnTo>
                  <a:lnTo>
                    <a:pt x="8999" y="18514"/>
                  </a:lnTo>
                  <a:lnTo>
                    <a:pt x="9450" y="18514"/>
                  </a:lnTo>
                  <a:lnTo>
                    <a:pt x="10349" y="19285"/>
                  </a:lnTo>
                  <a:lnTo>
                    <a:pt x="10800" y="19285"/>
                  </a:lnTo>
                  <a:lnTo>
                    <a:pt x="11699" y="19285"/>
                  </a:lnTo>
                  <a:lnTo>
                    <a:pt x="11699" y="20828"/>
                  </a:lnTo>
                  <a:lnTo>
                    <a:pt x="12599" y="20828"/>
                  </a:lnTo>
                  <a:lnTo>
                    <a:pt x="13500" y="20828"/>
                  </a:lnTo>
                  <a:lnTo>
                    <a:pt x="13949" y="21600"/>
                  </a:lnTo>
                  <a:lnTo>
                    <a:pt x="14850" y="21600"/>
                  </a:lnTo>
                  <a:lnTo>
                    <a:pt x="15299" y="20828"/>
                  </a:lnTo>
                  <a:lnTo>
                    <a:pt x="16200" y="21600"/>
                  </a:lnTo>
                  <a:lnTo>
                    <a:pt x="16649" y="21600"/>
                  </a:lnTo>
                  <a:lnTo>
                    <a:pt x="17550" y="20828"/>
                  </a:lnTo>
                  <a:lnTo>
                    <a:pt x="18449" y="20828"/>
                  </a:lnTo>
                  <a:lnTo>
                    <a:pt x="19349" y="20056"/>
                  </a:lnTo>
                  <a:lnTo>
                    <a:pt x="20250" y="19285"/>
                  </a:lnTo>
                  <a:lnTo>
                    <a:pt x="20699" y="19285"/>
                  </a:lnTo>
                  <a:lnTo>
                    <a:pt x="21149" y="18514"/>
                  </a:lnTo>
                  <a:lnTo>
                    <a:pt x="21600" y="17742"/>
                  </a:lnTo>
                  <a:lnTo>
                    <a:pt x="21600" y="17742"/>
                  </a:lnTo>
                  <a:lnTo>
                    <a:pt x="21600" y="16971"/>
                  </a:lnTo>
                  <a:lnTo>
                    <a:pt x="21600" y="16200"/>
                  </a:lnTo>
                  <a:lnTo>
                    <a:pt x="21149" y="15428"/>
                  </a:lnTo>
                  <a:lnTo>
                    <a:pt x="20699" y="14656"/>
                  </a:lnTo>
                  <a:lnTo>
                    <a:pt x="20699" y="13114"/>
                  </a:lnTo>
                  <a:lnTo>
                    <a:pt x="19799" y="12342"/>
                  </a:lnTo>
                  <a:lnTo>
                    <a:pt x="18900" y="12342"/>
                  </a:lnTo>
                  <a:lnTo>
                    <a:pt x="17999" y="10800"/>
                  </a:lnTo>
                  <a:lnTo>
                    <a:pt x="17550" y="10028"/>
                  </a:lnTo>
                  <a:lnTo>
                    <a:pt x="16649" y="8485"/>
                  </a:lnTo>
                </a:path>
              </a:pathLst>
            </a:custGeom>
            <a:solidFill>
              <a:schemeClr val="folHlink">
                <a:alpha val="100000"/>
              </a:schemeClr>
            </a:solidFill>
            <a:ln w="9525">
              <a:noFill/>
            </a:ln>
          </p:spPr>
          <p:txBody>
            <a:bodyPr/>
            <a:lstStyle/>
            <a:p>
              <a:endParaRPr lang="en-US" sz="3600"/>
            </a:p>
          </p:txBody>
        </p:sp>
        <p:sp>
          <p:nvSpPr>
            <p:cNvPr id="1038" name="未知"/>
            <p:cNvSpPr>
              <a:spLocks noChangeAspect="1"/>
            </p:cNvSpPr>
            <p:nvPr/>
          </p:nvSpPr>
          <p:spPr>
            <a:xfrm>
              <a:off x="358" y="2"/>
              <a:ext cx="118" cy="168"/>
            </a:xfrm>
            <a:custGeom>
              <a:avLst/>
              <a:gdLst/>
              <a:ahLst/>
              <a:cxnLst>
                <a:cxn ang="0">
                  <a:pos x="116" y="82"/>
                </a:cxn>
                <a:cxn ang="0">
                  <a:pos x="109" y="50"/>
                </a:cxn>
                <a:cxn ang="0">
                  <a:pos x="98" y="23"/>
                </a:cxn>
                <a:cxn ang="0">
                  <a:pos x="75" y="9"/>
                </a:cxn>
                <a:cxn ang="0">
                  <a:pos x="52" y="2"/>
                </a:cxn>
                <a:cxn ang="0">
                  <a:pos x="39" y="0"/>
                </a:cxn>
                <a:cxn ang="0">
                  <a:pos x="32" y="7"/>
                </a:cxn>
                <a:cxn ang="0">
                  <a:pos x="25" y="14"/>
                </a:cxn>
                <a:cxn ang="0">
                  <a:pos x="16" y="20"/>
                </a:cxn>
                <a:cxn ang="0">
                  <a:pos x="7" y="27"/>
                </a:cxn>
                <a:cxn ang="0">
                  <a:pos x="0" y="30"/>
                </a:cxn>
                <a:cxn ang="0">
                  <a:pos x="0" y="34"/>
                </a:cxn>
                <a:cxn ang="0">
                  <a:pos x="7" y="36"/>
                </a:cxn>
                <a:cxn ang="0">
                  <a:pos x="18" y="41"/>
                </a:cxn>
                <a:cxn ang="0">
                  <a:pos x="30" y="45"/>
                </a:cxn>
                <a:cxn ang="0">
                  <a:pos x="41" y="45"/>
                </a:cxn>
                <a:cxn ang="0">
                  <a:pos x="48" y="45"/>
                </a:cxn>
                <a:cxn ang="0">
                  <a:pos x="52" y="45"/>
                </a:cxn>
                <a:cxn ang="0">
                  <a:pos x="59" y="48"/>
                </a:cxn>
                <a:cxn ang="0">
                  <a:pos x="68" y="52"/>
                </a:cxn>
                <a:cxn ang="0">
                  <a:pos x="73" y="59"/>
                </a:cxn>
                <a:cxn ang="0">
                  <a:pos x="77" y="70"/>
                </a:cxn>
                <a:cxn ang="0">
                  <a:pos x="79" y="75"/>
                </a:cxn>
                <a:cxn ang="0">
                  <a:pos x="77" y="84"/>
                </a:cxn>
                <a:cxn ang="0">
                  <a:pos x="77" y="89"/>
                </a:cxn>
                <a:cxn ang="0">
                  <a:pos x="77" y="93"/>
                </a:cxn>
                <a:cxn ang="0">
                  <a:pos x="77" y="98"/>
                </a:cxn>
                <a:cxn ang="0">
                  <a:pos x="77" y="114"/>
                </a:cxn>
                <a:cxn ang="0">
                  <a:pos x="70" y="127"/>
                </a:cxn>
                <a:cxn ang="0">
                  <a:pos x="61" y="134"/>
                </a:cxn>
                <a:cxn ang="0">
                  <a:pos x="52" y="138"/>
                </a:cxn>
                <a:cxn ang="0">
                  <a:pos x="45" y="143"/>
                </a:cxn>
                <a:cxn ang="0">
                  <a:pos x="41" y="145"/>
                </a:cxn>
                <a:cxn ang="0">
                  <a:pos x="36" y="141"/>
                </a:cxn>
                <a:cxn ang="0">
                  <a:pos x="34" y="134"/>
                </a:cxn>
                <a:cxn ang="0">
                  <a:pos x="27" y="127"/>
                </a:cxn>
                <a:cxn ang="0">
                  <a:pos x="23" y="116"/>
                </a:cxn>
                <a:cxn ang="0">
                  <a:pos x="18" y="116"/>
                </a:cxn>
                <a:cxn ang="0">
                  <a:pos x="18" y="120"/>
                </a:cxn>
                <a:cxn ang="0">
                  <a:pos x="16" y="127"/>
                </a:cxn>
                <a:cxn ang="0">
                  <a:pos x="27" y="152"/>
                </a:cxn>
                <a:cxn ang="0">
                  <a:pos x="48" y="168"/>
                </a:cxn>
                <a:cxn ang="0">
                  <a:pos x="66" y="166"/>
                </a:cxn>
                <a:cxn ang="0">
                  <a:pos x="91" y="148"/>
                </a:cxn>
                <a:cxn ang="0">
                  <a:pos x="107" y="123"/>
                </a:cxn>
              </a:cxnLst>
              <a:rect l="0" t="0" r="0" b="0"/>
              <a:pathLst>
                <a:path w="21600" h="21600">
                  <a:moveTo>
                    <a:pt x="21184" y="13718"/>
                  </a:moveTo>
                  <a:lnTo>
                    <a:pt x="21184" y="12259"/>
                  </a:lnTo>
                  <a:lnTo>
                    <a:pt x="21184" y="10507"/>
                  </a:lnTo>
                  <a:lnTo>
                    <a:pt x="21600" y="8756"/>
                  </a:lnTo>
                  <a:lnTo>
                    <a:pt x="20769" y="7589"/>
                  </a:lnTo>
                  <a:lnTo>
                    <a:pt x="19938" y="6421"/>
                  </a:lnTo>
                  <a:lnTo>
                    <a:pt x="19107" y="4961"/>
                  </a:lnTo>
                  <a:lnTo>
                    <a:pt x="18276" y="3794"/>
                  </a:lnTo>
                  <a:lnTo>
                    <a:pt x="17861" y="2918"/>
                  </a:lnTo>
                  <a:lnTo>
                    <a:pt x="16200" y="2043"/>
                  </a:lnTo>
                  <a:lnTo>
                    <a:pt x="15369" y="1459"/>
                  </a:lnTo>
                  <a:lnTo>
                    <a:pt x="13707" y="1167"/>
                  </a:lnTo>
                  <a:lnTo>
                    <a:pt x="12461" y="583"/>
                  </a:lnTo>
                  <a:lnTo>
                    <a:pt x="11215" y="583"/>
                  </a:lnTo>
                  <a:lnTo>
                    <a:pt x="9553" y="291"/>
                  </a:lnTo>
                  <a:lnTo>
                    <a:pt x="8722" y="0"/>
                  </a:lnTo>
                  <a:lnTo>
                    <a:pt x="7476" y="291"/>
                  </a:lnTo>
                  <a:lnTo>
                    <a:pt x="7061" y="0"/>
                  </a:lnTo>
                  <a:lnTo>
                    <a:pt x="6645" y="291"/>
                  </a:lnTo>
                  <a:lnTo>
                    <a:pt x="6230" y="583"/>
                  </a:lnTo>
                  <a:lnTo>
                    <a:pt x="5815" y="875"/>
                  </a:lnTo>
                  <a:lnTo>
                    <a:pt x="4984" y="1167"/>
                  </a:lnTo>
                  <a:lnTo>
                    <a:pt x="4569" y="1459"/>
                  </a:lnTo>
                  <a:lnTo>
                    <a:pt x="4569" y="1751"/>
                  </a:lnTo>
                  <a:lnTo>
                    <a:pt x="4153" y="2043"/>
                  </a:lnTo>
                  <a:lnTo>
                    <a:pt x="3322" y="2626"/>
                  </a:lnTo>
                  <a:lnTo>
                    <a:pt x="2907" y="2626"/>
                  </a:lnTo>
                  <a:lnTo>
                    <a:pt x="2492" y="2918"/>
                  </a:lnTo>
                  <a:lnTo>
                    <a:pt x="2076" y="3210"/>
                  </a:lnTo>
                  <a:lnTo>
                    <a:pt x="1245" y="3502"/>
                  </a:lnTo>
                  <a:lnTo>
                    <a:pt x="830" y="3794"/>
                  </a:lnTo>
                  <a:lnTo>
                    <a:pt x="415" y="3794"/>
                  </a:lnTo>
                  <a:lnTo>
                    <a:pt x="0" y="3794"/>
                  </a:lnTo>
                  <a:lnTo>
                    <a:pt x="0" y="4086"/>
                  </a:lnTo>
                  <a:lnTo>
                    <a:pt x="0" y="4378"/>
                  </a:lnTo>
                  <a:lnTo>
                    <a:pt x="0" y="4378"/>
                  </a:lnTo>
                  <a:lnTo>
                    <a:pt x="415" y="4378"/>
                  </a:lnTo>
                  <a:lnTo>
                    <a:pt x="830" y="4378"/>
                  </a:lnTo>
                  <a:lnTo>
                    <a:pt x="1245" y="4669"/>
                  </a:lnTo>
                  <a:lnTo>
                    <a:pt x="1661" y="4961"/>
                  </a:lnTo>
                  <a:lnTo>
                    <a:pt x="2492" y="4961"/>
                  </a:lnTo>
                  <a:lnTo>
                    <a:pt x="3322" y="5253"/>
                  </a:lnTo>
                  <a:lnTo>
                    <a:pt x="3738" y="5545"/>
                  </a:lnTo>
                  <a:lnTo>
                    <a:pt x="4569" y="5837"/>
                  </a:lnTo>
                  <a:lnTo>
                    <a:pt x="5400" y="5837"/>
                  </a:lnTo>
                  <a:lnTo>
                    <a:pt x="6230" y="5837"/>
                  </a:lnTo>
                  <a:lnTo>
                    <a:pt x="7061" y="6129"/>
                  </a:lnTo>
                  <a:lnTo>
                    <a:pt x="7476" y="5837"/>
                  </a:lnTo>
                  <a:lnTo>
                    <a:pt x="8307" y="5837"/>
                  </a:lnTo>
                  <a:lnTo>
                    <a:pt x="8307" y="5545"/>
                  </a:lnTo>
                  <a:lnTo>
                    <a:pt x="8722" y="5837"/>
                  </a:lnTo>
                  <a:lnTo>
                    <a:pt x="9138" y="5837"/>
                  </a:lnTo>
                  <a:lnTo>
                    <a:pt x="9553" y="5837"/>
                  </a:lnTo>
                  <a:lnTo>
                    <a:pt x="9553" y="5837"/>
                  </a:lnTo>
                  <a:lnTo>
                    <a:pt x="9969" y="5837"/>
                  </a:lnTo>
                  <a:lnTo>
                    <a:pt x="10384" y="6129"/>
                  </a:lnTo>
                  <a:lnTo>
                    <a:pt x="10800" y="6129"/>
                  </a:lnTo>
                  <a:lnTo>
                    <a:pt x="11215" y="6129"/>
                  </a:lnTo>
                  <a:lnTo>
                    <a:pt x="12045" y="6129"/>
                  </a:lnTo>
                  <a:lnTo>
                    <a:pt x="12461" y="6713"/>
                  </a:lnTo>
                  <a:lnTo>
                    <a:pt x="12876" y="7005"/>
                  </a:lnTo>
                  <a:lnTo>
                    <a:pt x="12876" y="7297"/>
                  </a:lnTo>
                  <a:lnTo>
                    <a:pt x="13292" y="7589"/>
                  </a:lnTo>
                  <a:lnTo>
                    <a:pt x="14122" y="8172"/>
                  </a:lnTo>
                  <a:lnTo>
                    <a:pt x="14122" y="8756"/>
                  </a:lnTo>
                  <a:lnTo>
                    <a:pt x="14122" y="9048"/>
                  </a:lnTo>
                  <a:lnTo>
                    <a:pt x="14122" y="9048"/>
                  </a:lnTo>
                  <a:lnTo>
                    <a:pt x="14122" y="9340"/>
                  </a:lnTo>
                  <a:lnTo>
                    <a:pt x="14538" y="9632"/>
                  </a:lnTo>
                  <a:lnTo>
                    <a:pt x="14538" y="9924"/>
                  </a:lnTo>
                  <a:lnTo>
                    <a:pt x="14122" y="10215"/>
                  </a:lnTo>
                  <a:lnTo>
                    <a:pt x="14122" y="10800"/>
                  </a:lnTo>
                  <a:lnTo>
                    <a:pt x="14122" y="10800"/>
                  </a:lnTo>
                  <a:lnTo>
                    <a:pt x="14122" y="11091"/>
                  </a:lnTo>
                  <a:lnTo>
                    <a:pt x="14122" y="11383"/>
                  </a:lnTo>
                  <a:lnTo>
                    <a:pt x="14122" y="11383"/>
                  </a:lnTo>
                  <a:lnTo>
                    <a:pt x="14122" y="11675"/>
                  </a:lnTo>
                  <a:lnTo>
                    <a:pt x="14122" y="11967"/>
                  </a:lnTo>
                  <a:lnTo>
                    <a:pt x="14122" y="12259"/>
                  </a:lnTo>
                  <a:lnTo>
                    <a:pt x="14122" y="12551"/>
                  </a:lnTo>
                  <a:lnTo>
                    <a:pt x="14122" y="12551"/>
                  </a:lnTo>
                  <a:lnTo>
                    <a:pt x="14122" y="13134"/>
                  </a:lnTo>
                  <a:lnTo>
                    <a:pt x="14122" y="14010"/>
                  </a:lnTo>
                  <a:lnTo>
                    <a:pt x="14122" y="14594"/>
                  </a:lnTo>
                  <a:lnTo>
                    <a:pt x="13707" y="15178"/>
                  </a:lnTo>
                  <a:lnTo>
                    <a:pt x="13292" y="15761"/>
                  </a:lnTo>
                  <a:lnTo>
                    <a:pt x="12876" y="16345"/>
                  </a:lnTo>
                  <a:lnTo>
                    <a:pt x="12461" y="16053"/>
                  </a:lnTo>
                  <a:lnTo>
                    <a:pt x="11630" y="16637"/>
                  </a:lnTo>
                  <a:lnTo>
                    <a:pt x="11215" y="17221"/>
                  </a:lnTo>
                  <a:lnTo>
                    <a:pt x="10800" y="17513"/>
                  </a:lnTo>
                  <a:lnTo>
                    <a:pt x="10384" y="17513"/>
                  </a:lnTo>
                  <a:lnTo>
                    <a:pt x="9553" y="17805"/>
                  </a:lnTo>
                  <a:lnTo>
                    <a:pt x="9553" y="18097"/>
                  </a:lnTo>
                  <a:lnTo>
                    <a:pt x="8722" y="18389"/>
                  </a:lnTo>
                  <a:lnTo>
                    <a:pt x="8307" y="18389"/>
                  </a:lnTo>
                  <a:lnTo>
                    <a:pt x="8307" y="18680"/>
                  </a:lnTo>
                  <a:lnTo>
                    <a:pt x="7892" y="18680"/>
                  </a:lnTo>
                  <a:lnTo>
                    <a:pt x="7476" y="18680"/>
                  </a:lnTo>
                  <a:lnTo>
                    <a:pt x="7476" y="18680"/>
                  </a:lnTo>
                  <a:lnTo>
                    <a:pt x="7061" y="18389"/>
                  </a:lnTo>
                  <a:lnTo>
                    <a:pt x="6645" y="18097"/>
                  </a:lnTo>
                  <a:lnTo>
                    <a:pt x="6230" y="17805"/>
                  </a:lnTo>
                  <a:lnTo>
                    <a:pt x="6230" y="17513"/>
                  </a:lnTo>
                  <a:lnTo>
                    <a:pt x="6230" y="17221"/>
                  </a:lnTo>
                  <a:lnTo>
                    <a:pt x="5815" y="16929"/>
                  </a:lnTo>
                  <a:lnTo>
                    <a:pt x="5400" y="16637"/>
                  </a:lnTo>
                  <a:lnTo>
                    <a:pt x="4984" y="16345"/>
                  </a:lnTo>
                  <a:lnTo>
                    <a:pt x="4984" y="15761"/>
                  </a:lnTo>
                  <a:lnTo>
                    <a:pt x="4569" y="15469"/>
                  </a:lnTo>
                  <a:lnTo>
                    <a:pt x="4153" y="14886"/>
                  </a:lnTo>
                  <a:lnTo>
                    <a:pt x="3738" y="14886"/>
                  </a:lnTo>
                  <a:lnTo>
                    <a:pt x="3322" y="14886"/>
                  </a:lnTo>
                  <a:lnTo>
                    <a:pt x="3322" y="14886"/>
                  </a:lnTo>
                  <a:lnTo>
                    <a:pt x="3322" y="14886"/>
                  </a:lnTo>
                  <a:lnTo>
                    <a:pt x="3322" y="14886"/>
                  </a:lnTo>
                  <a:lnTo>
                    <a:pt x="3322" y="15469"/>
                  </a:lnTo>
                  <a:lnTo>
                    <a:pt x="3322" y="15761"/>
                  </a:lnTo>
                  <a:lnTo>
                    <a:pt x="2907" y="16053"/>
                  </a:lnTo>
                  <a:lnTo>
                    <a:pt x="2907" y="16345"/>
                  </a:lnTo>
                  <a:lnTo>
                    <a:pt x="2907" y="16345"/>
                  </a:lnTo>
                  <a:lnTo>
                    <a:pt x="3738" y="18097"/>
                  </a:lnTo>
                  <a:lnTo>
                    <a:pt x="4984" y="19556"/>
                  </a:lnTo>
                  <a:lnTo>
                    <a:pt x="5400" y="20140"/>
                  </a:lnTo>
                  <a:lnTo>
                    <a:pt x="7061" y="21015"/>
                  </a:lnTo>
                  <a:lnTo>
                    <a:pt x="8722" y="21600"/>
                  </a:lnTo>
                  <a:lnTo>
                    <a:pt x="9553" y="21307"/>
                  </a:lnTo>
                  <a:lnTo>
                    <a:pt x="11215" y="21307"/>
                  </a:lnTo>
                  <a:lnTo>
                    <a:pt x="12045" y="21307"/>
                  </a:lnTo>
                  <a:lnTo>
                    <a:pt x="13707" y="20432"/>
                  </a:lnTo>
                  <a:lnTo>
                    <a:pt x="14953" y="19848"/>
                  </a:lnTo>
                  <a:lnTo>
                    <a:pt x="16615" y="18972"/>
                  </a:lnTo>
                  <a:lnTo>
                    <a:pt x="17861" y="17805"/>
                  </a:lnTo>
                  <a:lnTo>
                    <a:pt x="18692" y="17221"/>
                  </a:lnTo>
                  <a:lnTo>
                    <a:pt x="19522" y="15761"/>
                  </a:lnTo>
                  <a:lnTo>
                    <a:pt x="20353" y="14594"/>
                  </a:lnTo>
                  <a:lnTo>
                    <a:pt x="21184" y="13718"/>
                  </a:lnTo>
                </a:path>
              </a:pathLst>
            </a:custGeom>
            <a:solidFill>
              <a:schemeClr val="folHlink">
                <a:alpha val="100000"/>
              </a:schemeClr>
            </a:solidFill>
            <a:ln w="9525">
              <a:noFill/>
            </a:ln>
          </p:spPr>
          <p:txBody>
            <a:bodyPr/>
            <a:lstStyle/>
            <a:p>
              <a:endParaRPr lang="en-US" sz="3600"/>
            </a:p>
          </p:txBody>
        </p:sp>
        <p:sp>
          <p:nvSpPr>
            <p:cNvPr id="1039" name="未知"/>
            <p:cNvSpPr>
              <a:spLocks noChangeAspect="1"/>
            </p:cNvSpPr>
            <p:nvPr/>
          </p:nvSpPr>
          <p:spPr>
            <a:xfrm>
              <a:off x="313" y="184"/>
              <a:ext cx="206" cy="127"/>
            </a:xfrm>
            <a:custGeom>
              <a:avLst/>
              <a:gdLst/>
              <a:ahLst/>
              <a:cxnLst>
                <a:cxn ang="0">
                  <a:pos x="136" y="75"/>
                </a:cxn>
                <a:cxn ang="0">
                  <a:pos x="118" y="77"/>
                </a:cxn>
                <a:cxn ang="0">
                  <a:pos x="104" y="77"/>
                </a:cxn>
                <a:cxn ang="0">
                  <a:pos x="88" y="79"/>
                </a:cxn>
                <a:cxn ang="0">
                  <a:pos x="68" y="82"/>
                </a:cxn>
                <a:cxn ang="0">
                  <a:pos x="54" y="82"/>
                </a:cxn>
                <a:cxn ang="0">
                  <a:pos x="48" y="77"/>
                </a:cxn>
                <a:cxn ang="0">
                  <a:pos x="38" y="68"/>
                </a:cxn>
                <a:cxn ang="0">
                  <a:pos x="32" y="54"/>
                </a:cxn>
                <a:cxn ang="0">
                  <a:pos x="32" y="43"/>
                </a:cxn>
                <a:cxn ang="0">
                  <a:pos x="38" y="34"/>
                </a:cxn>
                <a:cxn ang="0">
                  <a:pos x="43" y="27"/>
                </a:cxn>
                <a:cxn ang="0">
                  <a:pos x="48" y="23"/>
                </a:cxn>
                <a:cxn ang="0">
                  <a:pos x="50" y="14"/>
                </a:cxn>
                <a:cxn ang="0">
                  <a:pos x="48" y="7"/>
                </a:cxn>
                <a:cxn ang="0">
                  <a:pos x="48" y="0"/>
                </a:cxn>
                <a:cxn ang="0">
                  <a:pos x="38" y="0"/>
                </a:cxn>
                <a:cxn ang="0">
                  <a:pos x="29" y="9"/>
                </a:cxn>
                <a:cxn ang="0">
                  <a:pos x="14" y="29"/>
                </a:cxn>
                <a:cxn ang="0">
                  <a:pos x="5" y="52"/>
                </a:cxn>
                <a:cxn ang="0">
                  <a:pos x="0" y="75"/>
                </a:cxn>
                <a:cxn ang="0">
                  <a:pos x="9" y="98"/>
                </a:cxn>
                <a:cxn ang="0">
                  <a:pos x="18" y="111"/>
                </a:cxn>
                <a:cxn ang="0">
                  <a:pos x="32" y="118"/>
                </a:cxn>
                <a:cxn ang="0">
                  <a:pos x="41" y="122"/>
                </a:cxn>
                <a:cxn ang="0">
                  <a:pos x="54" y="125"/>
                </a:cxn>
                <a:cxn ang="0">
                  <a:pos x="68" y="127"/>
                </a:cxn>
                <a:cxn ang="0">
                  <a:pos x="81" y="125"/>
                </a:cxn>
                <a:cxn ang="0">
                  <a:pos x="95" y="122"/>
                </a:cxn>
                <a:cxn ang="0">
                  <a:pos x="106" y="120"/>
                </a:cxn>
                <a:cxn ang="0">
                  <a:pos x="115" y="120"/>
                </a:cxn>
                <a:cxn ang="0">
                  <a:pos x="127" y="120"/>
                </a:cxn>
                <a:cxn ang="0">
                  <a:pos x="138" y="122"/>
                </a:cxn>
                <a:cxn ang="0">
                  <a:pos x="152" y="127"/>
                </a:cxn>
                <a:cxn ang="0">
                  <a:pos x="163" y="122"/>
                </a:cxn>
                <a:cxn ang="0">
                  <a:pos x="174" y="118"/>
                </a:cxn>
                <a:cxn ang="0">
                  <a:pos x="186" y="113"/>
                </a:cxn>
                <a:cxn ang="0">
                  <a:pos x="192" y="109"/>
                </a:cxn>
                <a:cxn ang="0">
                  <a:pos x="201" y="100"/>
                </a:cxn>
                <a:cxn ang="0">
                  <a:pos x="204" y="91"/>
                </a:cxn>
                <a:cxn ang="0">
                  <a:pos x="201" y="82"/>
                </a:cxn>
                <a:cxn ang="0">
                  <a:pos x="195" y="75"/>
                </a:cxn>
                <a:cxn ang="0">
                  <a:pos x="181" y="75"/>
                </a:cxn>
                <a:cxn ang="0">
                  <a:pos x="174" y="75"/>
                </a:cxn>
                <a:cxn ang="0">
                  <a:pos x="168" y="73"/>
                </a:cxn>
                <a:cxn ang="0">
                  <a:pos x="163" y="75"/>
                </a:cxn>
                <a:cxn ang="0">
                  <a:pos x="156" y="75"/>
                </a:cxn>
                <a:cxn ang="0">
                  <a:pos x="149" y="75"/>
                </a:cxn>
              </a:cxnLst>
              <a:rect l="0" t="0" r="0" b="0"/>
              <a:pathLst>
                <a:path w="21600" h="21600">
                  <a:moveTo>
                    <a:pt x="15428" y="13114"/>
                  </a:moveTo>
                  <a:lnTo>
                    <a:pt x="14953" y="13114"/>
                  </a:lnTo>
                  <a:lnTo>
                    <a:pt x="14241" y="12728"/>
                  </a:lnTo>
                  <a:lnTo>
                    <a:pt x="13292" y="13114"/>
                  </a:lnTo>
                  <a:lnTo>
                    <a:pt x="13054" y="13500"/>
                  </a:lnTo>
                  <a:lnTo>
                    <a:pt x="12342" y="13114"/>
                  </a:lnTo>
                  <a:lnTo>
                    <a:pt x="11867" y="13500"/>
                  </a:lnTo>
                  <a:lnTo>
                    <a:pt x="11155" y="13500"/>
                  </a:lnTo>
                  <a:lnTo>
                    <a:pt x="10918" y="13114"/>
                  </a:lnTo>
                  <a:lnTo>
                    <a:pt x="10206" y="13500"/>
                  </a:lnTo>
                  <a:lnTo>
                    <a:pt x="9731" y="13500"/>
                  </a:lnTo>
                  <a:lnTo>
                    <a:pt x="9256" y="13500"/>
                  </a:lnTo>
                  <a:lnTo>
                    <a:pt x="8544" y="13500"/>
                  </a:lnTo>
                  <a:lnTo>
                    <a:pt x="8070" y="13885"/>
                  </a:lnTo>
                  <a:lnTo>
                    <a:pt x="7120" y="13885"/>
                  </a:lnTo>
                  <a:lnTo>
                    <a:pt x="6645" y="13885"/>
                  </a:lnTo>
                  <a:lnTo>
                    <a:pt x="5933" y="13885"/>
                  </a:lnTo>
                  <a:lnTo>
                    <a:pt x="5696" y="13885"/>
                  </a:lnTo>
                  <a:lnTo>
                    <a:pt x="5221" y="13885"/>
                  </a:lnTo>
                  <a:lnTo>
                    <a:pt x="4984" y="13500"/>
                  </a:lnTo>
                  <a:lnTo>
                    <a:pt x="4984" y="13114"/>
                  </a:lnTo>
                  <a:lnTo>
                    <a:pt x="4509" y="12728"/>
                  </a:lnTo>
                  <a:lnTo>
                    <a:pt x="4034" y="12342"/>
                  </a:lnTo>
                  <a:lnTo>
                    <a:pt x="4034" y="11571"/>
                  </a:lnTo>
                  <a:lnTo>
                    <a:pt x="3560" y="11185"/>
                  </a:lnTo>
                  <a:lnTo>
                    <a:pt x="3322" y="10414"/>
                  </a:lnTo>
                  <a:lnTo>
                    <a:pt x="3322" y="9256"/>
                  </a:lnTo>
                  <a:lnTo>
                    <a:pt x="3085" y="8485"/>
                  </a:lnTo>
                  <a:lnTo>
                    <a:pt x="3322" y="7714"/>
                  </a:lnTo>
                  <a:lnTo>
                    <a:pt x="3322" y="7328"/>
                  </a:lnTo>
                  <a:lnTo>
                    <a:pt x="3322" y="6942"/>
                  </a:lnTo>
                  <a:lnTo>
                    <a:pt x="3560" y="6556"/>
                  </a:lnTo>
                  <a:lnTo>
                    <a:pt x="4034" y="5785"/>
                  </a:lnTo>
                  <a:lnTo>
                    <a:pt x="4272" y="5400"/>
                  </a:lnTo>
                  <a:lnTo>
                    <a:pt x="4272" y="5014"/>
                  </a:lnTo>
                  <a:lnTo>
                    <a:pt x="4509" y="4628"/>
                  </a:lnTo>
                  <a:lnTo>
                    <a:pt x="4747" y="4242"/>
                  </a:lnTo>
                  <a:lnTo>
                    <a:pt x="4747" y="3856"/>
                  </a:lnTo>
                  <a:lnTo>
                    <a:pt x="4984" y="3856"/>
                  </a:lnTo>
                  <a:lnTo>
                    <a:pt x="4984" y="3471"/>
                  </a:lnTo>
                  <a:lnTo>
                    <a:pt x="5221" y="2700"/>
                  </a:lnTo>
                  <a:lnTo>
                    <a:pt x="5221" y="2314"/>
                  </a:lnTo>
                  <a:lnTo>
                    <a:pt x="5221" y="1928"/>
                  </a:lnTo>
                  <a:lnTo>
                    <a:pt x="5221" y="1542"/>
                  </a:lnTo>
                  <a:lnTo>
                    <a:pt x="4984" y="1156"/>
                  </a:lnTo>
                  <a:lnTo>
                    <a:pt x="4984" y="1156"/>
                  </a:lnTo>
                  <a:lnTo>
                    <a:pt x="4984" y="385"/>
                  </a:lnTo>
                  <a:lnTo>
                    <a:pt x="4984" y="0"/>
                  </a:lnTo>
                  <a:lnTo>
                    <a:pt x="4747" y="0"/>
                  </a:lnTo>
                  <a:lnTo>
                    <a:pt x="4509" y="0"/>
                  </a:lnTo>
                  <a:lnTo>
                    <a:pt x="4034" y="0"/>
                  </a:lnTo>
                  <a:lnTo>
                    <a:pt x="3797" y="0"/>
                  </a:lnTo>
                  <a:lnTo>
                    <a:pt x="3322" y="385"/>
                  </a:lnTo>
                  <a:lnTo>
                    <a:pt x="3085" y="1542"/>
                  </a:lnTo>
                  <a:lnTo>
                    <a:pt x="2373" y="2314"/>
                  </a:lnTo>
                  <a:lnTo>
                    <a:pt x="1898" y="3471"/>
                  </a:lnTo>
                  <a:lnTo>
                    <a:pt x="1424" y="5014"/>
                  </a:lnTo>
                  <a:lnTo>
                    <a:pt x="949" y="6171"/>
                  </a:lnTo>
                  <a:lnTo>
                    <a:pt x="711" y="7328"/>
                  </a:lnTo>
                  <a:lnTo>
                    <a:pt x="474" y="8871"/>
                  </a:lnTo>
                  <a:lnTo>
                    <a:pt x="237" y="10414"/>
                  </a:lnTo>
                  <a:lnTo>
                    <a:pt x="0" y="11956"/>
                  </a:lnTo>
                  <a:lnTo>
                    <a:pt x="0" y="12728"/>
                  </a:lnTo>
                  <a:lnTo>
                    <a:pt x="237" y="13885"/>
                  </a:lnTo>
                  <a:lnTo>
                    <a:pt x="711" y="15428"/>
                  </a:lnTo>
                  <a:lnTo>
                    <a:pt x="949" y="16585"/>
                  </a:lnTo>
                  <a:lnTo>
                    <a:pt x="1186" y="17356"/>
                  </a:lnTo>
                  <a:lnTo>
                    <a:pt x="1661" y="18128"/>
                  </a:lnTo>
                  <a:lnTo>
                    <a:pt x="1898" y="18900"/>
                  </a:lnTo>
                  <a:lnTo>
                    <a:pt x="2373" y="19285"/>
                  </a:lnTo>
                  <a:lnTo>
                    <a:pt x="2848" y="20056"/>
                  </a:lnTo>
                  <a:lnTo>
                    <a:pt x="3322" y="20056"/>
                  </a:lnTo>
                  <a:lnTo>
                    <a:pt x="3560" y="20828"/>
                  </a:lnTo>
                  <a:lnTo>
                    <a:pt x="4034" y="20828"/>
                  </a:lnTo>
                  <a:lnTo>
                    <a:pt x="4272" y="20828"/>
                  </a:lnTo>
                  <a:lnTo>
                    <a:pt x="4747" y="21214"/>
                  </a:lnTo>
                  <a:lnTo>
                    <a:pt x="5221" y="21214"/>
                  </a:lnTo>
                  <a:lnTo>
                    <a:pt x="5696" y="21214"/>
                  </a:lnTo>
                  <a:lnTo>
                    <a:pt x="6171" y="21600"/>
                  </a:lnTo>
                  <a:lnTo>
                    <a:pt x="6645" y="21214"/>
                  </a:lnTo>
                  <a:lnTo>
                    <a:pt x="7120" y="21600"/>
                  </a:lnTo>
                  <a:lnTo>
                    <a:pt x="7595" y="21214"/>
                  </a:lnTo>
                  <a:lnTo>
                    <a:pt x="8070" y="21214"/>
                  </a:lnTo>
                  <a:lnTo>
                    <a:pt x="8544" y="21214"/>
                  </a:lnTo>
                  <a:lnTo>
                    <a:pt x="9019" y="20828"/>
                  </a:lnTo>
                  <a:lnTo>
                    <a:pt x="9494" y="21214"/>
                  </a:lnTo>
                  <a:lnTo>
                    <a:pt x="9969" y="20828"/>
                  </a:lnTo>
                  <a:lnTo>
                    <a:pt x="10443" y="20442"/>
                  </a:lnTo>
                  <a:lnTo>
                    <a:pt x="10918" y="20828"/>
                  </a:lnTo>
                  <a:lnTo>
                    <a:pt x="11155" y="20442"/>
                  </a:lnTo>
                  <a:lnTo>
                    <a:pt x="11630" y="20442"/>
                  </a:lnTo>
                  <a:lnTo>
                    <a:pt x="11867" y="20442"/>
                  </a:lnTo>
                  <a:lnTo>
                    <a:pt x="12105" y="20442"/>
                  </a:lnTo>
                  <a:lnTo>
                    <a:pt x="12580" y="20442"/>
                  </a:lnTo>
                  <a:lnTo>
                    <a:pt x="13054" y="20442"/>
                  </a:lnTo>
                  <a:lnTo>
                    <a:pt x="13292" y="20442"/>
                  </a:lnTo>
                  <a:lnTo>
                    <a:pt x="13766" y="20828"/>
                  </a:lnTo>
                  <a:lnTo>
                    <a:pt x="14241" y="21214"/>
                  </a:lnTo>
                  <a:lnTo>
                    <a:pt x="14478" y="20828"/>
                  </a:lnTo>
                  <a:lnTo>
                    <a:pt x="14953" y="21214"/>
                  </a:lnTo>
                  <a:lnTo>
                    <a:pt x="15428" y="21214"/>
                  </a:lnTo>
                  <a:lnTo>
                    <a:pt x="15903" y="21600"/>
                  </a:lnTo>
                  <a:lnTo>
                    <a:pt x="15903" y="21214"/>
                  </a:lnTo>
                  <a:lnTo>
                    <a:pt x="16615" y="20828"/>
                  </a:lnTo>
                  <a:lnTo>
                    <a:pt x="17089" y="20828"/>
                  </a:lnTo>
                  <a:lnTo>
                    <a:pt x="17564" y="20828"/>
                  </a:lnTo>
                  <a:lnTo>
                    <a:pt x="17802" y="20442"/>
                  </a:lnTo>
                  <a:lnTo>
                    <a:pt x="18276" y="20056"/>
                  </a:lnTo>
                  <a:lnTo>
                    <a:pt x="18751" y="20056"/>
                  </a:lnTo>
                  <a:lnTo>
                    <a:pt x="18988" y="19671"/>
                  </a:lnTo>
                  <a:lnTo>
                    <a:pt x="19463" y="19285"/>
                  </a:lnTo>
                  <a:lnTo>
                    <a:pt x="19938" y="19671"/>
                  </a:lnTo>
                  <a:lnTo>
                    <a:pt x="20175" y="19285"/>
                  </a:lnTo>
                  <a:lnTo>
                    <a:pt x="20175" y="18514"/>
                  </a:lnTo>
                  <a:lnTo>
                    <a:pt x="20650" y="18514"/>
                  </a:lnTo>
                  <a:lnTo>
                    <a:pt x="21125" y="17742"/>
                  </a:lnTo>
                  <a:lnTo>
                    <a:pt x="21125" y="16971"/>
                  </a:lnTo>
                  <a:lnTo>
                    <a:pt x="21125" y="16585"/>
                  </a:lnTo>
                  <a:lnTo>
                    <a:pt x="21600" y="15814"/>
                  </a:lnTo>
                  <a:lnTo>
                    <a:pt x="21362" y="15428"/>
                  </a:lnTo>
                  <a:lnTo>
                    <a:pt x="21362" y="14656"/>
                  </a:lnTo>
                  <a:lnTo>
                    <a:pt x="21362" y="14271"/>
                  </a:lnTo>
                  <a:lnTo>
                    <a:pt x="21125" y="13885"/>
                  </a:lnTo>
                  <a:lnTo>
                    <a:pt x="20887" y="13114"/>
                  </a:lnTo>
                  <a:lnTo>
                    <a:pt x="20887" y="13114"/>
                  </a:lnTo>
                  <a:lnTo>
                    <a:pt x="20413" y="12728"/>
                  </a:lnTo>
                  <a:lnTo>
                    <a:pt x="19938" y="12728"/>
                  </a:lnTo>
                  <a:lnTo>
                    <a:pt x="19463" y="12728"/>
                  </a:lnTo>
                  <a:lnTo>
                    <a:pt x="18988" y="12728"/>
                  </a:lnTo>
                  <a:lnTo>
                    <a:pt x="18751" y="12728"/>
                  </a:lnTo>
                  <a:lnTo>
                    <a:pt x="18514" y="12728"/>
                  </a:lnTo>
                  <a:lnTo>
                    <a:pt x="18276" y="12728"/>
                  </a:lnTo>
                  <a:lnTo>
                    <a:pt x="18039" y="12728"/>
                  </a:lnTo>
                  <a:lnTo>
                    <a:pt x="17802" y="12728"/>
                  </a:lnTo>
                  <a:lnTo>
                    <a:pt x="17564" y="12342"/>
                  </a:lnTo>
                  <a:lnTo>
                    <a:pt x="17327" y="12342"/>
                  </a:lnTo>
                  <a:lnTo>
                    <a:pt x="17089" y="12728"/>
                  </a:lnTo>
                  <a:lnTo>
                    <a:pt x="17089" y="12728"/>
                  </a:lnTo>
                  <a:lnTo>
                    <a:pt x="16852" y="12728"/>
                  </a:lnTo>
                  <a:lnTo>
                    <a:pt x="16615" y="12728"/>
                  </a:lnTo>
                  <a:lnTo>
                    <a:pt x="16377" y="12728"/>
                  </a:lnTo>
                  <a:lnTo>
                    <a:pt x="16140" y="12728"/>
                  </a:lnTo>
                  <a:lnTo>
                    <a:pt x="15903" y="12728"/>
                  </a:lnTo>
                  <a:lnTo>
                    <a:pt x="15665" y="12728"/>
                  </a:lnTo>
                  <a:lnTo>
                    <a:pt x="15428" y="13114"/>
                  </a:lnTo>
                </a:path>
              </a:pathLst>
            </a:custGeom>
            <a:solidFill>
              <a:schemeClr val="folHlink">
                <a:alpha val="100000"/>
              </a:schemeClr>
            </a:solidFill>
            <a:ln w="9525">
              <a:noFill/>
            </a:ln>
          </p:spPr>
          <p:txBody>
            <a:bodyPr/>
            <a:lstStyle/>
            <a:p>
              <a:endParaRPr lang="en-US" sz="3600"/>
            </a:p>
          </p:txBody>
        </p:sp>
        <p:sp>
          <p:nvSpPr>
            <p:cNvPr id="1040" name="未知"/>
            <p:cNvSpPr>
              <a:spLocks noChangeAspect="1"/>
            </p:cNvSpPr>
            <p:nvPr/>
          </p:nvSpPr>
          <p:spPr>
            <a:xfrm>
              <a:off x="73" y="63"/>
              <a:ext cx="278" cy="107"/>
            </a:xfrm>
            <a:custGeom>
              <a:avLst/>
              <a:gdLst/>
              <a:ahLst/>
              <a:cxnLst>
                <a:cxn ang="0">
                  <a:pos x="104" y="66"/>
                </a:cxn>
                <a:cxn ang="0">
                  <a:pos x="113" y="59"/>
                </a:cxn>
                <a:cxn ang="0">
                  <a:pos x="122" y="55"/>
                </a:cxn>
                <a:cxn ang="0">
                  <a:pos x="131" y="52"/>
                </a:cxn>
                <a:cxn ang="0">
                  <a:pos x="138" y="48"/>
                </a:cxn>
                <a:cxn ang="0">
                  <a:pos x="147" y="43"/>
                </a:cxn>
                <a:cxn ang="0">
                  <a:pos x="154" y="39"/>
                </a:cxn>
                <a:cxn ang="0">
                  <a:pos x="163" y="36"/>
                </a:cxn>
                <a:cxn ang="0">
                  <a:pos x="170" y="32"/>
                </a:cxn>
                <a:cxn ang="0">
                  <a:pos x="179" y="30"/>
                </a:cxn>
                <a:cxn ang="0">
                  <a:pos x="185" y="30"/>
                </a:cxn>
                <a:cxn ang="0">
                  <a:pos x="194" y="23"/>
                </a:cxn>
                <a:cxn ang="0">
                  <a:pos x="206" y="23"/>
                </a:cxn>
                <a:cxn ang="0">
                  <a:pos x="217" y="23"/>
                </a:cxn>
                <a:cxn ang="0">
                  <a:pos x="226" y="20"/>
                </a:cxn>
                <a:cxn ang="0">
                  <a:pos x="244" y="23"/>
                </a:cxn>
                <a:cxn ang="0">
                  <a:pos x="255" y="25"/>
                </a:cxn>
                <a:cxn ang="0">
                  <a:pos x="267" y="25"/>
                </a:cxn>
                <a:cxn ang="0">
                  <a:pos x="273" y="20"/>
                </a:cxn>
                <a:cxn ang="0">
                  <a:pos x="278" y="14"/>
                </a:cxn>
                <a:cxn ang="0">
                  <a:pos x="273" y="9"/>
                </a:cxn>
                <a:cxn ang="0">
                  <a:pos x="269" y="2"/>
                </a:cxn>
                <a:cxn ang="0">
                  <a:pos x="260" y="0"/>
                </a:cxn>
                <a:cxn ang="0">
                  <a:pos x="244" y="2"/>
                </a:cxn>
                <a:cxn ang="0">
                  <a:pos x="228" y="2"/>
                </a:cxn>
                <a:cxn ang="0">
                  <a:pos x="219" y="9"/>
                </a:cxn>
                <a:cxn ang="0">
                  <a:pos x="206" y="9"/>
                </a:cxn>
                <a:cxn ang="0">
                  <a:pos x="190" y="14"/>
                </a:cxn>
                <a:cxn ang="0">
                  <a:pos x="174" y="18"/>
                </a:cxn>
                <a:cxn ang="0">
                  <a:pos x="158" y="18"/>
                </a:cxn>
                <a:cxn ang="0">
                  <a:pos x="145" y="23"/>
                </a:cxn>
                <a:cxn ang="0">
                  <a:pos x="127" y="23"/>
                </a:cxn>
                <a:cxn ang="0">
                  <a:pos x="113" y="27"/>
                </a:cxn>
                <a:cxn ang="0">
                  <a:pos x="95" y="30"/>
                </a:cxn>
                <a:cxn ang="0">
                  <a:pos x="79" y="34"/>
                </a:cxn>
                <a:cxn ang="0">
                  <a:pos x="63" y="39"/>
                </a:cxn>
                <a:cxn ang="0">
                  <a:pos x="50" y="41"/>
                </a:cxn>
                <a:cxn ang="0">
                  <a:pos x="36" y="46"/>
                </a:cxn>
                <a:cxn ang="0">
                  <a:pos x="29" y="52"/>
                </a:cxn>
                <a:cxn ang="0">
                  <a:pos x="20" y="59"/>
                </a:cxn>
                <a:cxn ang="0">
                  <a:pos x="11" y="68"/>
                </a:cxn>
                <a:cxn ang="0">
                  <a:pos x="5" y="80"/>
                </a:cxn>
                <a:cxn ang="0">
                  <a:pos x="2" y="91"/>
                </a:cxn>
                <a:cxn ang="0">
                  <a:pos x="0" y="98"/>
                </a:cxn>
                <a:cxn ang="0">
                  <a:pos x="5" y="105"/>
                </a:cxn>
                <a:cxn ang="0">
                  <a:pos x="11" y="105"/>
                </a:cxn>
                <a:cxn ang="0">
                  <a:pos x="20" y="105"/>
                </a:cxn>
                <a:cxn ang="0">
                  <a:pos x="27" y="102"/>
                </a:cxn>
                <a:cxn ang="0">
                  <a:pos x="38" y="98"/>
                </a:cxn>
                <a:cxn ang="0">
                  <a:pos x="47" y="91"/>
                </a:cxn>
                <a:cxn ang="0">
                  <a:pos x="54" y="89"/>
                </a:cxn>
                <a:cxn ang="0">
                  <a:pos x="63" y="87"/>
                </a:cxn>
                <a:cxn ang="0">
                  <a:pos x="68" y="82"/>
                </a:cxn>
                <a:cxn ang="0">
                  <a:pos x="75" y="82"/>
                </a:cxn>
                <a:cxn ang="0">
                  <a:pos x="84" y="80"/>
                </a:cxn>
                <a:cxn ang="0">
                  <a:pos x="93" y="73"/>
                </a:cxn>
              </a:cxnLst>
              <a:rect l="0" t="0" r="0" b="0"/>
              <a:pathLst>
                <a:path w="21600" h="21600">
                  <a:moveTo>
                    <a:pt x="7726" y="14246"/>
                  </a:moveTo>
                  <a:lnTo>
                    <a:pt x="8077" y="13327"/>
                  </a:lnTo>
                  <a:lnTo>
                    <a:pt x="8253" y="12867"/>
                  </a:lnTo>
                  <a:lnTo>
                    <a:pt x="8780" y="11948"/>
                  </a:lnTo>
                  <a:lnTo>
                    <a:pt x="9131" y="11489"/>
                  </a:lnTo>
                  <a:lnTo>
                    <a:pt x="9482" y="11029"/>
                  </a:lnTo>
                  <a:lnTo>
                    <a:pt x="9658" y="11029"/>
                  </a:lnTo>
                  <a:lnTo>
                    <a:pt x="10185" y="10569"/>
                  </a:lnTo>
                  <a:lnTo>
                    <a:pt x="10536" y="10110"/>
                  </a:lnTo>
                  <a:lnTo>
                    <a:pt x="10711" y="9651"/>
                  </a:lnTo>
                  <a:lnTo>
                    <a:pt x="11063" y="9191"/>
                  </a:lnTo>
                  <a:lnTo>
                    <a:pt x="11414" y="8731"/>
                  </a:lnTo>
                  <a:lnTo>
                    <a:pt x="11590" y="8272"/>
                  </a:lnTo>
                  <a:lnTo>
                    <a:pt x="11941" y="7812"/>
                  </a:lnTo>
                  <a:lnTo>
                    <a:pt x="12292" y="7353"/>
                  </a:lnTo>
                  <a:lnTo>
                    <a:pt x="12643" y="7353"/>
                  </a:lnTo>
                  <a:lnTo>
                    <a:pt x="12995" y="6893"/>
                  </a:lnTo>
                  <a:lnTo>
                    <a:pt x="13170" y="6433"/>
                  </a:lnTo>
                  <a:lnTo>
                    <a:pt x="13521" y="6433"/>
                  </a:lnTo>
                  <a:lnTo>
                    <a:pt x="13873" y="5974"/>
                  </a:lnTo>
                  <a:lnTo>
                    <a:pt x="14048" y="5974"/>
                  </a:lnTo>
                  <a:lnTo>
                    <a:pt x="14399" y="5974"/>
                  </a:lnTo>
                  <a:lnTo>
                    <a:pt x="14751" y="5055"/>
                  </a:lnTo>
                  <a:lnTo>
                    <a:pt x="15102" y="4595"/>
                  </a:lnTo>
                  <a:lnTo>
                    <a:pt x="15453" y="4595"/>
                  </a:lnTo>
                  <a:lnTo>
                    <a:pt x="15980" y="4595"/>
                  </a:lnTo>
                  <a:lnTo>
                    <a:pt x="16331" y="4595"/>
                  </a:lnTo>
                  <a:lnTo>
                    <a:pt x="16858" y="4595"/>
                  </a:lnTo>
                  <a:lnTo>
                    <a:pt x="17385" y="4136"/>
                  </a:lnTo>
                  <a:lnTo>
                    <a:pt x="17560" y="4136"/>
                  </a:lnTo>
                  <a:lnTo>
                    <a:pt x="18263" y="4136"/>
                  </a:lnTo>
                  <a:lnTo>
                    <a:pt x="18965" y="4595"/>
                  </a:lnTo>
                  <a:lnTo>
                    <a:pt x="19316" y="5055"/>
                  </a:lnTo>
                  <a:lnTo>
                    <a:pt x="19843" y="5055"/>
                  </a:lnTo>
                  <a:lnTo>
                    <a:pt x="20370" y="5514"/>
                  </a:lnTo>
                  <a:lnTo>
                    <a:pt x="20721" y="5055"/>
                  </a:lnTo>
                  <a:lnTo>
                    <a:pt x="21072" y="5055"/>
                  </a:lnTo>
                  <a:lnTo>
                    <a:pt x="21248" y="4136"/>
                  </a:lnTo>
                  <a:lnTo>
                    <a:pt x="21424" y="3676"/>
                  </a:lnTo>
                  <a:lnTo>
                    <a:pt x="21600" y="2757"/>
                  </a:lnTo>
                  <a:lnTo>
                    <a:pt x="21424" y="2297"/>
                  </a:lnTo>
                  <a:lnTo>
                    <a:pt x="21248" y="1838"/>
                  </a:lnTo>
                  <a:lnTo>
                    <a:pt x="21072" y="918"/>
                  </a:lnTo>
                  <a:lnTo>
                    <a:pt x="20897" y="459"/>
                  </a:lnTo>
                  <a:lnTo>
                    <a:pt x="20721" y="459"/>
                  </a:lnTo>
                  <a:lnTo>
                    <a:pt x="20194" y="0"/>
                  </a:lnTo>
                  <a:lnTo>
                    <a:pt x="19668" y="0"/>
                  </a:lnTo>
                  <a:lnTo>
                    <a:pt x="18965" y="459"/>
                  </a:lnTo>
                  <a:lnTo>
                    <a:pt x="18263" y="459"/>
                  </a:lnTo>
                  <a:lnTo>
                    <a:pt x="17736" y="459"/>
                  </a:lnTo>
                  <a:lnTo>
                    <a:pt x="17560" y="918"/>
                  </a:lnTo>
                  <a:lnTo>
                    <a:pt x="17033" y="1838"/>
                  </a:lnTo>
                  <a:lnTo>
                    <a:pt x="16507" y="1838"/>
                  </a:lnTo>
                  <a:lnTo>
                    <a:pt x="15980" y="1838"/>
                  </a:lnTo>
                  <a:lnTo>
                    <a:pt x="15277" y="2297"/>
                  </a:lnTo>
                  <a:lnTo>
                    <a:pt x="14751" y="2757"/>
                  </a:lnTo>
                  <a:lnTo>
                    <a:pt x="14399" y="3216"/>
                  </a:lnTo>
                  <a:lnTo>
                    <a:pt x="13521" y="3676"/>
                  </a:lnTo>
                  <a:lnTo>
                    <a:pt x="12995" y="3676"/>
                  </a:lnTo>
                  <a:lnTo>
                    <a:pt x="12292" y="3676"/>
                  </a:lnTo>
                  <a:lnTo>
                    <a:pt x="11765" y="4136"/>
                  </a:lnTo>
                  <a:lnTo>
                    <a:pt x="11239" y="4595"/>
                  </a:lnTo>
                  <a:lnTo>
                    <a:pt x="10711" y="4136"/>
                  </a:lnTo>
                  <a:lnTo>
                    <a:pt x="9833" y="4595"/>
                  </a:lnTo>
                  <a:lnTo>
                    <a:pt x="9131" y="5055"/>
                  </a:lnTo>
                  <a:lnTo>
                    <a:pt x="8780" y="5514"/>
                  </a:lnTo>
                  <a:lnTo>
                    <a:pt x="8077" y="5974"/>
                  </a:lnTo>
                  <a:lnTo>
                    <a:pt x="7375" y="5974"/>
                  </a:lnTo>
                  <a:lnTo>
                    <a:pt x="6672" y="6433"/>
                  </a:lnTo>
                  <a:lnTo>
                    <a:pt x="6146" y="6893"/>
                  </a:lnTo>
                  <a:lnTo>
                    <a:pt x="5619" y="7353"/>
                  </a:lnTo>
                  <a:lnTo>
                    <a:pt x="4916" y="7812"/>
                  </a:lnTo>
                  <a:lnTo>
                    <a:pt x="4390" y="8272"/>
                  </a:lnTo>
                  <a:lnTo>
                    <a:pt x="3863" y="8272"/>
                  </a:lnTo>
                  <a:lnTo>
                    <a:pt x="3512" y="9191"/>
                  </a:lnTo>
                  <a:lnTo>
                    <a:pt x="2809" y="9191"/>
                  </a:lnTo>
                  <a:lnTo>
                    <a:pt x="2634" y="10110"/>
                  </a:lnTo>
                  <a:lnTo>
                    <a:pt x="2282" y="10569"/>
                  </a:lnTo>
                  <a:lnTo>
                    <a:pt x="1756" y="11029"/>
                  </a:lnTo>
                  <a:lnTo>
                    <a:pt x="1580" y="11948"/>
                  </a:lnTo>
                  <a:lnTo>
                    <a:pt x="1404" y="12408"/>
                  </a:lnTo>
                  <a:lnTo>
                    <a:pt x="878" y="13787"/>
                  </a:lnTo>
                  <a:lnTo>
                    <a:pt x="526" y="15165"/>
                  </a:lnTo>
                  <a:lnTo>
                    <a:pt x="351" y="16084"/>
                  </a:lnTo>
                  <a:lnTo>
                    <a:pt x="175" y="17004"/>
                  </a:lnTo>
                  <a:lnTo>
                    <a:pt x="175" y="18382"/>
                  </a:lnTo>
                  <a:lnTo>
                    <a:pt x="0" y="19302"/>
                  </a:lnTo>
                  <a:lnTo>
                    <a:pt x="0" y="19761"/>
                  </a:lnTo>
                  <a:lnTo>
                    <a:pt x="175" y="20220"/>
                  </a:lnTo>
                  <a:lnTo>
                    <a:pt x="351" y="21140"/>
                  </a:lnTo>
                  <a:lnTo>
                    <a:pt x="526" y="21140"/>
                  </a:lnTo>
                  <a:lnTo>
                    <a:pt x="878" y="21140"/>
                  </a:lnTo>
                  <a:lnTo>
                    <a:pt x="1229" y="21600"/>
                  </a:lnTo>
                  <a:lnTo>
                    <a:pt x="1580" y="21140"/>
                  </a:lnTo>
                  <a:lnTo>
                    <a:pt x="1756" y="20680"/>
                  </a:lnTo>
                  <a:lnTo>
                    <a:pt x="2107" y="20680"/>
                  </a:lnTo>
                  <a:lnTo>
                    <a:pt x="2458" y="19761"/>
                  </a:lnTo>
                  <a:lnTo>
                    <a:pt x="2985" y="19761"/>
                  </a:lnTo>
                  <a:lnTo>
                    <a:pt x="3336" y="18842"/>
                  </a:lnTo>
                  <a:lnTo>
                    <a:pt x="3687" y="18382"/>
                  </a:lnTo>
                  <a:lnTo>
                    <a:pt x="3863" y="18382"/>
                  </a:lnTo>
                  <a:lnTo>
                    <a:pt x="4214" y="17923"/>
                  </a:lnTo>
                  <a:lnTo>
                    <a:pt x="4741" y="17923"/>
                  </a:lnTo>
                  <a:lnTo>
                    <a:pt x="4916" y="17463"/>
                  </a:lnTo>
                  <a:lnTo>
                    <a:pt x="5092" y="17004"/>
                  </a:lnTo>
                  <a:lnTo>
                    <a:pt x="5268" y="16544"/>
                  </a:lnTo>
                  <a:lnTo>
                    <a:pt x="5619" y="17004"/>
                  </a:lnTo>
                  <a:lnTo>
                    <a:pt x="5794" y="16544"/>
                  </a:lnTo>
                  <a:lnTo>
                    <a:pt x="6146" y="16084"/>
                  </a:lnTo>
                  <a:lnTo>
                    <a:pt x="6497" y="16084"/>
                  </a:lnTo>
                  <a:lnTo>
                    <a:pt x="6848" y="15165"/>
                  </a:lnTo>
                  <a:lnTo>
                    <a:pt x="7199" y="14706"/>
                  </a:lnTo>
                  <a:lnTo>
                    <a:pt x="7726" y="14246"/>
                  </a:lnTo>
                </a:path>
              </a:pathLst>
            </a:custGeom>
            <a:solidFill>
              <a:schemeClr val="folHlink">
                <a:alpha val="100000"/>
              </a:schemeClr>
            </a:solidFill>
            <a:ln w="9525">
              <a:noFill/>
            </a:ln>
          </p:spPr>
          <p:txBody>
            <a:bodyPr/>
            <a:lstStyle/>
            <a:p>
              <a:endParaRPr lang="en-US" sz="3600"/>
            </a:p>
          </p:txBody>
        </p:sp>
        <p:sp>
          <p:nvSpPr>
            <p:cNvPr id="1041" name="未知"/>
            <p:cNvSpPr>
              <a:spLocks noChangeAspect="1"/>
            </p:cNvSpPr>
            <p:nvPr/>
          </p:nvSpPr>
          <p:spPr>
            <a:xfrm>
              <a:off x="2" y="494"/>
              <a:ext cx="370" cy="483"/>
            </a:xfrm>
            <a:custGeom>
              <a:avLst/>
              <a:gdLst/>
              <a:ahLst/>
              <a:cxnLst>
                <a:cxn ang="0">
                  <a:pos x="261" y="82"/>
                </a:cxn>
                <a:cxn ang="0">
                  <a:pos x="277" y="43"/>
                </a:cxn>
                <a:cxn ang="0">
                  <a:pos x="302" y="18"/>
                </a:cxn>
                <a:cxn ang="0">
                  <a:pos x="350" y="7"/>
                </a:cxn>
                <a:cxn ang="0">
                  <a:pos x="365" y="0"/>
                </a:cxn>
                <a:cxn ang="0">
                  <a:pos x="316" y="14"/>
                </a:cxn>
                <a:cxn ang="0">
                  <a:pos x="279" y="27"/>
                </a:cxn>
                <a:cxn ang="0">
                  <a:pos x="250" y="57"/>
                </a:cxn>
                <a:cxn ang="0">
                  <a:pos x="236" y="75"/>
                </a:cxn>
                <a:cxn ang="0">
                  <a:pos x="218" y="102"/>
                </a:cxn>
                <a:cxn ang="0">
                  <a:pos x="207" y="127"/>
                </a:cxn>
                <a:cxn ang="0">
                  <a:pos x="195" y="154"/>
                </a:cxn>
                <a:cxn ang="0">
                  <a:pos x="186" y="193"/>
                </a:cxn>
                <a:cxn ang="0">
                  <a:pos x="175" y="218"/>
                </a:cxn>
                <a:cxn ang="0">
                  <a:pos x="170" y="261"/>
                </a:cxn>
                <a:cxn ang="0">
                  <a:pos x="175" y="279"/>
                </a:cxn>
                <a:cxn ang="0">
                  <a:pos x="188" y="245"/>
                </a:cxn>
                <a:cxn ang="0">
                  <a:pos x="202" y="206"/>
                </a:cxn>
                <a:cxn ang="0">
                  <a:pos x="225" y="181"/>
                </a:cxn>
                <a:cxn ang="0">
                  <a:pos x="236" y="193"/>
                </a:cxn>
                <a:cxn ang="0">
                  <a:pos x="238" y="220"/>
                </a:cxn>
                <a:cxn ang="0">
                  <a:pos x="236" y="252"/>
                </a:cxn>
                <a:cxn ang="0">
                  <a:pos x="232" y="283"/>
                </a:cxn>
                <a:cxn ang="0">
                  <a:pos x="227" y="297"/>
                </a:cxn>
                <a:cxn ang="0">
                  <a:pos x="220" y="336"/>
                </a:cxn>
                <a:cxn ang="0">
                  <a:pos x="207" y="374"/>
                </a:cxn>
                <a:cxn ang="0">
                  <a:pos x="191" y="408"/>
                </a:cxn>
                <a:cxn ang="0">
                  <a:pos x="170" y="433"/>
                </a:cxn>
                <a:cxn ang="0">
                  <a:pos x="150" y="449"/>
                </a:cxn>
                <a:cxn ang="0">
                  <a:pos x="123" y="454"/>
                </a:cxn>
                <a:cxn ang="0">
                  <a:pos x="95" y="440"/>
                </a:cxn>
                <a:cxn ang="0">
                  <a:pos x="75" y="408"/>
                </a:cxn>
                <a:cxn ang="0">
                  <a:pos x="59" y="367"/>
                </a:cxn>
                <a:cxn ang="0">
                  <a:pos x="48" y="322"/>
                </a:cxn>
                <a:cxn ang="0">
                  <a:pos x="48" y="274"/>
                </a:cxn>
                <a:cxn ang="0">
                  <a:pos x="50" y="222"/>
                </a:cxn>
                <a:cxn ang="0">
                  <a:pos x="59" y="172"/>
                </a:cxn>
                <a:cxn ang="0">
                  <a:pos x="75" y="125"/>
                </a:cxn>
                <a:cxn ang="0">
                  <a:pos x="95" y="88"/>
                </a:cxn>
                <a:cxn ang="0">
                  <a:pos x="123" y="66"/>
                </a:cxn>
                <a:cxn ang="0">
                  <a:pos x="120" y="63"/>
                </a:cxn>
                <a:cxn ang="0">
                  <a:pos x="89" y="73"/>
                </a:cxn>
                <a:cxn ang="0">
                  <a:pos x="61" y="82"/>
                </a:cxn>
                <a:cxn ang="0">
                  <a:pos x="39" y="111"/>
                </a:cxn>
                <a:cxn ang="0">
                  <a:pos x="18" y="156"/>
                </a:cxn>
                <a:cxn ang="0">
                  <a:pos x="5" y="213"/>
                </a:cxn>
                <a:cxn ang="0">
                  <a:pos x="0" y="272"/>
                </a:cxn>
                <a:cxn ang="0">
                  <a:pos x="7" y="336"/>
                </a:cxn>
                <a:cxn ang="0">
                  <a:pos x="41" y="429"/>
                </a:cxn>
                <a:cxn ang="0">
                  <a:pos x="91" y="476"/>
                </a:cxn>
                <a:cxn ang="0">
                  <a:pos x="141" y="476"/>
                </a:cxn>
                <a:cxn ang="0">
                  <a:pos x="184" y="440"/>
                </a:cxn>
                <a:cxn ang="0">
                  <a:pos x="218" y="383"/>
                </a:cxn>
                <a:cxn ang="0">
                  <a:pos x="229" y="336"/>
                </a:cxn>
                <a:cxn ang="0">
                  <a:pos x="236" y="306"/>
                </a:cxn>
                <a:cxn ang="0">
                  <a:pos x="238" y="274"/>
                </a:cxn>
                <a:cxn ang="0">
                  <a:pos x="236" y="243"/>
                </a:cxn>
                <a:cxn ang="0">
                  <a:pos x="232" y="211"/>
                </a:cxn>
                <a:cxn ang="0">
                  <a:pos x="225" y="179"/>
                </a:cxn>
                <a:cxn ang="0">
                  <a:pos x="229" y="150"/>
                </a:cxn>
                <a:cxn ang="0">
                  <a:pos x="241" y="116"/>
                </a:cxn>
              </a:cxnLst>
              <a:rect l="0" t="0" r="0" b="0"/>
              <a:pathLst>
                <a:path w="21600" h="21600">
                  <a:moveTo>
                    <a:pt x="14443" y="4765"/>
                  </a:moveTo>
                  <a:lnTo>
                    <a:pt x="14708" y="4664"/>
                  </a:lnTo>
                  <a:lnTo>
                    <a:pt x="14841" y="4461"/>
                  </a:lnTo>
                  <a:lnTo>
                    <a:pt x="14973" y="4258"/>
                  </a:lnTo>
                  <a:lnTo>
                    <a:pt x="15106" y="3954"/>
                  </a:lnTo>
                  <a:lnTo>
                    <a:pt x="15239" y="3650"/>
                  </a:lnTo>
                  <a:lnTo>
                    <a:pt x="15371" y="3447"/>
                  </a:lnTo>
                  <a:lnTo>
                    <a:pt x="15504" y="3143"/>
                  </a:lnTo>
                  <a:lnTo>
                    <a:pt x="15769" y="2737"/>
                  </a:lnTo>
                  <a:lnTo>
                    <a:pt x="15769" y="2433"/>
                  </a:lnTo>
                  <a:lnTo>
                    <a:pt x="16034" y="2027"/>
                  </a:lnTo>
                  <a:lnTo>
                    <a:pt x="16166" y="1926"/>
                  </a:lnTo>
                  <a:lnTo>
                    <a:pt x="16299" y="1622"/>
                  </a:lnTo>
                  <a:lnTo>
                    <a:pt x="16564" y="1419"/>
                  </a:lnTo>
                  <a:lnTo>
                    <a:pt x="16829" y="1115"/>
                  </a:lnTo>
                  <a:lnTo>
                    <a:pt x="17094" y="1115"/>
                  </a:lnTo>
                  <a:lnTo>
                    <a:pt x="17359" y="912"/>
                  </a:lnTo>
                  <a:lnTo>
                    <a:pt x="17624" y="811"/>
                  </a:lnTo>
                  <a:lnTo>
                    <a:pt x="18021" y="709"/>
                  </a:lnTo>
                  <a:lnTo>
                    <a:pt x="18551" y="608"/>
                  </a:lnTo>
                  <a:lnTo>
                    <a:pt x="19214" y="608"/>
                  </a:lnTo>
                  <a:lnTo>
                    <a:pt x="19612" y="608"/>
                  </a:lnTo>
                  <a:lnTo>
                    <a:pt x="20009" y="405"/>
                  </a:lnTo>
                  <a:lnTo>
                    <a:pt x="20407" y="304"/>
                  </a:lnTo>
                  <a:lnTo>
                    <a:pt x="20937" y="202"/>
                  </a:lnTo>
                  <a:lnTo>
                    <a:pt x="21202" y="101"/>
                  </a:lnTo>
                  <a:lnTo>
                    <a:pt x="21467" y="0"/>
                  </a:lnTo>
                  <a:lnTo>
                    <a:pt x="21600" y="101"/>
                  </a:lnTo>
                  <a:lnTo>
                    <a:pt x="21467" y="0"/>
                  </a:lnTo>
                  <a:lnTo>
                    <a:pt x="21334" y="0"/>
                  </a:lnTo>
                  <a:lnTo>
                    <a:pt x="21069" y="101"/>
                  </a:lnTo>
                  <a:lnTo>
                    <a:pt x="20539" y="202"/>
                  </a:lnTo>
                  <a:lnTo>
                    <a:pt x="19612" y="405"/>
                  </a:lnTo>
                  <a:lnTo>
                    <a:pt x="19346" y="405"/>
                  </a:lnTo>
                  <a:lnTo>
                    <a:pt x="18949" y="506"/>
                  </a:lnTo>
                  <a:lnTo>
                    <a:pt x="18419" y="608"/>
                  </a:lnTo>
                  <a:lnTo>
                    <a:pt x="18021" y="608"/>
                  </a:lnTo>
                  <a:lnTo>
                    <a:pt x="17624" y="709"/>
                  </a:lnTo>
                  <a:lnTo>
                    <a:pt x="17359" y="811"/>
                  </a:lnTo>
                  <a:lnTo>
                    <a:pt x="16961" y="1013"/>
                  </a:lnTo>
                  <a:lnTo>
                    <a:pt x="16696" y="1115"/>
                  </a:lnTo>
                  <a:lnTo>
                    <a:pt x="16299" y="1216"/>
                  </a:lnTo>
                  <a:lnTo>
                    <a:pt x="15901" y="1419"/>
                  </a:lnTo>
                  <a:lnTo>
                    <a:pt x="15636" y="1622"/>
                  </a:lnTo>
                  <a:lnTo>
                    <a:pt x="15371" y="1723"/>
                  </a:lnTo>
                  <a:lnTo>
                    <a:pt x="14973" y="1926"/>
                  </a:lnTo>
                  <a:lnTo>
                    <a:pt x="14841" y="2129"/>
                  </a:lnTo>
                  <a:lnTo>
                    <a:pt x="14576" y="2535"/>
                  </a:lnTo>
                  <a:lnTo>
                    <a:pt x="14311" y="2839"/>
                  </a:lnTo>
                  <a:lnTo>
                    <a:pt x="14311" y="2940"/>
                  </a:lnTo>
                  <a:lnTo>
                    <a:pt x="14178" y="3042"/>
                  </a:lnTo>
                  <a:lnTo>
                    <a:pt x="14046" y="3143"/>
                  </a:lnTo>
                  <a:lnTo>
                    <a:pt x="13913" y="3244"/>
                  </a:lnTo>
                  <a:lnTo>
                    <a:pt x="13781" y="3346"/>
                  </a:lnTo>
                  <a:lnTo>
                    <a:pt x="13648" y="3549"/>
                  </a:lnTo>
                  <a:lnTo>
                    <a:pt x="13383" y="3752"/>
                  </a:lnTo>
                  <a:lnTo>
                    <a:pt x="13251" y="3853"/>
                  </a:lnTo>
                  <a:lnTo>
                    <a:pt x="13118" y="4056"/>
                  </a:lnTo>
                  <a:lnTo>
                    <a:pt x="12986" y="4258"/>
                  </a:lnTo>
                  <a:lnTo>
                    <a:pt x="12721" y="4563"/>
                  </a:lnTo>
                  <a:lnTo>
                    <a:pt x="12588" y="4664"/>
                  </a:lnTo>
                  <a:lnTo>
                    <a:pt x="12588" y="4867"/>
                  </a:lnTo>
                  <a:lnTo>
                    <a:pt x="12323" y="5070"/>
                  </a:lnTo>
                  <a:lnTo>
                    <a:pt x="12191" y="5374"/>
                  </a:lnTo>
                  <a:lnTo>
                    <a:pt x="12058" y="5577"/>
                  </a:lnTo>
                  <a:lnTo>
                    <a:pt x="12058" y="5678"/>
                  </a:lnTo>
                  <a:lnTo>
                    <a:pt x="12058" y="5881"/>
                  </a:lnTo>
                  <a:lnTo>
                    <a:pt x="11926" y="5983"/>
                  </a:lnTo>
                  <a:lnTo>
                    <a:pt x="11793" y="6185"/>
                  </a:lnTo>
                  <a:lnTo>
                    <a:pt x="11661" y="6388"/>
                  </a:lnTo>
                  <a:lnTo>
                    <a:pt x="11528" y="6591"/>
                  </a:lnTo>
                  <a:lnTo>
                    <a:pt x="11396" y="6895"/>
                  </a:lnTo>
                  <a:lnTo>
                    <a:pt x="11396" y="7199"/>
                  </a:lnTo>
                  <a:lnTo>
                    <a:pt x="11131" y="7605"/>
                  </a:lnTo>
                  <a:lnTo>
                    <a:pt x="10998" y="7909"/>
                  </a:lnTo>
                  <a:lnTo>
                    <a:pt x="10998" y="8214"/>
                  </a:lnTo>
                  <a:lnTo>
                    <a:pt x="10866" y="8416"/>
                  </a:lnTo>
                  <a:lnTo>
                    <a:pt x="10866" y="8619"/>
                  </a:lnTo>
                  <a:lnTo>
                    <a:pt x="10600" y="8720"/>
                  </a:lnTo>
                  <a:lnTo>
                    <a:pt x="10600" y="8923"/>
                  </a:lnTo>
                  <a:lnTo>
                    <a:pt x="10600" y="9025"/>
                  </a:lnTo>
                  <a:lnTo>
                    <a:pt x="10468" y="9126"/>
                  </a:lnTo>
                  <a:lnTo>
                    <a:pt x="10335" y="9430"/>
                  </a:lnTo>
                  <a:lnTo>
                    <a:pt x="10203" y="9735"/>
                  </a:lnTo>
                  <a:lnTo>
                    <a:pt x="10203" y="9937"/>
                  </a:lnTo>
                  <a:lnTo>
                    <a:pt x="10203" y="10242"/>
                  </a:lnTo>
                  <a:lnTo>
                    <a:pt x="10070" y="10647"/>
                  </a:lnTo>
                  <a:lnTo>
                    <a:pt x="10070" y="10951"/>
                  </a:lnTo>
                  <a:lnTo>
                    <a:pt x="10070" y="11357"/>
                  </a:lnTo>
                  <a:lnTo>
                    <a:pt x="9938" y="11661"/>
                  </a:lnTo>
                  <a:lnTo>
                    <a:pt x="9938" y="11966"/>
                  </a:lnTo>
                  <a:lnTo>
                    <a:pt x="9938" y="12270"/>
                  </a:lnTo>
                  <a:lnTo>
                    <a:pt x="9938" y="12472"/>
                  </a:lnTo>
                  <a:lnTo>
                    <a:pt x="9938" y="12574"/>
                  </a:lnTo>
                  <a:lnTo>
                    <a:pt x="10070" y="12574"/>
                  </a:lnTo>
                  <a:lnTo>
                    <a:pt x="10203" y="12472"/>
                  </a:lnTo>
                  <a:lnTo>
                    <a:pt x="10468" y="12371"/>
                  </a:lnTo>
                  <a:lnTo>
                    <a:pt x="10600" y="12067"/>
                  </a:lnTo>
                  <a:lnTo>
                    <a:pt x="10733" y="11763"/>
                  </a:lnTo>
                  <a:lnTo>
                    <a:pt x="10733" y="11560"/>
                  </a:lnTo>
                  <a:lnTo>
                    <a:pt x="10866" y="11256"/>
                  </a:lnTo>
                  <a:lnTo>
                    <a:pt x="10998" y="10951"/>
                  </a:lnTo>
                  <a:lnTo>
                    <a:pt x="10998" y="10647"/>
                  </a:lnTo>
                  <a:lnTo>
                    <a:pt x="11131" y="10242"/>
                  </a:lnTo>
                  <a:lnTo>
                    <a:pt x="11263" y="10039"/>
                  </a:lnTo>
                  <a:lnTo>
                    <a:pt x="11396" y="9937"/>
                  </a:lnTo>
                  <a:lnTo>
                    <a:pt x="11528" y="9633"/>
                  </a:lnTo>
                  <a:lnTo>
                    <a:pt x="11793" y="9227"/>
                  </a:lnTo>
                  <a:lnTo>
                    <a:pt x="11793" y="8923"/>
                  </a:lnTo>
                  <a:lnTo>
                    <a:pt x="12191" y="8720"/>
                  </a:lnTo>
                  <a:lnTo>
                    <a:pt x="12323" y="8518"/>
                  </a:lnTo>
                  <a:lnTo>
                    <a:pt x="12721" y="8315"/>
                  </a:lnTo>
                  <a:lnTo>
                    <a:pt x="13118" y="8214"/>
                  </a:lnTo>
                  <a:lnTo>
                    <a:pt x="13118" y="8112"/>
                  </a:lnTo>
                  <a:lnTo>
                    <a:pt x="13251" y="8112"/>
                  </a:lnTo>
                  <a:lnTo>
                    <a:pt x="13383" y="8112"/>
                  </a:lnTo>
                  <a:lnTo>
                    <a:pt x="13516" y="8214"/>
                  </a:lnTo>
                  <a:lnTo>
                    <a:pt x="13648" y="8315"/>
                  </a:lnTo>
                  <a:lnTo>
                    <a:pt x="13781" y="8416"/>
                  </a:lnTo>
                  <a:lnTo>
                    <a:pt x="13781" y="8619"/>
                  </a:lnTo>
                  <a:lnTo>
                    <a:pt x="13781" y="8619"/>
                  </a:lnTo>
                  <a:lnTo>
                    <a:pt x="13913" y="8822"/>
                  </a:lnTo>
                  <a:lnTo>
                    <a:pt x="13781" y="9025"/>
                  </a:lnTo>
                  <a:lnTo>
                    <a:pt x="13913" y="9227"/>
                  </a:lnTo>
                  <a:lnTo>
                    <a:pt x="13781" y="9532"/>
                  </a:lnTo>
                  <a:lnTo>
                    <a:pt x="13913" y="9836"/>
                  </a:lnTo>
                  <a:lnTo>
                    <a:pt x="13781" y="10039"/>
                  </a:lnTo>
                  <a:lnTo>
                    <a:pt x="13913" y="10242"/>
                  </a:lnTo>
                  <a:lnTo>
                    <a:pt x="13781" y="10445"/>
                  </a:lnTo>
                  <a:lnTo>
                    <a:pt x="13781" y="10749"/>
                  </a:lnTo>
                  <a:lnTo>
                    <a:pt x="13781" y="10951"/>
                  </a:lnTo>
                  <a:lnTo>
                    <a:pt x="13781" y="11256"/>
                  </a:lnTo>
                  <a:lnTo>
                    <a:pt x="13648" y="11560"/>
                  </a:lnTo>
                  <a:lnTo>
                    <a:pt x="13516" y="11864"/>
                  </a:lnTo>
                  <a:lnTo>
                    <a:pt x="13516" y="11966"/>
                  </a:lnTo>
                  <a:lnTo>
                    <a:pt x="13648" y="12168"/>
                  </a:lnTo>
                  <a:lnTo>
                    <a:pt x="13516" y="12472"/>
                  </a:lnTo>
                  <a:lnTo>
                    <a:pt x="13516" y="12676"/>
                  </a:lnTo>
                  <a:lnTo>
                    <a:pt x="13383" y="12878"/>
                  </a:lnTo>
                  <a:lnTo>
                    <a:pt x="13383" y="12980"/>
                  </a:lnTo>
                  <a:lnTo>
                    <a:pt x="13383" y="13081"/>
                  </a:lnTo>
                  <a:lnTo>
                    <a:pt x="13383" y="13182"/>
                  </a:lnTo>
                  <a:lnTo>
                    <a:pt x="13251" y="13284"/>
                  </a:lnTo>
                  <a:lnTo>
                    <a:pt x="13251" y="13284"/>
                  </a:lnTo>
                  <a:lnTo>
                    <a:pt x="13251" y="13284"/>
                  </a:lnTo>
                  <a:lnTo>
                    <a:pt x="13118" y="13689"/>
                  </a:lnTo>
                  <a:lnTo>
                    <a:pt x="13118" y="13994"/>
                  </a:lnTo>
                  <a:lnTo>
                    <a:pt x="12986" y="14298"/>
                  </a:lnTo>
                  <a:lnTo>
                    <a:pt x="12853" y="14703"/>
                  </a:lnTo>
                  <a:lnTo>
                    <a:pt x="12853" y="15008"/>
                  </a:lnTo>
                  <a:lnTo>
                    <a:pt x="12721" y="15413"/>
                  </a:lnTo>
                  <a:lnTo>
                    <a:pt x="12588" y="15616"/>
                  </a:lnTo>
                  <a:lnTo>
                    <a:pt x="12456" y="15920"/>
                  </a:lnTo>
                  <a:lnTo>
                    <a:pt x="12323" y="16225"/>
                  </a:lnTo>
                  <a:lnTo>
                    <a:pt x="12191" y="16428"/>
                  </a:lnTo>
                  <a:lnTo>
                    <a:pt x="12058" y="16732"/>
                  </a:lnTo>
                  <a:lnTo>
                    <a:pt x="11793" y="17036"/>
                  </a:lnTo>
                  <a:lnTo>
                    <a:pt x="11793" y="17239"/>
                  </a:lnTo>
                  <a:lnTo>
                    <a:pt x="11528" y="17543"/>
                  </a:lnTo>
                  <a:lnTo>
                    <a:pt x="11396" y="17746"/>
                  </a:lnTo>
                  <a:lnTo>
                    <a:pt x="11131" y="17949"/>
                  </a:lnTo>
                  <a:lnTo>
                    <a:pt x="11131" y="18253"/>
                  </a:lnTo>
                  <a:lnTo>
                    <a:pt x="10866" y="18456"/>
                  </a:lnTo>
                  <a:lnTo>
                    <a:pt x="10733" y="18659"/>
                  </a:lnTo>
                  <a:lnTo>
                    <a:pt x="10468" y="18760"/>
                  </a:lnTo>
                  <a:lnTo>
                    <a:pt x="10203" y="18963"/>
                  </a:lnTo>
                  <a:lnTo>
                    <a:pt x="10070" y="19165"/>
                  </a:lnTo>
                  <a:lnTo>
                    <a:pt x="9938" y="19369"/>
                  </a:lnTo>
                  <a:lnTo>
                    <a:pt x="9673" y="19470"/>
                  </a:lnTo>
                  <a:lnTo>
                    <a:pt x="9540" y="19673"/>
                  </a:lnTo>
                  <a:lnTo>
                    <a:pt x="9408" y="19774"/>
                  </a:lnTo>
                  <a:lnTo>
                    <a:pt x="9143" y="19875"/>
                  </a:lnTo>
                  <a:lnTo>
                    <a:pt x="8878" y="19977"/>
                  </a:lnTo>
                  <a:lnTo>
                    <a:pt x="8745" y="20078"/>
                  </a:lnTo>
                  <a:lnTo>
                    <a:pt x="8348" y="20180"/>
                  </a:lnTo>
                  <a:lnTo>
                    <a:pt x="8083" y="20180"/>
                  </a:lnTo>
                  <a:lnTo>
                    <a:pt x="7818" y="20180"/>
                  </a:lnTo>
                  <a:lnTo>
                    <a:pt x="7685" y="20281"/>
                  </a:lnTo>
                  <a:lnTo>
                    <a:pt x="7420" y="20281"/>
                  </a:lnTo>
                  <a:lnTo>
                    <a:pt x="7155" y="20281"/>
                  </a:lnTo>
                  <a:lnTo>
                    <a:pt x="6890" y="20281"/>
                  </a:lnTo>
                  <a:lnTo>
                    <a:pt x="6493" y="20078"/>
                  </a:lnTo>
                  <a:lnTo>
                    <a:pt x="6227" y="20078"/>
                  </a:lnTo>
                  <a:lnTo>
                    <a:pt x="6095" y="19875"/>
                  </a:lnTo>
                  <a:lnTo>
                    <a:pt x="5830" y="19774"/>
                  </a:lnTo>
                  <a:lnTo>
                    <a:pt x="5565" y="19673"/>
                  </a:lnTo>
                  <a:lnTo>
                    <a:pt x="5432" y="19470"/>
                  </a:lnTo>
                  <a:lnTo>
                    <a:pt x="5300" y="19267"/>
                  </a:lnTo>
                  <a:lnTo>
                    <a:pt x="5035" y="19064"/>
                  </a:lnTo>
                  <a:lnTo>
                    <a:pt x="4902" y="18760"/>
                  </a:lnTo>
                  <a:lnTo>
                    <a:pt x="4505" y="18557"/>
                  </a:lnTo>
                  <a:lnTo>
                    <a:pt x="4372" y="18253"/>
                  </a:lnTo>
                  <a:lnTo>
                    <a:pt x="4107" y="17949"/>
                  </a:lnTo>
                  <a:lnTo>
                    <a:pt x="3975" y="17644"/>
                  </a:lnTo>
                  <a:lnTo>
                    <a:pt x="3975" y="17442"/>
                  </a:lnTo>
                  <a:lnTo>
                    <a:pt x="3842" y="17036"/>
                  </a:lnTo>
                  <a:lnTo>
                    <a:pt x="3710" y="16833"/>
                  </a:lnTo>
                  <a:lnTo>
                    <a:pt x="3445" y="16428"/>
                  </a:lnTo>
                  <a:lnTo>
                    <a:pt x="3312" y="16022"/>
                  </a:lnTo>
                  <a:lnTo>
                    <a:pt x="3312" y="15718"/>
                  </a:lnTo>
                  <a:lnTo>
                    <a:pt x="3047" y="15515"/>
                  </a:lnTo>
                  <a:lnTo>
                    <a:pt x="3047" y="15109"/>
                  </a:lnTo>
                  <a:lnTo>
                    <a:pt x="2915" y="14703"/>
                  </a:lnTo>
                  <a:lnTo>
                    <a:pt x="2782" y="14399"/>
                  </a:lnTo>
                  <a:lnTo>
                    <a:pt x="2782" y="14095"/>
                  </a:lnTo>
                  <a:lnTo>
                    <a:pt x="2915" y="13791"/>
                  </a:lnTo>
                  <a:lnTo>
                    <a:pt x="2782" y="13487"/>
                  </a:lnTo>
                  <a:lnTo>
                    <a:pt x="2782" y="13182"/>
                  </a:lnTo>
                  <a:lnTo>
                    <a:pt x="2782" y="12878"/>
                  </a:lnTo>
                  <a:lnTo>
                    <a:pt x="2782" y="12270"/>
                  </a:lnTo>
                  <a:lnTo>
                    <a:pt x="2650" y="11966"/>
                  </a:lnTo>
                  <a:lnTo>
                    <a:pt x="2650" y="11560"/>
                  </a:lnTo>
                  <a:lnTo>
                    <a:pt x="2782" y="11053"/>
                  </a:lnTo>
                  <a:lnTo>
                    <a:pt x="2782" y="10647"/>
                  </a:lnTo>
                  <a:lnTo>
                    <a:pt x="2782" y="10242"/>
                  </a:lnTo>
                  <a:lnTo>
                    <a:pt x="2915" y="9937"/>
                  </a:lnTo>
                  <a:lnTo>
                    <a:pt x="3047" y="9532"/>
                  </a:lnTo>
                  <a:lnTo>
                    <a:pt x="3047" y="9126"/>
                  </a:lnTo>
                  <a:lnTo>
                    <a:pt x="3047" y="8720"/>
                  </a:lnTo>
                  <a:lnTo>
                    <a:pt x="3180" y="8416"/>
                  </a:lnTo>
                  <a:lnTo>
                    <a:pt x="3312" y="7909"/>
                  </a:lnTo>
                  <a:lnTo>
                    <a:pt x="3445" y="7706"/>
                  </a:lnTo>
                  <a:lnTo>
                    <a:pt x="3577" y="7301"/>
                  </a:lnTo>
                  <a:lnTo>
                    <a:pt x="3710" y="6996"/>
                  </a:lnTo>
                  <a:lnTo>
                    <a:pt x="3975" y="6591"/>
                  </a:lnTo>
                  <a:lnTo>
                    <a:pt x="4107" y="6185"/>
                  </a:lnTo>
                  <a:lnTo>
                    <a:pt x="4240" y="5881"/>
                  </a:lnTo>
                  <a:lnTo>
                    <a:pt x="4372" y="5577"/>
                  </a:lnTo>
                  <a:lnTo>
                    <a:pt x="4505" y="5374"/>
                  </a:lnTo>
                  <a:lnTo>
                    <a:pt x="4770" y="5070"/>
                  </a:lnTo>
                  <a:lnTo>
                    <a:pt x="5035" y="4765"/>
                  </a:lnTo>
                  <a:lnTo>
                    <a:pt x="5167" y="4563"/>
                  </a:lnTo>
                  <a:lnTo>
                    <a:pt x="5432" y="4258"/>
                  </a:lnTo>
                  <a:lnTo>
                    <a:pt x="5565" y="3954"/>
                  </a:lnTo>
                  <a:lnTo>
                    <a:pt x="5830" y="3752"/>
                  </a:lnTo>
                  <a:lnTo>
                    <a:pt x="5962" y="3650"/>
                  </a:lnTo>
                  <a:lnTo>
                    <a:pt x="6360" y="3447"/>
                  </a:lnTo>
                  <a:lnTo>
                    <a:pt x="6493" y="3244"/>
                  </a:lnTo>
                  <a:lnTo>
                    <a:pt x="6758" y="3143"/>
                  </a:lnTo>
                  <a:lnTo>
                    <a:pt x="7155" y="2940"/>
                  </a:lnTo>
                  <a:lnTo>
                    <a:pt x="7420" y="2839"/>
                  </a:lnTo>
                  <a:lnTo>
                    <a:pt x="7420" y="2839"/>
                  </a:lnTo>
                  <a:lnTo>
                    <a:pt x="7420" y="2839"/>
                  </a:lnTo>
                  <a:lnTo>
                    <a:pt x="7420" y="2839"/>
                  </a:lnTo>
                  <a:lnTo>
                    <a:pt x="7288" y="2839"/>
                  </a:lnTo>
                  <a:lnTo>
                    <a:pt x="7023" y="2839"/>
                  </a:lnTo>
                  <a:lnTo>
                    <a:pt x="6758" y="2940"/>
                  </a:lnTo>
                  <a:lnTo>
                    <a:pt x="6493" y="2940"/>
                  </a:lnTo>
                  <a:lnTo>
                    <a:pt x="6095" y="3042"/>
                  </a:lnTo>
                  <a:lnTo>
                    <a:pt x="5830" y="3042"/>
                  </a:lnTo>
                  <a:lnTo>
                    <a:pt x="5565" y="3244"/>
                  </a:lnTo>
                  <a:lnTo>
                    <a:pt x="5167" y="3244"/>
                  </a:lnTo>
                  <a:lnTo>
                    <a:pt x="4902" y="3346"/>
                  </a:lnTo>
                  <a:lnTo>
                    <a:pt x="4505" y="3346"/>
                  </a:lnTo>
                  <a:lnTo>
                    <a:pt x="4240" y="3549"/>
                  </a:lnTo>
                  <a:lnTo>
                    <a:pt x="3975" y="3447"/>
                  </a:lnTo>
                  <a:lnTo>
                    <a:pt x="3842" y="3549"/>
                  </a:lnTo>
                  <a:lnTo>
                    <a:pt x="3577" y="3650"/>
                  </a:lnTo>
                  <a:lnTo>
                    <a:pt x="3312" y="3853"/>
                  </a:lnTo>
                  <a:lnTo>
                    <a:pt x="3180" y="3954"/>
                  </a:lnTo>
                  <a:lnTo>
                    <a:pt x="3047" y="4157"/>
                  </a:lnTo>
                  <a:lnTo>
                    <a:pt x="2650" y="4461"/>
                  </a:lnTo>
                  <a:lnTo>
                    <a:pt x="2385" y="4664"/>
                  </a:lnTo>
                  <a:lnTo>
                    <a:pt x="2252" y="4968"/>
                  </a:lnTo>
                  <a:lnTo>
                    <a:pt x="1987" y="5171"/>
                  </a:lnTo>
                  <a:lnTo>
                    <a:pt x="1854" y="5475"/>
                  </a:lnTo>
                  <a:lnTo>
                    <a:pt x="1589" y="5780"/>
                  </a:lnTo>
                  <a:lnTo>
                    <a:pt x="1324" y="6185"/>
                  </a:lnTo>
                  <a:lnTo>
                    <a:pt x="1192" y="6591"/>
                  </a:lnTo>
                  <a:lnTo>
                    <a:pt x="1059" y="6996"/>
                  </a:lnTo>
                  <a:lnTo>
                    <a:pt x="927" y="7301"/>
                  </a:lnTo>
                  <a:lnTo>
                    <a:pt x="794" y="7808"/>
                  </a:lnTo>
                  <a:lnTo>
                    <a:pt x="662" y="8214"/>
                  </a:lnTo>
                  <a:lnTo>
                    <a:pt x="529" y="8619"/>
                  </a:lnTo>
                  <a:lnTo>
                    <a:pt x="397" y="9025"/>
                  </a:lnTo>
                  <a:lnTo>
                    <a:pt x="264" y="9532"/>
                  </a:lnTo>
                  <a:lnTo>
                    <a:pt x="132" y="10039"/>
                  </a:lnTo>
                  <a:lnTo>
                    <a:pt x="132" y="10343"/>
                  </a:lnTo>
                  <a:lnTo>
                    <a:pt x="0" y="10850"/>
                  </a:lnTo>
                  <a:lnTo>
                    <a:pt x="0" y="11256"/>
                  </a:lnTo>
                  <a:lnTo>
                    <a:pt x="0" y="11661"/>
                  </a:lnTo>
                  <a:lnTo>
                    <a:pt x="0" y="12168"/>
                  </a:lnTo>
                  <a:lnTo>
                    <a:pt x="0" y="12676"/>
                  </a:lnTo>
                  <a:lnTo>
                    <a:pt x="0" y="13182"/>
                  </a:lnTo>
                  <a:lnTo>
                    <a:pt x="264" y="13588"/>
                  </a:lnTo>
                  <a:lnTo>
                    <a:pt x="264" y="14095"/>
                  </a:lnTo>
                  <a:lnTo>
                    <a:pt x="397" y="14501"/>
                  </a:lnTo>
                  <a:lnTo>
                    <a:pt x="397" y="15008"/>
                  </a:lnTo>
                  <a:lnTo>
                    <a:pt x="529" y="15413"/>
                  </a:lnTo>
                  <a:lnTo>
                    <a:pt x="927" y="16326"/>
                  </a:lnTo>
                  <a:lnTo>
                    <a:pt x="1192" y="17138"/>
                  </a:lnTo>
                  <a:lnTo>
                    <a:pt x="1722" y="17949"/>
                  </a:lnTo>
                  <a:lnTo>
                    <a:pt x="2119" y="18659"/>
                  </a:lnTo>
                  <a:lnTo>
                    <a:pt x="2385" y="19165"/>
                  </a:lnTo>
                  <a:lnTo>
                    <a:pt x="2915" y="19673"/>
                  </a:lnTo>
                  <a:lnTo>
                    <a:pt x="3312" y="20180"/>
                  </a:lnTo>
                  <a:lnTo>
                    <a:pt x="3842" y="20585"/>
                  </a:lnTo>
                  <a:lnTo>
                    <a:pt x="4240" y="20890"/>
                  </a:lnTo>
                  <a:lnTo>
                    <a:pt x="4902" y="21194"/>
                  </a:lnTo>
                  <a:lnTo>
                    <a:pt x="5300" y="21295"/>
                  </a:lnTo>
                  <a:lnTo>
                    <a:pt x="5697" y="21498"/>
                  </a:lnTo>
                  <a:lnTo>
                    <a:pt x="6227" y="21498"/>
                  </a:lnTo>
                  <a:lnTo>
                    <a:pt x="6758" y="21600"/>
                  </a:lnTo>
                  <a:lnTo>
                    <a:pt x="7288" y="21600"/>
                  </a:lnTo>
                  <a:lnTo>
                    <a:pt x="7685" y="21396"/>
                  </a:lnTo>
                  <a:lnTo>
                    <a:pt x="8215" y="21295"/>
                  </a:lnTo>
                  <a:lnTo>
                    <a:pt x="8745" y="21092"/>
                  </a:lnTo>
                  <a:lnTo>
                    <a:pt x="9275" y="20991"/>
                  </a:lnTo>
                  <a:lnTo>
                    <a:pt x="9673" y="20585"/>
                  </a:lnTo>
                  <a:lnTo>
                    <a:pt x="9805" y="20484"/>
                  </a:lnTo>
                  <a:lnTo>
                    <a:pt x="10335" y="20078"/>
                  </a:lnTo>
                  <a:lnTo>
                    <a:pt x="10733" y="19673"/>
                  </a:lnTo>
                  <a:lnTo>
                    <a:pt x="11263" y="19267"/>
                  </a:lnTo>
                  <a:lnTo>
                    <a:pt x="11528" y="18963"/>
                  </a:lnTo>
                  <a:lnTo>
                    <a:pt x="11793" y="18456"/>
                  </a:lnTo>
                  <a:lnTo>
                    <a:pt x="12191" y="18050"/>
                  </a:lnTo>
                  <a:lnTo>
                    <a:pt x="12588" y="17543"/>
                  </a:lnTo>
                  <a:lnTo>
                    <a:pt x="12721" y="17138"/>
                  </a:lnTo>
                  <a:lnTo>
                    <a:pt x="12986" y="16630"/>
                  </a:lnTo>
                  <a:lnTo>
                    <a:pt x="13118" y="16123"/>
                  </a:lnTo>
                  <a:lnTo>
                    <a:pt x="13251" y="15616"/>
                  </a:lnTo>
                  <a:lnTo>
                    <a:pt x="13251" y="15413"/>
                  </a:lnTo>
                  <a:lnTo>
                    <a:pt x="13251" y="15211"/>
                  </a:lnTo>
                  <a:lnTo>
                    <a:pt x="13383" y="15008"/>
                  </a:lnTo>
                  <a:lnTo>
                    <a:pt x="13383" y="14805"/>
                  </a:lnTo>
                  <a:lnTo>
                    <a:pt x="13516" y="14602"/>
                  </a:lnTo>
                  <a:lnTo>
                    <a:pt x="13516" y="14298"/>
                  </a:lnTo>
                  <a:lnTo>
                    <a:pt x="13648" y="14095"/>
                  </a:lnTo>
                  <a:lnTo>
                    <a:pt x="13648" y="13892"/>
                  </a:lnTo>
                  <a:lnTo>
                    <a:pt x="13781" y="13689"/>
                  </a:lnTo>
                  <a:lnTo>
                    <a:pt x="13781" y="13487"/>
                  </a:lnTo>
                  <a:lnTo>
                    <a:pt x="13648" y="13284"/>
                  </a:lnTo>
                  <a:lnTo>
                    <a:pt x="13781" y="12980"/>
                  </a:lnTo>
                  <a:lnTo>
                    <a:pt x="13781" y="12777"/>
                  </a:lnTo>
                  <a:lnTo>
                    <a:pt x="13781" y="12472"/>
                  </a:lnTo>
                  <a:lnTo>
                    <a:pt x="13913" y="12270"/>
                  </a:lnTo>
                  <a:lnTo>
                    <a:pt x="13781" y="12168"/>
                  </a:lnTo>
                  <a:lnTo>
                    <a:pt x="13781" y="11864"/>
                  </a:lnTo>
                  <a:lnTo>
                    <a:pt x="13781" y="11661"/>
                  </a:lnTo>
                  <a:lnTo>
                    <a:pt x="13781" y="11357"/>
                  </a:lnTo>
                  <a:lnTo>
                    <a:pt x="13781" y="11154"/>
                  </a:lnTo>
                  <a:lnTo>
                    <a:pt x="13781" y="10850"/>
                  </a:lnTo>
                  <a:lnTo>
                    <a:pt x="13648" y="10546"/>
                  </a:lnTo>
                  <a:lnTo>
                    <a:pt x="13781" y="10242"/>
                  </a:lnTo>
                  <a:lnTo>
                    <a:pt x="13648" y="10140"/>
                  </a:lnTo>
                  <a:lnTo>
                    <a:pt x="13516" y="9937"/>
                  </a:lnTo>
                  <a:lnTo>
                    <a:pt x="13516" y="9735"/>
                  </a:lnTo>
                  <a:lnTo>
                    <a:pt x="13516" y="9430"/>
                  </a:lnTo>
                  <a:lnTo>
                    <a:pt x="13383" y="9126"/>
                  </a:lnTo>
                  <a:lnTo>
                    <a:pt x="13383" y="8923"/>
                  </a:lnTo>
                  <a:lnTo>
                    <a:pt x="13251" y="8518"/>
                  </a:lnTo>
                  <a:lnTo>
                    <a:pt x="13251" y="8416"/>
                  </a:lnTo>
                  <a:lnTo>
                    <a:pt x="13118" y="8112"/>
                  </a:lnTo>
                  <a:lnTo>
                    <a:pt x="13118" y="8011"/>
                  </a:lnTo>
                  <a:lnTo>
                    <a:pt x="13251" y="7808"/>
                  </a:lnTo>
                  <a:lnTo>
                    <a:pt x="13251" y="7605"/>
                  </a:lnTo>
                  <a:lnTo>
                    <a:pt x="13251" y="7301"/>
                  </a:lnTo>
                  <a:lnTo>
                    <a:pt x="13251" y="7098"/>
                  </a:lnTo>
                  <a:lnTo>
                    <a:pt x="13383" y="6794"/>
                  </a:lnTo>
                  <a:lnTo>
                    <a:pt x="13383" y="6692"/>
                  </a:lnTo>
                  <a:lnTo>
                    <a:pt x="13648" y="6388"/>
                  </a:lnTo>
                  <a:lnTo>
                    <a:pt x="13648" y="6084"/>
                  </a:lnTo>
                  <a:lnTo>
                    <a:pt x="13781" y="5881"/>
                  </a:lnTo>
                  <a:lnTo>
                    <a:pt x="13781" y="5678"/>
                  </a:lnTo>
                  <a:lnTo>
                    <a:pt x="13913" y="5475"/>
                  </a:lnTo>
                  <a:lnTo>
                    <a:pt x="14046" y="5171"/>
                  </a:lnTo>
                  <a:lnTo>
                    <a:pt x="14178" y="5070"/>
                  </a:lnTo>
                  <a:lnTo>
                    <a:pt x="14311" y="4968"/>
                  </a:lnTo>
                  <a:lnTo>
                    <a:pt x="14443" y="4765"/>
                  </a:lnTo>
                </a:path>
              </a:pathLst>
            </a:custGeom>
            <a:solidFill>
              <a:schemeClr val="folHlink">
                <a:alpha val="100000"/>
              </a:schemeClr>
            </a:solidFill>
            <a:ln w="9525">
              <a:noFill/>
            </a:ln>
          </p:spPr>
          <p:txBody>
            <a:bodyPr/>
            <a:lstStyle/>
            <a:p>
              <a:endParaRPr lang="en-US" sz="3600"/>
            </a:p>
          </p:txBody>
        </p:sp>
      </p:grpSp>
      <p:sp>
        <p:nvSpPr>
          <p:cNvPr id="1027" name="未知"/>
          <p:cNvSpPr>
            <a:spLocks noChangeAspect="1"/>
          </p:cNvSpPr>
          <p:nvPr/>
        </p:nvSpPr>
        <p:spPr>
          <a:xfrm>
            <a:off x="2130426" y="4749800"/>
            <a:ext cx="7013575" cy="2135188"/>
          </a:xfrm>
          <a:custGeom>
            <a:avLst/>
            <a:gdLst/>
            <a:ahLst/>
            <a:cxnLst>
              <a:cxn ang="0">
                <a:pos x="0" y="2115714"/>
              </a:cxn>
              <a:cxn ang="0">
                <a:pos x="7013575" y="0"/>
              </a:cxn>
              <a:cxn ang="0">
                <a:pos x="7013575" y="2135188"/>
              </a:cxn>
              <a:cxn ang="0">
                <a:pos x="0" y="2115714"/>
              </a:cxn>
            </a:cxnLst>
            <a:rect l="0" t="0" r="0" b="0"/>
            <a:pathLst>
              <a:path w="21600" h="21600">
                <a:moveTo>
                  <a:pt x="0" y="21403"/>
                </a:moveTo>
                <a:lnTo>
                  <a:pt x="21600" y="0"/>
                </a:lnTo>
                <a:lnTo>
                  <a:pt x="21600" y="21600"/>
                </a:lnTo>
                <a:lnTo>
                  <a:pt x="0" y="21403"/>
                </a:lnTo>
              </a:path>
            </a:pathLst>
          </a:custGeom>
          <a:solidFill>
            <a:schemeClr val="folHlink">
              <a:alpha val="100000"/>
            </a:schemeClr>
          </a:solidFill>
          <a:ln w="9525">
            <a:noFill/>
          </a:ln>
        </p:spPr>
        <p:txBody>
          <a:bodyPr/>
          <a:lstStyle/>
          <a:p>
            <a:endParaRPr lang="en-US" sz="3600"/>
          </a:p>
        </p:txBody>
      </p:sp>
      <p:sp>
        <p:nvSpPr>
          <p:cNvPr id="1028" name="Rectangle 13"/>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dirty="0"/>
              <a:t>Click to edit Master title style</a:t>
            </a:r>
          </a:p>
        </p:txBody>
      </p:sp>
      <p:sp>
        <p:nvSpPr>
          <p:cNvPr id="1029" name="Rectangle 14"/>
          <p:cNvSpPr>
            <a:spLocks noGrp="1"/>
          </p:cNvSpPr>
          <p:nvPr>
            <p:ph type="body" idx="1"/>
          </p:nvPr>
        </p:nvSpPr>
        <p:spPr>
          <a:xfrm>
            <a:off x="457200" y="1600201"/>
            <a:ext cx="8229600" cy="4525963"/>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 name="Rectangle 1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defTabSz="914353" fontAlgn="base">
              <a:spcBef>
                <a:spcPct val="0"/>
              </a:spcBef>
              <a:spcAft>
                <a:spcPct val="0"/>
              </a:spcAft>
              <a:defRPr/>
            </a:pPr>
            <a:endParaRPr lang="en-US" altLang="zh-CN"/>
          </a:p>
        </p:txBody>
      </p:sp>
      <p:sp>
        <p:nvSpPr>
          <p:cNvPr id="3" name="Rectangle 16"/>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defTabSz="914353" fontAlgn="base">
              <a:spcBef>
                <a:spcPct val="0"/>
              </a:spcBef>
              <a:spcAft>
                <a:spcPct val="0"/>
              </a:spcAft>
              <a:defRPr/>
            </a:pPr>
            <a:endParaRPr lang="en-US" altLang="zh-CN"/>
          </a:p>
        </p:txBody>
      </p:sp>
      <p:sp>
        <p:nvSpPr>
          <p:cNvPr id="4" name="Rectangle 1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defTabSz="914353" fontAlgn="base">
              <a:spcBef>
                <a:spcPct val="0"/>
              </a:spcBef>
              <a:spcAft>
                <a:spcPct val="0"/>
              </a:spcAft>
              <a:defRPr/>
            </a:pPr>
            <a:fld id="{38544C22-EC13-4D2B-BB53-07ACC9C2DCDB}" type="slidenum">
              <a:rPr lang="en-US" altLang="zh-CN" smtClean="0"/>
              <a:pPr defTabSz="914353" fontAlgn="base">
                <a:spcBef>
                  <a:spcPct val="0"/>
                </a:spcBef>
                <a:spcAft>
                  <a:spcPct val="0"/>
                </a:spcAft>
                <a:defRPr/>
              </a:pPr>
              <a:t>‹N›</a:t>
            </a:fld>
            <a:endParaRPr lang="en-US" altLang="zh-CN"/>
          </a:p>
        </p:txBody>
      </p:sp>
    </p:spTree>
    <p:extLst>
      <p:ext uri="{BB962C8B-B14F-4D97-AF65-F5344CB8AC3E}">
        <p14:creationId xmlns:p14="http://schemas.microsoft.com/office/powerpoint/2010/main" val="568942706"/>
      </p:ext>
    </p:extLst>
  </p:cSld>
  <p:clrMap bg1="dk2" tx1="lt1" bg2="dk1"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177"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353"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53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706"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882" indent="-342882" algn="l" rtl="0" fontAlgn="base">
        <a:spcBef>
          <a:spcPct val="20000"/>
        </a:spcBef>
        <a:spcAft>
          <a:spcPct val="0"/>
        </a:spcAft>
        <a:buChar char="•"/>
        <a:defRPr sz="3200" kern="1200">
          <a:solidFill>
            <a:schemeClr val="tx1"/>
          </a:solidFill>
          <a:latin typeface="+mn-lt"/>
          <a:ea typeface="+mn-ea"/>
          <a:cs typeface="+mn-cs"/>
        </a:defRPr>
      </a:lvl1pPr>
      <a:lvl2pPr marL="742912" indent="-285736" algn="l" rtl="0" fontAlgn="base">
        <a:spcBef>
          <a:spcPct val="20000"/>
        </a:spcBef>
        <a:spcAft>
          <a:spcPct val="0"/>
        </a:spcAft>
        <a:buChar char="–"/>
        <a:defRPr sz="2800" kern="1200">
          <a:solidFill>
            <a:schemeClr val="tx1"/>
          </a:solidFill>
          <a:latin typeface="+mn-lt"/>
          <a:ea typeface="+mn-ea"/>
          <a:cs typeface="+mn-cs"/>
        </a:defRPr>
      </a:lvl2pPr>
      <a:lvl3pPr marL="1142942" indent="-228588" algn="l" rtl="0" fontAlgn="base">
        <a:spcBef>
          <a:spcPct val="20000"/>
        </a:spcBef>
        <a:spcAft>
          <a:spcPct val="0"/>
        </a:spcAft>
        <a:buChar char="•"/>
        <a:defRPr sz="2400" kern="1200">
          <a:solidFill>
            <a:schemeClr val="tx1"/>
          </a:solidFill>
          <a:latin typeface="+mn-lt"/>
          <a:ea typeface="+mn-ea"/>
          <a:cs typeface="+mn-cs"/>
        </a:defRPr>
      </a:lvl3pPr>
      <a:lvl4pPr marL="1600118" indent="-228588" algn="l" rtl="0" fontAlgn="base">
        <a:spcBef>
          <a:spcPct val="20000"/>
        </a:spcBef>
        <a:spcAft>
          <a:spcPct val="0"/>
        </a:spcAft>
        <a:buChar char="–"/>
        <a:defRPr sz="2000" kern="1200">
          <a:solidFill>
            <a:schemeClr val="tx1"/>
          </a:solidFill>
          <a:latin typeface="+mn-lt"/>
          <a:ea typeface="+mn-ea"/>
          <a:cs typeface="+mn-cs"/>
        </a:defRPr>
      </a:lvl4pPr>
      <a:lvl5pPr marL="2057295" indent="-228588" algn="l" rtl="0" fontAlgn="base">
        <a:spcBef>
          <a:spcPct val="20000"/>
        </a:spcBef>
        <a:spcAft>
          <a:spcPct val="0"/>
        </a:spcAft>
        <a:buChar char="»"/>
        <a:defRPr sz="2000" kern="1200">
          <a:solidFill>
            <a:schemeClr val="tx1"/>
          </a:solidFill>
          <a:latin typeface="+mn-lt"/>
          <a:ea typeface="+mn-ea"/>
          <a:cs typeface="+mn-cs"/>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F75BE970-CA5F-4F26-8A91-275D6975DAB0}"/>
              </a:ext>
            </a:extLst>
          </p:cNvPr>
          <p:cNvSpPr>
            <a:spLocks noGrp="1" noChangeArrowheads="1"/>
          </p:cNvSpPr>
          <p:nvPr>
            <p:ph type="title"/>
          </p:nvPr>
        </p:nvSpPr>
        <p:spPr bwMode="auto">
          <a:xfrm>
            <a:off x="457200" y="274638"/>
            <a:ext cx="8221663" cy="1135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7" name="Rectangle 2">
            <a:extLst>
              <a:ext uri="{FF2B5EF4-FFF2-40B4-BE49-F238E27FC236}">
                <a16:creationId xmlns:a16="http://schemas.microsoft.com/office/drawing/2014/main" id="{EACBA498-BF4A-42D3-8AB4-F1F457108D61}"/>
              </a:ext>
            </a:extLst>
          </p:cNvPr>
          <p:cNvSpPr>
            <a:spLocks noGrp="1" noChangeArrowheads="1"/>
          </p:cNvSpPr>
          <p:nvPr>
            <p:ph type="body" idx="1"/>
          </p:nvPr>
        </p:nvSpPr>
        <p:spPr bwMode="auto">
          <a:xfrm>
            <a:off x="457200" y="1600200"/>
            <a:ext cx="8221663" cy="451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2" name="Rectangle 3">
            <a:extLst>
              <a:ext uri="{FF2B5EF4-FFF2-40B4-BE49-F238E27FC236}">
                <a16:creationId xmlns:a16="http://schemas.microsoft.com/office/drawing/2014/main" id="{3D9349C6-FF18-42B6-A387-4658534E1491}"/>
              </a:ext>
            </a:extLst>
          </p:cNvPr>
          <p:cNvSpPr>
            <a:spLocks noGrp="1" noChangeArrowheads="1"/>
          </p:cNvSpPr>
          <p:nvPr>
            <p:ph type="dt"/>
          </p:nvPr>
        </p:nvSpPr>
        <p:spPr bwMode="auto">
          <a:xfrm>
            <a:off x="457200" y="6356350"/>
            <a:ext cx="2125663" cy="357188"/>
          </a:xfrm>
          <a:prstGeom prst="rect">
            <a:avLst/>
          </a:prstGeom>
          <a:noFill/>
          <a:ln>
            <a:noFill/>
          </a:ln>
          <a:effectLst/>
        </p:spPr>
        <p:txBody>
          <a:bodyPr vert="horz" wrap="square" lIns="90000" tIns="46800" rIns="90000" bIns="46800" numCol="1" anchor="ctr"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Arial" panose="020B0604020202020204" pitchFamily="34" charset="0"/>
              </a:defRPr>
            </a:lvl1pPr>
          </a:lstStyle>
          <a:p>
            <a:pPr>
              <a:defRPr/>
            </a:pPr>
            <a:r>
              <a:rPr lang="it-IT" altLang="it-IT"/>
              <a:t>14/03/18</a:t>
            </a:r>
          </a:p>
        </p:txBody>
      </p:sp>
      <p:sp>
        <p:nvSpPr>
          <p:cNvPr id="1029" name="Text Box 4">
            <a:extLst>
              <a:ext uri="{FF2B5EF4-FFF2-40B4-BE49-F238E27FC236}">
                <a16:creationId xmlns:a16="http://schemas.microsoft.com/office/drawing/2014/main" id="{E9298D92-6774-44EA-AE15-3DE7B03D1E61}"/>
              </a:ext>
            </a:extLst>
          </p:cNvPr>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3" name="Rectangle 5">
            <a:extLst>
              <a:ext uri="{FF2B5EF4-FFF2-40B4-BE49-F238E27FC236}">
                <a16:creationId xmlns:a16="http://schemas.microsoft.com/office/drawing/2014/main" id="{864B1DE5-9BEE-43F0-9984-222ECC33DC8B}"/>
              </a:ext>
            </a:extLst>
          </p:cNvPr>
          <p:cNvSpPr>
            <a:spLocks noGrp="1" noChangeArrowheads="1"/>
          </p:cNvSpPr>
          <p:nvPr>
            <p:ph type="sldNum"/>
          </p:nvPr>
        </p:nvSpPr>
        <p:spPr bwMode="auto">
          <a:xfrm>
            <a:off x="6553200" y="6356350"/>
            <a:ext cx="2125663" cy="357188"/>
          </a:xfrm>
          <a:prstGeom prst="rect">
            <a:avLst/>
          </a:prstGeom>
          <a:noFill/>
          <a:ln>
            <a:noFill/>
          </a:ln>
          <a:effectLst/>
        </p:spPr>
        <p:txBody>
          <a:bodyPr vert="horz" wrap="square" lIns="90000" tIns="46800" rIns="90000" bIns="46800" numCol="1" anchor="ctr" anchorCtr="0" compatLnSpc="1">
            <a:prstTxWarp prst="textNoShape">
              <a:avLst/>
            </a:prstTxWarp>
          </a:bodyPr>
          <a:lstStyle>
            <a:lvl1pPr eaLnBrk="1" hangingPunct="1">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fld id="{2A8A4C96-3EC7-4FC7-89AE-087E0D50B140}" type="slidenum">
              <a:rPr lang="it-IT" altLang="it-IT"/>
              <a:pPr/>
              <a:t>‹N›</a:t>
            </a:fld>
            <a:endParaRPr lang="it-IT" altLang="it-IT"/>
          </a:p>
        </p:txBody>
      </p:sp>
    </p:spTree>
    <p:extLst>
      <p:ext uri="{BB962C8B-B14F-4D97-AF65-F5344CB8AC3E}">
        <p14:creationId xmlns:p14="http://schemas.microsoft.com/office/powerpoint/2010/main" val="3554716477"/>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hf sldNum="0" hdr="0" ftr="0"/>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9" name="CustomShape 1"/>
          <p:cNvSpPr/>
          <p:nvPr/>
        </p:nvSpPr>
        <p:spPr>
          <a:xfrm>
            <a:off x="0" y="380880"/>
            <a:ext cx="9143280" cy="6094080"/>
          </a:xfrm>
          <a:prstGeom prst="rect">
            <a:avLst/>
          </a:prstGeom>
          <a:blipFill rotWithShape="0">
            <a:blip r:embed="rId15"/>
            <a:stretch>
              <a:fillRect/>
            </a:stretch>
          </a:blipFill>
          <a:ln w="12600">
            <a:noFill/>
          </a:ln>
        </p:spPr>
        <p:style>
          <a:lnRef idx="0">
            <a:srgbClr val="FFFFFF"/>
          </a:lnRef>
          <a:fillRef idx="0">
            <a:srgbClr val="FFFFFF"/>
          </a:fillRef>
          <a:effectRef idx="0">
            <a:srgbClr val="FFFFFF"/>
          </a:effectRef>
          <a:fontRef idx="minor"/>
        </p:style>
      </p:sp>
      <p:sp>
        <p:nvSpPr>
          <p:cNvPr id="660" name="PlaceHolder 2"/>
          <p:cNvSpPr>
            <a:spLocks noGrp="1"/>
          </p:cNvSpPr>
          <p:nvPr>
            <p:ph type="title"/>
          </p:nvPr>
        </p:nvSpPr>
        <p:spPr>
          <a:xfrm>
            <a:off x="2337480" y="1455120"/>
            <a:ext cx="4468680" cy="2681640"/>
          </a:xfrm>
          <a:prstGeom prst="rect">
            <a:avLst/>
          </a:prstGeom>
        </p:spPr>
        <p:txBody>
          <a:bodyPr lIns="0" tIns="0" rIns="0" bIns="0" anchor="ctr">
            <a:spAutoFit/>
          </a:bodyPr>
          <a:lstStyle/>
          <a:p>
            <a:r>
              <a:rPr lang="it-IT" sz="4400" b="0" strike="noStrike" spc="-1">
                <a:solidFill>
                  <a:srgbClr val="000000"/>
                </a:solidFill>
                <a:latin typeface="Arial" panose="020B0604020202020204"/>
              </a:rPr>
              <a:t>Fai clic per modificare il formato del testo del titolo</a:t>
            </a:r>
          </a:p>
        </p:txBody>
      </p:sp>
      <p:sp>
        <p:nvSpPr>
          <p:cNvPr id="661" name="PlaceHolder 3"/>
          <p:cNvSpPr>
            <a:spLocks noGrp="1"/>
          </p:cNvSpPr>
          <p:nvPr>
            <p:ph type="body"/>
          </p:nvPr>
        </p:nvSpPr>
        <p:spPr>
          <a:xfrm>
            <a:off x="1371600" y="3816720"/>
            <a:ext cx="6400080" cy="1851480"/>
          </a:xfrm>
          <a:prstGeom prst="rect">
            <a:avLst/>
          </a:prstGeom>
        </p:spPr>
        <p:txBody>
          <a:bodyPr lIns="0" tIns="0" rIns="0" bIns="0">
            <a:normAutofit fontScale="35000"/>
          </a:bodyPr>
          <a:lstStyle/>
          <a:p>
            <a:pPr marL="431800" indent="-323850">
              <a:spcBef>
                <a:spcPts val="1415"/>
              </a:spcBef>
              <a:buClr>
                <a:srgbClr val="000000"/>
              </a:buClr>
              <a:buSzPct val="45000"/>
              <a:buFont typeface="Wingdings" panose="05000000000000000000" pitchFamily="2" charset="2"/>
              <a:buChar char=""/>
            </a:pPr>
            <a:r>
              <a:rPr lang="it-IT" sz="2800" b="0" strike="noStrike" spc="-1">
                <a:solidFill>
                  <a:srgbClr val="000000"/>
                </a:solidFill>
                <a:latin typeface="Arial" panose="020B0604020202020204"/>
              </a:rPr>
              <a:t>Fai clic per modificare il formato del testo della struttura</a:t>
            </a:r>
          </a:p>
          <a:p>
            <a:pPr marL="864235" lvl="1" indent="-323850">
              <a:spcBef>
                <a:spcPts val="1135"/>
              </a:spcBef>
              <a:buClr>
                <a:srgbClr val="000000"/>
              </a:buClr>
              <a:buSzPct val="75000"/>
              <a:buFont typeface="Symbol" panose="05050102010706020507" charset="2"/>
              <a:buChar char=""/>
            </a:pPr>
            <a:r>
              <a:rPr lang="it-IT" sz="2800" b="0" strike="noStrike" spc="-1">
                <a:solidFill>
                  <a:srgbClr val="000000"/>
                </a:solidFill>
                <a:latin typeface="Arial" panose="020B0604020202020204"/>
              </a:rPr>
              <a:t>Secondo livello struttura</a:t>
            </a:r>
          </a:p>
          <a:p>
            <a:pPr marL="1296035" lvl="2" indent="-288290">
              <a:spcBef>
                <a:spcPts val="850"/>
              </a:spcBef>
              <a:buClr>
                <a:srgbClr val="000000"/>
              </a:buClr>
              <a:buSzPct val="45000"/>
              <a:buFont typeface="Wingdings" panose="05000000000000000000" pitchFamily="2" charset="2"/>
              <a:buChar char=""/>
            </a:pPr>
            <a:r>
              <a:rPr lang="it-IT" sz="2800" b="0" strike="noStrike" spc="-1">
                <a:solidFill>
                  <a:srgbClr val="000000"/>
                </a:solidFill>
                <a:latin typeface="Arial" panose="020B0604020202020204"/>
              </a:rPr>
              <a:t>Terzo livello struttura</a:t>
            </a:r>
          </a:p>
          <a:p>
            <a:pPr marL="1727835" lvl="3" indent="-215900">
              <a:spcBef>
                <a:spcPts val="565"/>
              </a:spcBef>
              <a:buClr>
                <a:srgbClr val="000000"/>
              </a:buClr>
              <a:buSzPct val="75000"/>
              <a:buFont typeface="Symbol" panose="05050102010706020507" charset="2"/>
              <a:buChar char=""/>
            </a:pPr>
            <a:r>
              <a:rPr lang="it-IT" sz="2800" b="0" strike="noStrike" spc="-1">
                <a:solidFill>
                  <a:srgbClr val="000000"/>
                </a:solidFill>
                <a:latin typeface="Arial" panose="020B0604020202020204"/>
              </a:rPr>
              <a:t>Quarto livello struttura</a:t>
            </a:r>
          </a:p>
          <a:p>
            <a:pPr marL="2160270" lvl="4" indent="-215900">
              <a:spcBef>
                <a:spcPts val="285"/>
              </a:spcBef>
              <a:buClr>
                <a:srgbClr val="000000"/>
              </a:buClr>
              <a:buSzPct val="45000"/>
              <a:buFont typeface="Wingdings" panose="05000000000000000000" pitchFamily="2" charset="2"/>
              <a:buChar char=""/>
            </a:pPr>
            <a:r>
              <a:rPr lang="it-IT" sz="2800" b="0" strike="noStrike" spc="-1">
                <a:solidFill>
                  <a:srgbClr val="000000"/>
                </a:solidFill>
                <a:latin typeface="Arial" panose="020B0604020202020204"/>
              </a:rPr>
              <a:t>Quinto livello struttura</a:t>
            </a:r>
          </a:p>
          <a:p>
            <a:pPr marL="2592070" lvl="5" indent="-215900">
              <a:spcBef>
                <a:spcPts val="285"/>
              </a:spcBef>
              <a:buClr>
                <a:srgbClr val="000000"/>
              </a:buClr>
              <a:buSzPct val="45000"/>
              <a:buFont typeface="Wingdings" panose="05000000000000000000" pitchFamily="2" charset="2"/>
              <a:buChar char=""/>
            </a:pPr>
            <a:r>
              <a:rPr lang="it-IT" sz="2800" b="0" strike="noStrike" spc="-1">
                <a:solidFill>
                  <a:srgbClr val="000000"/>
                </a:solidFill>
                <a:latin typeface="Arial" panose="020B0604020202020204"/>
              </a:rPr>
              <a:t>Sesto livello struttura</a:t>
            </a:r>
          </a:p>
          <a:p>
            <a:pPr marL="3023870" lvl="6" indent="-215900">
              <a:spcBef>
                <a:spcPts val="285"/>
              </a:spcBef>
              <a:buClr>
                <a:srgbClr val="000000"/>
              </a:buClr>
              <a:buSzPct val="45000"/>
              <a:buFont typeface="Wingdings" panose="05000000000000000000" pitchFamily="2" charset="2"/>
              <a:buChar char=""/>
            </a:pPr>
            <a:r>
              <a:rPr lang="it-IT" sz="2800" b="0" strike="noStrike" spc="-1">
                <a:solidFill>
                  <a:srgbClr val="000000"/>
                </a:solidFill>
                <a:latin typeface="Arial" panose="020B0604020202020204"/>
              </a:rPr>
              <a:t>Settimo livello struttura</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826" r:id="rId13"/>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98468-0C38-4028-A144-7F51E7C2A6EF}" type="datetime1">
              <a:rPr lang="en-US" smtClean="0"/>
              <a:t>5/2/2024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 © 2009 Wolters Kluwer. Published by Lippincott Williams &amp; Wilkins.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A13296-8103-46F4-BA41-F532E14F2100}" type="slidenum">
              <a:rPr lang="en-US" smtClean="0"/>
              <a:t>‹N›</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1026" name="Group 2"/>
          <p:cNvGrpSpPr>
            <a:grpSpLocks noChangeAspect="1"/>
          </p:cNvGrpSpPr>
          <p:nvPr/>
        </p:nvGrpSpPr>
        <p:grpSpPr>
          <a:xfrm>
            <a:off x="5262563" y="4076700"/>
            <a:ext cx="1397000" cy="1749425"/>
            <a:chOff x="0" y="0"/>
            <a:chExt cx="796" cy="977"/>
          </a:xfrm>
        </p:grpSpPr>
        <p:sp>
          <p:nvSpPr>
            <p:cNvPr id="1033" name="未知"/>
            <p:cNvSpPr>
              <a:spLocks noChangeAspect="1"/>
            </p:cNvSpPr>
            <p:nvPr/>
          </p:nvSpPr>
          <p:spPr>
            <a:xfrm>
              <a:off x="537" y="379"/>
              <a:ext cx="259" cy="451"/>
            </a:xfrm>
            <a:custGeom>
              <a:avLst/>
              <a:gdLst/>
              <a:ahLst/>
              <a:cxnLst>
                <a:cxn ang="0">
                  <a:pos x="89" y="100"/>
                </a:cxn>
                <a:cxn ang="0">
                  <a:pos x="111" y="63"/>
                </a:cxn>
                <a:cxn ang="0">
                  <a:pos x="125" y="45"/>
                </a:cxn>
                <a:cxn ang="0">
                  <a:pos x="141" y="34"/>
                </a:cxn>
                <a:cxn ang="0">
                  <a:pos x="154" y="27"/>
                </a:cxn>
                <a:cxn ang="0">
                  <a:pos x="134" y="32"/>
                </a:cxn>
                <a:cxn ang="0">
                  <a:pos x="107" y="50"/>
                </a:cxn>
                <a:cxn ang="0">
                  <a:pos x="75" y="70"/>
                </a:cxn>
                <a:cxn ang="0">
                  <a:pos x="55" y="73"/>
                </a:cxn>
                <a:cxn ang="0">
                  <a:pos x="34" y="45"/>
                </a:cxn>
                <a:cxn ang="0">
                  <a:pos x="16" y="18"/>
                </a:cxn>
                <a:cxn ang="0">
                  <a:pos x="2" y="0"/>
                </a:cxn>
                <a:cxn ang="0">
                  <a:pos x="2" y="11"/>
                </a:cxn>
                <a:cxn ang="0">
                  <a:pos x="16" y="48"/>
                </a:cxn>
                <a:cxn ang="0">
                  <a:pos x="34" y="79"/>
                </a:cxn>
                <a:cxn ang="0">
                  <a:pos x="48" y="104"/>
                </a:cxn>
                <a:cxn ang="0">
                  <a:pos x="43" y="150"/>
                </a:cxn>
                <a:cxn ang="0">
                  <a:pos x="36" y="204"/>
                </a:cxn>
                <a:cxn ang="0">
                  <a:pos x="32" y="267"/>
                </a:cxn>
                <a:cxn ang="0">
                  <a:pos x="36" y="326"/>
                </a:cxn>
                <a:cxn ang="0">
                  <a:pos x="57" y="385"/>
                </a:cxn>
                <a:cxn ang="0">
                  <a:pos x="98" y="431"/>
                </a:cxn>
                <a:cxn ang="0">
                  <a:pos x="136" y="449"/>
                </a:cxn>
                <a:cxn ang="0">
                  <a:pos x="175" y="440"/>
                </a:cxn>
                <a:cxn ang="0">
                  <a:pos x="209" y="412"/>
                </a:cxn>
                <a:cxn ang="0">
                  <a:pos x="234" y="369"/>
                </a:cxn>
                <a:cxn ang="0">
                  <a:pos x="250" y="322"/>
                </a:cxn>
                <a:cxn ang="0">
                  <a:pos x="254" y="290"/>
                </a:cxn>
                <a:cxn ang="0">
                  <a:pos x="257" y="258"/>
                </a:cxn>
                <a:cxn ang="0">
                  <a:pos x="257" y="227"/>
                </a:cxn>
                <a:cxn ang="0">
                  <a:pos x="254" y="188"/>
                </a:cxn>
                <a:cxn ang="0">
                  <a:pos x="248" y="152"/>
                </a:cxn>
                <a:cxn ang="0">
                  <a:pos x="248" y="154"/>
                </a:cxn>
                <a:cxn ang="0">
                  <a:pos x="250" y="188"/>
                </a:cxn>
                <a:cxn ang="0">
                  <a:pos x="254" y="229"/>
                </a:cxn>
                <a:cxn ang="0">
                  <a:pos x="245" y="297"/>
                </a:cxn>
                <a:cxn ang="0">
                  <a:pos x="218" y="363"/>
                </a:cxn>
                <a:cxn ang="0">
                  <a:pos x="184" y="410"/>
                </a:cxn>
                <a:cxn ang="0">
                  <a:pos x="141" y="419"/>
                </a:cxn>
                <a:cxn ang="0">
                  <a:pos x="100" y="381"/>
                </a:cxn>
                <a:cxn ang="0">
                  <a:pos x="82" y="349"/>
                </a:cxn>
                <a:cxn ang="0">
                  <a:pos x="75" y="322"/>
                </a:cxn>
                <a:cxn ang="0">
                  <a:pos x="73" y="290"/>
                </a:cxn>
                <a:cxn ang="0">
                  <a:pos x="68" y="263"/>
                </a:cxn>
                <a:cxn ang="0">
                  <a:pos x="68" y="240"/>
                </a:cxn>
                <a:cxn ang="0">
                  <a:pos x="68" y="218"/>
                </a:cxn>
                <a:cxn ang="0">
                  <a:pos x="73" y="184"/>
                </a:cxn>
                <a:cxn ang="0">
                  <a:pos x="77" y="161"/>
                </a:cxn>
                <a:cxn ang="0">
                  <a:pos x="77" y="156"/>
                </a:cxn>
                <a:cxn ang="0">
                  <a:pos x="84" y="165"/>
                </a:cxn>
                <a:cxn ang="0">
                  <a:pos x="100" y="197"/>
                </a:cxn>
                <a:cxn ang="0">
                  <a:pos x="111" y="211"/>
                </a:cxn>
                <a:cxn ang="0">
                  <a:pos x="111" y="186"/>
                </a:cxn>
                <a:cxn ang="0">
                  <a:pos x="98" y="156"/>
                </a:cxn>
              </a:cxnLst>
              <a:rect l="0" t="0" r="0" b="0"/>
              <a:pathLst>
                <a:path w="21600" h="21600">
                  <a:moveTo>
                    <a:pt x="7199" y="6295"/>
                  </a:moveTo>
                  <a:lnTo>
                    <a:pt x="7199" y="6186"/>
                  </a:lnTo>
                  <a:lnTo>
                    <a:pt x="7010" y="5861"/>
                  </a:lnTo>
                  <a:lnTo>
                    <a:pt x="7199" y="5535"/>
                  </a:lnTo>
                  <a:lnTo>
                    <a:pt x="7389" y="5209"/>
                  </a:lnTo>
                  <a:lnTo>
                    <a:pt x="7389" y="4775"/>
                  </a:lnTo>
                  <a:lnTo>
                    <a:pt x="7768" y="4450"/>
                  </a:lnTo>
                  <a:lnTo>
                    <a:pt x="7957" y="4341"/>
                  </a:lnTo>
                  <a:lnTo>
                    <a:pt x="8336" y="4016"/>
                  </a:lnTo>
                  <a:lnTo>
                    <a:pt x="8715" y="3581"/>
                  </a:lnTo>
                  <a:lnTo>
                    <a:pt x="8905" y="3256"/>
                  </a:lnTo>
                  <a:lnTo>
                    <a:pt x="9283" y="3039"/>
                  </a:lnTo>
                  <a:lnTo>
                    <a:pt x="9473" y="2821"/>
                  </a:lnTo>
                  <a:lnTo>
                    <a:pt x="9852" y="2713"/>
                  </a:lnTo>
                  <a:lnTo>
                    <a:pt x="10041" y="2604"/>
                  </a:lnTo>
                  <a:lnTo>
                    <a:pt x="10231" y="2387"/>
                  </a:lnTo>
                  <a:lnTo>
                    <a:pt x="10420" y="2279"/>
                  </a:lnTo>
                  <a:lnTo>
                    <a:pt x="10420" y="2170"/>
                  </a:lnTo>
                  <a:lnTo>
                    <a:pt x="10610" y="2062"/>
                  </a:lnTo>
                  <a:lnTo>
                    <a:pt x="10800" y="1953"/>
                  </a:lnTo>
                  <a:lnTo>
                    <a:pt x="10989" y="1953"/>
                  </a:lnTo>
                  <a:lnTo>
                    <a:pt x="11368" y="1845"/>
                  </a:lnTo>
                  <a:lnTo>
                    <a:pt x="11557" y="1736"/>
                  </a:lnTo>
                  <a:lnTo>
                    <a:pt x="11747" y="1627"/>
                  </a:lnTo>
                  <a:lnTo>
                    <a:pt x="11936" y="1627"/>
                  </a:lnTo>
                  <a:lnTo>
                    <a:pt x="12126" y="1410"/>
                  </a:lnTo>
                  <a:lnTo>
                    <a:pt x="12315" y="1410"/>
                  </a:lnTo>
                  <a:lnTo>
                    <a:pt x="12694" y="1302"/>
                  </a:lnTo>
                  <a:lnTo>
                    <a:pt x="12883" y="1302"/>
                  </a:lnTo>
                  <a:lnTo>
                    <a:pt x="12883" y="1302"/>
                  </a:lnTo>
                  <a:lnTo>
                    <a:pt x="12883" y="1302"/>
                  </a:lnTo>
                  <a:lnTo>
                    <a:pt x="12883" y="1302"/>
                  </a:lnTo>
                  <a:lnTo>
                    <a:pt x="12883" y="1302"/>
                  </a:lnTo>
                  <a:lnTo>
                    <a:pt x="12315" y="1302"/>
                  </a:lnTo>
                  <a:lnTo>
                    <a:pt x="11747" y="1410"/>
                  </a:lnTo>
                  <a:lnTo>
                    <a:pt x="11178" y="1519"/>
                  </a:lnTo>
                  <a:lnTo>
                    <a:pt x="10800" y="1627"/>
                  </a:lnTo>
                  <a:lnTo>
                    <a:pt x="10610" y="1736"/>
                  </a:lnTo>
                  <a:lnTo>
                    <a:pt x="10041" y="1953"/>
                  </a:lnTo>
                  <a:lnTo>
                    <a:pt x="9662" y="2062"/>
                  </a:lnTo>
                  <a:lnTo>
                    <a:pt x="9283" y="2279"/>
                  </a:lnTo>
                  <a:lnTo>
                    <a:pt x="8905" y="2387"/>
                  </a:lnTo>
                  <a:lnTo>
                    <a:pt x="8526" y="2604"/>
                  </a:lnTo>
                  <a:lnTo>
                    <a:pt x="8147" y="2604"/>
                  </a:lnTo>
                  <a:lnTo>
                    <a:pt x="7578" y="2821"/>
                  </a:lnTo>
                  <a:lnTo>
                    <a:pt x="7199" y="2930"/>
                  </a:lnTo>
                  <a:lnTo>
                    <a:pt x="6631" y="3256"/>
                  </a:lnTo>
                  <a:lnTo>
                    <a:pt x="6252" y="3364"/>
                  </a:lnTo>
                  <a:lnTo>
                    <a:pt x="5494" y="3690"/>
                  </a:lnTo>
                  <a:lnTo>
                    <a:pt x="5305" y="3690"/>
                  </a:lnTo>
                  <a:lnTo>
                    <a:pt x="5115" y="3581"/>
                  </a:lnTo>
                  <a:lnTo>
                    <a:pt x="4926" y="3581"/>
                  </a:lnTo>
                  <a:lnTo>
                    <a:pt x="4547" y="3581"/>
                  </a:lnTo>
                  <a:lnTo>
                    <a:pt x="4547" y="3473"/>
                  </a:lnTo>
                  <a:lnTo>
                    <a:pt x="4168" y="3256"/>
                  </a:lnTo>
                  <a:lnTo>
                    <a:pt x="3789" y="3039"/>
                  </a:lnTo>
                  <a:lnTo>
                    <a:pt x="3789" y="2930"/>
                  </a:lnTo>
                  <a:lnTo>
                    <a:pt x="3410" y="2604"/>
                  </a:lnTo>
                  <a:lnTo>
                    <a:pt x="3220" y="2387"/>
                  </a:lnTo>
                  <a:lnTo>
                    <a:pt x="2842" y="2170"/>
                  </a:lnTo>
                  <a:lnTo>
                    <a:pt x="2463" y="1953"/>
                  </a:lnTo>
                  <a:lnTo>
                    <a:pt x="2273" y="1845"/>
                  </a:lnTo>
                  <a:lnTo>
                    <a:pt x="1894" y="1519"/>
                  </a:lnTo>
                  <a:lnTo>
                    <a:pt x="1515" y="1302"/>
                  </a:lnTo>
                  <a:lnTo>
                    <a:pt x="1515" y="1085"/>
                  </a:lnTo>
                  <a:lnTo>
                    <a:pt x="1326" y="868"/>
                  </a:lnTo>
                  <a:lnTo>
                    <a:pt x="1136" y="650"/>
                  </a:lnTo>
                  <a:lnTo>
                    <a:pt x="947" y="434"/>
                  </a:lnTo>
                  <a:lnTo>
                    <a:pt x="568" y="325"/>
                  </a:lnTo>
                  <a:lnTo>
                    <a:pt x="378" y="216"/>
                  </a:lnTo>
                  <a:lnTo>
                    <a:pt x="378" y="0"/>
                  </a:lnTo>
                  <a:lnTo>
                    <a:pt x="189" y="0"/>
                  </a:lnTo>
                  <a:lnTo>
                    <a:pt x="189" y="0"/>
                  </a:lnTo>
                  <a:lnTo>
                    <a:pt x="189" y="0"/>
                  </a:lnTo>
                  <a:lnTo>
                    <a:pt x="189" y="108"/>
                  </a:lnTo>
                  <a:lnTo>
                    <a:pt x="0" y="216"/>
                  </a:lnTo>
                  <a:lnTo>
                    <a:pt x="189" y="325"/>
                  </a:lnTo>
                  <a:lnTo>
                    <a:pt x="189" y="542"/>
                  </a:lnTo>
                  <a:lnTo>
                    <a:pt x="378" y="976"/>
                  </a:lnTo>
                  <a:lnTo>
                    <a:pt x="378" y="1302"/>
                  </a:lnTo>
                  <a:lnTo>
                    <a:pt x="757" y="1627"/>
                  </a:lnTo>
                  <a:lnTo>
                    <a:pt x="947" y="1845"/>
                  </a:lnTo>
                  <a:lnTo>
                    <a:pt x="1136" y="2062"/>
                  </a:lnTo>
                  <a:lnTo>
                    <a:pt x="1326" y="2279"/>
                  </a:lnTo>
                  <a:lnTo>
                    <a:pt x="1326" y="2496"/>
                  </a:lnTo>
                  <a:lnTo>
                    <a:pt x="1704" y="2713"/>
                  </a:lnTo>
                  <a:lnTo>
                    <a:pt x="1894" y="3039"/>
                  </a:lnTo>
                  <a:lnTo>
                    <a:pt x="2273" y="3256"/>
                  </a:lnTo>
                  <a:lnTo>
                    <a:pt x="2463" y="3473"/>
                  </a:lnTo>
                  <a:lnTo>
                    <a:pt x="2842" y="3798"/>
                  </a:lnTo>
                  <a:lnTo>
                    <a:pt x="3220" y="3907"/>
                  </a:lnTo>
                  <a:lnTo>
                    <a:pt x="3410" y="4232"/>
                  </a:lnTo>
                  <a:lnTo>
                    <a:pt x="3599" y="4341"/>
                  </a:lnTo>
                  <a:lnTo>
                    <a:pt x="3599" y="4558"/>
                  </a:lnTo>
                  <a:lnTo>
                    <a:pt x="3789" y="4775"/>
                  </a:lnTo>
                  <a:lnTo>
                    <a:pt x="3978" y="4992"/>
                  </a:lnTo>
                  <a:lnTo>
                    <a:pt x="3978" y="5209"/>
                  </a:lnTo>
                  <a:lnTo>
                    <a:pt x="3978" y="5535"/>
                  </a:lnTo>
                  <a:lnTo>
                    <a:pt x="3978" y="5861"/>
                  </a:lnTo>
                  <a:lnTo>
                    <a:pt x="3789" y="6295"/>
                  </a:lnTo>
                  <a:lnTo>
                    <a:pt x="3599" y="6729"/>
                  </a:lnTo>
                  <a:lnTo>
                    <a:pt x="3599" y="7163"/>
                  </a:lnTo>
                  <a:lnTo>
                    <a:pt x="3599" y="7597"/>
                  </a:lnTo>
                  <a:lnTo>
                    <a:pt x="3410" y="7923"/>
                  </a:lnTo>
                  <a:lnTo>
                    <a:pt x="3410" y="8466"/>
                  </a:lnTo>
                  <a:lnTo>
                    <a:pt x="3220" y="8900"/>
                  </a:lnTo>
                  <a:lnTo>
                    <a:pt x="3031" y="9443"/>
                  </a:lnTo>
                  <a:lnTo>
                    <a:pt x="3031" y="9768"/>
                  </a:lnTo>
                  <a:lnTo>
                    <a:pt x="2842" y="10311"/>
                  </a:lnTo>
                  <a:lnTo>
                    <a:pt x="2842" y="10854"/>
                  </a:lnTo>
                  <a:lnTo>
                    <a:pt x="2652" y="11288"/>
                  </a:lnTo>
                  <a:lnTo>
                    <a:pt x="2652" y="11722"/>
                  </a:lnTo>
                  <a:lnTo>
                    <a:pt x="2652" y="12156"/>
                  </a:lnTo>
                  <a:lnTo>
                    <a:pt x="2652" y="12807"/>
                  </a:lnTo>
                  <a:lnTo>
                    <a:pt x="2842" y="13241"/>
                  </a:lnTo>
                  <a:lnTo>
                    <a:pt x="2652" y="13784"/>
                  </a:lnTo>
                  <a:lnTo>
                    <a:pt x="2842" y="14218"/>
                  </a:lnTo>
                  <a:lnTo>
                    <a:pt x="2842" y="14761"/>
                  </a:lnTo>
                  <a:lnTo>
                    <a:pt x="2842" y="15087"/>
                  </a:lnTo>
                  <a:lnTo>
                    <a:pt x="3031" y="15630"/>
                  </a:lnTo>
                  <a:lnTo>
                    <a:pt x="3220" y="16172"/>
                  </a:lnTo>
                  <a:lnTo>
                    <a:pt x="3410" y="16715"/>
                  </a:lnTo>
                  <a:lnTo>
                    <a:pt x="3599" y="17149"/>
                  </a:lnTo>
                  <a:lnTo>
                    <a:pt x="3978" y="17583"/>
                  </a:lnTo>
                  <a:lnTo>
                    <a:pt x="4357" y="18018"/>
                  </a:lnTo>
                  <a:lnTo>
                    <a:pt x="4736" y="18452"/>
                  </a:lnTo>
                  <a:lnTo>
                    <a:pt x="5305" y="18994"/>
                  </a:lnTo>
                  <a:lnTo>
                    <a:pt x="5684" y="19320"/>
                  </a:lnTo>
                  <a:lnTo>
                    <a:pt x="6441" y="19646"/>
                  </a:lnTo>
                  <a:lnTo>
                    <a:pt x="7010" y="20080"/>
                  </a:lnTo>
                  <a:lnTo>
                    <a:pt x="7389" y="20297"/>
                  </a:lnTo>
                  <a:lnTo>
                    <a:pt x="8147" y="20623"/>
                  </a:lnTo>
                  <a:lnTo>
                    <a:pt x="8526" y="20948"/>
                  </a:lnTo>
                  <a:lnTo>
                    <a:pt x="9283" y="21057"/>
                  </a:lnTo>
                  <a:lnTo>
                    <a:pt x="9662" y="21274"/>
                  </a:lnTo>
                  <a:lnTo>
                    <a:pt x="10231" y="21491"/>
                  </a:lnTo>
                  <a:lnTo>
                    <a:pt x="10800" y="21491"/>
                  </a:lnTo>
                  <a:lnTo>
                    <a:pt x="11368" y="21491"/>
                  </a:lnTo>
                  <a:lnTo>
                    <a:pt x="12126" y="21600"/>
                  </a:lnTo>
                  <a:lnTo>
                    <a:pt x="12504" y="21491"/>
                  </a:lnTo>
                  <a:lnTo>
                    <a:pt x="12883" y="21491"/>
                  </a:lnTo>
                  <a:lnTo>
                    <a:pt x="13452" y="21382"/>
                  </a:lnTo>
                  <a:lnTo>
                    <a:pt x="14020" y="21274"/>
                  </a:lnTo>
                  <a:lnTo>
                    <a:pt x="14589" y="21057"/>
                  </a:lnTo>
                  <a:lnTo>
                    <a:pt x="15157" y="20948"/>
                  </a:lnTo>
                  <a:lnTo>
                    <a:pt x="15726" y="20839"/>
                  </a:lnTo>
                  <a:lnTo>
                    <a:pt x="16105" y="20623"/>
                  </a:lnTo>
                  <a:lnTo>
                    <a:pt x="16294" y="20405"/>
                  </a:lnTo>
                  <a:lnTo>
                    <a:pt x="16863" y="20188"/>
                  </a:lnTo>
                  <a:lnTo>
                    <a:pt x="17431" y="19754"/>
                  </a:lnTo>
                  <a:lnTo>
                    <a:pt x="17620" y="19537"/>
                  </a:lnTo>
                  <a:lnTo>
                    <a:pt x="18189" y="19211"/>
                  </a:lnTo>
                  <a:lnTo>
                    <a:pt x="18378" y="18886"/>
                  </a:lnTo>
                  <a:lnTo>
                    <a:pt x="18947" y="18560"/>
                  </a:lnTo>
                  <a:lnTo>
                    <a:pt x="19326" y="18126"/>
                  </a:lnTo>
                  <a:lnTo>
                    <a:pt x="19515" y="17692"/>
                  </a:lnTo>
                  <a:lnTo>
                    <a:pt x="19894" y="17257"/>
                  </a:lnTo>
                  <a:lnTo>
                    <a:pt x="20083" y="17041"/>
                  </a:lnTo>
                  <a:lnTo>
                    <a:pt x="20273" y="16606"/>
                  </a:lnTo>
                  <a:lnTo>
                    <a:pt x="20462" y="16064"/>
                  </a:lnTo>
                  <a:lnTo>
                    <a:pt x="20841" y="15630"/>
                  </a:lnTo>
                  <a:lnTo>
                    <a:pt x="20841" y="15412"/>
                  </a:lnTo>
                  <a:lnTo>
                    <a:pt x="20841" y="15195"/>
                  </a:lnTo>
                  <a:lnTo>
                    <a:pt x="20841" y="14978"/>
                  </a:lnTo>
                  <a:lnTo>
                    <a:pt x="21031" y="14653"/>
                  </a:lnTo>
                  <a:lnTo>
                    <a:pt x="21031" y="14436"/>
                  </a:lnTo>
                  <a:lnTo>
                    <a:pt x="21220" y="14218"/>
                  </a:lnTo>
                  <a:lnTo>
                    <a:pt x="21220" y="13893"/>
                  </a:lnTo>
                  <a:lnTo>
                    <a:pt x="21410" y="13676"/>
                  </a:lnTo>
                  <a:lnTo>
                    <a:pt x="21220" y="13459"/>
                  </a:lnTo>
                  <a:lnTo>
                    <a:pt x="21410" y="13241"/>
                  </a:lnTo>
                  <a:lnTo>
                    <a:pt x="21410" y="12916"/>
                  </a:lnTo>
                  <a:lnTo>
                    <a:pt x="21410" y="12590"/>
                  </a:lnTo>
                  <a:lnTo>
                    <a:pt x="21410" y="12373"/>
                  </a:lnTo>
                  <a:lnTo>
                    <a:pt x="21600" y="12048"/>
                  </a:lnTo>
                  <a:lnTo>
                    <a:pt x="21600" y="11722"/>
                  </a:lnTo>
                  <a:lnTo>
                    <a:pt x="21600" y="11613"/>
                  </a:lnTo>
                  <a:lnTo>
                    <a:pt x="21410" y="11288"/>
                  </a:lnTo>
                  <a:lnTo>
                    <a:pt x="21600" y="11071"/>
                  </a:lnTo>
                  <a:lnTo>
                    <a:pt x="21410" y="10854"/>
                  </a:lnTo>
                  <a:lnTo>
                    <a:pt x="21410" y="10528"/>
                  </a:lnTo>
                  <a:lnTo>
                    <a:pt x="21600" y="10202"/>
                  </a:lnTo>
                  <a:lnTo>
                    <a:pt x="21410" y="9985"/>
                  </a:lnTo>
                  <a:lnTo>
                    <a:pt x="21410" y="9768"/>
                  </a:lnTo>
                  <a:lnTo>
                    <a:pt x="21220" y="9334"/>
                  </a:lnTo>
                  <a:lnTo>
                    <a:pt x="21220" y="9009"/>
                  </a:lnTo>
                  <a:lnTo>
                    <a:pt x="21031" y="8791"/>
                  </a:lnTo>
                  <a:lnTo>
                    <a:pt x="21031" y="8466"/>
                  </a:lnTo>
                  <a:lnTo>
                    <a:pt x="21031" y="8140"/>
                  </a:lnTo>
                  <a:lnTo>
                    <a:pt x="20841" y="7923"/>
                  </a:lnTo>
                  <a:lnTo>
                    <a:pt x="20841" y="7706"/>
                  </a:lnTo>
                  <a:lnTo>
                    <a:pt x="20652" y="7272"/>
                  </a:lnTo>
                  <a:lnTo>
                    <a:pt x="20652" y="6946"/>
                  </a:lnTo>
                  <a:lnTo>
                    <a:pt x="20652" y="6946"/>
                  </a:lnTo>
                  <a:lnTo>
                    <a:pt x="20652" y="6946"/>
                  </a:lnTo>
                  <a:lnTo>
                    <a:pt x="20652" y="7055"/>
                  </a:lnTo>
                  <a:lnTo>
                    <a:pt x="20462" y="7163"/>
                  </a:lnTo>
                  <a:lnTo>
                    <a:pt x="20652" y="7380"/>
                  </a:lnTo>
                  <a:lnTo>
                    <a:pt x="20652" y="7597"/>
                  </a:lnTo>
                  <a:lnTo>
                    <a:pt x="20652" y="7814"/>
                  </a:lnTo>
                  <a:lnTo>
                    <a:pt x="20841" y="8140"/>
                  </a:lnTo>
                  <a:lnTo>
                    <a:pt x="20652" y="8466"/>
                  </a:lnTo>
                  <a:lnTo>
                    <a:pt x="20841" y="8683"/>
                  </a:lnTo>
                  <a:lnTo>
                    <a:pt x="20841" y="9009"/>
                  </a:lnTo>
                  <a:lnTo>
                    <a:pt x="20841" y="9334"/>
                  </a:lnTo>
                  <a:lnTo>
                    <a:pt x="21031" y="9660"/>
                  </a:lnTo>
                  <a:lnTo>
                    <a:pt x="21031" y="9877"/>
                  </a:lnTo>
                  <a:lnTo>
                    <a:pt x="21220" y="10094"/>
                  </a:lnTo>
                  <a:lnTo>
                    <a:pt x="21031" y="10311"/>
                  </a:lnTo>
                  <a:lnTo>
                    <a:pt x="21220" y="10962"/>
                  </a:lnTo>
                  <a:lnTo>
                    <a:pt x="21220" y="11396"/>
                  </a:lnTo>
                  <a:lnTo>
                    <a:pt x="21031" y="11939"/>
                  </a:lnTo>
                  <a:lnTo>
                    <a:pt x="21031" y="12482"/>
                  </a:lnTo>
                  <a:lnTo>
                    <a:pt x="20841" y="13133"/>
                  </a:lnTo>
                  <a:lnTo>
                    <a:pt x="20841" y="13676"/>
                  </a:lnTo>
                  <a:lnTo>
                    <a:pt x="20462" y="14218"/>
                  </a:lnTo>
                  <a:lnTo>
                    <a:pt x="20273" y="14761"/>
                  </a:lnTo>
                  <a:lnTo>
                    <a:pt x="19894" y="15304"/>
                  </a:lnTo>
                  <a:lnTo>
                    <a:pt x="19515" y="15955"/>
                  </a:lnTo>
                  <a:lnTo>
                    <a:pt x="19136" y="16498"/>
                  </a:lnTo>
                  <a:lnTo>
                    <a:pt x="18757" y="16932"/>
                  </a:lnTo>
                  <a:lnTo>
                    <a:pt x="18189" y="17366"/>
                  </a:lnTo>
                  <a:lnTo>
                    <a:pt x="17810" y="17800"/>
                  </a:lnTo>
                  <a:lnTo>
                    <a:pt x="17241" y="18343"/>
                  </a:lnTo>
                  <a:lnTo>
                    <a:pt x="16863" y="18669"/>
                  </a:lnTo>
                  <a:lnTo>
                    <a:pt x="16484" y="18994"/>
                  </a:lnTo>
                  <a:lnTo>
                    <a:pt x="15915" y="19320"/>
                  </a:lnTo>
                  <a:lnTo>
                    <a:pt x="15347" y="19646"/>
                  </a:lnTo>
                  <a:lnTo>
                    <a:pt x="14589" y="19754"/>
                  </a:lnTo>
                  <a:lnTo>
                    <a:pt x="14210" y="20080"/>
                  </a:lnTo>
                  <a:lnTo>
                    <a:pt x="13452" y="20188"/>
                  </a:lnTo>
                  <a:lnTo>
                    <a:pt x="12883" y="20188"/>
                  </a:lnTo>
                  <a:lnTo>
                    <a:pt x="12315" y="20188"/>
                  </a:lnTo>
                  <a:lnTo>
                    <a:pt x="11747" y="20080"/>
                  </a:lnTo>
                  <a:lnTo>
                    <a:pt x="10989" y="19971"/>
                  </a:lnTo>
                  <a:lnTo>
                    <a:pt x="10420" y="19863"/>
                  </a:lnTo>
                  <a:lnTo>
                    <a:pt x="9852" y="19537"/>
                  </a:lnTo>
                  <a:lnTo>
                    <a:pt x="9283" y="19211"/>
                  </a:lnTo>
                  <a:lnTo>
                    <a:pt x="8905" y="18669"/>
                  </a:lnTo>
                  <a:lnTo>
                    <a:pt x="8336" y="18234"/>
                  </a:lnTo>
                  <a:lnTo>
                    <a:pt x="7768" y="17692"/>
                  </a:lnTo>
                  <a:lnTo>
                    <a:pt x="7578" y="17583"/>
                  </a:lnTo>
                  <a:lnTo>
                    <a:pt x="7389" y="17475"/>
                  </a:lnTo>
                  <a:lnTo>
                    <a:pt x="7199" y="17149"/>
                  </a:lnTo>
                  <a:lnTo>
                    <a:pt x="7199" y="16932"/>
                  </a:lnTo>
                  <a:lnTo>
                    <a:pt x="6820" y="16715"/>
                  </a:lnTo>
                  <a:lnTo>
                    <a:pt x="7010" y="16606"/>
                  </a:lnTo>
                  <a:lnTo>
                    <a:pt x="6631" y="16389"/>
                  </a:lnTo>
                  <a:lnTo>
                    <a:pt x="6441" y="16064"/>
                  </a:lnTo>
                  <a:lnTo>
                    <a:pt x="6441" y="15847"/>
                  </a:lnTo>
                  <a:lnTo>
                    <a:pt x="6252" y="15630"/>
                  </a:lnTo>
                  <a:lnTo>
                    <a:pt x="6252" y="15412"/>
                  </a:lnTo>
                  <a:lnTo>
                    <a:pt x="6063" y="15195"/>
                  </a:lnTo>
                  <a:lnTo>
                    <a:pt x="6252" y="14978"/>
                  </a:lnTo>
                  <a:lnTo>
                    <a:pt x="6063" y="14761"/>
                  </a:lnTo>
                  <a:lnTo>
                    <a:pt x="5873" y="14436"/>
                  </a:lnTo>
                  <a:lnTo>
                    <a:pt x="6063" y="14218"/>
                  </a:lnTo>
                  <a:lnTo>
                    <a:pt x="6063" y="13893"/>
                  </a:lnTo>
                  <a:lnTo>
                    <a:pt x="5873" y="13676"/>
                  </a:lnTo>
                  <a:lnTo>
                    <a:pt x="5873" y="13567"/>
                  </a:lnTo>
                  <a:lnTo>
                    <a:pt x="5873" y="13350"/>
                  </a:lnTo>
                  <a:lnTo>
                    <a:pt x="5684" y="13025"/>
                  </a:lnTo>
                  <a:lnTo>
                    <a:pt x="5873" y="12807"/>
                  </a:lnTo>
                  <a:lnTo>
                    <a:pt x="5684" y="12590"/>
                  </a:lnTo>
                  <a:lnTo>
                    <a:pt x="5873" y="12373"/>
                  </a:lnTo>
                  <a:lnTo>
                    <a:pt x="5684" y="12156"/>
                  </a:lnTo>
                  <a:lnTo>
                    <a:pt x="5684" y="11939"/>
                  </a:lnTo>
                  <a:lnTo>
                    <a:pt x="5684" y="11722"/>
                  </a:lnTo>
                  <a:lnTo>
                    <a:pt x="5684" y="11722"/>
                  </a:lnTo>
                  <a:lnTo>
                    <a:pt x="5684" y="11505"/>
                  </a:lnTo>
                  <a:lnTo>
                    <a:pt x="5684" y="11179"/>
                  </a:lnTo>
                  <a:lnTo>
                    <a:pt x="5684" y="11071"/>
                  </a:lnTo>
                  <a:lnTo>
                    <a:pt x="5684" y="10962"/>
                  </a:lnTo>
                  <a:lnTo>
                    <a:pt x="5684" y="10962"/>
                  </a:lnTo>
                  <a:lnTo>
                    <a:pt x="5684" y="10637"/>
                  </a:lnTo>
                  <a:lnTo>
                    <a:pt x="5684" y="10419"/>
                  </a:lnTo>
                  <a:lnTo>
                    <a:pt x="5873" y="10202"/>
                  </a:lnTo>
                  <a:lnTo>
                    <a:pt x="5684" y="9877"/>
                  </a:lnTo>
                  <a:lnTo>
                    <a:pt x="5873" y="9660"/>
                  </a:lnTo>
                  <a:lnTo>
                    <a:pt x="5684" y="9443"/>
                  </a:lnTo>
                  <a:lnTo>
                    <a:pt x="5873" y="9117"/>
                  </a:lnTo>
                  <a:lnTo>
                    <a:pt x="6063" y="8791"/>
                  </a:lnTo>
                  <a:lnTo>
                    <a:pt x="5873" y="8574"/>
                  </a:lnTo>
                  <a:lnTo>
                    <a:pt x="6063" y="8248"/>
                  </a:lnTo>
                  <a:lnTo>
                    <a:pt x="6063" y="8032"/>
                  </a:lnTo>
                  <a:lnTo>
                    <a:pt x="6063" y="7923"/>
                  </a:lnTo>
                  <a:lnTo>
                    <a:pt x="6063" y="7814"/>
                  </a:lnTo>
                  <a:lnTo>
                    <a:pt x="6441" y="7706"/>
                  </a:lnTo>
                  <a:lnTo>
                    <a:pt x="6441" y="7706"/>
                  </a:lnTo>
                  <a:lnTo>
                    <a:pt x="6441" y="7706"/>
                  </a:lnTo>
                  <a:lnTo>
                    <a:pt x="6441" y="7597"/>
                  </a:lnTo>
                  <a:lnTo>
                    <a:pt x="6441" y="7597"/>
                  </a:lnTo>
                  <a:lnTo>
                    <a:pt x="6441" y="7489"/>
                  </a:lnTo>
                  <a:lnTo>
                    <a:pt x="6441" y="7489"/>
                  </a:lnTo>
                  <a:lnTo>
                    <a:pt x="6441" y="7489"/>
                  </a:lnTo>
                  <a:lnTo>
                    <a:pt x="6441" y="7380"/>
                  </a:lnTo>
                  <a:lnTo>
                    <a:pt x="6441" y="7380"/>
                  </a:lnTo>
                  <a:lnTo>
                    <a:pt x="6631" y="7597"/>
                  </a:lnTo>
                  <a:lnTo>
                    <a:pt x="7010" y="7706"/>
                  </a:lnTo>
                  <a:lnTo>
                    <a:pt x="7010" y="7923"/>
                  </a:lnTo>
                  <a:lnTo>
                    <a:pt x="7389" y="8248"/>
                  </a:lnTo>
                  <a:lnTo>
                    <a:pt x="7578" y="8357"/>
                  </a:lnTo>
                  <a:lnTo>
                    <a:pt x="7768" y="8683"/>
                  </a:lnTo>
                  <a:lnTo>
                    <a:pt x="7957" y="9009"/>
                  </a:lnTo>
                  <a:lnTo>
                    <a:pt x="7957" y="9225"/>
                  </a:lnTo>
                  <a:lnTo>
                    <a:pt x="8336" y="9443"/>
                  </a:lnTo>
                  <a:lnTo>
                    <a:pt x="8336" y="9660"/>
                  </a:lnTo>
                  <a:lnTo>
                    <a:pt x="8526" y="9877"/>
                  </a:lnTo>
                  <a:lnTo>
                    <a:pt x="8715" y="10094"/>
                  </a:lnTo>
                  <a:lnTo>
                    <a:pt x="8905" y="10094"/>
                  </a:lnTo>
                  <a:lnTo>
                    <a:pt x="9094" y="10202"/>
                  </a:lnTo>
                  <a:lnTo>
                    <a:pt x="9283" y="10094"/>
                  </a:lnTo>
                  <a:lnTo>
                    <a:pt x="9283" y="9985"/>
                  </a:lnTo>
                  <a:lnTo>
                    <a:pt x="9473" y="9877"/>
                  </a:lnTo>
                  <a:lnTo>
                    <a:pt x="9283" y="9551"/>
                  </a:lnTo>
                  <a:lnTo>
                    <a:pt x="9473" y="9334"/>
                  </a:lnTo>
                  <a:lnTo>
                    <a:pt x="9283" y="9117"/>
                  </a:lnTo>
                  <a:lnTo>
                    <a:pt x="9283" y="8900"/>
                  </a:lnTo>
                  <a:lnTo>
                    <a:pt x="9283" y="8683"/>
                  </a:lnTo>
                  <a:lnTo>
                    <a:pt x="9094" y="8466"/>
                  </a:lnTo>
                  <a:lnTo>
                    <a:pt x="8905" y="8248"/>
                  </a:lnTo>
                  <a:lnTo>
                    <a:pt x="8526" y="8032"/>
                  </a:lnTo>
                  <a:lnTo>
                    <a:pt x="8526" y="7814"/>
                  </a:lnTo>
                  <a:lnTo>
                    <a:pt x="8147" y="7489"/>
                  </a:lnTo>
                  <a:lnTo>
                    <a:pt x="7957" y="7272"/>
                  </a:lnTo>
                  <a:lnTo>
                    <a:pt x="7768" y="7055"/>
                  </a:lnTo>
                  <a:lnTo>
                    <a:pt x="7578" y="6838"/>
                  </a:lnTo>
                  <a:lnTo>
                    <a:pt x="7389" y="6512"/>
                  </a:lnTo>
                  <a:lnTo>
                    <a:pt x="7199" y="6295"/>
                  </a:lnTo>
                </a:path>
              </a:pathLst>
            </a:custGeom>
            <a:solidFill>
              <a:schemeClr val="folHlink">
                <a:alpha val="100000"/>
              </a:schemeClr>
            </a:solidFill>
            <a:ln w="9525">
              <a:noFill/>
            </a:ln>
          </p:spPr>
          <p:txBody>
            <a:bodyPr/>
            <a:lstStyle/>
            <a:p>
              <a:endParaRPr lang="en-US"/>
            </a:p>
          </p:txBody>
        </p:sp>
        <p:sp>
          <p:nvSpPr>
            <p:cNvPr id="1034" name="未知"/>
            <p:cNvSpPr>
              <a:spLocks noChangeAspect="1"/>
            </p:cNvSpPr>
            <p:nvPr/>
          </p:nvSpPr>
          <p:spPr>
            <a:xfrm>
              <a:off x="272" y="460"/>
              <a:ext cx="250" cy="329"/>
            </a:xfrm>
            <a:custGeom>
              <a:avLst/>
              <a:gdLst/>
              <a:ahLst/>
              <a:cxnLst>
                <a:cxn ang="0">
                  <a:pos x="211" y="141"/>
                </a:cxn>
                <a:cxn ang="0">
                  <a:pos x="216" y="127"/>
                </a:cxn>
                <a:cxn ang="0">
                  <a:pos x="223" y="116"/>
                </a:cxn>
                <a:cxn ang="0">
                  <a:pos x="230" y="100"/>
                </a:cxn>
                <a:cxn ang="0">
                  <a:pos x="236" y="84"/>
                </a:cxn>
                <a:cxn ang="0">
                  <a:pos x="243" y="68"/>
                </a:cxn>
                <a:cxn ang="0">
                  <a:pos x="248" y="52"/>
                </a:cxn>
                <a:cxn ang="0">
                  <a:pos x="250" y="39"/>
                </a:cxn>
                <a:cxn ang="0">
                  <a:pos x="248" y="25"/>
                </a:cxn>
                <a:cxn ang="0">
                  <a:pos x="243" y="11"/>
                </a:cxn>
                <a:cxn ang="0">
                  <a:pos x="236" y="2"/>
                </a:cxn>
                <a:cxn ang="0">
                  <a:pos x="227" y="0"/>
                </a:cxn>
                <a:cxn ang="0">
                  <a:pos x="218" y="5"/>
                </a:cxn>
                <a:cxn ang="0">
                  <a:pos x="209" y="18"/>
                </a:cxn>
                <a:cxn ang="0">
                  <a:pos x="200" y="36"/>
                </a:cxn>
                <a:cxn ang="0">
                  <a:pos x="193" y="57"/>
                </a:cxn>
                <a:cxn ang="0">
                  <a:pos x="186" y="82"/>
                </a:cxn>
                <a:cxn ang="0">
                  <a:pos x="182" y="107"/>
                </a:cxn>
                <a:cxn ang="0">
                  <a:pos x="173" y="132"/>
                </a:cxn>
                <a:cxn ang="0">
                  <a:pos x="166" y="154"/>
                </a:cxn>
                <a:cxn ang="0">
                  <a:pos x="161" y="175"/>
                </a:cxn>
                <a:cxn ang="0">
                  <a:pos x="159" y="191"/>
                </a:cxn>
                <a:cxn ang="0">
                  <a:pos x="150" y="216"/>
                </a:cxn>
                <a:cxn ang="0">
                  <a:pos x="141" y="234"/>
                </a:cxn>
                <a:cxn ang="0">
                  <a:pos x="134" y="252"/>
                </a:cxn>
                <a:cxn ang="0">
                  <a:pos x="125" y="265"/>
                </a:cxn>
                <a:cxn ang="0">
                  <a:pos x="116" y="277"/>
                </a:cxn>
                <a:cxn ang="0">
                  <a:pos x="105" y="286"/>
                </a:cxn>
                <a:cxn ang="0">
                  <a:pos x="95" y="297"/>
                </a:cxn>
                <a:cxn ang="0">
                  <a:pos x="84" y="302"/>
                </a:cxn>
                <a:cxn ang="0">
                  <a:pos x="66" y="309"/>
                </a:cxn>
                <a:cxn ang="0">
                  <a:pos x="52" y="315"/>
                </a:cxn>
                <a:cxn ang="0">
                  <a:pos x="39" y="315"/>
                </a:cxn>
                <a:cxn ang="0">
                  <a:pos x="25" y="320"/>
                </a:cxn>
                <a:cxn ang="0">
                  <a:pos x="14" y="324"/>
                </a:cxn>
                <a:cxn ang="0">
                  <a:pos x="5" y="327"/>
                </a:cxn>
                <a:cxn ang="0">
                  <a:pos x="0" y="329"/>
                </a:cxn>
                <a:cxn ang="0">
                  <a:pos x="9" y="327"/>
                </a:cxn>
                <a:cxn ang="0">
                  <a:pos x="23" y="322"/>
                </a:cxn>
                <a:cxn ang="0">
                  <a:pos x="41" y="320"/>
                </a:cxn>
                <a:cxn ang="0">
                  <a:pos x="57" y="318"/>
                </a:cxn>
                <a:cxn ang="0">
                  <a:pos x="70" y="318"/>
                </a:cxn>
                <a:cxn ang="0">
                  <a:pos x="86" y="315"/>
                </a:cxn>
                <a:cxn ang="0">
                  <a:pos x="102" y="311"/>
                </a:cxn>
                <a:cxn ang="0">
                  <a:pos x="118" y="306"/>
                </a:cxn>
                <a:cxn ang="0">
                  <a:pos x="130" y="297"/>
                </a:cxn>
                <a:cxn ang="0">
                  <a:pos x="143" y="288"/>
                </a:cxn>
                <a:cxn ang="0">
                  <a:pos x="152" y="275"/>
                </a:cxn>
                <a:cxn ang="0">
                  <a:pos x="159" y="261"/>
                </a:cxn>
                <a:cxn ang="0">
                  <a:pos x="164" y="252"/>
                </a:cxn>
                <a:cxn ang="0">
                  <a:pos x="170" y="241"/>
                </a:cxn>
                <a:cxn ang="0">
                  <a:pos x="175" y="227"/>
                </a:cxn>
                <a:cxn ang="0">
                  <a:pos x="180" y="218"/>
                </a:cxn>
                <a:cxn ang="0">
                  <a:pos x="186" y="202"/>
                </a:cxn>
                <a:cxn ang="0">
                  <a:pos x="191" y="188"/>
                </a:cxn>
                <a:cxn ang="0">
                  <a:pos x="195" y="179"/>
                </a:cxn>
                <a:cxn ang="0">
                  <a:pos x="200" y="168"/>
                </a:cxn>
                <a:cxn ang="0">
                  <a:pos x="205" y="157"/>
                </a:cxn>
                <a:cxn ang="0">
                  <a:pos x="209" y="150"/>
                </a:cxn>
              </a:cxnLst>
              <a:rect l="0" t="0" r="0" b="0"/>
              <a:pathLst>
                <a:path w="21600" h="21600">
                  <a:moveTo>
                    <a:pt x="18065" y="9831"/>
                  </a:moveTo>
                  <a:lnTo>
                    <a:pt x="18261" y="9533"/>
                  </a:lnTo>
                  <a:lnTo>
                    <a:pt x="18261" y="9235"/>
                  </a:lnTo>
                  <a:lnTo>
                    <a:pt x="18261" y="8937"/>
                  </a:lnTo>
                  <a:lnTo>
                    <a:pt x="18458" y="8639"/>
                  </a:lnTo>
                  <a:lnTo>
                    <a:pt x="18654" y="8341"/>
                  </a:lnTo>
                  <a:lnTo>
                    <a:pt x="18850" y="8043"/>
                  </a:lnTo>
                  <a:lnTo>
                    <a:pt x="19046" y="7597"/>
                  </a:lnTo>
                  <a:lnTo>
                    <a:pt x="19243" y="7597"/>
                  </a:lnTo>
                  <a:lnTo>
                    <a:pt x="19439" y="7299"/>
                  </a:lnTo>
                  <a:lnTo>
                    <a:pt x="19636" y="6852"/>
                  </a:lnTo>
                  <a:lnTo>
                    <a:pt x="19832" y="6554"/>
                  </a:lnTo>
                  <a:lnTo>
                    <a:pt x="20028" y="6107"/>
                  </a:lnTo>
                  <a:lnTo>
                    <a:pt x="20421" y="5958"/>
                  </a:lnTo>
                  <a:lnTo>
                    <a:pt x="20421" y="5511"/>
                  </a:lnTo>
                  <a:lnTo>
                    <a:pt x="20618" y="5064"/>
                  </a:lnTo>
                  <a:lnTo>
                    <a:pt x="20814" y="4915"/>
                  </a:lnTo>
                  <a:lnTo>
                    <a:pt x="21010" y="4468"/>
                  </a:lnTo>
                  <a:lnTo>
                    <a:pt x="21010" y="4170"/>
                  </a:lnTo>
                  <a:lnTo>
                    <a:pt x="21207" y="3873"/>
                  </a:lnTo>
                  <a:lnTo>
                    <a:pt x="21403" y="3426"/>
                  </a:lnTo>
                  <a:lnTo>
                    <a:pt x="21403" y="3128"/>
                  </a:lnTo>
                  <a:lnTo>
                    <a:pt x="21403" y="2830"/>
                  </a:lnTo>
                  <a:lnTo>
                    <a:pt x="21600" y="2532"/>
                  </a:lnTo>
                  <a:lnTo>
                    <a:pt x="21403" y="2234"/>
                  </a:lnTo>
                  <a:lnTo>
                    <a:pt x="21403" y="1936"/>
                  </a:lnTo>
                  <a:lnTo>
                    <a:pt x="21403" y="1638"/>
                  </a:lnTo>
                  <a:lnTo>
                    <a:pt x="21207" y="1340"/>
                  </a:lnTo>
                  <a:lnTo>
                    <a:pt x="21207" y="1191"/>
                  </a:lnTo>
                  <a:lnTo>
                    <a:pt x="21010" y="744"/>
                  </a:lnTo>
                  <a:lnTo>
                    <a:pt x="20618" y="595"/>
                  </a:lnTo>
                  <a:lnTo>
                    <a:pt x="20814" y="297"/>
                  </a:lnTo>
                  <a:lnTo>
                    <a:pt x="20421" y="148"/>
                  </a:lnTo>
                  <a:lnTo>
                    <a:pt x="20028" y="0"/>
                  </a:lnTo>
                  <a:lnTo>
                    <a:pt x="19832" y="0"/>
                  </a:lnTo>
                  <a:lnTo>
                    <a:pt x="19636" y="0"/>
                  </a:lnTo>
                  <a:lnTo>
                    <a:pt x="19439" y="148"/>
                  </a:lnTo>
                  <a:lnTo>
                    <a:pt x="19243" y="148"/>
                  </a:lnTo>
                  <a:lnTo>
                    <a:pt x="18850" y="297"/>
                  </a:lnTo>
                  <a:lnTo>
                    <a:pt x="18654" y="595"/>
                  </a:lnTo>
                  <a:lnTo>
                    <a:pt x="18458" y="893"/>
                  </a:lnTo>
                  <a:lnTo>
                    <a:pt x="18065" y="1191"/>
                  </a:lnTo>
                  <a:lnTo>
                    <a:pt x="18065" y="1489"/>
                  </a:lnTo>
                  <a:lnTo>
                    <a:pt x="17672" y="1936"/>
                  </a:lnTo>
                  <a:lnTo>
                    <a:pt x="17279" y="2383"/>
                  </a:lnTo>
                  <a:lnTo>
                    <a:pt x="17279" y="2830"/>
                  </a:lnTo>
                  <a:lnTo>
                    <a:pt x="16887" y="3277"/>
                  </a:lnTo>
                  <a:lnTo>
                    <a:pt x="16690" y="3724"/>
                  </a:lnTo>
                  <a:lnTo>
                    <a:pt x="16494" y="4319"/>
                  </a:lnTo>
                  <a:lnTo>
                    <a:pt x="16297" y="4766"/>
                  </a:lnTo>
                  <a:lnTo>
                    <a:pt x="16101" y="5362"/>
                  </a:lnTo>
                  <a:lnTo>
                    <a:pt x="15905" y="5958"/>
                  </a:lnTo>
                  <a:lnTo>
                    <a:pt x="15708" y="6554"/>
                  </a:lnTo>
                  <a:lnTo>
                    <a:pt x="15708" y="7001"/>
                  </a:lnTo>
                  <a:lnTo>
                    <a:pt x="15316" y="7448"/>
                  </a:lnTo>
                  <a:lnTo>
                    <a:pt x="15119" y="8043"/>
                  </a:lnTo>
                  <a:lnTo>
                    <a:pt x="14923" y="8639"/>
                  </a:lnTo>
                  <a:lnTo>
                    <a:pt x="14727" y="9235"/>
                  </a:lnTo>
                  <a:lnTo>
                    <a:pt x="14727" y="9682"/>
                  </a:lnTo>
                  <a:lnTo>
                    <a:pt x="14334" y="10129"/>
                  </a:lnTo>
                  <a:lnTo>
                    <a:pt x="14138" y="10725"/>
                  </a:lnTo>
                  <a:lnTo>
                    <a:pt x="14138" y="11023"/>
                  </a:lnTo>
                  <a:lnTo>
                    <a:pt x="13941" y="11470"/>
                  </a:lnTo>
                  <a:lnTo>
                    <a:pt x="13941" y="11768"/>
                  </a:lnTo>
                  <a:lnTo>
                    <a:pt x="13745" y="12065"/>
                  </a:lnTo>
                  <a:lnTo>
                    <a:pt x="13745" y="12512"/>
                  </a:lnTo>
                  <a:lnTo>
                    <a:pt x="13352" y="13108"/>
                  </a:lnTo>
                  <a:lnTo>
                    <a:pt x="13156" y="13704"/>
                  </a:lnTo>
                  <a:lnTo>
                    <a:pt x="12959" y="14151"/>
                  </a:lnTo>
                  <a:lnTo>
                    <a:pt x="12763" y="14598"/>
                  </a:lnTo>
                  <a:lnTo>
                    <a:pt x="12567" y="15045"/>
                  </a:lnTo>
                  <a:lnTo>
                    <a:pt x="12174" y="15343"/>
                  </a:lnTo>
                  <a:lnTo>
                    <a:pt x="11977" y="15790"/>
                  </a:lnTo>
                  <a:lnTo>
                    <a:pt x="11781" y="16236"/>
                  </a:lnTo>
                  <a:lnTo>
                    <a:pt x="11585" y="16534"/>
                  </a:lnTo>
                  <a:lnTo>
                    <a:pt x="11192" y="16832"/>
                  </a:lnTo>
                  <a:lnTo>
                    <a:pt x="11192" y="17130"/>
                  </a:lnTo>
                  <a:lnTo>
                    <a:pt x="10800" y="17428"/>
                  </a:lnTo>
                  <a:lnTo>
                    <a:pt x="10603" y="17726"/>
                  </a:lnTo>
                  <a:lnTo>
                    <a:pt x="10407" y="18024"/>
                  </a:lnTo>
                  <a:lnTo>
                    <a:pt x="10014" y="18173"/>
                  </a:lnTo>
                  <a:lnTo>
                    <a:pt x="9818" y="18471"/>
                  </a:lnTo>
                  <a:lnTo>
                    <a:pt x="9425" y="18769"/>
                  </a:lnTo>
                  <a:lnTo>
                    <a:pt x="9032" y="18769"/>
                  </a:lnTo>
                  <a:lnTo>
                    <a:pt x="9032" y="19067"/>
                  </a:lnTo>
                  <a:lnTo>
                    <a:pt x="8639" y="19216"/>
                  </a:lnTo>
                  <a:lnTo>
                    <a:pt x="8246" y="19514"/>
                  </a:lnTo>
                  <a:lnTo>
                    <a:pt x="7854" y="19663"/>
                  </a:lnTo>
                  <a:lnTo>
                    <a:pt x="7461" y="19812"/>
                  </a:lnTo>
                  <a:lnTo>
                    <a:pt x="7265" y="19812"/>
                  </a:lnTo>
                  <a:lnTo>
                    <a:pt x="6676" y="20110"/>
                  </a:lnTo>
                  <a:lnTo>
                    <a:pt x="6283" y="20259"/>
                  </a:lnTo>
                  <a:lnTo>
                    <a:pt x="5694" y="20259"/>
                  </a:lnTo>
                  <a:lnTo>
                    <a:pt x="5497" y="20557"/>
                  </a:lnTo>
                  <a:lnTo>
                    <a:pt x="4908" y="20557"/>
                  </a:lnTo>
                  <a:lnTo>
                    <a:pt x="4516" y="20706"/>
                  </a:lnTo>
                  <a:lnTo>
                    <a:pt x="3927" y="20706"/>
                  </a:lnTo>
                  <a:lnTo>
                    <a:pt x="3730" y="20706"/>
                  </a:lnTo>
                  <a:lnTo>
                    <a:pt x="3338" y="20706"/>
                  </a:lnTo>
                  <a:lnTo>
                    <a:pt x="3141" y="20855"/>
                  </a:lnTo>
                  <a:lnTo>
                    <a:pt x="2748" y="21004"/>
                  </a:lnTo>
                  <a:lnTo>
                    <a:pt x="2159" y="21004"/>
                  </a:lnTo>
                  <a:lnTo>
                    <a:pt x="1963" y="21153"/>
                  </a:lnTo>
                  <a:lnTo>
                    <a:pt x="1570" y="21302"/>
                  </a:lnTo>
                  <a:lnTo>
                    <a:pt x="1177" y="21302"/>
                  </a:lnTo>
                  <a:lnTo>
                    <a:pt x="981" y="21302"/>
                  </a:lnTo>
                  <a:lnTo>
                    <a:pt x="588" y="21451"/>
                  </a:lnTo>
                  <a:lnTo>
                    <a:pt x="392" y="21451"/>
                  </a:lnTo>
                  <a:lnTo>
                    <a:pt x="196" y="21451"/>
                  </a:lnTo>
                  <a:lnTo>
                    <a:pt x="0" y="21600"/>
                  </a:lnTo>
                  <a:lnTo>
                    <a:pt x="0" y="21600"/>
                  </a:lnTo>
                  <a:lnTo>
                    <a:pt x="196" y="21451"/>
                  </a:lnTo>
                  <a:lnTo>
                    <a:pt x="392" y="21451"/>
                  </a:lnTo>
                  <a:lnTo>
                    <a:pt x="785" y="21451"/>
                  </a:lnTo>
                  <a:lnTo>
                    <a:pt x="1177" y="21302"/>
                  </a:lnTo>
                  <a:lnTo>
                    <a:pt x="1767" y="21302"/>
                  </a:lnTo>
                  <a:lnTo>
                    <a:pt x="1963" y="21153"/>
                  </a:lnTo>
                  <a:lnTo>
                    <a:pt x="2356" y="21153"/>
                  </a:lnTo>
                  <a:lnTo>
                    <a:pt x="2945" y="21004"/>
                  </a:lnTo>
                  <a:lnTo>
                    <a:pt x="3534" y="21004"/>
                  </a:lnTo>
                  <a:lnTo>
                    <a:pt x="3927" y="21004"/>
                  </a:lnTo>
                  <a:lnTo>
                    <a:pt x="4516" y="21004"/>
                  </a:lnTo>
                  <a:lnTo>
                    <a:pt x="4908" y="20855"/>
                  </a:lnTo>
                  <a:lnTo>
                    <a:pt x="5301" y="20855"/>
                  </a:lnTo>
                  <a:lnTo>
                    <a:pt x="5694" y="20855"/>
                  </a:lnTo>
                  <a:lnTo>
                    <a:pt x="6087" y="20855"/>
                  </a:lnTo>
                  <a:lnTo>
                    <a:pt x="6676" y="20855"/>
                  </a:lnTo>
                  <a:lnTo>
                    <a:pt x="7069" y="20855"/>
                  </a:lnTo>
                  <a:lnTo>
                    <a:pt x="7461" y="20706"/>
                  </a:lnTo>
                  <a:lnTo>
                    <a:pt x="8246" y="20706"/>
                  </a:lnTo>
                  <a:lnTo>
                    <a:pt x="8639" y="20557"/>
                  </a:lnTo>
                  <a:lnTo>
                    <a:pt x="8836" y="20408"/>
                  </a:lnTo>
                  <a:lnTo>
                    <a:pt x="9228" y="20408"/>
                  </a:lnTo>
                  <a:lnTo>
                    <a:pt x="9818" y="20110"/>
                  </a:lnTo>
                  <a:lnTo>
                    <a:pt x="10210" y="20110"/>
                  </a:lnTo>
                  <a:lnTo>
                    <a:pt x="10603" y="19812"/>
                  </a:lnTo>
                  <a:lnTo>
                    <a:pt x="10800" y="19663"/>
                  </a:lnTo>
                  <a:lnTo>
                    <a:pt x="11192" y="19514"/>
                  </a:lnTo>
                  <a:lnTo>
                    <a:pt x="11585" y="19216"/>
                  </a:lnTo>
                  <a:lnTo>
                    <a:pt x="11781" y="19067"/>
                  </a:lnTo>
                  <a:lnTo>
                    <a:pt x="12370" y="18918"/>
                  </a:lnTo>
                  <a:lnTo>
                    <a:pt x="12370" y="18620"/>
                  </a:lnTo>
                  <a:lnTo>
                    <a:pt x="12959" y="18173"/>
                  </a:lnTo>
                  <a:lnTo>
                    <a:pt x="13156" y="18024"/>
                  </a:lnTo>
                  <a:lnTo>
                    <a:pt x="13548" y="17577"/>
                  </a:lnTo>
                  <a:lnTo>
                    <a:pt x="13548" y="17279"/>
                  </a:lnTo>
                  <a:lnTo>
                    <a:pt x="13745" y="17130"/>
                  </a:lnTo>
                  <a:lnTo>
                    <a:pt x="13941" y="16832"/>
                  </a:lnTo>
                  <a:lnTo>
                    <a:pt x="14138" y="16832"/>
                  </a:lnTo>
                  <a:lnTo>
                    <a:pt x="14138" y="16534"/>
                  </a:lnTo>
                  <a:lnTo>
                    <a:pt x="14530" y="16236"/>
                  </a:lnTo>
                  <a:lnTo>
                    <a:pt x="14530" y="16088"/>
                  </a:lnTo>
                  <a:lnTo>
                    <a:pt x="14727" y="15790"/>
                  </a:lnTo>
                  <a:lnTo>
                    <a:pt x="14923" y="15492"/>
                  </a:lnTo>
                  <a:lnTo>
                    <a:pt x="15119" y="15194"/>
                  </a:lnTo>
                  <a:lnTo>
                    <a:pt x="15119" y="14896"/>
                  </a:lnTo>
                  <a:lnTo>
                    <a:pt x="15316" y="14598"/>
                  </a:lnTo>
                  <a:lnTo>
                    <a:pt x="15512" y="14598"/>
                  </a:lnTo>
                  <a:lnTo>
                    <a:pt x="15512" y="14300"/>
                  </a:lnTo>
                  <a:lnTo>
                    <a:pt x="15708" y="14002"/>
                  </a:lnTo>
                  <a:lnTo>
                    <a:pt x="15905" y="13555"/>
                  </a:lnTo>
                  <a:lnTo>
                    <a:pt x="16101" y="13257"/>
                  </a:lnTo>
                  <a:lnTo>
                    <a:pt x="16101" y="12959"/>
                  </a:lnTo>
                  <a:lnTo>
                    <a:pt x="16494" y="12661"/>
                  </a:lnTo>
                  <a:lnTo>
                    <a:pt x="16494" y="12363"/>
                  </a:lnTo>
                  <a:lnTo>
                    <a:pt x="16494" y="12065"/>
                  </a:lnTo>
                  <a:lnTo>
                    <a:pt x="16887" y="12065"/>
                  </a:lnTo>
                  <a:lnTo>
                    <a:pt x="16887" y="11768"/>
                  </a:lnTo>
                  <a:lnTo>
                    <a:pt x="16887" y="11470"/>
                  </a:lnTo>
                  <a:lnTo>
                    <a:pt x="17279" y="11172"/>
                  </a:lnTo>
                  <a:lnTo>
                    <a:pt x="17279" y="11023"/>
                  </a:lnTo>
                  <a:lnTo>
                    <a:pt x="17476" y="10725"/>
                  </a:lnTo>
                  <a:lnTo>
                    <a:pt x="17672" y="10576"/>
                  </a:lnTo>
                  <a:lnTo>
                    <a:pt x="17672" y="10278"/>
                  </a:lnTo>
                  <a:lnTo>
                    <a:pt x="17869" y="9980"/>
                  </a:lnTo>
                  <a:lnTo>
                    <a:pt x="17869" y="9831"/>
                  </a:lnTo>
                  <a:lnTo>
                    <a:pt x="18065" y="9831"/>
                  </a:lnTo>
                </a:path>
              </a:pathLst>
            </a:custGeom>
            <a:solidFill>
              <a:schemeClr val="folHlink">
                <a:alpha val="100000"/>
              </a:schemeClr>
            </a:solidFill>
            <a:ln w="9525">
              <a:noFill/>
            </a:ln>
          </p:spPr>
          <p:txBody>
            <a:bodyPr/>
            <a:lstStyle/>
            <a:p>
              <a:endParaRPr lang="en-US"/>
            </a:p>
          </p:txBody>
        </p:sp>
        <p:sp>
          <p:nvSpPr>
            <p:cNvPr id="1035" name="未知"/>
            <p:cNvSpPr>
              <a:spLocks noChangeAspect="1"/>
            </p:cNvSpPr>
            <p:nvPr/>
          </p:nvSpPr>
          <p:spPr>
            <a:xfrm>
              <a:off x="200" y="399"/>
              <a:ext cx="238" cy="313"/>
            </a:xfrm>
            <a:custGeom>
              <a:avLst/>
              <a:gdLst/>
              <a:ahLst/>
              <a:cxnLst>
                <a:cxn ang="0">
                  <a:pos x="147" y="7"/>
                </a:cxn>
                <a:cxn ang="0">
                  <a:pos x="127" y="7"/>
                </a:cxn>
                <a:cxn ang="0">
                  <a:pos x="109" y="9"/>
                </a:cxn>
                <a:cxn ang="0">
                  <a:pos x="86" y="11"/>
                </a:cxn>
                <a:cxn ang="0">
                  <a:pos x="68" y="14"/>
                </a:cxn>
                <a:cxn ang="0">
                  <a:pos x="43" y="16"/>
                </a:cxn>
                <a:cxn ang="0">
                  <a:pos x="25" y="18"/>
                </a:cxn>
                <a:cxn ang="0">
                  <a:pos x="7" y="23"/>
                </a:cxn>
                <a:cxn ang="0">
                  <a:pos x="5" y="25"/>
                </a:cxn>
                <a:cxn ang="0">
                  <a:pos x="25" y="25"/>
                </a:cxn>
                <a:cxn ang="0">
                  <a:pos x="52" y="29"/>
                </a:cxn>
                <a:cxn ang="0">
                  <a:pos x="79" y="29"/>
                </a:cxn>
                <a:cxn ang="0">
                  <a:pos x="91" y="25"/>
                </a:cxn>
                <a:cxn ang="0">
                  <a:pos x="107" y="23"/>
                </a:cxn>
                <a:cxn ang="0">
                  <a:pos x="125" y="20"/>
                </a:cxn>
                <a:cxn ang="0">
                  <a:pos x="145" y="18"/>
                </a:cxn>
                <a:cxn ang="0">
                  <a:pos x="163" y="18"/>
                </a:cxn>
                <a:cxn ang="0">
                  <a:pos x="181" y="23"/>
                </a:cxn>
                <a:cxn ang="0">
                  <a:pos x="195" y="29"/>
                </a:cxn>
                <a:cxn ang="0">
                  <a:pos x="204" y="41"/>
                </a:cxn>
                <a:cxn ang="0">
                  <a:pos x="209" y="63"/>
                </a:cxn>
                <a:cxn ang="0">
                  <a:pos x="209" y="86"/>
                </a:cxn>
                <a:cxn ang="0">
                  <a:pos x="204" y="111"/>
                </a:cxn>
                <a:cxn ang="0">
                  <a:pos x="197" y="136"/>
                </a:cxn>
                <a:cxn ang="0">
                  <a:pos x="186" y="157"/>
                </a:cxn>
                <a:cxn ang="0">
                  <a:pos x="175" y="179"/>
                </a:cxn>
                <a:cxn ang="0">
                  <a:pos x="161" y="200"/>
                </a:cxn>
                <a:cxn ang="0">
                  <a:pos x="150" y="215"/>
                </a:cxn>
                <a:cxn ang="0">
                  <a:pos x="143" y="211"/>
                </a:cxn>
                <a:cxn ang="0">
                  <a:pos x="131" y="184"/>
                </a:cxn>
                <a:cxn ang="0">
                  <a:pos x="118" y="159"/>
                </a:cxn>
                <a:cxn ang="0">
                  <a:pos x="107" y="157"/>
                </a:cxn>
                <a:cxn ang="0">
                  <a:pos x="100" y="186"/>
                </a:cxn>
                <a:cxn ang="0">
                  <a:pos x="107" y="213"/>
                </a:cxn>
                <a:cxn ang="0">
                  <a:pos x="113" y="238"/>
                </a:cxn>
                <a:cxn ang="0">
                  <a:pos x="116" y="265"/>
                </a:cxn>
                <a:cxn ang="0">
                  <a:pos x="118" y="286"/>
                </a:cxn>
                <a:cxn ang="0">
                  <a:pos x="131" y="302"/>
                </a:cxn>
                <a:cxn ang="0">
                  <a:pos x="145" y="308"/>
                </a:cxn>
                <a:cxn ang="0">
                  <a:pos x="156" y="313"/>
                </a:cxn>
                <a:cxn ang="0">
                  <a:pos x="159" y="293"/>
                </a:cxn>
                <a:cxn ang="0">
                  <a:pos x="170" y="265"/>
                </a:cxn>
                <a:cxn ang="0">
                  <a:pos x="181" y="238"/>
                </a:cxn>
                <a:cxn ang="0">
                  <a:pos x="193" y="215"/>
                </a:cxn>
                <a:cxn ang="0">
                  <a:pos x="199" y="202"/>
                </a:cxn>
                <a:cxn ang="0">
                  <a:pos x="204" y="186"/>
                </a:cxn>
                <a:cxn ang="0">
                  <a:pos x="211" y="172"/>
                </a:cxn>
                <a:cxn ang="0">
                  <a:pos x="215" y="154"/>
                </a:cxn>
                <a:cxn ang="0">
                  <a:pos x="222" y="141"/>
                </a:cxn>
                <a:cxn ang="0">
                  <a:pos x="227" y="125"/>
                </a:cxn>
                <a:cxn ang="0">
                  <a:pos x="231" y="107"/>
                </a:cxn>
                <a:cxn ang="0">
                  <a:pos x="238" y="91"/>
                </a:cxn>
                <a:cxn ang="0">
                  <a:pos x="238" y="48"/>
                </a:cxn>
                <a:cxn ang="0">
                  <a:pos x="224" y="18"/>
                </a:cxn>
                <a:cxn ang="0">
                  <a:pos x="195" y="2"/>
                </a:cxn>
                <a:cxn ang="0">
                  <a:pos x="168" y="0"/>
                </a:cxn>
              </a:cxnLst>
              <a:rect l="0" t="0" r="0" b="0"/>
              <a:pathLst>
                <a:path w="21600" h="21600">
                  <a:moveTo>
                    <a:pt x="14811" y="156"/>
                  </a:moveTo>
                  <a:lnTo>
                    <a:pt x="14399" y="312"/>
                  </a:lnTo>
                  <a:lnTo>
                    <a:pt x="13988" y="312"/>
                  </a:lnTo>
                  <a:lnTo>
                    <a:pt x="13371" y="469"/>
                  </a:lnTo>
                  <a:lnTo>
                    <a:pt x="12959" y="469"/>
                  </a:lnTo>
                  <a:lnTo>
                    <a:pt x="12548" y="469"/>
                  </a:lnTo>
                  <a:lnTo>
                    <a:pt x="11931" y="312"/>
                  </a:lnTo>
                  <a:lnTo>
                    <a:pt x="11519" y="469"/>
                  </a:lnTo>
                  <a:lnTo>
                    <a:pt x="11108" y="469"/>
                  </a:lnTo>
                  <a:lnTo>
                    <a:pt x="10696" y="625"/>
                  </a:lnTo>
                  <a:lnTo>
                    <a:pt x="10285" y="625"/>
                  </a:lnTo>
                  <a:lnTo>
                    <a:pt x="9874" y="625"/>
                  </a:lnTo>
                  <a:lnTo>
                    <a:pt x="9462" y="782"/>
                  </a:lnTo>
                  <a:lnTo>
                    <a:pt x="9051" y="625"/>
                  </a:lnTo>
                  <a:lnTo>
                    <a:pt x="8434" y="782"/>
                  </a:lnTo>
                  <a:lnTo>
                    <a:pt x="7816" y="782"/>
                  </a:lnTo>
                  <a:lnTo>
                    <a:pt x="7405" y="939"/>
                  </a:lnTo>
                  <a:lnTo>
                    <a:pt x="7199" y="782"/>
                  </a:lnTo>
                  <a:lnTo>
                    <a:pt x="6582" y="939"/>
                  </a:lnTo>
                  <a:lnTo>
                    <a:pt x="6171" y="939"/>
                  </a:lnTo>
                  <a:lnTo>
                    <a:pt x="5554" y="939"/>
                  </a:lnTo>
                  <a:lnTo>
                    <a:pt x="5142" y="939"/>
                  </a:lnTo>
                  <a:lnTo>
                    <a:pt x="4731" y="1095"/>
                  </a:lnTo>
                  <a:lnTo>
                    <a:pt x="3908" y="1095"/>
                  </a:lnTo>
                  <a:lnTo>
                    <a:pt x="3702" y="1095"/>
                  </a:lnTo>
                  <a:lnTo>
                    <a:pt x="3085" y="1095"/>
                  </a:lnTo>
                  <a:lnTo>
                    <a:pt x="2673" y="1252"/>
                  </a:lnTo>
                  <a:lnTo>
                    <a:pt x="2262" y="1252"/>
                  </a:lnTo>
                  <a:lnTo>
                    <a:pt x="1645" y="1408"/>
                  </a:lnTo>
                  <a:lnTo>
                    <a:pt x="1233" y="1252"/>
                  </a:lnTo>
                  <a:lnTo>
                    <a:pt x="822" y="1408"/>
                  </a:lnTo>
                  <a:lnTo>
                    <a:pt x="616" y="1564"/>
                  </a:lnTo>
                  <a:lnTo>
                    <a:pt x="0" y="1564"/>
                  </a:lnTo>
                  <a:lnTo>
                    <a:pt x="0" y="1564"/>
                  </a:lnTo>
                  <a:lnTo>
                    <a:pt x="205" y="1564"/>
                  </a:lnTo>
                  <a:lnTo>
                    <a:pt x="411" y="1721"/>
                  </a:lnTo>
                  <a:lnTo>
                    <a:pt x="616" y="1721"/>
                  </a:lnTo>
                  <a:lnTo>
                    <a:pt x="1028" y="1721"/>
                  </a:lnTo>
                  <a:lnTo>
                    <a:pt x="1645" y="1721"/>
                  </a:lnTo>
                  <a:lnTo>
                    <a:pt x="2262" y="1721"/>
                  </a:lnTo>
                  <a:lnTo>
                    <a:pt x="2879" y="1878"/>
                  </a:lnTo>
                  <a:lnTo>
                    <a:pt x="3496" y="2034"/>
                  </a:lnTo>
                  <a:lnTo>
                    <a:pt x="3908" y="1878"/>
                  </a:lnTo>
                  <a:lnTo>
                    <a:pt x="4731" y="2034"/>
                  </a:lnTo>
                  <a:lnTo>
                    <a:pt x="5348" y="2034"/>
                  </a:lnTo>
                  <a:lnTo>
                    <a:pt x="5965" y="2034"/>
                  </a:lnTo>
                  <a:lnTo>
                    <a:pt x="6376" y="2191"/>
                  </a:lnTo>
                  <a:lnTo>
                    <a:pt x="7199" y="2034"/>
                  </a:lnTo>
                  <a:lnTo>
                    <a:pt x="7405" y="2034"/>
                  </a:lnTo>
                  <a:lnTo>
                    <a:pt x="7611" y="2034"/>
                  </a:lnTo>
                  <a:lnTo>
                    <a:pt x="7816" y="1878"/>
                  </a:lnTo>
                  <a:lnTo>
                    <a:pt x="8228" y="1721"/>
                  </a:lnTo>
                  <a:lnTo>
                    <a:pt x="8639" y="1721"/>
                  </a:lnTo>
                  <a:lnTo>
                    <a:pt x="9051" y="1721"/>
                  </a:lnTo>
                  <a:lnTo>
                    <a:pt x="9256" y="1721"/>
                  </a:lnTo>
                  <a:lnTo>
                    <a:pt x="9668" y="1564"/>
                  </a:lnTo>
                  <a:lnTo>
                    <a:pt x="10285" y="1564"/>
                  </a:lnTo>
                  <a:lnTo>
                    <a:pt x="10491" y="1408"/>
                  </a:lnTo>
                  <a:lnTo>
                    <a:pt x="10902" y="1408"/>
                  </a:lnTo>
                  <a:lnTo>
                    <a:pt x="11314" y="1408"/>
                  </a:lnTo>
                  <a:lnTo>
                    <a:pt x="11725" y="1252"/>
                  </a:lnTo>
                  <a:lnTo>
                    <a:pt x="12342" y="1408"/>
                  </a:lnTo>
                  <a:lnTo>
                    <a:pt x="12754" y="1252"/>
                  </a:lnTo>
                  <a:lnTo>
                    <a:pt x="13165" y="1252"/>
                  </a:lnTo>
                  <a:lnTo>
                    <a:pt x="13577" y="1252"/>
                  </a:lnTo>
                  <a:lnTo>
                    <a:pt x="13988" y="1252"/>
                  </a:lnTo>
                  <a:lnTo>
                    <a:pt x="14399" y="1252"/>
                  </a:lnTo>
                  <a:lnTo>
                    <a:pt x="14811" y="1252"/>
                  </a:lnTo>
                  <a:lnTo>
                    <a:pt x="15222" y="1408"/>
                  </a:lnTo>
                  <a:lnTo>
                    <a:pt x="15634" y="1408"/>
                  </a:lnTo>
                  <a:lnTo>
                    <a:pt x="16045" y="1564"/>
                  </a:lnTo>
                  <a:lnTo>
                    <a:pt x="16457" y="1564"/>
                  </a:lnTo>
                  <a:lnTo>
                    <a:pt x="16868" y="1564"/>
                  </a:lnTo>
                  <a:lnTo>
                    <a:pt x="17279" y="1878"/>
                  </a:lnTo>
                  <a:lnTo>
                    <a:pt x="17485" y="1878"/>
                  </a:lnTo>
                  <a:lnTo>
                    <a:pt x="17691" y="2034"/>
                  </a:lnTo>
                  <a:lnTo>
                    <a:pt x="17897" y="2347"/>
                  </a:lnTo>
                  <a:lnTo>
                    <a:pt x="18102" y="2504"/>
                  </a:lnTo>
                  <a:lnTo>
                    <a:pt x="18308" y="2660"/>
                  </a:lnTo>
                  <a:lnTo>
                    <a:pt x="18514" y="2817"/>
                  </a:lnTo>
                  <a:lnTo>
                    <a:pt x="18514" y="3130"/>
                  </a:lnTo>
                  <a:lnTo>
                    <a:pt x="18719" y="3443"/>
                  </a:lnTo>
                  <a:lnTo>
                    <a:pt x="18719" y="4069"/>
                  </a:lnTo>
                  <a:lnTo>
                    <a:pt x="18925" y="4382"/>
                  </a:lnTo>
                  <a:lnTo>
                    <a:pt x="18925" y="4695"/>
                  </a:lnTo>
                  <a:lnTo>
                    <a:pt x="18925" y="5165"/>
                  </a:lnTo>
                  <a:lnTo>
                    <a:pt x="18925" y="5634"/>
                  </a:lnTo>
                  <a:lnTo>
                    <a:pt x="18925" y="5947"/>
                  </a:lnTo>
                  <a:lnTo>
                    <a:pt x="18925" y="6417"/>
                  </a:lnTo>
                  <a:lnTo>
                    <a:pt x="18719" y="6886"/>
                  </a:lnTo>
                  <a:lnTo>
                    <a:pt x="18719" y="7199"/>
                  </a:lnTo>
                  <a:lnTo>
                    <a:pt x="18514" y="7669"/>
                  </a:lnTo>
                  <a:lnTo>
                    <a:pt x="18514" y="8138"/>
                  </a:lnTo>
                  <a:lnTo>
                    <a:pt x="18102" y="8608"/>
                  </a:lnTo>
                  <a:lnTo>
                    <a:pt x="17897" y="9078"/>
                  </a:lnTo>
                  <a:lnTo>
                    <a:pt x="17897" y="9391"/>
                  </a:lnTo>
                  <a:lnTo>
                    <a:pt x="17485" y="9704"/>
                  </a:lnTo>
                  <a:lnTo>
                    <a:pt x="17485" y="10017"/>
                  </a:lnTo>
                  <a:lnTo>
                    <a:pt x="17074" y="10486"/>
                  </a:lnTo>
                  <a:lnTo>
                    <a:pt x="16868" y="10800"/>
                  </a:lnTo>
                  <a:lnTo>
                    <a:pt x="16457" y="11112"/>
                  </a:lnTo>
                  <a:lnTo>
                    <a:pt x="16457" y="11582"/>
                  </a:lnTo>
                  <a:lnTo>
                    <a:pt x="16045" y="11895"/>
                  </a:lnTo>
                  <a:lnTo>
                    <a:pt x="15839" y="12364"/>
                  </a:lnTo>
                  <a:lnTo>
                    <a:pt x="15428" y="12678"/>
                  </a:lnTo>
                  <a:lnTo>
                    <a:pt x="15222" y="12991"/>
                  </a:lnTo>
                  <a:lnTo>
                    <a:pt x="14811" y="13304"/>
                  </a:lnTo>
                  <a:lnTo>
                    <a:pt x="14605" y="13773"/>
                  </a:lnTo>
                  <a:lnTo>
                    <a:pt x="14194" y="13930"/>
                  </a:lnTo>
                  <a:lnTo>
                    <a:pt x="13988" y="14243"/>
                  </a:lnTo>
                  <a:lnTo>
                    <a:pt x="13577" y="14556"/>
                  </a:lnTo>
                  <a:lnTo>
                    <a:pt x="13577" y="14869"/>
                  </a:lnTo>
                  <a:lnTo>
                    <a:pt x="13371" y="15026"/>
                  </a:lnTo>
                  <a:lnTo>
                    <a:pt x="13371" y="15026"/>
                  </a:lnTo>
                  <a:lnTo>
                    <a:pt x="13165" y="14869"/>
                  </a:lnTo>
                  <a:lnTo>
                    <a:pt x="12959" y="14556"/>
                  </a:lnTo>
                  <a:lnTo>
                    <a:pt x="12754" y="14243"/>
                  </a:lnTo>
                  <a:lnTo>
                    <a:pt x="12342" y="13930"/>
                  </a:lnTo>
                  <a:lnTo>
                    <a:pt x="12136" y="13304"/>
                  </a:lnTo>
                  <a:lnTo>
                    <a:pt x="11931" y="12678"/>
                  </a:lnTo>
                  <a:lnTo>
                    <a:pt x="11519" y="12208"/>
                  </a:lnTo>
                  <a:lnTo>
                    <a:pt x="11108" y="11582"/>
                  </a:lnTo>
                  <a:lnTo>
                    <a:pt x="11108" y="11269"/>
                  </a:lnTo>
                  <a:lnTo>
                    <a:pt x="10696" y="10956"/>
                  </a:lnTo>
                  <a:lnTo>
                    <a:pt x="10285" y="10643"/>
                  </a:lnTo>
                  <a:lnTo>
                    <a:pt x="10079" y="10643"/>
                  </a:lnTo>
                  <a:lnTo>
                    <a:pt x="9874" y="10643"/>
                  </a:lnTo>
                  <a:lnTo>
                    <a:pt x="9668" y="10800"/>
                  </a:lnTo>
                  <a:lnTo>
                    <a:pt x="9462" y="11112"/>
                  </a:lnTo>
                  <a:lnTo>
                    <a:pt x="9256" y="11739"/>
                  </a:lnTo>
                  <a:lnTo>
                    <a:pt x="9256" y="12364"/>
                  </a:lnTo>
                  <a:lnTo>
                    <a:pt x="9051" y="12834"/>
                  </a:lnTo>
                  <a:lnTo>
                    <a:pt x="9051" y="13460"/>
                  </a:lnTo>
                  <a:lnTo>
                    <a:pt x="9256" y="13773"/>
                  </a:lnTo>
                  <a:lnTo>
                    <a:pt x="9462" y="14243"/>
                  </a:lnTo>
                  <a:lnTo>
                    <a:pt x="9668" y="14712"/>
                  </a:lnTo>
                  <a:lnTo>
                    <a:pt x="9874" y="15182"/>
                  </a:lnTo>
                  <a:lnTo>
                    <a:pt x="10079" y="15495"/>
                  </a:lnTo>
                  <a:lnTo>
                    <a:pt x="10079" y="16121"/>
                  </a:lnTo>
                  <a:lnTo>
                    <a:pt x="10285" y="16434"/>
                  </a:lnTo>
                  <a:lnTo>
                    <a:pt x="10285" y="16747"/>
                  </a:lnTo>
                  <a:lnTo>
                    <a:pt x="10696" y="17217"/>
                  </a:lnTo>
                  <a:lnTo>
                    <a:pt x="10696" y="17686"/>
                  </a:lnTo>
                  <a:lnTo>
                    <a:pt x="10491" y="18313"/>
                  </a:lnTo>
                  <a:lnTo>
                    <a:pt x="10491" y="18782"/>
                  </a:lnTo>
                  <a:lnTo>
                    <a:pt x="10491" y="19095"/>
                  </a:lnTo>
                  <a:lnTo>
                    <a:pt x="10696" y="19408"/>
                  </a:lnTo>
                  <a:lnTo>
                    <a:pt x="10696" y="19721"/>
                  </a:lnTo>
                  <a:lnTo>
                    <a:pt x="11108" y="20034"/>
                  </a:lnTo>
                  <a:lnTo>
                    <a:pt x="11314" y="20347"/>
                  </a:lnTo>
                  <a:lnTo>
                    <a:pt x="11725" y="20660"/>
                  </a:lnTo>
                  <a:lnTo>
                    <a:pt x="11931" y="20817"/>
                  </a:lnTo>
                  <a:lnTo>
                    <a:pt x="12342" y="20973"/>
                  </a:lnTo>
                  <a:lnTo>
                    <a:pt x="12754" y="21130"/>
                  </a:lnTo>
                  <a:lnTo>
                    <a:pt x="12959" y="21286"/>
                  </a:lnTo>
                  <a:lnTo>
                    <a:pt x="13165" y="21286"/>
                  </a:lnTo>
                  <a:lnTo>
                    <a:pt x="13577" y="21600"/>
                  </a:lnTo>
                  <a:lnTo>
                    <a:pt x="13782" y="21443"/>
                  </a:lnTo>
                  <a:lnTo>
                    <a:pt x="13988" y="21443"/>
                  </a:lnTo>
                  <a:lnTo>
                    <a:pt x="14194" y="21600"/>
                  </a:lnTo>
                  <a:lnTo>
                    <a:pt x="14194" y="21443"/>
                  </a:lnTo>
                  <a:lnTo>
                    <a:pt x="14194" y="20973"/>
                  </a:lnTo>
                  <a:lnTo>
                    <a:pt x="14399" y="20504"/>
                  </a:lnTo>
                  <a:lnTo>
                    <a:pt x="14399" y="20191"/>
                  </a:lnTo>
                  <a:lnTo>
                    <a:pt x="14605" y="19878"/>
                  </a:lnTo>
                  <a:lnTo>
                    <a:pt x="14811" y="19408"/>
                  </a:lnTo>
                  <a:lnTo>
                    <a:pt x="15017" y="18782"/>
                  </a:lnTo>
                  <a:lnTo>
                    <a:pt x="15428" y="18313"/>
                  </a:lnTo>
                  <a:lnTo>
                    <a:pt x="15634" y="17686"/>
                  </a:lnTo>
                  <a:lnTo>
                    <a:pt x="16045" y="17373"/>
                  </a:lnTo>
                  <a:lnTo>
                    <a:pt x="16251" y="17060"/>
                  </a:lnTo>
                  <a:lnTo>
                    <a:pt x="16457" y="16434"/>
                  </a:lnTo>
                  <a:lnTo>
                    <a:pt x="16868" y="15965"/>
                  </a:lnTo>
                  <a:lnTo>
                    <a:pt x="17074" y="15651"/>
                  </a:lnTo>
                  <a:lnTo>
                    <a:pt x="17279" y="15339"/>
                  </a:lnTo>
                  <a:lnTo>
                    <a:pt x="17485" y="14869"/>
                  </a:lnTo>
                  <a:lnTo>
                    <a:pt x="17691" y="14712"/>
                  </a:lnTo>
                  <a:lnTo>
                    <a:pt x="17691" y="14399"/>
                  </a:lnTo>
                  <a:lnTo>
                    <a:pt x="17897" y="14243"/>
                  </a:lnTo>
                  <a:lnTo>
                    <a:pt x="18102" y="13930"/>
                  </a:lnTo>
                  <a:lnTo>
                    <a:pt x="18102" y="13617"/>
                  </a:lnTo>
                  <a:lnTo>
                    <a:pt x="18308" y="13304"/>
                  </a:lnTo>
                  <a:lnTo>
                    <a:pt x="18514" y="13147"/>
                  </a:lnTo>
                  <a:lnTo>
                    <a:pt x="18514" y="12834"/>
                  </a:lnTo>
                  <a:lnTo>
                    <a:pt x="18719" y="12521"/>
                  </a:lnTo>
                  <a:lnTo>
                    <a:pt x="18719" y="12364"/>
                  </a:lnTo>
                  <a:lnTo>
                    <a:pt x="18925" y="12208"/>
                  </a:lnTo>
                  <a:lnTo>
                    <a:pt x="19131" y="11895"/>
                  </a:lnTo>
                  <a:lnTo>
                    <a:pt x="19131" y="11582"/>
                  </a:lnTo>
                  <a:lnTo>
                    <a:pt x="19131" y="11269"/>
                  </a:lnTo>
                  <a:lnTo>
                    <a:pt x="19542" y="10956"/>
                  </a:lnTo>
                  <a:lnTo>
                    <a:pt x="19542" y="10643"/>
                  </a:lnTo>
                  <a:lnTo>
                    <a:pt x="19748" y="10330"/>
                  </a:lnTo>
                  <a:lnTo>
                    <a:pt x="19748" y="10017"/>
                  </a:lnTo>
                  <a:lnTo>
                    <a:pt x="19954" y="9860"/>
                  </a:lnTo>
                  <a:lnTo>
                    <a:pt x="20159" y="9704"/>
                  </a:lnTo>
                  <a:lnTo>
                    <a:pt x="20159" y="9547"/>
                  </a:lnTo>
                  <a:lnTo>
                    <a:pt x="20159" y="9234"/>
                  </a:lnTo>
                  <a:lnTo>
                    <a:pt x="20571" y="8921"/>
                  </a:lnTo>
                  <a:lnTo>
                    <a:pt x="20571" y="8608"/>
                  </a:lnTo>
                  <a:lnTo>
                    <a:pt x="20777" y="8295"/>
                  </a:lnTo>
                  <a:lnTo>
                    <a:pt x="20777" y="7982"/>
                  </a:lnTo>
                  <a:lnTo>
                    <a:pt x="20982" y="7669"/>
                  </a:lnTo>
                  <a:lnTo>
                    <a:pt x="20982" y="7356"/>
                  </a:lnTo>
                  <a:lnTo>
                    <a:pt x="20982" y="7199"/>
                  </a:lnTo>
                  <a:lnTo>
                    <a:pt x="21188" y="6886"/>
                  </a:lnTo>
                  <a:lnTo>
                    <a:pt x="21394" y="6573"/>
                  </a:lnTo>
                  <a:lnTo>
                    <a:pt x="21600" y="6260"/>
                  </a:lnTo>
                  <a:lnTo>
                    <a:pt x="21600" y="5947"/>
                  </a:lnTo>
                  <a:lnTo>
                    <a:pt x="21600" y="4851"/>
                  </a:lnTo>
                  <a:lnTo>
                    <a:pt x="21600" y="4226"/>
                  </a:lnTo>
                  <a:lnTo>
                    <a:pt x="21600" y="3286"/>
                  </a:lnTo>
                  <a:lnTo>
                    <a:pt x="21394" y="2504"/>
                  </a:lnTo>
                  <a:lnTo>
                    <a:pt x="20982" y="2034"/>
                  </a:lnTo>
                  <a:lnTo>
                    <a:pt x="20777" y="1564"/>
                  </a:lnTo>
                  <a:lnTo>
                    <a:pt x="20365" y="1252"/>
                  </a:lnTo>
                  <a:lnTo>
                    <a:pt x="19748" y="782"/>
                  </a:lnTo>
                  <a:lnTo>
                    <a:pt x="19131" y="469"/>
                  </a:lnTo>
                  <a:lnTo>
                    <a:pt x="18514" y="312"/>
                  </a:lnTo>
                  <a:lnTo>
                    <a:pt x="17691" y="156"/>
                  </a:lnTo>
                  <a:lnTo>
                    <a:pt x="17279" y="156"/>
                  </a:lnTo>
                  <a:lnTo>
                    <a:pt x="16457" y="0"/>
                  </a:lnTo>
                  <a:lnTo>
                    <a:pt x="15839" y="0"/>
                  </a:lnTo>
                  <a:lnTo>
                    <a:pt x="15222" y="0"/>
                  </a:lnTo>
                  <a:lnTo>
                    <a:pt x="14811" y="156"/>
                  </a:lnTo>
                </a:path>
              </a:pathLst>
            </a:custGeom>
            <a:solidFill>
              <a:schemeClr val="folHlink">
                <a:alpha val="100000"/>
              </a:schemeClr>
            </a:solidFill>
            <a:ln w="9525">
              <a:noFill/>
            </a:ln>
          </p:spPr>
          <p:txBody>
            <a:bodyPr/>
            <a:lstStyle/>
            <a:p>
              <a:endParaRPr lang="en-US"/>
            </a:p>
          </p:txBody>
        </p:sp>
        <p:sp>
          <p:nvSpPr>
            <p:cNvPr id="1036" name="未知"/>
            <p:cNvSpPr>
              <a:spLocks noChangeAspect="1"/>
            </p:cNvSpPr>
            <p:nvPr/>
          </p:nvSpPr>
          <p:spPr>
            <a:xfrm>
              <a:off x="469" y="299"/>
              <a:ext cx="112" cy="52"/>
            </a:xfrm>
            <a:custGeom>
              <a:avLst/>
              <a:gdLst/>
              <a:ahLst/>
              <a:cxnLst>
                <a:cxn ang="0">
                  <a:pos x="112" y="2"/>
                </a:cxn>
                <a:cxn ang="0">
                  <a:pos x="107" y="0"/>
                </a:cxn>
                <a:cxn ang="0">
                  <a:pos x="105" y="2"/>
                </a:cxn>
                <a:cxn ang="0">
                  <a:pos x="101" y="2"/>
                </a:cxn>
                <a:cxn ang="0">
                  <a:pos x="98" y="5"/>
                </a:cxn>
                <a:cxn ang="0">
                  <a:pos x="94" y="2"/>
                </a:cxn>
                <a:cxn ang="0">
                  <a:pos x="89" y="5"/>
                </a:cxn>
                <a:cxn ang="0">
                  <a:pos x="87" y="2"/>
                </a:cxn>
                <a:cxn ang="0">
                  <a:pos x="80" y="5"/>
                </a:cxn>
                <a:cxn ang="0">
                  <a:pos x="75" y="2"/>
                </a:cxn>
                <a:cxn ang="0">
                  <a:pos x="69" y="5"/>
                </a:cxn>
                <a:cxn ang="0">
                  <a:pos x="64" y="5"/>
                </a:cxn>
                <a:cxn ang="0">
                  <a:pos x="57" y="5"/>
                </a:cxn>
                <a:cxn ang="0">
                  <a:pos x="53" y="2"/>
                </a:cxn>
                <a:cxn ang="0">
                  <a:pos x="50" y="5"/>
                </a:cxn>
                <a:cxn ang="0">
                  <a:pos x="46" y="5"/>
                </a:cxn>
                <a:cxn ang="0">
                  <a:pos x="41" y="5"/>
                </a:cxn>
                <a:cxn ang="0">
                  <a:pos x="37" y="7"/>
                </a:cxn>
                <a:cxn ang="0">
                  <a:pos x="32" y="7"/>
                </a:cxn>
                <a:cxn ang="0">
                  <a:pos x="27" y="7"/>
                </a:cxn>
                <a:cxn ang="0">
                  <a:pos x="23" y="7"/>
                </a:cxn>
                <a:cxn ang="0">
                  <a:pos x="18" y="9"/>
                </a:cxn>
                <a:cxn ang="0">
                  <a:pos x="14" y="11"/>
                </a:cxn>
                <a:cxn ang="0">
                  <a:pos x="11" y="14"/>
                </a:cxn>
                <a:cxn ang="0">
                  <a:pos x="9" y="11"/>
                </a:cxn>
                <a:cxn ang="0">
                  <a:pos x="7" y="14"/>
                </a:cxn>
                <a:cxn ang="0">
                  <a:pos x="7" y="18"/>
                </a:cxn>
                <a:cxn ang="0">
                  <a:pos x="2" y="20"/>
                </a:cxn>
                <a:cxn ang="0">
                  <a:pos x="2" y="23"/>
                </a:cxn>
                <a:cxn ang="0">
                  <a:pos x="2" y="25"/>
                </a:cxn>
                <a:cxn ang="0">
                  <a:pos x="0" y="29"/>
                </a:cxn>
                <a:cxn ang="0">
                  <a:pos x="0" y="32"/>
                </a:cxn>
                <a:cxn ang="0">
                  <a:pos x="2" y="36"/>
                </a:cxn>
                <a:cxn ang="0">
                  <a:pos x="5" y="43"/>
                </a:cxn>
                <a:cxn ang="0">
                  <a:pos x="9" y="50"/>
                </a:cxn>
                <a:cxn ang="0">
                  <a:pos x="16" y="50"/>
                </a:cxn>
                <a:cxn ang="0">
                  <a:pos x="23" y="52"/>
                </a:cxn>
                <a:cxn ang="0">
                  <a:pos x="34" y="50"/>
                </a:cxn>
                <a:cxn ang="0">
                  <a:pos x="41" y="47"/>
                </a:cxn>
                <a:cxn ang="0">
                  <a:pos x="53" y="43"/>
                </a:cxn>
                <a:cxn ang="0">
                  <a:pos x="59" y="34"/>
                </a:cxn>
                <a:cxn ang="0">
                  <a:pos x="71" y="27"/>
                </a:cxn>
                <a:cxn ang="0">
                  <a:pos x="82" y="23"/>
                </a:cxn>
                <a:cxn ang="0">
                  <a:pos x="87" y="20"/>
                </a:cxn>
                <a:cxn ang="0">
                  <a:pos x="96" y="11"/>
                </a:cxn>
                <a:cxn ang="0">
                  <a:pos x="103" y="9"/>
                </a:cxn>
                <a:cxn ang="0">
                  <a:pos x="107" y="2"/>
                </a:cxn>
                <a:cxn ang="0">
                  <a:pos x="110" y="2"/>
                </a:cxn>
                <a:cxn ang="0">
                  <a:pos x="112" y="2"/>
                </a:cxn>
              </a:cxnLst>
              <a:rect l="0" t="0" r="0" b="0"/>
              <a:pathLst>
                <a:path w="21600" h="21600">
                  <a:moveTo>
                    <a:pt x="21600" y="939"/>
                  </a:moveTo>
                  <a:lnTo>
                    <a:pt x="20718" y="0"/>
                  </a:lnTo>
                  <a:lnTo>
                    <a:pt x="20277" y="939"/>
                  </a:lnTo>
                  <a:lnTo>
                    <a:pt x="19395" y="939"/>
                  </a:lnTo>
                  <a:lnTo>
                    <a:pt x="18955" y="1878"/>
                  </a:lnTo>
                  <a:lnTo>
                    <a:pt x="18073" y="939"/>
                  </a:lnTo>
                  <a:lnTo>
                    <a:pt x="17191" y="1878"/>
                  </a:lnTo>
                  <a:lnTo>
                    <a:pt x="16750" y="939"/>
                  </a:lnTo>
                  <a:lnTo>
                    <a:pt x="15428" y="1878"/>
                  </a:lnTo>
                  <a:lnTo>
                    <a:pt x="14546" y="939"/>
                  </a:lnTo>
                  <a:lnTo>
                    <a:pt x="13224" y="1878"/>
                  </a:lnTo>
                  <a:lnTo>
                    <a:pt x="12342" y="1878"/>
                  </a:lnTo>
                  <a:lnTo>
                    <a:pt x="11020" y="1878"/>
                  </a:lnTo>
                  <a:lnTo>
                    <a:pt x="10138" y="939"/>
                  </a:lnTo>
                  <a:lnTo>
                    <a:pt x="9697" y="1878"/>
                  </a:lnTo>
                  <a:lnTo>
                    <a:pt x="8816" y="1878"/>
                  </a:lnTo>
                  <a:lnTo>
                    <a:pt x="7934" y="1878"/>
                  </a:lnTo>
                  <a:lnTo>
                    <a:pt x="7052" y="2817"/>
                  </a:lnTo>
                  <a:lnTo>
                    <a:pt x="6171" y="2817"/>
                  </a:lnTo>
                  <a:lnTo>
                    <a:pt x="5289" y="2817"/>
                  </a:lnTo>
                  <a:lnTo>
                    <a:pt x="4407" y="2817"/>
                  </a:lnTo>
                  <a:lnTo>
                    <a:pt x="3526" y="3756"/>
                  </a:lnTo>
                  <a:lnTo>
                    <a:pt x="2644" y="4695"/>
                  </a:lnTo>
                  <a:lnTo>
                    <a:pt x="2203" y="5634"/>
                  </a:lnTo>
                  <a:lnTo>
                    <a:pt x="1762" y="4695"/>
                  </a:lnTo>
                  <a:lnTo>
                    <a:pt x="1322" y="5634"/>
                  </a:lnTo>
                  <a:lnTo>
                    <a:pt x="1322" y="7513"/>
                  </a:lnTo>
                  <a:lnTo>
                    <a:pt x="440" y="8452"/>
                  </a:lnTo>
                  <a:lnTo>
                    <a:pt x="440" y="9391"/>
                  </a:lnTo>
                  <a:lnTo>
                    <a:pt x="440" y="10330"/>
                  </a:lnTo>
                  <a:lnTo>
                    <a:pt x="0" y="12208"/>
                  </a:lnTo>
                  <a:lnTo>
                    <a:pt x="0" y="13147"/>
                  </a:lnTo>
                  <a:lnTo>
                    <a:pt x="440" y="15026"/>
                  </a:lnTo>
                  <a:lnTo>
                    <a:pt x="881" y="17843"/>
                  </a:lnTo>
                  <a:lnTo>
                    <a:pt x="1762" y="20660"/>
                  </a:lnTo>
                  <a:lnTo>
                    <a:pt x="3085" y="20660"/>
                  </a:lnTo>
                  <a:lnTo>
                    <a:pt x="4407" y="21600"/>
                  </a:lnTo>
                  <a:lnTo>
                    <a:pt x="6612" y="20660"/>
                  </a:lnTo>
                  <a:lnTo>
                    <a:pt x="7934" y="19721"/>
                  </a:lnTo>
                  <a:lnTo>
                    <a:pt x="10138" y="17843"/>
                  </a:lnTo>
                  <a:lnTo>
                    <a:pt x="11461" y="14086"/>
                  </a:lnTo>
                  <a:lnTo>
                    <a:pt x="13665" y="11269"/>
                  </a:lnTo>
                  <a:lnTo>
                    <a:pt x="15869" y="9391"/>
                  </a:lnTo>
                  <a:lnTo>
                    <a:pt x="16750" y="8452"/>
                  </a:lnTo>
                  <a:lnTo>
                    <a:pt x="18514" y="4695"/>
                  </a:lnTo>
                  <a:lnTo>
                    <a:pt x="19836" y="3756"/>
                  </a:lnTo>
                  <a:lnTo>
                    <a:pt x="20718" y="939"/>
                  </a:lnTo>
                  <a:lnTo>
                    <a:pt x="21159" y="939"/>
                  </a:lnTo>
                  <a:lnTo>
                    <a:pt x="21600" y="939"/>
                  </a:lnTo>
                </a:path>
              </a:pathLst>
            </a:custGeom>
            <a:solidFill>
              <a:schemeClr val="folHlink">
                <a:alpha val="100000"/>
              </a:schemeClr>
            </a:solidFill>
            <a:ln w="9525">
              <a:noFill/>
            </a:ln>
          </p:spPr>
          <p:txBody>
            <a:bodyPr/>
            <a:lstStyle/>
            <a:p>
              <a:endParaRPr lang="en-US"/>
            </a:p>
          </p:txBody>
        </p:sp>
        <p:sp>
          <p:nvSpPr>
            <p:cNvPr id="1037" name="未知"/>
            <p:cNvSpPr>
              <a:spLocks noChangeAspect="1"/>
            </p:cNvSpPr>
            <p:nvPr/>
          </p:nvSpPr>
          <p:spPr>
            <a:xfrm>
              <a:off x="506" y="200"/>
              <a:ext cx="109" cy="63"/>
            </a:xfrm>
            <a:custGeom>
              <a:avLst/>
              <a:gdLst/>
              <a:ahLst/>
              <a:cxnLst>
                <a:cxn ang="0">
                  <a:pos x="82" y="25"/>
                </a:cxn>
                <a:cxn ang="0">
                  <a:pos x="82" y="22"/>
                </a:cxn>
                <a:cxn ang="0">
                  <a:pos x="77" y="22"/>
                </a:cxn>
                <a:cxn ang="0">
                  <a:pos x="66" y="22"/>
                </a:cxn>
                <a:cxn ang="0">
                  <a:pos x="55" y="20"/>
                </a:cxn>
                <a:cxn ang="0">
                  <a:pos x="48" y="18"/>
                </a:cxn>
                <a:cxn ang="0">
                  <a:pos x="36" y="16"/>
                </a:cxn>
                <a:cxn ang="0">
                  <a:pos x="27" y="11"/>
                </a:cxn>
                <a:cxn ang="0">
                  <a:pos x="16" y="7"/>
                </a:cxn>
                <a:cxn ang="0">
                  <a:pos x="7" y="2"/>
                </a:cxn>
                <a:cxn ang="0">
                  <a:pos x="0" y="0"/>
                </a:cxn>
                <a:cxn ang="0">
                  <a:pos x="0" y="2"/>
                </a:cxn>
                <a:cxn ang="0">
                  <a:pos x="2" y="11"/>
                </a:cxn>
                <a:cxn ang="0">
                  <a:pos x="9" y="20"/>
                </a:cxn>
                <a:cxn ang="0">
                  <a:pos x="14" y="32"/>
                </a:cxn>
                <a:cxn ang="0">
                  <a:pos x="20" y="38"/>
                </a:cxn>
                <a:cxn ang="0">
                  <a:pos x="27" y="45"/>
                </a:cxn>
                <a:cxn ang="0">
                  <a:pos x="36" y="52"/>
                </a:cxn>
                <a:cxn ang="0">
                  <a:pos x="41" y="52"/>
                </a:cxn>
                <a:cxn ang="0">
                  <a:pos x="48" y="54"/>
                </a:cxn>
                <a:cxn ang="0">
                  <a:pos x="55" y="56"/>
                </a:cxn>
                <a:cxn ang="0">
                  <a:pos x="59" y="61"/>
                </a:cxn>
                <a:cxn ang="0">
                  <a:pos x="68" y="61"/>
                </a:cxn>
                <a:cxn ang="0">
                  <a:pos x="75" y="63"/>
                </a:cxn>
                <a:cxn ang="0">
                  <a:pos x="82" y="63"/>
                </a:cxn>
                <a:cxn ang="0">
                  <a:pos x="89" y="61"/>
                </a:cxn>
                <a:cxn ang="0">
                  <a:pos x="98" y="58"/>
                </a:cxn>
                <a:cxn ang="0">
                  <a:pos x="104" y="56"/>
                </a:cxn>
                <a:cxn ang="0">
                  <a:pos x="109" y="52"/>
                </a:cxn>
                <a:cxn ang="0">
                  <a:pos x="109" y="49"/>
                </a:cxn>
                <a:cxn ang="0">
                  <a:pos x="107" y="45"/>
                </a:cxn>
                <a:cxn ang="0">
                  <a:pos x="104" y="38"/>
                </a:cxn>
                <a:cxn ang="0">
                  <a:pos x="95" y="36"/>
                </a:cxn>
                <a:cxn ang="0">
                  <a:pos x="89" y="29"/>
                </a:cxn>
              </a:cxnLst>
              <a:rect l="0" t="0" r="0" b="0"/>
              <a:pathLst>
                <a:path w="21600" h="21600">
                  <a:moveTo>
                    <a:pt x="16649" y="8485"/>
                  </a:moveTo>
                  <a:lnTo>
                    <a:pt x="16200" y="8485"/>
                  </a:lnTo>
                  <a:lnTo>
                    <a:pt x="16200" y="7714"/>
                  </a:lnTo>
                  <a:lnTo>
                    <a:pt x="16200" y="7714"/>
                  </a:lnTo>
                  <a:lnTo>
                    <a:pt x="16200" y="6942"/>
                  </a:lnTo>
                  <a:lnTo>
                    <a:pt x="15299" y="7714"/>
                  </a:lnTo>
                  <a:lnTo>
                    <a:pt x="13949" y="7714"/>
                  </a:lnTo>
                  <a:lnTo>
                    <a:pt x="13049" y="7714"/>
                  </a:lnTo>
                  <a:lnTo>
                    <a:pt x="12150" y="6942"/>
                  </a:lnTo>
                  <a:lnTo>
                    <a:pt x="10800" y="6942"/>
                  </a:lnTo>
                  <a:lnTo>
                    <a:pt x="10349" y="6171"/>
                  </a:lnTo>
                  <a:lnTo>
                    <a:pt x="9450" y="6171"/>
                  </a:lnTo>
                  <a:lnTo>
                    <a:pt x="8549" y="5400"/>
                  </a:lnTo>
                  <a:lnTo>
                    <a:pt x="7199" y="5400"/>
                  </a:lnTo>
                  <a:lnTo>
                    <a:pt x="6299" y="3856"/>
                  </a:lnTo>
                  <a:lnTo>
                    <a:pt x="5400" y="3856"/>
                  </a:lnTo>
                  <a:lnTo>
                    <a:pt x="4050" y="2314"/>
                  </a:lnTo>
                  <a:lnTo>
                    <a:pt x="3149" y="2314"/>
                  </a:lnTo>
                  <a:lnTo>
                    <a:pt x="2249" y="771"/>
                  </a:lnTo>
                  <a:lnTo>
                    <a:pt x="1350" y="771"/>
                  </a:lnTo>
                  <a:lnTo>
                    <a:pt x="0" y="0"/>
                  </a:lnTo>
                  <a:lnTo>
                    <a:pt x="0" y="0"/>
                  </a:lnTo>
                  <a:lnTo>
                    <a:pt x="0" y="0"/>
                  </a:lnTo>
                  <a:lnTo>
                    <a:pt x="0" y="771"/>
                  </a:lnTo>
                  <a:lnTo>
                    <a:pt x="449" y="2314"/>
                  </a:lnTo>
                  <a:lnTo>
                    <a:pt x="449" y="3856"/>
                  </a:lnTo>
                  <a:lnTo>
                    <a:pt x="899" y="5400"/>
                  </a:lnTo>
                  <a:lnTo>
                    <a:pt x="1799" y="6942"/>
                  </a:lnTo>
                  <a:lnTo>
                    <a:pt x="1799" y="8485"/>
                  </a:lnTo>
                  <a:lnTo>
                    <a:pt x="2700" y="10800"/>
                  </a:lnTo>
                  <a:lnTo>
                    <a:pt x="3149" y="11571"/>
                  </a:lnTo>
                  <a:lnTo>
                    <a:pt x="4050" y="13114"/>
                  </a:lnTo>
                  <a:lnTo>
                    <a:pt x="4949" y="14656"/>
                  </a:lnTo>
                  <a:lnTo>
                    <a:pt x="5400" y="15428"/>
                  </a:lnTo>
                  <a:lnTo>
                    <a:pt x="6299" y="16971"/>
                  </a:lnTo>
                  <a:lnTo>
                    <a:pt x="7199" y="17742"/>
                  </a:lnTo>
                  <a:lnTo>
                    <a:pt x="7649" y="17742"/>
                  </a:lnTo>
                  <a:lnTo>
                    <a:pt x="8100" y="17742"/>
                  </a:lnTo>
                  <a:lnTo>
                    <a:pt x="8999" y="18514"/>
                  </a:lnTo>
                  <a:lnTo>
                    <a:pt x="9450" y="18514"/>
                  </a:lnTo>
                  <a:lnTo>
                    <a:pt x="10349" y="19285"/>
                  </a:lnTo>
                  <a:lnTo>
                    <a:pt x="10800" y="19285"/>
                  </a:lnTo>
                  <a:lnTo>
                    <a:pt x="11699" y="19285"/>
                  </a:lnTo>
                  <a:lnTo>
                    <a:pt x="11699" y="20828"/>
                  </a:lnTo>
                  <a:lnTo>
                    <a:pt x="12599" y="20828"/>
                  </a:lnTo>
                  <a:lnTo>
                    <a:pt x="13500" y="20828"/>
                  </a:lnTo>
                  <a:lnTo>
                    <a:pt x="13949" y="21600"/>
                  </a:lnTo>
                  <a:lnTo>
                    <a:pt x="14850" y="21600"/>
                  </a:lnTo>
                  <a:lnTo>
                    <a:pt x="15299" y="20828"/>
                  </a:lnTo>
                  <a:lnTo>
                    <a:pt x="16200" y="21600"/>
                  </a:lnTo>
                  <a:lnTo>
                    <a:pt x="16649" y="21600"/>
                  </a:lnTo>
                  <a:lnTo>
                    <a:pt x="17550" y="20828"/>
                  </a:lnTo>
                  <a:lnTo>
                    <a:pt x="18449" y="20828"/>
                  </a:lnTo>
                  <a:lnTo>
                    <a:pt x="19349" y="20056"/>
                  </a:lnTo>
                  <a:lnTo>
                    <a:pt x="20250" y="19285"/>
                  </a:lnTo>
                  <a:lnTo>
                    <a:pt x="20699" y="19285"/>
                  </a:lnTo>
                  <a:lnTo>
                    <a:pt x="21149" y="18514"/>
                  </a:lnTo>
                  <a:lnTo>
                    <a:pt x="21600" y="17742"/>
                  </a:lnTo>
                  <a:lnTo>
                    <a:pt x="21600" y="17742"/>
                  </a:lnTo>
                  <a:lnTo>
                    <a:pt x="21600" y="16971"/>
                  </a:lnTo>
                  <a:lnTo>
                    <a:pt x="21600" y="16200"/>
                  </a:lnTo>
                  <a:lnTo>
                    <a:pt x="21149" y="15428"/>
                  </a:lnTo>
                  <a:lnTo>
                    <a:pt x="20699" y="14656"/>
                  </a:lnTo>
                  <a:lnTo>
                    <a:pt x="20699" y="13114"/>
                  </a:lnTo>
                  <a:lnTo>
                    <a:pt x="19799" y="12342"/>
                  </a:lnTo>
                  <a:lnTo>
                    <a:pt x="18900" y="12342"/>
                  </a:lnTo>
                  <a:lnTo>
                    <a:pt x="17999" y="10800"/>
                  </a:lnTo>
                  <a:lnTo>
                    <a:pt x="17550" y="10028"/>
                  </a:lnTo>
                  <a:lnTo>
                    <a:pt x="16649" y="8485"/>
                  </a:lnTo>
                </a:path>
              </a:pathLst>
            </a:custGeom>
            <a:solidFill>
              <a:schemeClr val="folHlink">
                <a:alpha val="100000"/>
              </a:schemeClr>
            </a:solidFill>
            <a:ln w="9525">
              <a:noFill/>
            </a:ln>
          </p:spPr>
          <p:txBody>
            <a:bodyPr/>
            <a:lstStyle/>
            <a:p>
              <a:endParaRPr lang="en-US"/>
            </a:p>
          </p:txBody>
        </p:sp>
        <p:sp>
          <p:nvSpPr>
            <p:cNvPr id="1038" name="未知"/>
            <p:cNvSpPr>
              <a:spLocks noChangeAspect="1"/>
            </p:cNvSpPr>
            <p:nvPr/>
          </p:nvSpPr>
          <p:spPr>
            <a:xfrm>
              <a:off x="358" y="2"/>
              <a:ext cx="118" cy="168"/>
            </a:xfrm>
            <a:custGeom>
              <a:avLst/>
              <a:gdLst/>
              <a:ahLst/>
              <a:cxnLst>
                <a:cxn ang="0">
                  <a:pos x="116" y="82"/>
                </a:cxn>
                <a:cxn ang="0">
                  <a:pos x="109" y="50"/>
                </a:cxn>
                <a:cxn ang="0">
                  <a:pos x="98" y="23"/>
                </a:cxn>
                <a:cxn ang="0">
                  <a:pos x="75" y="9"/>
                </a:cxn>
                <a:cxn ang="0">
                  <a:pos x="52" y="2"/>
                </a:cxn>
                <a:cxn ang="0">
                  <a:pos x="39" y="0"/>
                </a:cxn>
                <a:cxn ang="0">
                  <a:pos x="32" y="7"/>
                </a:cxn>
                <a:cxn ang="0">
                  <a:pos x="25" y="14"/>
                </a:cxn>
                <a:cxn ang="0">
                  <a:pos x="16" y="20"/>
                </a:cxn>
                <a:cxn ang="0">
                  <a:pos x="7" y="27"/>
                </a:cxn>
                <a:cxn ang="0">
                  <a:pos x="0" y="30"/>
                </a:cxn>
                <a:cxn ang="0">
                  <a:pos x="0" y="34"/>
                </a:cxn>
                <a:cxn ang="0">
                  <a:pos x="7" y="36"/>
                </a:cxn>
                <a:cxn ang="0">
                  <a:pos x="18" y="41"/>
                </a:cxn>
                <a:cxn ang="0">
                  <a:pos x="30" y="45"/>
                </a:cxn>
                <a:cxn ang="0">
                  <a:pos x="41" y="45"/>
                </a:cxn>
                <a:cxn ang="0">
                  <a:pos x="48" y="45"/>
                </a:cxn>
                <a:cxn ang="0">
                  <a:pos x="52" y="45"/>
                </a:cxn>
                <a:cxn ang="0">
                  <a:pos x="59" y="48"/>
                </a:cxn>
                <a:cxn ang="0">
                  <a:pos x="68" y="52"/>
                </a:cxn>
                <a:cxn ang="0">
                  <a:pos x="73" y="59"/>
                </a:cxn>
                <a:cxn ang="0">
                  <a:pos x="77" y="70"/>
                </a:cxn>
                <a:cxn ang="0">
                  <a:pos x="79" y="75"/>
                </a:cxn>
                <a:cxn ang="0">
                  <a:pos x="77" y="84"/>
                </a:cxn>
                <a:cxn ang="0">
                  <a:pos x="77" y="89"/>
                </a:cxn>
                <a:cxn ang="0">
                  <a:pos x="77" y="93"/>
                </a:cxn>
                <a:cxn ang="0">
                  <a:pos x="77" y="98"/>
                </a:cxn>
                <a:cxn ang="0">
                  <a:pos x="77" y="114"/>
                </a:cxn>
                <a:cxn ang="0">
                  <a:pos x="70" y="127"/>
                </a:cxn>
                <a:cxn ang="0">
                  <a:pos x="61" y="134"/>
                </a:cxn>
                <a:cxn ang="0">
                  <a:pos x="52" y="138"/>
                </a:cxn>
                <a:cxn ang="0">
                  <a:pos x="45" y="143"/>
                </a:cxn>
                <a:cxn ang="0">
                  <a:pos x="41" y="145"/>
                </a:cxn>
                <a:cxn ang="0">
                  <a:pos x="36" y="141"/>
                </a:cxn>
                <a:cxn ang="0">
                  <a:pos x="34" y="134"/>
                </a:cxn>
                <a:cxn ang="0">
                  <a:pos x="27" y="127"/>
                </a:cxn>
                <a:cxn ang="0">
                  <a:pos x="23" y="116"/>
                </a:cxn>
                <a:cxn ang="0">
                  <a:pos x="18" y="116"/>
                </a:cxn>
                <a:cxn ang="0">
                  <a:pos x="18" y="120"/>
                </a:cxn>
                <a:cxn ang="0">
                  <a:pos x="16" y="127"/>
                </a:cxn>
                <a:cxn ang="0">
                  <a:pos x="27" y="152"/>
                </a:cxn>
                <a:cxn ang="0">
                  <a:pos x="48" y="168"/>
                </a:cxn>
                <a:cxn ang="0">
                  <a:pos x="66" y="166"/>
                </a:cxn>
                <a:cxn ang="0">
                  <a:pos x="91" y="148"/>
                </a:cxn>
                <a:cxn ang="0">
                  <a:pos x="107" y="123"/>
                </a:cxn>
              </a:cxnLst>
              <a:rect l="0" t="0" r="0" b="0"/>
              <a:pathLst>
                <a:path w="21600" h="21600">
                  <a:moveTo>
                    <a:pt x="21184" y="13718"/>
                  </a:moveTo>
                  <a:lnTo>
                    <a:pt x="21184" y="12259"/>
                  </a:lnTo>
                  <a:lnTo>
                    <a:pt x="21184" y="10507"/>
                  </a:lnTo>
                  <a:lnTo>
                    <a:pt x="21600" y="8756"/>
                  </a:lnTo>
                  <a:lnTo>
                    <a:pt x="20769" y="7589"/>
                  </a:lnTo>
                  <a:lnTo>
                    <a:pt x="19938" y="6421"/>
                  </a:lnTo>
                  <a:lnTo>
                    <a:pt x="19107" y="4961"/>
                  </a:lnTo>
                  <a:lnTo>
                    <a:pt x="18276" y="3794"/>
                  </a:lnTo>
                  <a:lnTo>
                    <a:pt x="17861" y="2918"/>
                  </a:lnTo>
                  <a:lnTo>
                    <a:pt x="16200" y="2043"/>
                  </a:lnTo>
                  <a:lnTo>
                    <a:pt x="15369" y="1459"/>
                  </a:lnTo>
                  <a:lnTo>
                    <a:pt x="13707" y="1167"/>
                  </a:lnTo>
                  <a:lnTo>
                    <a:pt x="12461" y="583"/>
                  </a:lnTo>
                  <a:lnTo>
                    <a:pt x="11215" y="583"/>
                  </a:lnTo>
                  <a:lnTo>
                    <a:pt x="9553" y="291"/>
                  </a:lnTo>
                  <a:lnTo>
                    <a:pt x="8722" y="0"/>
                  </a:lnTo>
                  <a:lnTo>
                    <a:pt x="7476" y="291"/>
                  </a:lnTo>
                  <a:lnTo>
                    <a:pt x="7061" y="0"/>
                  </a:lnTo>
                  <a:lnTo>
                    <a:pt x="6645" y="291"/>
                  </a:lnTo>
                  <a:lnTo>
                    <a:pt x="6230" y="583"/>
                  </a:lnTo>
                  <a:lnTo>
                    <a:pt x="5815" y="875"/>
                  </a:lnTo>
                  <a:lnTo>
                    <a:pt x="4984" y="1167"/>
                  </a:lnTo>
                  <a:lnTo>
                    <a:pt x="4569" y="1459"/>
                  </a:lnTo>
                  <a:lnTo>
                    <a:pt x="4569" y="1751"/>
                  </a:lnTo>
                  <a:lnTo>
                    <a:pt x="4153" y="2043"/>
                  </a:lnTo>
                  <a:lnTo>
                    <a:pt x="3322" y="2626"/>
                  </a:lnTo>
                  <a:lnTo>
                    <a:pt x="2907" y="2626"/>
                  </a:lnTo>
                  <a:lnTo>
                    <a:pt x="2492" y="2918"/>
                  </a:lnTo>
                  <a:lnTo>
                    <a:pt x="2076" y="3210"/>
                  </a:lnTo>
                  <a:lnTo>
                    <a:pt x="1245" y="3502"/>
                  </a:lnTo>
                  <a:lnTo>
                    <a:pt x="830" y="3794"/>
                  </a:lnTo>
                  <a:lnTo>
                    <a:pt x="415" y="3794"/>
                  </a:lnTo>
                  <a:lnTo>
                    <a:pt x="0" y="3794"/>
                  </a:lnTo>
                  <a:lnTo>
                    <a:pt x="0" y="4086"/>
                  </a:lnTo>
                  <a:lnTo>
                    <a:pt x="0" y="4378"/>
                  </a:lnTo>
                  <a:lnTo>
                    <a:pt x="0" y="4378"/>
                  </a:lnTo>
                  <a:lnTo>
                    <a:pt x="415" y="4378"/>
                  </a:lnTo>
                  <a:lnTo>
                    <a:pt x="830" y="4378"/>
                  </a:lnTo>
                  <a:lnTo>
                    <a:pt x="1245" y="4669"/>
                  </a:lnTo>
                  <a:lnTo>
                    <a:pt x="1661" y="4961"/>
                  </a:lnTo>
                  <a:lnTo>
                    <a:pt x="2492" y="4961"/>
                  </a:lnTo>
                  <a:lnTo>
                    <a:pt x="3322" y="5253"/>
                  </a:lnTo>
                  <a:lnTo>
                    <a:pt x="3738" y="5545"/>
                  </a:lnTo>
                  <a:lnTo>
                    <a:pt x="4569" y="5837"/>
                  </a:lnTo>
                  <a:lnTo>
                    <a:pt x="5400" y="5837"/>
                  </a:lnTo>
                  <a:lnTo>
                    <a:pt x="6230" y="5837"/>
                  </a:lnTo>
                  <a:lnTo>
                    <a:pt x="7061" y="6129"/>
                  </a:lnTo>
                  <a:lnTo>
                    <a:pt x="7476" y="5837"/>
                  </a:lnTo>
                  <a:lnTo>
                    <a:pt x="8307" y="5837"/>
                  </a:lnTo>
                  <a:lnTo>
                    <a:pt x="8307" y="5545"/>
                  </a:lnTo>
                  <a:lnTo>
                    <a:pt x="8722" y="5837"/>
                  </a:lnTo>
                  <a:lnTo>
                    <a:pt x="9138" y="5837"/>
                  </a:lnTo>
                  <a:lnTo>
                    <a:pt x="9553" y="5837"/>
                  </a:lnTo>
                  <a:lnTo>
                    <a:pt x="9553" y="5837"/>
                  </a:lnTo>
                  <a:lnTo>
                    <a:pt x="9969" y="5837"/>
                  </a:lnTo>
                  <a:lnTo>
                    <a:pt x="10384" y="6129"/>
                  </a:lnTo>
                  <a:lnTo>
                    <a:pt x="10800" y="6129"/>
                  </a:lnTo>
                  <a:lnTo>
                    <a:pt x="11215" y="6129"/>
                  </a:lnTo>
                  <a:lnTo>
                    <a:pt x="12045" y="6129"/>
                  </a:lnTo>
                  <a:lnTo>
                    <a:pt x="12461" y="6713"/>
                  </a:lnTo>
                  <a:lnTo>
                    <a:pt x="12876" y="7005"/>
                  </a:lnTo>
                  <a:lnTo>
                    <a:pt x="12876" y="7297"/>
                  </a:lnTo>
                  <a:lnTo>
                    <a:pt x="13292" y="7589"/>
                  </a:lnTo>
                  <a:lnTo>
                    <a:pt x="14122" y="8172"/>
                  </a:lnTo>
                  <a:lnTo>
                    <a:pt x="14122" y="8756"/>
                  </a:lnTo>
                  <a:lnTo>
                    <a:pt x="14122" y="9048"/>
                  </a:lnTo>
                  <a:lnTo>
                    <a:pt x="14122" y="9048"/>
                  </a:lnTo>
                  <a:lnTo>
                    <a:pt x="14122" y="9340"/>
                  </a:lnTo>
                  <a:lnTo>
                    <a:pt x="14538" y="9632"/>
                  </a:lnTo>
                  <a:lnTo>
                    <a:pt x="14538" y="9924"/>
                  </a:lnTo>
                  <a:lnTo>
                    <a:pt x="14122" y="10215"/>
                  </a:lnTo>
                  <a:lnTo>
                    <a:pt x="14122" y="10800"/>
                  </a:lnTo>
                  <a:lnTo>
                    <a:pt x="14122" y="10800"/>
                  </a:lnTo>
                  <a:lnTo>
                    <a:pt x="14122" y="11091"/>
                  </a:lnTo>
                  <a:lnTo>
                    <a:pt x="14122" y="11383"/>
                  </a:lnTo>
                  <a:lnTo>
                    <a:pt x="14122" y="11383"/>
                  </a:lnTo>
                  <a:lnTo>
                    <a:pt x="14122" y="11675"/>
                  </a:lnTo>
                  <a:lnTo>
                    <a:pt x="14122" y="11967"/>
                  </a:lnTo>
                  <a:lnTo>
                    <a:pt x="14122" y="12259"/>
                  </a:lnTo>
                  <a:lnTo>
                    <a:pt x="14122" y="12551"/>
                  </a:lnTo>
                  <a:lnTo>
                    <a:pt x="14122" y="12551"/>
                  </a:lnTo>
                  <a:lnTo>
                    <a:pt x="14122" y="13134"/>
                  </a:lnTo>
                  <a:lnTo>
                    <a:pt x="14122" y="14010"/>
                  </a:lnTo>
                  <a:lnTo>
                    <a:pt x="14122" y="14594"/>
                  </a:lnTo>
                  <a:lnTo>
                    <a:pt x="13707" y="15178"/>
                  </a:lnTo>
                  <a:lnTo>
                    <a:pt x="13292" y="15761"/>
                  </a:lnTo>
                  <a:lnTo>
                    <a:pt x="12876" y="16345"/>
                  </a:lnTo>
                  <a:lnTo>
                    <a:pt x="12461" y="16053"/>
                  </a:lnTo>
                  <a:lnTo>
                    <a:pt x="11630" y="16637"/>
                  </a:lnTo>
                  <a:lnTo>
                    <a:pt x="11215" y="17221"/>
                  </a:lnTo>
                  <a:lnTo>
                    <a:pt x="10800" y="17513"/>
                  </a:lnTo>
                  <a:lnTo>
                    <a:pt x="10384" y="17513"/>
                  </a:lnTo>
                  <a:lnTo>
                    <a:pt x="9553" y="17805"/>
                  </a:lnTo>
                  <a:lnTo>
                    <a:pt x="9553" y="18097"/>
                  </a:lnTo>
                  <a:lnTo>
                    <a:pt x="8722" y="18389"/>
                  </a:lnTo>
                  <a:lnTo>
                    <a:pt x="8307" y="18389"/>
                  </a:lnTo>
                  <a:lnTo>
                    <a:pt x="8307" y="18680"/>
                  </a:lnTo>
                  <a:lnTo>
                    <a:pt x="7892" y="18680"/>
                  </a:lnTo>
                  <a:lnTo>
                    <a:pt x="7476" y="18680"/>
                  </a:lnTo>
                  <a:lnTo>
                    <a:pt x="7476" y="18680"/>
                  </a:lnTo>
                  <a:lnTo>
                    <a:pt x="7061" y="18389"/>
                  </a:lnTo>
                  <a:lnTo>
                    <a:pt x="6645" y="18097"/>
                  </a:lnTo>
                  <a:lnTo>
                    <a:pt x="6230" y="17805"/>
                  </a:lnTo>
                  <a:lnTo>
                    <a:pt x="6230" y="17513"/>
                  </a:lnTo>
                  <a:lnTo>
                    <a:pt x="6230" y="17221"/>
                  </a:lnTo>
                  <a:lnTo>
                    <a:pt x="5815" y="16929"/>
                  </a:lnTo>
                  <a:lnTo>
                    <a:pt x="5400" y="16637"/>
                  </a:lnTo>
                  <a:lnTo>
                    <a:pt x="4984" y="16345"/>
                  </a:lnTo>
                  <a:lnTo>
                    <a:pt x="4984" y="15761"/>
                  </a:lnTo>
                  <a:lnTo>
                    <a:pt x="4569" y="15469"/>
                  </a:lnTo>
                  <a:lnTo>
                    <a:pt x="4153" y="14886"/>
                  </a:lnTo>
                  <a:lnTo>
                    <a:pt x="3738" y="14886"/>
                  </a:lnTo>
                  <a:lnTo>
                    <a:pt x="3322" y="14886"/>
                  </a:lnTo>
                  <a:lnTo>
                    <a:pt x="3322" y="14886"/>
                  </a:lnTo>
                  <a:lnTo>
                    <a:pt x="3322" y="14886"/>
                  </a:lnTo>
                  <a:lnTo>
                    <a:pt x="3322" y="14886"/>
                  </a:lnTo>
                  <a:lnTo>
                    <a:pt x="3322" y="15469"/>
                  </a:lnTo>
                  <a:lnTo>
                    <a:pt x="3322" y="15761"/>
                  </a:lnTo>
                  <a:lnTo>
                    <a:pt x="2907" y="16053"/>
                  </a:lnTo>
                  <a:lnTo>
                    <a:pt x="2907" y="16345"/>
                  </a:lnTo>
                  <a:lnTo>
                    <a:pt x="2907" y="16345"/>
                  </a:lnTo>
                  <a:lnTo>
                    <a:pt x="3738" y="18097"/>
                  </a:lnTo>
                  <a:lnTo>
                    <a:pt x="4984" y="19556"/>
                  </a:lnTo>
                  <a:lnTo>
                    <a:pt x="5400" y="20140"/>
                  </a:lnTo>
                  <a:lnTo>
                    <a:pt x="7061" y="21015"/>
                  </a:lnTo>
                  <a:lnTo>
                    <a:pt x="8722" y="21600"/>
                  </a:lnTo>
                  <a:lnTo>
                    <a:pt x="9553" y="21307"/>
                  </a:lnTo>
                  <a:lnTo>
                    <a:pt x="11215" y="21307"/>
                  </a:lnTo>
                  <a:lnTo>
                    <a:pt x="12045" y="21307"/>
                  </a:lnTo>
                  <a:lnTo>
                    <a:pt x="13707" y="20432"/>
                  </a:lnTo>
                  <a:lnTo>
                    <a:pt x="14953" y="19848"/>
                  </a:lnTo>
                  <a:lnTo>
                    <a:pt x="16615" y="18972"/>
                  </a:lnTo>
                  <a:lnTo>
                    <a:pt x="17861" y="17805"/>
                  </a:lnTo>
                  <a:lnTo>
                    <a:pt x="18692" y="17221"/>
                  </a:lnTo>
                  <a:lnTo>
                    <a:pt x="19522" y="15761"/>
                  </a:lnTo>
                  <a:lnTo>
                    <a:pt x="20353" y="14594"/>
                  </a:lnTo>
                  <a:lnTo>
                    <a:pt x="21184" y="13718"/>
                  </a:lnTo>
                </a:path>
              </a:pathLst>
            </a:custGeom>
            <a:solidFill>
              <a:schemeClr val="folHlink">
                <a:alpha val="100000"/>
              </a:schemeClr>
            </a:solidFill>
            <a:ln w="9525">
              <a:noFill/>
            </a:ln>
          </p:spPr>
          <p:txBody>
            <a:bodyPr/>
            <a:lstStyle/>
            <a:p>
              <a:endParaRPr lang="en-US"/>
            </a:p>
          </p:txBody>
        </p:sp>
        <p:sp>
          <p:nvSpPr>
            <p:cNvPr id="1039" name="未知"/>
            <p:cNvSpPr>
              <a:spLocks noChangeAspect="1"/>
            </p:cNvSpPr>
            <p:nvPr/>
          </p:nvSpPr>
          <p:spPr>
            <a:xfrm>
              <a:off x="313" y="184"/>
              <a:ext cx="206" cy="127"/>
            </a:xfrm>
            <a:custGeom>
              <a:avLst/>
              <a:gdLst/>
              <a:ahLst/>
              <a:cxnLst>
                <a:cxn ang="0">
                  <a:pos x="136" y="75"/>
                </a:cxn>
                <a:cxn ang="0">
                  <a:pos x="118" y="77"/>
                </a:cxn>
                <a:cxn ang="0">
                  <a:pos x="104" y="77"/>
                </a:cxn>
                <a:cxn ang="0">
                  <a:pos x="88" y="79"/>
                </a:cxn>
                <a:cxn ang="0">
                  <a:pos x="68" y="82"/>
                </a:cxn>
                <a:cxn ang="0">
                  <a:pos x="54" y="82"/>
                </a:cxn>
                <a:cxn ang="0">
                  <a:pos x="48" y="77"/>
                </a:cxn>
                <a:cxn ang="0">
                  <a:pos x="38" y="68"/>
                </a:cxn>
                <a:cxn ang="0">
                  <a:pos x="32" y="54"/>
                </a:cxn>
                <a:cxn ang="0">
                  <a:pos x="32" y="43"/>
                </a:cxn>
                <a:cxn ang="0">
                  <a:pos x="38" y="34"/>
                </a:cxn>
                <a:cxn ang="0">
                  <a:pos x="43" y="27"/>
                </a:cxn>
                <a:cxn ang="0">
                  <a:pos x="48" y="23"/>
                </a:cxn>
                <a:cxn ang="0">
                  <a:pos x="50" y="14"/>
                </a:cxn>
                <a:cxn ang="0">
                  <a:pos x="48" y="7"/>
                </a:cxn>
                <a:cxn ang="0">
                  <a:pos x="48" y="0"/>
                </a:cxn>
                <a:cxn ang="0">
                  <a:pos x="38" y="0"/>
                </a:cxn>
                <a:cxn ang="0">
                  <a:pos x="29" y="9"/>
                </a:cxn>
                <a:cxn ang="0">
                  <a:pos x="14" y="29"/>
                </a:cxn>
                <a:cxn ang="0">
                  <a:pos x="5" y="52"/>
                </a:cxn>
                <a:cxn ang="0">
                  <a:pos x="0" y="75"/>
                </a:cxn>
                <a:cxn ang="0">
                  <a:pos x="9" y="98"/>
                </a:cxn>
                <a:cxn ang="0">
                  <a:pos x="18" y="111"/>
                </a:cxn>
                <a:cxn ang="0">
                  <a:pos x="32" y="118"/>
                </a:cxn>
                <a:cxn ang="0">
                  <a:pos x="41" y="122"/>
                </a:cxn>
                <a:cxn ang="0">
                  <a:pos x="54" y="125"/>
                </a:cxn>
                <a:cxn ang="0">
                  <a:pos x="68" y="127"/>
                </a:cxn>
                <a:cxn ang="0">
                  <a:pos x="81" y="125"/>
                </a:cxn>
                <a:cxn ang="0">
                  <a:pos x="95" y="122"/>
                </a:cxn>
                <a:cxn ang="0">
                  <a:pos x="106" y="120"/>
                </a:cxn>
                <a:cxn ang="0">
                  <a:pos x="115" y="120"/>
                </a:cxn>
                <a:cxn ang="0">
                  <a:pos x="127" y="120"/>
                </a:cxn>
                <a:cxn ang="0">
                  <a:pos x="138" y="122"/>
                </a:cxn>
                <a:cxn ang="0">
                  <a:pos x="152" y="127"/>
                </a:cxn>
                <a:cxn ang="0">
                  <a:pos x="163" y="122"/>
                </a:cxn>
                <a:cxn ang="0">
                  <a:pos x="174" y="118"/>
                </a:cxn>
                <a:cxn ang="0">
                  <a:pos x="186" y="113"/>
                </a:cxn>
                <a:cxn ang="0">
                  <a:pos x="192" y="109"/>
                </a:cxn>
                <a:cxn ang="0">
                  <a:pos x="201" y="100"/>
                </a:cxn>
                <a:cxn ang="0">
                  <a:pos x="204" y="91"/>
                </a:cxn>
                <a:cxn ang="0">
                  <a:pos x="201" y="82"/>
                </a:cxn>
                <a:cxn ang="0">
                  <a:pos x="195" y="75"/>
                </a:cxn>
                <a:cxn ang="0">
                  <a:pos x="181" y="75"/>
                </a:cxn>
                <a:cxn ang="0">
                  <a:pos x="174" y="75"/>
                </a:cxn>
                <a:cxn ang="0">
                  <a:pos x="168" y="73"/>
                </a:cxn>
                <a:cxn ang="0">
                  <a:pos x="163" y="75"/>
                </a:cxn>
                <a:cxn ang="0">
                  <a:pos x="156" y="75"/>
                </a:cxn>
                <a:cxn ang="0">
                  <a:pos x="149" y="75"/>
                </a:cxn>
              </a:cxnLst>
              <a:rect l="0" t="0" r="0" b="0"/>
              <a:pathLst>
                <a:path w="21600" h="21600">
                  <a:moveTo>
                    <a:pt x="15428" y="13114"/>
                  </a:moveTo>
                  <a:lnTo>
                    <a:pt x="14953" y="13114"/>
                  </a:lnTo>
                  <a:lnTo>
                    <a:pt x="14241" y="12728"/>
                  </a:lnTo>
                  <a:lnTo>
                    <a:pt x="13292" y="13114"/>
                  </a:lnTo>
                  <a:lnTo>
                    <a:pt x="13054" y="13500"/>
                  </a:lnTo>
                  <a:lnTo>
                    <a:pt x="12342" y="13114"/>
                  </a:lnTo>
                  <a:lnTo>
                    <a:pt x="11867" y="13500"/>
                  </a:lnTo>
                  <a:lnTo>
                    <a:pt x="11155" y="13500"/>
                  </a:lnTo>
                  <a:lnTo>
                    <a:pt x="10918" y="13114"/>
                  </a:lnTo>
                  <a:lnTo>
                    <a:pt x="10206" y="13500"/>
                  </a:lnTo>
                  <a:lnTo>
                    <a:pt x="9731" y="13500"/>
                  </a:lnTo>
                  <a:lnTo>
                    <a:pt x="9256" y="13500"/>
                  </a:lnTo>
                  <a:lnTo>
                    <a:pt x="8544" y="13500"/>
                  </a:lnTo>
                  <a:lnTo>
                    <a:pt x="8070" y="13885"/>
                  </a:lnTo>
                  <a:lnTo>
                    <a:pt x="7120" y="13885"/>
                  </a:lnTo>
                  <a:lnTo>
                    <a:pt x="6645" y="13885"/>
                  </a:lnTo>
                  <a:lnTo>
                    <a:pt x="5933" y="13885"/>
                  </a:lnTo>
                  <a:lnTo>
                    <a:pt x="5696" y="13885"/>
                  </a:lnTo>
                  <a:lnTo>
                    <a:pt x="5221" y="13885"/>
                  </a:lnTo>
                  <a:lnTo>
                    <a:pt x="4984" y="13500"/>
                  </a:lnTo>
                  <a:lnTo>
                    <a:pt x="4984" y="13114"/>
                  </a:lnTo>
                  <a:lnTo>
                    <a:pt x="4509" y="12728"/>
                  </a:lnTo>
                  <a:lnTo>
                    <a:pt x="4034" y="12342"/>
                  </a:lnTo>
                  <a:lnTo>
                    <a:pt x="4034" y="11571"/>
                  </a:lnTo>
                  <a:lnTo>
                    <a:pt x="3560" y="11185"/>
                  </a:lnTo>
                  <a:lnTo>
                    <a:pt x="3322" y="10414"/>
                  </a:lnTo>
                  <a:lnTo>
                    <a:pt x="3322" y="9256"/>
                  </a:lnTo>
                  <a:lnTo>
                    <a:pt x="3085" y="8485"/>
                  </a:lnTo>
                  <a:lnTo>
                    <a:pt x="3322" y="7714"/>
                  </a:lnTo>
                  <a:lnTo>
                    <a:pt x="3322" y="7328"/>
                  </a:lnTo>
                  <a:lnTo>
                    <a:pt x="3322" y="6942"/>
                  </a:lnTo>
                  <a:lnTo>
                    <a:pt x="3560" y="6556"/>
                  </a:lnTo>
                  <a:lnTo>
                    <a:pt x="4034" y="5785"/>
                  </a:lnTo>
                  <a:lnTo>
                    <a:pt x="4272" y="5400"/>
                  </a:lnTo>
                  <a:lnTo>
                    <a:pt x="4272" y="5014"/>
                  </a:lnTo>
                  <a:lnTo>
                    <a:pt x="4509" y="4628"/>
                  </a:lnTo>
                  <a:lnTo>
                    <a:pt x="4747" y="4242"/>
                  </a:lnTo>
                  <a:lnTo>
                    <a:pt x="4747" y="3856"/>
                  </a:lnTo>
                  <a:lnTo>
                    <a:pt x="4984" y="3856"/>
                  </a:lnTo>
                  <a:lnTo>
                    <a:pt x="4984" y="3471"/>
                  </a:lnTo>
                  <a:lnTo>
                    <a:pt x="5221" y="2700"/>
                  </a:lnTo>
                  <a:lnTo>
                    <a:pt x="5221" y="2314"/>
                  </a:lnTo>
                  <a:lnTo>
                    <a:pt x="5221" y="1928"/>
                  </a:lnTo>
                  <a:lnTo>
                    <a:pt x="5221" y="1542"/>
                  </a:lnTo>
                  <a:lnTo>
                    <a:pt x="4984" y="1156"/>
                  </a:lnTo>
                  <a:lnTo>
                    <a:pt x="4984" y="1156"/>
                  </a:lnTo>
                  <a:lnTo>
                    <a:pt x="4984" y="385"/>
                  </a:lnTo>
                  <a:lnTo>
                    <a:pt x="4984" y="0"/>
                  </a:lnTo>
                  <a:lnTo>
                    <a:pt x="4747" y="0"/>
                  </a:lnTo>
                  <a:lnTo>
                    <a:pt x="4509" y="0"/>
                  </a:lnTo>
                  <a:lnTo>
                    <a:pt x="4034" y="0"/>
                  </a:lnTo>
                  <a:lnTo>
                    <a:pt x="3797" y="0"/>
                  </a:lnTo>
                  <a:lnTo>
                    <a:pt x="3322" y="385"/>
                  </a:lnTo>
                  <a:lnTo>
                    <a:pt x="3085" y="1542"/>
                  </a:lnTo>
                  <a:lnTo>
                    <a:pt x="2373" y="2314"/>
                  </a:lnTo>
                  <a:lnTo>
                    <a:pt x="1898" y="3471"/>
                  </a:lnTo>
                  <a:lnTo>
                    <a:pt x="1424" y="5014"/>
                  </a:lnTo>
                  <a:lnTo>
                    <a:pt x="949" y="6171"/>
                  </a:lnTo>
                  <a:lnTo>
                    <a:pt x="711" y="7328"/>
                  </a:lnTo>
                  <a:lnTo>
                    <a:pt x="474" y="8871"/>
                  </a:lnTo>
                  <a:lnTo>
                    <a:pt x="237" y="10414"/>
                  </a:lnTo>
                  <a:lnTo>
                    <a:pt x="0" y="11956"/>
                  </a:lnTo>
                  <a:lnTo>
                    <a:pt x="0" y="12728"/>
                  </a:lnTo>
                  <a:lnTo>
                    <a:pt x="237" y="13885"/>
                  </a:lnTo>
                  <a:lnTo>
                    <a:pt x="711" y="15428"/>
                  </a:lnTo>
                  <a:lnTo>
                    <a:pt x="949" y="16585"/>
                  </a:lnTo>
                  <a:lnTo>
                    <a:pt x="1186" y="17356"/>
                  </a:lnTo>
                  <a:lnTo>
                    <a:pt x="1661" y="18128"/>
                  </a:lnTo>
                  <a:lnTo>
                    <a:pt x="1898" y="18900"/>
                  </a:lnTo>
                  <a:lnTo>
                    <a:pt x="2373" y="19285"/>
                  </a:lnTo>
                  <a:lnTo>
                    <a:pt x="2848" y="20056"/>
                  </a:lnTo>
                  <a:lnTo>
                    <a:pt x="3322" y="20056"/>
                  </a:lnTo>
                  <a:lnTo>
                    <a:pt x="3560" y="20828"/>
                  </a:lnTo>
                  <a:lnTo>
                    <a:pt x="4034" y="20828"/>
                  </a:lnTo>
                  <a:lnTo>
                    <a:pt x="4272" y="20828"/>
                  </a:lnTo>
                  <a:lnTo>
                    <a:pt x="4747" y="21214"/>
                  </a:lnTo>
                  <a:lnTo>
                    <a:pt x="5221" y="21214"/>
                  </a:lnTo>
                  <a:lnTo>
                    <a:pt x="5696" y="21214"/>
                  </a:lnTo>
                  <a:lnTo>
                    <a:pt x="6171" y="21600"/>
                  </a:lnTo>
                  <a:lnTo>
                    <a:pt x="6645" y="21214"/>
                  </a:lnTo>
                  <a:lnTo>
                    <a:pt x="7120" y="21600"/>
                  </a:lnTo>
                  <a:lnTo>
                    <a:pt x="7595" y="21214"/>
                  </a:lnTo>
                  <a:lnTo>
                    <a:pt x="8070" y="21214"/>
                  </a:lnTo>
                  <a:lnTo>
                    <a:pt x="8544" y="21214"/>
                  </a:lnTo>
                  <a:lnTo>
                    <a:pt x="9019" y="20828"/>
                  </a:lnTo>
                  <a:lnTo>
                    <a:pt x="9494" y="21214"/>
                  </a:lnTo>
                  <a:lnTo>
                    <a:pt x="9969" y="20828"/>
                  </a:lnTo>
                  <a:lnTo>
                    <a:pt x="10443" y="20442"/>
                  </a:lnTo>
                  <a:lnTo>
                    <a:pt x="10918" y="20828"/>
                  </a:lnTo>
                  <a:lnTo>
                    <a:pt x="11155" y="20442"/>
                  </a:lnTo>
                  <a:lnTo>
                    <a:pt x="11630" y="20442"/>
                  </a:lnTo>
                  <a:lnTo>
                    <a:pt x="11867" y="20442"/>
                  </a:lnTo>
                  <a:lnTo>
                    <a:pt x="12105" y="20442"/>
                  </a:lnTo>
                  <a:lnTo>
                    <a:pt x="12580" y="20442"/>
                  </a:lnTo>
                  <a:lnTo>
                    <a:pt x="13054" y="20442"/>
                  </a:lnTo>
                  <a:lnTo>
                    <a:pt x="13292" y="20442"/>
                  </a:lnTo>
                  <a:lnTo>
                    <a:pt x="13766" y="20828"/>
                  </a:lnTo>
                  <a:lnTo>
                    <a:pt x="14241" y="21214"/>
                  </a:lnTo>
                  <a:lnTo>
                    <a:pt x="14478" y="20828"/>
                  </a:lnTo>
                  <a:lnTo>
                    <a:pt x="14953" y="21214"/>
                  </a:lnTo>
                  <a:lnTo>
                    <a:pt x="15428" y="21214"/>
                  </a:lnTo>
                  <a:lnTo>
                    <a:pt x="15903" y="21600"/>
                  </a:lnTo>
                  <a:lnTo>
                    <a:pt x="15903" y="21214"/>
                  </a:lnTo>
                  <a:lnTo>
                    <a:pt x="16615" y="20828"/>
                  </a:lnTo>
                  <a:lnTo>
                    <a:pt x="17089" y="20828"/>
                  </a:lnTo>
                  <a:lnTo>
                    <a:pt x="17564" y="20828"/>
                  </a:lnTo>
                  <a:lnTo>
                    <a:pt x="17802" y="20442"/>
                  </a:lnTo>
                  <a:lnTo>
                    <a:pt x="18276" y="20056"/>
                  </a:lnTo>
                  <a:lnTo>
                    <a:pt x="18751" y="20056"/>
                  </a:lnTo>
                  <a:lnTo>
                    <a:pt x="18988" y="19671"/>
                  </a:lnTo>
                  <a:lnTo>
                    <a:pt x="19463" y="19285"/>
                  </a:lnTo>
                  <a:lnTo>
                    <a:pt x="19938" y="19671"/>
                  </a:lnTo>
                  <a:lnTo>
                    <a:pt x="20175" y="19285"/>
                  </a:lnTo>
                  <a:lnTo>
                    <a:pt x="20175" y="18514"/>
                  </a:lnTo>
                  <a:lnTo>
                    <a:pt x="20650" y="18514"/>
                  </a:lnTo>
                  <a:lnTo>
                    <a:pt x="21125" y="17742"/>
                  </a:lnTo>
                  <a:lnTo>
                    <a:pt x="21125" y="16971"/>
                  </a:lnTo>
                  <a:lnTo>
                    <a:pt x="21125" y="16585"/>
                  </a:lnTo>
                  <a:lnTo>
                    <a:pt x="21600" y="15814"/>
                  </a:lnTo>
                  <a:lnTo>
                    <a:pt x="21362" y="15428"/>
                  </a:lnTo>
                  <a:lnTo>
                    <a:pt x="21362" y="14656"/>
                  </a:lnTo>
                  <a:lnTo>
                    <a:pt x="21362" y="14271"/>
                  </a:lnTo>
                  <a:lnTo>
                    <a:pt x="21125" y="13885"/>
                  </a:lnTo>
                  <a:lnTo>
                    <a:pt x="20887" y="13114"/>
                  </a:lnTo>
                  <a:lnTo>
                    <a:pt x="20887" y="13114"/>
                  </a:lnTo>
                  <a:lnTo>
                    <a:pt x="20413" y="12728"/>
                  </a:lnTo>
                  <a:lnTo>
                    <a:pt x="19938" y="12728"/>
                  </a:lnTo>
                  <a:lnTo>
                    <a:pt x="19463" y="12728"/>
                  </a:lnTo>
                  <a:lnTo>
                    <a:pt x="18988" y="12728"/>
                  </a:lnTo>
                  <a:lnTo>
                    <a:pt x="18751" y="12728"/>
                  </a:lnTo>
                  <a:lnTo>
                    <a:pt x="18514" y="12728"/>
                  </a:lnTo>
                  <a:lnTo>
                    <a:pt x="18276" y="12728"/>
                  </a:lnTo>
                  <a:lnTo>
                    <a:pt x="18039" y="12728"/>
                  </a:lnTo>
                  <a:lnTo>
                    <a:pt x="17802" y="12728"/>
                  </a:lnTo>
                  <a:lnTo>
                    <a:pt x="17564" y="12342"/>
                  </a:lnTo>
                  <a:lnTo>
                    <a:pt x="17327" y="12342"/>
                  </a:lnTo>
                  <a:lnTo>
                    <a:pt x="17089" y="12728"/>
                  </a:lnTo>
                  <a:lnTo>
                    <a:pt x="17089" y="12728"/>
                  </a:lnTo>
                  <a:lnTo>
                    <a:pt x="16852" y="12728"/>
                  </a:lnTo>
                  <a:lnTo>
                    <a:pt x="16615" y="12728"/>
                  </a:lnTo>
                  <a:lnTo>
                    <a:pt x="16377" y="12728"/>
                  </a:lnTo>
                  <a:lnTo>
                    <a:pt x="16140" y="12728"/>
                  </a:lnTo>
                  <a:lnTo>
                    <a:pt x="15903" y="12728"/>
                  </a:lnTo>
                  <a:lnTo>
                    <a:pt x="15665" y="12728"/>
                  </a:lnTo>
                  <a:lnTo>
                    <a:pt x="15428" y="13114"/>
                  </a:lnTo>
                </a:path>
              </a:pathLst>
            </a:custGeom>
            <a:solidFill>
              <a:schemeClr val="folHlink">
                <a:alpha val="100000"/>
              </a:schemeClr>
            </a:solidFill>
            <a:ln w="9525">
              <a:noFill/>
            </a:ln>
          </p:spPr>
          <p:txBody>
            <a:bodyPr/>
            <a:lstStyle/>
            <a:p>
              <a:endParaRPr lang="en-US"/>
            </a:p>
          </p:txBody>
        </p:sp>
        <p:sp>
          <p:nvSpPr>
            <p:cNvPr id="1040" name="未知"/>
            <p:cNvSpPr>
              <a:spLocks noChangeAspect="1"/>
            </p:cNvSpPr>
            <p:nvPr/>
          </p:nvSpPr>
          <p:spPr>
            <a:xfrm>
              <a:off x="73" y="63"/>
              <a:ext cx="278" cy="107"/>
            </a:xfrm>
            <a:custGeom>
              <a:avLst/>
              <a:gdLst/>
              <a:ahLst/>
              <a:cxnLst>
                <a:cxn ang="0">
                  <a:pos x="104" y="66"/>
                </a:cxn>
                <a:cxn ang="0">
                  <a:pos x="113" y="59"/>
                </a:cxn>
                <a:cxn ang="0">
                  <a:pos x="122" y="55"/>
                </a:cxn>
                <a:cxn ang="0">
                  <a:pos x="131" y="52"/>
                </a:cxn>
                <a:cxn ang="0">
                  <a:pos x="138" y="48"/>
                </a:cxn>
                <a:cxn ang="0">
                  <a:pos x="147" y="43"/>
                </a:cxn>
                <a:cxn ang="0">
                  <a:pos x="154" y="39"/>
                </a:cxn>
                <a:cxn ang="0">
                  <a:pos x="163" y="36"/>
                </a:cxn>
                <a:cxn ang="0">
                  <a:pos x="170" y="32"/>
                </a:cxn>
                <a:cxn ang="0">
                  <a:pos x="179" y="30"/>
                </a:cxn>
                <a:cxn ang="0">
                  <a:pos x="185" y="30"/>
                </a:cxn>
                <a:cxn ang="0">
                  <a:pos x="194" y="23"/>
                </a:cxn>
                <a:cxn ang="0">
                  <a:pos x="206" y="23"/>
                </a:cxn>
                <a:cxn ang="0">
                  <a:pos x="217" y="23"/>
                </a:cxn>
                <a:cxn ang="0">
                  <a:pos x="226" y="20"/>
                </a:cxn>
                <a:cxn ang="0">
                  <a:pos x="244" y="23"/>
                </a:cxn>
                <a:cxn ang="0">
                  <a:pos x="255" y="25"/>
                </a:cxn>
                <a:cxn ang="0">
                  <a:pos x="267" y="25"/>
                </a:cxn>
                <a:cxn ang="0">
                  <a:pos x="273" y="20"/>
                </a:cxn>
                <a:cxn ang="0">
                  <a:pos x="278" y="14"/>
                </a:cxn>
                <a:cxn ang="0">
                  <a:pos x="273" y="9"/>
                </a:cxn>
                <a:cxn ang="0">
                  <a:pos x="269" y="2"/>
                </a:cxn>
                <a:cxn ang="0">
                  <a:pos x="260" y="0"/>
                </a:cxn>
                <a:cxn ang="0">
                  <a:pos x="244" y="2"/>
                </a:cxn>
                <a:cxn ang="0">
                  <a:pos x="228" y="2"/>
                </a:cxn>
                <a:cxn ang="0">
                  <a:pos x="219" y="9"/>
                </a:cxn>
                <a:cxn ang="0">
                  <a:pos x="206" y="9"/>
                </a:cxn>
                <a:cxn ang="0">
                  <a:pos x="190" y="14"/>
                </a:cxn>
                <a:cxn ang="0">
                  <a:pos x="174" y="18"/>
                </a:cxn>
                <a:cxn ang="0">
                  <a:pos x="158" y="18"/>
                </a:cxn>
                <a:cxn ang="0">
                  <a:pos x="145" y="23"/>
                </a:cxn>
                <a:cxn ang="0">
                  <a:pos x="127" y="23"/>
                </a:cxn>
                <a:cxn ang="0">
                  <a:pos x="113" y="27"/>
                </a:cxn>
                <a:cxn ang="0">
                  <a:pos x="95" y="30"/>
                </a:cxn>
                <a:cxn ang="0">
                  <a:pos x="79" y="34"/>
                </a:cxn>
                <a:cxn ang="0">
                  <a:pos x="63" y="39"/>
                </a:cxn>
                <a:cxn ang="0">
                  <a:pos x="50" y="41"/>
                </a:cxn>
                <a:cxn ang="0">
                  <a:pos x="36" y="46"/>
                </a:cxn>
                <a:cxn ang="0">
                  <a:pos x="29" y="52"/>
                </a:cxn>
                <a:cxn ang="0">
                  <a:pos x="20" y="59"/>
                </a:cxn>
                <a:cxn ang="0">
                  <a:pos x="11" y="68"/>
                </a:cxn>
                <a:cxn ang="0">
                  <a:pos x="5" y="80"/>
                </a:cxn>
                <a:cxn ang="0">
                  <a:pos x="2" y="91"/>
                </a:cxn>
                <a:cxn ang="0">
                  <a:pos x="0" y="98"/>
                </a:cxn>
                <a:cxn ang="0">
                  <a:pos x="5" y="105"/>
                </a:cxn>
                <a:cxn ang="0">
                  <a:pos x="11" y="105"/>
                </a:cxn>
                <a:cxn ang="0">
                  <a:pos x="20" y="105"/>
                </a:cxn>
                <a:cxn ang="0">
                  <a:pos x="27" y="102"/>
                </a:cxn>
                <a:cxn ang="0">
                  <a:pos x="38" y="98"/>
                </a:cxn>
                <a:cxn ang="0">
                  <a:pos x="47" y="91"/>
                </a:cxn>
                <a:cxn ang="0">
                  <a:pos x="54" y="89"/>
                </a:cxn>
                <a:cxn ang="0">
                  <a:pos x="63" y="87"/>
                </a:cxn>
                <a:cxn ang="0">
                  <a:pos x="68" y="82"/>
                </a:cxn>
                <a:cxn ang="0">
                  <a:pos x="75" y="82"/>
                </a:cxn>
                <a:cxn ang="0">
                  <a:pos x="84" y="80"/>
                </a:cxn>
                <a:cxn ang="0">
                  <a:pos x="93" y="73"/>
                </a:cxn>
              </a:cxnLst>
              <a:rect l="0" t="0" r="0" b="0"/>
              <a:pathLst>
                <a:path w="21600" h="21600">
                  <a:moveTo>
                    <a:pt x="7726" y="14246"/>
                  </a:moveTo>
                  <a:lnTo>
                    <a:pt x="8077" y="13327"/>
                  </a:lnTo>
                  <a:lnTo>
                    <a:pt x="8253" y="12867"/>
                  </a:lnTo>
                  <a:lnTo>
                    <a:pt x="8780" y="11948"/>
                  </a:lnTo>
                  <a:lnTo>
                    <a:pt x="9131" y="11489"/>
                  </a:lnTo>
                  <a:lnTo>
                    <a:pt x="9482" y="11029"/>
                  </a:lnTo>
                  <a:lnTo>
                    <a:pt x="9658" y="11029"/>
                  </a:lnTo>
                  <a:lnTo>
                    <a:pt x="10185" y="10569"/>
                  </a:lnTo>
                  <a:lnTo>
                    <a:pt x="10536" y="10110"/>
                  </a:lnTo>
                  <a:lnTo>
                    <a:pt x="10711" y="9651"/>
                  </a:lnTo>
                  <a:lnTo>
                    <a:pt x="11063" y="9191"/>
                  </a:lnTo>
                  <a:lnTo>
                    <a:pt x="11414" y="8731"/>
                  </a:lnTo>
                  <a:lnTo>
                    <a:pt x="11590" y="8272"/>
                  </a:lnTo>
                  <a:lnTo>
                    <a:pt x="11941" y="7812"/>
                  </a:lnTo>
                  <a:lnTo>
                    <a:pt x="12292" y="7353"/>
                  </a:lnTo>
                  <a:lnTo>
                    <a:pt x="12643" y="7353"/>
                  </a:lnTo>
                  <a:lnTo>
                    <a:pt x="12995" y="6893"/>
                  </a:lnTo>
                  <a:lnTo>
                    <a:pt x="13170" y="6433"/>
                  </a:lnTo>
                  <a:lnTo>
                    <a:pt x="13521" y="6433"/>
                  </a:lnTo>
                  <a:lnTo>
                    <a:pt x="13873" y="5974"/>
                  </a:lnTo>
                  <a:lnTo>
                    <a:pt x="14048" y="5974"/>
                  </a:lnTo>
                  <a:lnTo>
                    <a:pt x="14399" y="5974"/>
                  </a:lnTo>
                  <a:lnTo>
                    <a:pt x="14751" y="5055"/>
                  </a:lnTo>
                  <a:lnTo>
                    <a:pt x="15102" y="4595"/>
                  </a:lnTo>
                  <a:lnTo>
                    <a:pt x="15453" y="4595"/>
                  </a:lnTo>
                  <a:lnTo>
                    <a:pt x="15980" y="4595"/>
                  </a:lnTo>
                  <a:lnTo>
                    <a:pt x="16331" y="4595"/>
                  </a:lnTo>
                  <a:lnTo>
                    <a:pt x="16858" y="4595"/>
                  </a:lnTo>
                  <a:lnTo>
                    <a:pt x="17385" y="4136"/>
                  </a:lnTo>
                  <a:lnTo>
                    <a:pt x="17560" y="4136"/>
                  </a:lnTo>
                  <a:lnTo>
                    <a:pt x="18263" y="4136"/>
                  </a:lnTo>
                  <a:lnTo>
                    <a:pt x="18965" y="4595"/>
                  </a:lnTo>
                  <a:lnTo>
                    <a:pt x="19316" y="5055"/>
                  </a:lnTo>
                  <a:lnTo>
                    <a:pt x="19843" y="5055"/>
                  </a:lnTo>
                  <a:lnTo>
                    <a:pt x="20370" y="5514"/>
                  </a:lnTo>
                  <a:lnTo>
                    <a:pt x="20721" y="5055"/>
                  </a:lnTo>
                  <a:lnTo>
                    <a:pt x="21072" y="5055"/>
                  </a:lnTo>
                  <a:lnTo>
                    <a:pt x="21248" y="4136"/>
                  </a:lnTo>
                  <a:lnTo>
                    <a:pt x="21424" y="3676"/>
                  </a:lnTo>
                  <a:lnTo>
                    <a:pt x="21600" y="2757"/>
                  </a:lnTo>
                  <a:lnTo>
                    <a:pt x="21424" y="2297"/>
                  </a:lnTo>
                  <a:lnTo>
                    <a:pt x="21248" y="1838"/>
                  </a:lnTo>
                  <a:lnTo>
                    <a:pt x="21072" y="918"/>
                  </a:lnTo>
                  <a:lnTo>
                    <a:pt x="20897" y="459"/>
                  </a:lnTo>
                  <a:lnTo>
                    <a:pt x="20721" y="459"/>
                  </a:lnTo>
                  <a:lnTo>
                    <a:pt x="20194" y="0"/>
                  </a:lnTo>
                  <a:lnTo>
                    <a:pt x="19668" y="0"/>
                  </a:lnTo>
                  <a:lnTo>
                    <a:pt x="18965" y="459"/>
                  </a:lnTo>
                  <a:lnTo>
                    <a:pt x="18263" y="459"/>
                  </a:lnTo>
                  <a:lnTo>
                    <a:pt x="17736" y="459"/>
                  </a:lnTo>
                  <a:lnTo>
                    <a:pt x="17560" y="918"/>
                  </a:lnTo>
                  <a:lnTo>
                    <a:pt x="17033" y="1838"/>
                  </a:lnTo>
                  <a:lnTo>
                    <a:pt x="16507" y="1838"/>
                  </a:lnTo>
                  <a:lnTo>
                    <a:pt x="15980" y="1838"/>
                  </a:lnTo>
                  <a:lnTo>
                    <a:pt x="15277" y="2297"/>
                  </a:lnTo>
                  <a:lnTo>
                    <a:pt x="14751" y="2757"/>
                  </a:lnTo>
                  <a:lnTo>
                    <a:pt x="14399" y="3216"/>
                  </a:lnTo>
                  <a:lnTo>
                    <a:pt x="13521" y="3676"/>
                  </a:lnTo>
                  <a:lnTo>
                    <a:pt x="12995" y="3676"/>
                  </a:lnTo>
                  <a:lnTo>
                    <a:pt x="12292" y="3676"/>
                  </a:lnTo>
                  <a:lnTo>
                    <a:pt x="11765" y="4136"/>
                  </a:lnTo>
                  <a:lnTo>
                    <a:pt x="11239" y="4595"/>
                  </a:lnTo>
                  <a:lnTo>
                    <a:pt x="10711" y="4136"/>
                  </a:lnTo>
                  <a:lnTo>
                    <a:pt x="9833" y="4595"/>
                  </a:lnTo>
                  <a:lnTo>
                    <a:pt x="9131" y="5055"/>
                  </a:lnTo>
                  <a:lnTo>
                    <a:pt x="8780" y="5514"/>
                  </a:lnTo>
                  <a:lnTo>
                    <a:pt x="8077" y="5974"/>
                  </a:lnTo>
                  <a:lnTo>
                    <a:pt x="7375" y="5974"/>
                  </a:lnTo>
                  <a:lnTo>
                    <a:pt x="6672" y="6433"/>
                  </a:lnTo>
                  <a:lnTo>
                    <a:pt x="6146" y="6893"/>
                  </a:lnTo>
                  <a:lnTo>
                    <a:pt x="5619" y="7353"/>
                  </a:lnTo>
                  <a:lnTo>
                    <a:pt x="4916" y="7812"/>
                  </a:lnTo>
                  <a:lnTo>
                    <a:pt x="4390" y="8272"/>
                  </a:lnTo>
                  <a:lnTo>
                    <a:pt x="3863" y="8272"/>
                  </a:lnTo>
                  <a:lnTo>
                    <a:pt x="3512" y="9191"/>
                  </a:lnTo>
                  <a:lnTo>
                    <a:pt x="2809" y="9191"/>
                  </a:lnTo>
                  <a:lnTo>
                    <a:pt x="2634" y="10110"/>
                  </a:lnTo>
                  <a:lnTo>
                    <a:pt x="2282" y="10569"/>
                  </a:lnTo>
                  <a:lnTo>
                    <a:pt x="1756" y="11029"/>
                  </a:lnTo>
                  <a:lnTo>
                    <a:pt x="1580" y="11948"/>
                  </a:lnTo>
                  <a:lnTo>
                    <a:pt x="1404" y="12408"/>
                  </a:lnTo>
                  <a:lnTo>
                    <a:pt x="878" y="13787"/>
                  </a:lnTo>
                  <a:lnTo>
                    <a:pt x="526" y="15165"/>
                  </a:lnTo>
                  <a:lnTo>
                    <a:pt x="351" y="16084"/>
                  </a:lnTo>
                  <a:lnTo>
                    <a:pt x="175" y="17004"/>
                  </a:lnTo>
                  <a:lnTo>
                    <a:pt x="175" y="18382"/>
                  </a:lnTo>
                  <a:lnTo>
                    <a:pt x="0" y="19302"/>
                  </a:lnTo>
                  <a:lnTo>
                    <a:pt x="0" y="19761"/>
                  </a:lnTo>
                  <a:lnTo>
                    <a:pt x="175" y="20220"/>
                  </a:lnTo>
                  <a:lnTo>
                    <a:pt x="351" y="21140"/>
                  </a:lnTo>
                  <a:lnTo>
                    <a:pt x="526" y="21140"/>
                  </a:lnTo>
                  <a:lnTo>
                    <a:pt x="878" y="21140"/>
                  </a:lnTo>
                  <a:lnTo>
                    <a:pt x="1229" y="21600"/>
                  </a:lnTo>
                  <a:lnTo>
                    <a:pt x="1580" y="21140"/>
                  </a:lnTo>
                  <a:lnTo>
                    <a:pt x="1756" y="20680"/>
                  </a:lnTo>
                  <a:lnTo>
                    <a:pt x="2107" y="20680"/>
                  </a:lnTo>
                  <a:lnTo>
                    <a:pt x="2458" y="19761"/>
                  </a:lnTo>
                  <a:lnTo>
                    <a:pt x="2985" y="19761"/>
                  </a:lnTo>
                  <a:lnTo>
                    <a:pt x="3336" y="18842"/>
                  </a:lnTo>
                  <a:lnTo>
                    <a:pt x="3687" y="18382"/>
                  </a:lnTo>
                  <a:lnTo>
                    <a:pt x="3863" y="18382"/>
                  </a:lnTo>
                  <a:lnTo>
                    <a:pt x="4214" y="17923"/>
                  </a:lnTo>
                  <a:lnTo>
                    <a:pt x="4741" y="17923"/>
                  </a:lnTo>
                  <a:lnTo>
                    <a:pt x="4916" y="17463"/>
                  </a:lnTo>
                  <a:lnTo>
                    <a:pt x="5092" y="17004"/>
                  </a:lnTo>
                  <a:lnTo>
                    <a:pt x="5268" y="16544"/>
                  </a:lnTo>
                  <a:lnTo>
                    <a:pt x="5619" y="17004"/>
                  </a:lnTo>
                  <a:lnTo>
                    <a:pt x="5794" y="16544"/>
                  </a:lnTo>
                  <a:lnTo>
                    <a:pt x="6146" y="16084"/>
                  </a:lnTo>
                  <a:lnTo>
                    <a:pt x="6497" y="16084"/>
                  </a:lnTo>
                  <a:lnTo>
                    <a:pt x="6848" y="15165"/>
                  </a:lnTo>
                  <a:lnTo>
                    <a:pt x="7199" y="14706"/>
                  </a:lnTo>
                  <a:lnTo>
                    <a:pt x="7726" y="14246"/>
                  </a:lnTo>
                </a:path>
              </a:pathLst>
            </a:custGeom>
            <a:solidFill>
              <a:schemeClr val="folHlink">
                <a:alpha val="100000"/>
              </a:schemeClr>
            </a:solidFill>
            <a:ln w="9525">
              <a:noFill/>
            </a:ln>
          </p:spPr>
          <p:txBody>
            <a:bodyPr/>
            <a:lstStyle/>
            <a:p>
              <a:endParaRPr lang="en-US"/>
            </a:p>
          </p:txBody>
        </p:sp>
        <p:sp>
          <p:nvSpPr>
            <p:cNvPr id="1041" name="未知"/>
            <p:cNvSpPr>
              <a:spLocks noChangeAspect="1"/>
            </p:cNvSpPr>
            <p:nvPr/>
          </p:nvSpPr>
          <p:spPr>
            <a:xfrm>
              <a:off x="2" y="494"/>
              <a:ext cx="370" cy="483"/>
            </a:xfrm>
            <a:custGeom>
              <a:avLst/>
              <a:gdLst/>
              <a:ahLst/>
              <a:cxnLst>
                <a:cxn ang="0">
                  <a:pos x="261" y="82"/>
                </a:cxn>
                <a:cxn ang="0">
                  <a:pos x="277" y="43"/>
                </a:cxn>
                <a:cxn ang="0">
                  <a:pos x="302" y="18"/>
                </a:cxn>
                <a:cxn ang="0">
                  <a:pos x="350" y="7"/>
                </a:cxn>
                <a:cxn ang="0">
                  <a:pos x="365" y="0"/>
                </a:cxn>
                <a:cxn ang="0">
                  <a:pos x="316" y="14"/>
                </a:cxn>
                <a:cxn ang="0">
                  <a:pos x="279" y="27"/>
                </a:cxn>
                <a:cxn ang="0">
                  <a:pos x="250" y="57"/>
                </a:cxn>
                <a:cxn ang="0">
                  <a:pos x="236" y="75"/>
                </a:cxn>
                <a:cxn ang="0">
                  <a:pos x="218" y="102"/>
                </a:cxn>
                <a:cxn ang="0">
                  <a:pos x="207" y="127"/>
                </a:cxn>
                <a:cxn ang="0">
                  <a:pos x="195" y="154"/>
                </a:cxn>
                <a:cxn ang="0">
                  <a:pos x="186" y="193"/>
                </a:cxn>
                <a:cxn ang="0">
                  <a:pos x="175" y="218"/>
                </a:cxn>
                <a:cxn ang="0">
                  <a:pos x="170" y="261"/>
                </a:cxn>
                <a:cxn ang="0">
                  <a:pos x="175" y="279"/>
                </a:cxn>
                <a:cxn ang="0">
                  <a:pos x="188" y="245"/>
                </a:cxn>
                <a:cxn ang="0">
                  <a:pos x="202" y="206"/>
                </a:cxn>
                <a:cxn ang="0">
                  <a:pos x="225" y="181"/>
                </a:cxn>
                <a:cxn ang="0">
                  <a:pos x="236" y="193"/>
                </a:cxn>
                <a:cxn ang="0">
                  <a:pos x="238" y="220"/>
                </a:cxn>
                <a:cxn ang="0">
                  <a:pos x="236" y="252"/>
                </a:cxn>
                <a:cxn ang="0">
                  <a:pos x="232" y="283"/>
                </a:cxn>
                <a:cxn ang="0">
                  <a:pos x="227" y="297"/>
                </a:cxn>
                <a:cxn ang="0">
                  <a:pos x="220" y="336"/>
                </a:cxn>
                <a:cxn ang="0">
                  <a:pos x="207" y="374"/>
                </a:cxn>
                <a:cxn ang="0">
                  <a:pos x="191" y="408"/>
                </a:cxn>
                <a:cxn ang="0">
                  <a:pos x="170" y="433"/>
                </a:cxn>
                <a:cxn ang="0">
                  <a:pos x="150" y="449"/>
                </a:cxn>
                <a:cxn ang="0">
                  <a:pos x="123" y="454"/>
                </a:cxn>
                <a:cxn ang="0">
                  <a:pos x="95" y="440"/>
                </a:cxn>
                <a:cxn ang="0">
                  <a:pos x="75" y="408"/>
                </a:cxn>
                <a:cxn ang="0">
                  <a:pos x="59" y="367"/>
                </a:cxn>
                <a:cxn ang="0">
                  <a:pos x="48" y="322"/>
                </a:cxn>
                <a:cxn ang="0">
                  <a:pos x="48" y="274"/>
                </a:cxn>
                <a:cxn ang="0">
                  <a:pos x="50" y="222"/>
                </a:cxn>
                <a:cxn ang="0">
                  <a:pos x="59" y="172"/>
                </a:cxn>
                <a:cxn ang="0">
                  <a:pos x="75" y="125"/>
                </a:cxn>
                <a:cxn ang="0">
                  <a:pos x="95" y="88"/>
                </a:cxn>
                <a:cxn ang="0">
                  <a:pos x="123" y="66"/>
                </a:cxn>
                <a:cxn ang="0">
                  <a:pos x="120" y="63"/>
                </a:cxn>
                <a:cxn ang="0">
                  <a:pos x="89" y="73"/>
                </a:cxn>
                <a:cxn ang="0">
                  <a:pos x="61" y="82"/>
                </a:cxn>
                <a:cxn ang="0">
                  <a:pos x="39" y="111"/>
                </a:cxn>
                <a:cxn ang="0">
                  <a:pos x="18" y="156"/>
                </a:cxn>
                <a:cxn ang="0">
                  <a:pos x="5" y="213"/>
                </a:cxn>
                <a:cxn ang="0">
                  <a:pos x="0" y="272"/>
                </a:cxn>
                <a:cxn ang="0">
                  <a:pos x="7" y="336"/>
                </a:cxn>
                <a:cxn ang="0">
                  <a:pos x="41" y="429"/>
                </a:cxn>
                <a:cxn ang="0">
                  <a:pos x="91" y="476"/>
                </a:cxn>
                <a:cxn ang="0">
                  <a:pos x="141" y="476"/>
                </a:cxn>
                <a:cxn ang="0">
                  <a:pos x="184" y="440"/>
                </a:cxn>
                <a:cxn ang="0">
                  <a:pos x="218" y="383"/>
                </a:cxn>
                <a:cxn ang="0">
                  <a:pos x="229" y="336"/>
                </a:cxn>
                <a:cxn ang="0">
                  <a:pos x="236" y="306"/>
                </a:cxn>
                <a:cxn ang="0">
                  <a:pos x="238" y="274"/>
                </a:cxn>
                <a:cxn ang="0">
                  <a:pos x="236" y="243"/>
                </a:cxn>
                <a:cxn ang="0">
                  <a:pos x="232" y="211"/>
                </a:cxn>
                <a:cxn ang="0">
                  <a:pos x="225" y="179"/>
                </a:cxn>
                <a:cxn ang="0">
                  <a:pos x="229" y="150"/>
                </a:cxn>
                <a:cxn ang="0">
                  <a:pos x="241" y="116"/>
                </a:cxn>
              </a:cxnLst>
              <a:rect l="0" t="0" r="0" b="0"/>
              <a:pathLst>
                <a:path w="21600" h="21600">
                  <a:moveTo>
                    <a:pt x="14443" y="4765"/>
                  </a:moveTo>
                  <a:lnTo>
                    <a:pt x="14708" y="4664"/>
                  </a:lnTo>
                  <a:lnTo>
                    <a:pt x="14841" y="4461"/>
                  </a:lnTo>
                  <a:lnTo>
                    <a:pt x="14973" y="4258"/>
                  </a:lnTo>
                  <a:lnTo>
                    <a:pt x="15106" y="3954"/>
                  </a:lnTo>
                  <a:lnTo>
                    <a:pt x="15239" y="3650"/>
                  </a:lnTo>
                  <a:lnTo>
                    <a:pt x="15371" y="3447"/>
                  </a:lnTo>
                  <a:lnTo>
                    <a:pt x="15504" y="3143"/>
                  </a:lnTo>
                  <a:lnTo>
                    <a:pt x="15769" y="2737"/>
                  </a:lnTo>
                  <a:lnTo>
                    <a:pt x="15769" y="2433"/>
                  </a:lnTo>
                  <a:lnTo>
                    <a:pt x="16034" y="2027"/>
                  </a:lnTo>
                  <a:lnTo>
                    <a:pt x="16166" y="1926"/>
                  </a:lnTo>
                  <a:lnTo>
                    <a:pt x="16299" y="1622"/>
                  </a:lnTo>
                  <a:lnTo>
                    <a:pt x="16564" y="1419"/>
                  </a:lnTo>
                  <a:lnTo>
                    <a:pt x="16829" y="1115"/>
                  </a:lnTo>
                  <a:lnTo>
                    <a:pt x="17094" y="1115"/>
                  </a:lnTo>
                  <a:lnTo>
                    <a:pt x="17359" y="912"/>
                  </a:lnTo>
                  <a:lnTo>
                    <a:pt x="17624" y="811"/>
                  </a:lnTo>
                  <a:lnTo>
                    <a:pt x="18021" y="709"/>
                  </a:lnTo>
                  <a:lnTo>
                    <a:pt x="18551" y="608"/>
                  </a:lnTo>
                  <a:lnTo>
                    <a:pt x="19214" y="608"/>
                  </a:lnTo>
                  <a:lnTo>
                    <a:pt x="19612" y="608"/>
                  </a:lnTo>
                  <a:lnTo>
                    <a:pt x="20009" y="405"/>
                  </a:lnTo>
                  <a:lnTo>
                    <a:pt x="20407" y="304"/>
                  </a:lnTo>
                  <a:lnTo>
                    <a:pt x="20937" y="202"/>
                  </a:lnTo>
                  <a:lnTo>
                    <a:pt x="21202" y="101"/>
                  </a:lnTo>
                  <a:lnTo>
                    <a:pt x="21467" y="0"/>
                  </a:lnTo>
                  <a:lnTo>
                    <a:pt x="21600" y="101"/>
                  </a:lnTo>
                  <a:lnTo>
                    <a:pt x="21467" y="0"/>
                  </a:lnTo>
                  <a:lnTo>
                    <a:pt x="21334" y="0"/>
                  </a:lnTo>
                  <a:lnTo>
                    <a:pt x="21069" y="101"/>
                  </a:lnTo>
                  <a:lnTo>
                    <a:pt x="20539" y="202"/>
                  </a:lnTo>
                  <a:lnTo>
                    <a:pt x="19612" y="405"/>
                  </a:lnTo>
                  <a:lnTo>
                    <a:pt x="19346" y="405"/>
                  </a:lnTo>
                  <a:lnTo>
                    <a:pt x="18949" y="506"/>
                  </a:lnTo>
                  <a:lnTo>
                    <a:pt x="18419" y="608"/>
                  </a:lnTo>
                  <a:lnTo>
                    <a:pt x="18021" y="608"/>
                  </a:lnTo>
                  <a:lnTo>
                    <a:pt x="17624" y="709"/>
                  </a:lnTo>
                  <a:lnTo>
                    <a:pt x="17359" y="811"/>
                  </a:lnTo>
                  <a:lnTo>
                    <a:pt x="16961" y="1013"/>
                  </a:lnTo>
                  <a:lnTo>
                    <a:pt x="16696" y="1115"/>
                  </a:lnTo>
                  <a:lnTo>
                    <a:pt x="16299" y="1216"/>
                  </a:lnTo>
                  <a:lnTo>
                    <a:pt x="15901" y="1419"/>
                  </a:lnTo>
                  <a:lnTo>
                    <a:pt x="15636" y="1622"/>
                  </a:lnTo>
                  <a:lnTo>
                    <a:pt x="15371" y="1723"/>
                  </a:lnTo>
                  <a:lnTo>
                    <a:pt x="14973" y="1926"/>
                  </a:lnTo>
                  <a:lnTo>
                    <a:pt x="14841" y="2129"/>
                  </a:lnTo>
                  <a:lnTo>
                    <a:pt x="14576" y="2535"/>
                  </a:lnTo>
                  <a:lnTo>
                    <a:pt x="14311" y="2839"/>
                  </a:lnTo>
                  <a:lnTo>
                    <a:pt x="14311" y="2940"/>
                  </a:lnTo>
                  <a:lnTo>
                    <a:pt x="14178" y="3042"/>
                  </a:lnTo>
                  <a:lnTo>
                    <a:pt x="14046" y="3143"/>
                  </a:lnTo>
                  <a:lnTo>
                    <a:pt x="13913" y="3244"/>
                  </a:lnTo>
                  <a:lnTo>
                    <a:pt x="13781" y="3346"/>
                  </a:lnTo>
                  <a:lnTo>
                    <a:pt x="13648" y="3549"/>
                  </a:lnTo>
                  <a:lnTo>
                    <a:pt x="13383" y="3752"/>
                  </a:lnTo>
                  <a:lnTo>
                    <a:pt x="13251" y="3853"/>
                  </a:lnTo>
                  <a:lnTo>
                    <a:pt x="13118" y="4056"/>
                  </a:lnTo>
                  <a:lnTo>
                    <a:pt x="12986" y="4258"/>
                  </a:lnTo>
                  <a:lnTo>
                    <a:pt x="12721" y="4563"/>
                  </a:lnTo>
                  <a:lnTo>
                    <a:pt x="12588" y="4664"/>
                  </a:lnTo>
                  <a:lnTo>
                    <a:pt x="12588" y="4867"/>
                  </a:lnTo>
                  <a:lnTo>
                    <a:pt x="12323" y="5070"/>
                  </a:lnTo>
                  <a:lnTo>
                    <a:pt x="12191" y="5374"/>
                  </a:lnTo>
                  <a:lnTo>
                    <a:pt x="12058" y="5577"/>
                  </a:lnTo>
                  <a:lnTo>
                    <a:pt x="12058" y="5678"/>
                  </a:lnTo>
                  <a:lnTo>
                    <a:pt x="12058" y="5881"/>
                  </a:lnTo>
                  <a:lnTo>
                    <a:pt x="11926" y="5983"/>
                  </a:lnTo>
                  <a:lnTo>
                    <a:pt x="11793" y="6185"/>
                  </a:lnTo>
                  <a:lnTo>
                    <a:pt x="11661" y="6388"/>
                  </a:lnTo>
                  <a:lnTo>
                    <a:pt x="11528" y="6591"/>
                  </a:lnTo>
                  <a:lnTo>
                    <a:pt x="11396" y="6895"/>
                  </a:lnTo>
                  <a:lnTo>
                    <a:pt x="11396" y="7199"/>
                  </a:lnTo>
                  <a:lnTo>
                    <a:pt x="11131" y="7605"/>
                  </a:lnTo>
                  <a:lnTo>
                    <a:pt x="10998" y="7909"/>
                  </a:lnTo>
                  <a:lnTo>
                    <a:pt x="10998" y="8214"/>
                  </a:lnTo>
                  <a:lnTo>
                    <a:pt x="10866" y="8416"/>
                  </a:lnTo>
                  <a:lnTo>
                    <a:pt x="10866" y="8619"/>
                  </a:lnTo>
                  <a:lnTo>
                    <a:pt x="10600" y="8720"/>
                  </a:lnTo>
                  <a:lnTo>
                    <a:pt x="10600" y="8923"/>
                  </a:lnTo>
                  <a:lnTo>
                    <a:pt x="10600" y="9025"/>
                  </a:lnTo>
                  <a:lnTo>
                    <a:pt x="10468" y="9126"/>
                  </a:lnTo>
                  <a:lnTo>
                    <a:pt x="10335" y="9430"/>
                  </a:lnTo>
                  <a:lnTo>
                    <a:pt x="10203" y="9735"/>
                  </a:lnTo>
                  <a:lnTo>
                    <a:pt x="10203" y="9937"/>
                  </a:lnTo>
                  <a:lnTo>
                    <a:pt x="10203" y="10242"/>
                  </a:lnTo>
                  <a:lnTo>
                    <a:pt x="10070" y="10647"/>
                  </a:lnTo>
                  <a:lnTo>
                    <a:pt x="10070" y="10951"/>
                  </a:lnTo>
                  <a:lnTo>
                    <a:pt x="10070" y="11357"/>
                  </a:lnTo>
                  <a:lnTo>
                    <a:pt x="9938" y="11661"/>
                  </a:lnTo>
                  <a:lnTo>
                    <a:pt x="9938" y="11966"/>
                  </a:lnTo>
                  <a:lnTo>
                    <a:pt x="9938" y="12270"/>
                  </a:lnTo>
                  <a:lnTo>
                    <a:pt x="9938" y="12472"/>
                  </a:lnTo>
                  <a:lnTo>
                    <a:pt x="9938" y="12574"/>
                  </a:lnTo>
                  <a:lnTo>
                    <a:pt x="10070" y="12574"/>
                  </a:lnTo>
                  <a:lnTo>
                    <a:pt x="10203" y="12472"/>
                  </a:lnTo>
                  <a:lnTo>
                    <a:pt x="10468" y="12371"/>
                  </a:lnTo>
                  <a:lnTo>
                    <a:pt x="10600" y="12067"/>
                  </a:lnTo>
                  <a:lnTo>
                    <a:pt x="10733" y="11763"/>
                  </a:lnTo>
                  <a:lnTo>
                    <a:pt x="10733" y="11560"/>
                  </a:lnTo>
                  <a:lnTo>
                    <a:pt x="10866" y="11256"/>
                  </a:lnTo>
                  <a:lnTo>
                    <a:pt x="10998" y="10951"/>
                  </a:lnTo>
                  <a:lnTo>
                    <a:pt x="10998" y="10647"/>
                  </a:lnTo>
                  <a:lnTo>
                    <a:pt x="11131" y="10242"/>
                  </a:lnTo>
                  <a:lnTo>
                    <a:pt x="11263" y="10039"/>
                  </a:lnTo>
                  <a:lnTo>
                    <a:pt x="11396" y="9937"/>
                  </a:lnTo>
                  <a:lnTo>
                    <a:pt x="11528" y="9633"/>
                  </a:lnTo>
                  <a:lnTo>
                    <a:pt x="11793" y="9227"/>
                  </a:lnTo>
                  <a:lnTo>
                    <a:pt x="11793" y="8923"/>
                  </a:lnTo>
                  <a:lnTo>
                    <a:pt x="12191" y="8720"/>
                  </a:lnTo>
                  <a:lnTo>
                    <a:pt x="12323" y="8518"/>
                  </a:lnTo>
                  <a:lnTo>
                    <a:pt x="12721" y="8315"/>
                  </a:lnTo>
                  <a:lnTo>
                    <a:pt x="13118" y="8214"/>
                  </a:lnTo>
                  <a:lnTo>
                    <a:pt x="13118" y="8112"/>
                  </a:lnTo>
                  <a:lnTo>
                    <a:pt x="13251" y="8112"/>
                  </a:lnTo>
                  <a:lnTo>
                    <a:pt x="13383" y="8112"/>
                  </a:lnTo>
                  <a:lnTo>
                    <a:pt x="13516" y="8214"/>
                  </a:lnTo>
                  <a:lnTo>
                    <a:pt x="13648" y="8315"/>
                  </a:lnTo>
                  <a:lnTo>
                    <a:pt x="13781" y="8416"/>
                  </a:lnTo>
                  <a:lnTo>
                    <a:pt x="13781" y="8619"/>
                  </a:lnTo>
                  <a:lnTo>
                    <a:pt x="13781" y="8619"/>
                  </a:lnTo>
                  <a:lnTo>
                    <a:pt x="13913" y="8822"/>
                  </a:lnTo>
                  <a:lnTo>
                    <a:pt x="13781" y="9025"/>
                  </a:lnTo>
                  <a:lnTo>
                    <a:pt x="13913" y="9227"/>
                  </a:lnTo>
                  <a:lnTo>
                    <a:pt x="13781" y="9532"/>
                  </a:lnTo>
                  <a:lnTo>
                    <a:pt x="13913" y="9836"/>
                  </a:lnTo>
                  <a:lnTo>
                    <a:pt x="13781" y="10039"/>
                  </a:lnTo>
                  <a:lnTo>
                    <a:pt x="13913" y="10242"/>
                  </a:lnTo>
                  <a:lnTo>
                    <a:pt x="13781" y="10445"/>
                  </a:lnTo>
                  <a:lnTo>
                    <a:pt x="13781" y="10749"/>
                  </a:lnTo>
                  <a:lnTo>
                    <a:pt x="13781" y="10951"/>
                  </a:lnTo>
                  <a:lnTo>
                    <a:pt x="13781" y="11256"/>
                  </a:lnTo>
                  <a:lnTo>
                    <a:pt x="13648" y="11560"/>
                  </a:lnTo>
                  <a:lnTo>
                    <a:pt x="13516" y="11864"/>
                  </a:lnTo>
                  <a:lnTo>
                    <a:pt x="13516" y="11966"/>
                  </a:lnTo>
                  <a:lnTo>
                    <a:pt x="13648" y="12168"/>
                  </a:lnTo>
                  <a:lnTo>
                    <a:pt x="13516" y="12472"/>
                  </a:lnTo>
                  <a:lnTo>
                    <a:pt x="13516" y="12676"/>
                  </a:lnTo>
                  <a:lnTo>
                    <a:pt x="13383" y="12878"/>
                  </a:lnTo>
                  <a:lnTo>
                    <a:pt x="13383" y="12980"/>
                  </a:lnTo>
                  <a:lnTo>
                    <a:pt x="13383" y="13081"/>
                  </a:lnTo>
                  <a:lnTo>
                    <a:pt x="13383" y="13182"/>
                  </a:lnTo>
                  <a:lnTo>
                    <a:pt x="13251" y="13284"/>
                  </a:lnTo>
                  <a:lnTo>
                    <a:pt x="13251" y="13284"/>
                  </a:lnTo>
                  <a:lnTo>
                    <a:pt x="13251" y="13284"/>
                  </a:lnTo>
                  <a:lnTo>
                    <a:pt x="13118" y="13689"/>
                  </a:lnTo>
                  <a:lnTo>
                    <a:pt x="13118" y="13994"/>
                  </a:lnTo>
                  <a:lnTo>
                    <a:pt x="12986" y="14298"/>
                  </a:lnTo>
                  <a:lnTo>
                    <a:pt x="12853" y="14703"/>
                  </a:lnTo>
                  <a:lnTo>
                    <a:pt x="12853" y="15008"/>
                  </a:lnTo>
                  <a:lnTo>
                    <a:pt x="12721" y="15413"/>
                  </a:lnTo>
                  <a:lnTo>
                    <a:pt x="12588" y="15616"/>
                  </a:lnTo>
                  <a:lnTo>
                    <a:pt x="12456" y="15920"/>
                  </a:lnTo>
                  <a:lnTo>
                    <a:pt x="12323" y="16225"/>
                  </a:lnTo>
                  <a:lnTo>
                    <a:pt x="12191" y="16428"/>
                  </a:lnTo>
                  <a:lnTo>
                    <a:pt x="12058" y="16732"/>
                  </a:lnTo>
                  <a:lnTo>
                    <a:pt x="11793" y="17036"/>
                  </a:lnTo>
                  <a:lnTo>
                    <a:pt x="11793" y="17239"/>
                  </a:lnTo>
                  <a:lnTo>
                    <a:pt x="11528" y="17543"/>
                  </a:lnTo>
                  <a:lnTo>
                    <a:pt x="11396" y="17746"/>
                  </a:lnTo>
                  <a:lnTo>
                    <a:pt x="11131" y="17949"/>
                  </a:lnTo>
                  <a:lnTo>
                    <a:pt x="11131" y="18253"/>
                  </a:lnTo>
                  <a:lnTo>
                    <a:pt x="10866" y="18456"/>
                  </a:lnTo>
                  <a:lnTo>
                    <a:pt x="10733" y="18659"/>
                  </a:lnTo>
                  <a:lnTo>
                    <a:pt x="10468" y="18760"/>
                  </a:lnTo>
                  <a:lnTo>
                    <a:pt x="10203" y="18963"/>
                  </a:lnTo>
                  <a:lnTo>
                    <a:pt x="10070" y="19165"/>
                  </a:lnTo>
                  <a:lnTo>
                    <a:pt x="9938" y="19369"/>
                  </a:lnTo>
                  <a:lnTo>
                    <a:pt x="9673" y="19470"/>
                  </a:lnTo>
                  <a:lnTo>
                    <a:pt x="9540" y="19673"/>
                  </a:lnTo>
                  <a:lnTo>
                    <a:pt x="9408" y="19774"/>
                  </a:lnTo>
                  <a:lnTo>
                    <a:pt x="9143" y="19875"/>
                  </a:lnTo>
                  <a:lnTo>
                    <a:pt x="8878" y="19977"/>
                  </a:lnTo>
                  <a:lnTo>
                    <a:pt x="8745" y="20078"/>
                  </a:lnTo>
                  <a:lnTo>
                    <a:pt x="8348" y="20180"/>
                  </a:lnTo>
                  <a:lnTo>
                    <a:pt x="8083" y="20180"/>
                  </a:lnTo>
                  <a:lnTo>
                    <a:pt x="7818" y="20180"/>
                  </a:lnTo>
                  <a:lnTo>
                    <a:pt x="7685" y="20281"/>
                  </a:lnTo>
                  <a:lnTo>
                    <a:pt x="7420" y="20281"/>
                  </a:lnTo>
                  <a:lnTo>
                    <a:pt x="7155" y="20281"/>
                  </a:lnTo>
                  <a:lnTo>
                    <a:pt x="6890" y="20281"/>
                  </a:lnTo>
                  <a:lnTo>
                    <a:pt x="6493" y="20078"/>
                  </a:lnTo>
                  <a:lnTo>
                    <a:pt x="6227" y="20078"/>
                  </a:lnTo>
                  <a:lnTo>
                    <a:pt x="6095" y="19875"/>
                  </a:lnTo>
                  <a:lnTo>
                    <a:pt x="5830" y="19774"/>
                  </a:lnTo>
                  <a:lnTo>
                    <a:pt x="5565" y="19673"/>
                  </a:lnTo>
                  <a:lnTo>
                    <a:pt x="5432" y="19470"/>
                  </a:lnTo>
                  <a:lnTo>
                    <a:pt x="5300" y="19267"/>
                  </a:lnTo>
                  <a:lnTo>
                    <a:pt x="5035" y="19064"/>
                  </a:lnTo>
                  <a:lnTo>
                    <a:pt x="4902" y="18760"/>
                  </a:lnTo>
                  <a:lnTo>
                    <a:pt x="4505" y="18557"/>
                  </a:lnTo>
                  <a:lnTo>
                    <a:pt x="4372" y="18253"/>
                  </a:lnTo>
                  <a:lnTo>
                    <a:pt x="4107" y="17949"/>
                  </a:lnTo>
                  <a:lnTo>
                    <a:pt x="3975" y="17644"/>
                  </a:lnTo>
                  <a:lnTo>
                    <a:pt x="3975" y="17442"/>
                  </a:lnTo>
                  <a:lnTo>
                    <a:pt x="3842" y="17036"/>
                  </a:lnTo>
                  <a:lnTo>
                    <a:pt x="3710" y="16833"/>
                  </a:lnTo>
                  <a:lnTo>
                    <a:pt x="3445" y="16428"/>
                  </a:lnTo>
                  <a:lnTo>
                    <a:pt x="3312" y="16022"/>
                  </a:lnTo>
                  <a:lnTo>
                    <a:pt x="3312" y="15718"/>
                  </a:lnTo>
                  <a:lnTo>
                    <a:pt x="3047" y="15515"/>
                  </a:lnTo>
                  <a:lnTo>
                    <a:pt x="3047" y="15109"/>
                  </a:lnTo>
                  <a:lnTo>
                    <a:pt x="2915" y="14703"/>
                  </a:lnTo>
                  <a:lnTo>
                    <a:pt x="2782" y="14399"/>
                  </a:lnTo>
                  <a:lnTo>
                    <a:pt x="2782" y="14095"/>
                  </a:lnTo>
                  <a:lnTo>
                    <a:pt x="2915" y="13791"/>
                  </a:lnTo>
                  <a:lnTo>
                    <a:pt x="2782" y="13487"/>
                  </a:lnTo>
                  <a:lnTo>
                    <a:pt x="2782" y="13182"/>
                  </a:lnTo>
                  <a:lnTo>
                    <a:pt x="2782" y="12878"/>
                  </a:lnTo>
                  <a:lnTo>
                    <a:pt x="2782" y="12270"/>
                  </a:lnTo>
                  <a:lnTo>
                    <a:pt x="2650" y="11966"/>
                  </a:lnTo>
                  <a:lnTo>
                    <a:pt x="2650" y="11560"/>
                  </a:lnTo>
                  <a:lnTo>
                    <a:pt x="2782" y="11053"/>
                  </a:lnTo>
                  <a:lnTo>
                    <a:pt x="2782" y="10647"/>
                  </a:lnTo>
                  <a:lnTo>
                    <a:pt x="2782" y="10242"/>
                  </a:lnTo>
                  <a:lnTo>
                    <a:pt x="2915" y="9937"/>
                  </a:lnTo>
                  <a:lnTo>
                    <a:pt x="3047" y="9532"/>
                  </a:lnTo>
                  <a:lnTo>
                    <a:pt x="3047" y="9126"/>
                  </a:lnTo>
                  <a:lnTo>
                    <a:pt x="3047" y="8720"/>
                  </a:lnTo>
                  <a:lnTo>
                    <a:pt x="3180" y="8416"/>
                  </a:lnTo>
                  <a:lnTo>
                    <a:pt x="3312" y="7909"/>
                  </a:lnTo>
                  <a:lnTo>
                    <a:pt x="3445" y="7706"/>
                  </a:lnTo>
                  <a:lnTo>
                    <a:pt x="3577" y="7301"/>
                  </a:lnTo>
                  <a:lnTo>
                    <a:pt x="3710" y="6996"/>
                  </a:lnTo>
                  <a:lnTo>
                    <a:pt x="3975" y="6591"/>
                  </a:lnTo>
                  <a:lnTo>
                    <a:pt x="4107" y="6185"/>
                  </a:lnTo>
                  <a:lnTo>
                    <a:pt x="4240" y="5881"/>
                  </a:lnTo>
                  <a:lnTo>
                    <a:pt x="4372" y="5577"/>
                  </a:lnTo>
                  <a:lnTo>
                    <a:pt x="4505" y="5374"/>
                  </a:lnTo>
                  <a:lnTo>
                    <a:pt x="4770" y="5070"/>
                  </a:lnTo>
                  <a:lnTo>
                    <a:pt x="5035" y="4765"/>
                  </a:lnTo>
                  <a:lnTo>
                    <a:pt x="5167" y="4563"/>
                  </a:lnTo>
                  <a:lnTo>
                    <a:pt x="5432" y="4258"/>
                  </a:lnTo>
                  <a:lnTo>
                    <a:pt x="5565" y="3954"/>
                  </a:lnTo>
                  <a:lnTo>
                    <a:pt x="5830" y="3752"/>
                  </a:lnTo>
                  <a:lnTo>
                    <a:pt x="5962" y="3650"/>
                  </a:lnTo>
                  <a:lnTo>
                    <a:pt x="6360" y="3447"/>
                  </a:lnTo>
                  <a:lnTo>
                    <a:pt x="6493" y="3244"/>
                  </a:lnTo>
                  <a:lnTo>
                    <a:pt x="6758" y="3143"/>
                  </a:lnTo>
                  <a:lnTo>
                    <a:pt x="7155" y="2940"/>
                  </a:lnTo>
                  <a:lnTo>
                    <a:pt x="7420" y="2839"/>
                  </a:lnTo>
                  <a:lnTo>
                    <a:pt x="7420" y="2839"/>
                  </a:lnTo>
                  <a:lnTo>
                    <a:pt x="7420" y="2839"/>
                  </a:lnTo>
                  <a:lnTo>
                    <a:pt x="7420" y="2839"/>
                  </a:lnTo>
                  <a:lnTo>
                    <a:pt x="7288" y="2839"/>
                  </a:lnTo>
                  <a:lnTo>
                    <a:pt x="7023" y="2839"/>
                  </a:lnTo>
                  <a:lnTo>
                    <a:pt x="6758" y="2940"/>
                  </a:lnTo>
                  <a:lnTo>
                    <a:pt x="6493" y="2940"/>
                  </a:lnTo>
                  <a:lnTo>
                    <a:pt x="6095" y="3042"/>
                  </a:lnTo>
                  <a:lnTo>
                    <a:pt x="5830" y="3042"/>
                  </a:lnTo>
                  <a:lnTo>
                    <a:pt x="5565" y="3244"/>
                  </a:lnTo>
                  <a:lnTo>
                    <a:pt x="5167" y="3244"/>
                  </a:lnTo>
                  <a:lnTo>
                    <a:pt x="4902" y="3346"/>
                  </a:lnTo>
                  <a:lnTo>
                    <a:pt x="4505" y="3346"/>
                  </a:lnTo>
                  <a:lnTo>
                    <a:pt x="4240" y="3549"/>
                  </a:lnTo>
                  <a:lnTo>
                    <a:pt x="3975" y="3447"/>
                  </a:lnTo>
                  <a:lnTo>
                    <a:pt x="3842" y="3549"/>
                  </a:lnTo>
                  <a:lnTo>
                    <a:pt x="3577" y="3650"/>
                  </a:lnTo>
                  <a:lnTo>
                    <a:pt x="3312" y="3853"/>
                  </a:lnTo>
                  <a:lnTo>
                    <a:pt x="3180" y="3954"/>
                  </a:lnTo>
                  <a:lnTo>
                    <a:pt x="3047" y="4157"/>
                  </a:lnTo>
                  <a:lnTo>
                    <a:pt x="2650" y="4461"/>
                  </a:lnTo>
                  <a:lnTo>
                    <a:pt x="2385" y="4664"/>
                  </a:lnTo>
                  <a:lnTo>
                    <a:pt x="2252" y="4968"/>
                  </a:lnTo>
                  <a:lnTo>
                    <a:pt x="1987" y="5171"/>
                  </a:lnTo>
                  <a:lnTo>
                    <a:pt x="1854" y="5475"/>
                  </a:lnTo>
                  <a:lnTo>
                    <a:pt x="1589" y="5780"/>
                  </a:lnTo>
                  <a:lnTo>
                    <a:pt x="1324" y="6185"/>
                  </a:lnTo>
                  <a:lnTo>
                    <a:pt x="1192" y="6591"/>
                  </a:lnTo>
                  <a:lnTo>
                    <a:pt x="1059" y="6996"/>
                  </a:lnTo>
                  <a:lnTo>
                    <a:pt x="927" y="7301"/>
                  </a:lnTo>
                  <a:lnTo>
                    <a:pt x="794" y="7808"/>
                  </a:lnTo>
                  <a:lnTo>
                    <a:pt x="662" y="8214"/>
                  </a:lnTo>
                  <a:lnTo>
                    <a:pt x="529" y="8619"/>
                  </a:lnTo>
                  <a:lnTo>
                    <a:pt x="397" y="9025"/>
                  </a:lnTo>
                  <a:lnTo>
                    <a:pt x="264" y="9532"/>
                  </a:lnTo>
                  <a:lnTo>
                    <a:pt x="132" y="10039"/>
                  </a:lnTo>
                  <a:lnTo>
                    <a:pt x="132" y="10343"/>
                  </a:lnTo>
                  <a:lnTo>
                    <a:pt x="0" y="10850"/>
                  </a:lnTo>
                  <a:lnTo>
                    <a:pt x="0" y="11256"/>
                  </a:lnTo>
                  <a:lnTo>
                    <a:pt x="0" y="11661"/>
                  </a:lnTo>
                  <a:lnTo>
                    <a:pt x="0" y="12168"/>
                  </a:lnTo>
                  <a:lnTo>
                    <a:pt x="0" y="12676"/>
                  </a:lnTo>
                  <a:lnTo>
                    <a:pt x="0" y="13182"/>
                  </a:lnTo>
                  <a:lnTo>
                    <a:pt x="264" y="13588"/>
                  </a:lnTo>
                  <a:lnTo>
                    <a:pt x="264" y="14095"/>
                  </a:lnTo>
                  <a:lnTo>
                    <a:pt x="397" y="14501"/>
                  </a:lnTo>
                  <a:lnTo>
                    <a:pt x="397" y="15008"/>
                  </a:lnTo>
                  <a:lnTo>
                    <a:pt x="529" y="15413"/>
                  </a:lnTo>
                  <a:lnTo>
                    <a:pt x="927" y="16326"/>
                  </a:lnTo>
                  <a:lnTo>
                    <a:pt x="1192" y="17138"/>
                  </a:lnTo>
                  <a:lnTo>
                    <a:pt x="1722" y="17949"/>
                  </a:lnTo>
                  <a:lnTo>
                    <a:pt x="2119" y="18659"/>
                  </a:lnTo>
                  <a:lnTo>
                    <a:pt x="2385" y="19165"/>
                  </a:lnTo>
                  <a:lnTo>
                    <a:pt x="2915" y="19673"/>
                  </a:lnTo>
                  <a:lnTo>
                    <a:pt x="3312" y="20180"/>
                  </a:lnTo>
                  <a:lnTo>
                    <a:pt x="3842" y="20585"/>
                  </a:lnTo>
                  <a:lnTo>
                    <a:pt x="4240" y="20890"/>
                  </a:lnTo>
                  <a:lnTo>
                    <a:pt x="4902" y="21194"/>
                  </a:lnTo>
                  <a:lnTo>
                    <a:pt x="5300" y="21295"/>
                  </a:lnTo>
                  <a:lnTo>
                    <a:pt x="5697" y="21498"/>
                  </a:lnTo>
                  <a:lnTo>
                    <a:pt x="6227" y="21498"/>
                  </a:lnTo>
                  <a:lnTo>
                    <a:pt x="6758" y="21600"/>
                  </a:lnTo>
                  <a:lnTo>
                    <a:pt x="7288" y="21600"/>
                  </a:lnTo>
                  <a:lnTo>
                    <a:pt x="7685" y="21396"/>
                  </a:lnTo>
                  <a:lnTo>
                    <a:pt x="8215" y="21295"/>
                  </a:lnTo>
                  <a:lnTo>
                    <a:pt x="8745" y="21092"/>
                  </a:lnTo>
                  <a:lnTo>
                    <a:pt x="9275" y="20991"/>
                  </a:lnTo>
                  <a:lnTo>
                    <a:pt x="9673" y="20585"/>
                  </a:lnTo>
                  <a:lnTo>
                    <a:pt x="9805" y="20484"/>
                  </a:lnTo>
                  <a:lnTo>
                    <a:pt x="10335" y="20078"/>
                  </a:lnTo>
                  <a:lnTo>
                    <a:pt x="10733" y="19673"/>
                  </a:lnTo>
                  <a:lnTo>
                    <a:pt x="11263" y="19267"/>
                  </a:lnTo>
                  <a:lnTo>
                    <a:pt x="11528" y="18963"/>
                  </a:lnTo>
                  <a:lnTo>
                    <a:pt x="11793" y="18456"/>
                  </a:lnTo>
                  <a:lnTo>
                    <a:pt x="12191" y="18050"/>
                  </a:lnTo>
                  <a:lnTo>
                    <a:pt x="12588" y="17543"/>
                  </a:lnTo>
                  <a:lnTo>
                    <a:pt x="12721" y="17138"/>
                  </a:lnTo>
                  <a:lnTo>
                    <a:pt x="12986" y="16630"/>
                  </a:lnTo>
                  <a:lnTo>
                    <a:pt x="13118" y="16123"/>
                  </a:lnTo>
                  <a:lnTo>
                    <a:pt x="13251" y="15616"/>
                  </a:lnTo>
                  <a:lnTo>
                    <a:pt x="13251" y="15413"/>
                  </a:lnTo>
                  <a:lnTo>
                    <a:pt x="13251" y="15211"/>
                  </a:lnTo>
                  <a:lnTo>
                    <a:pt x="13383" y="15008"/>
                  </a:lnTo>
                  <a:lnTo>
                    <a:pt x="13383" y="14805"/>
                  </a:lnTo>
                  <a:lnTo>
                    <a:pt x="13516" y="14602"/>
                  </a:lnTo>
                  <a:lnTo>
                    <a:pt x="13516" y="14298"/>
                  </a:lnTo>
                  <a:lnTo>
                    <a:pt x="13648" y="14095"/>
                  </a:lnTo>
                  <a:lnTo>
                    <a:pt x="13648" y="13892"/>
                  </a:lnTo>
                  <a:lnTo>
                    <a:pt x="13781" y="13689"/>
                  </a:lnTo>
                  <a:lnTo>
                    <a:pt x="13781" y="13487"/>
                  </a:lnTo>
                  <a:lnTo>
                    <a:pt x="13648" y="13284"/>
                  </a:lnTo>
                  <a:lnTo>
                    <a:pt x="13781" y="12980"/>
                  </a:lnTo>
                  <a:lnTo>
                    <a:pt x="13781" y="12777"/>
                  </a:lnTo>
                  <a:lnTo>
                    <a:pt x="13781" y="12472"/>
                  </a:lnTo>
                  <a:lnTo>
                    <a:pt x="13913" y="12270"/>
                  </a:lnTo>
                  <a:lnTo>
                    <a:pt x="13781" y="12168"/>
                  </a:lnTo>
                  <a:lnTo>
                    <a:pt x="13781" y="11864"/>
                  </a:lnTo>
                  <a:lnTo>
                    <a:pt x="13781" y="11661"/>
                  </a:lnTo>
                  <a:lnTo>
                    <a:pt x="13781" y="11357"/>
                  </a:lnTo>
                  <a:lnTo>
                    <a:pt x="13781" y="11154"/>
                  </a:lnTo>
                  <a:lnTo>
                    <a:pt x="13781" y="10850"/>
                  </a:lnTo>
                  <a:lnTo>
                    <a:pt x="13648" y="10546"/>
                  </a:lnTo>
                  <a:lnTo>
                    <a:pt x="13781" y="10242"/>
                  </a:lnTo>
                  <a:lnTo>
                    <a:pt x="13648" y="10140"/>
                  </a:lnTo>
                  <a:lnTo>
                    <a:pt x="13516" y="9937"/>
                  </a:lnTo>
                  <a:lnTo>
                    <a:pt x="13516" y="9735"/>
                  </a:lnTo>
                  <a:lnTo>
                    <a:pt x="13516" y="9430"/>
                  </a:lnTo>
                  <a:lnTo>
                    <a:pt x="13383" y="9126"/>
                  </a:lnTo>
                  <a:lnTo>
                    <a:pt x="13383" y="8923"/>
                  </a:lnTo>
                  <a:lnTo>
                    <a:pt x="13251" y="8518"/>
                  </a:lnTo>
                  <a:lnTo>
                    <a:pt x="13251" y="8416"/>
                  </a:lnTo>
                  <a:lnTo>
                    <a:pt x="13118" y="8112"/>
                  </a:lnTo>
                  <a:lnTo>
                    <a:pt x="13118" y="8011"/>
                  </a:lnTo>
                  <a:lnTo>
                    <a:pt x="13251" y="7808"/>
                  </a:lnTo>
                  <a:lnTo>
                    <a:pt x="13251" y="7605"/>
                  </a:lnTo>
                  <a:lnTo>
                    <a:pt x="13251" y="7301"/>
                  </a:lnTo>
                  <a:lnTo>
                    <a:pt x="13251" y="7098"/>
                  </a:lnTo>
                  <a:lnTo>
                    <a:pt x="13383" y="6794"/>
                  </a:lnTo>
                  <a:lnTo>
                    <a:pt x="13383" y="6692"/>
                  </a:lnTo>
                  <a:lnTo>
                    <a:pt x="13648" y="6388"/>
                  </a:lnTo>
                  <a:lnTo>
                    <a:pt x="13648" y="6084"/>
                  </a:lnTo>
                  <a:lnTo>
                    <a:pt x="13781" y="5881"/>
                  </a:lnTo>
                  <a:lnTo>
                    <a:pt x="13781" y="5678"/>
                  </a:lnTo>
                  <a:lnTo>
                    <a:pt x="13913" y="5475"/>
                  </a:lnTo>
                  <a:lnTo>
                    <a:pt x="14046" y="5171"/>
                  </a:lnTo>
                  <a:lnTo>
                    <a:pt x="14178" y="5070"/>
                  </a:lnTo>
                  <a:lnTo>
                    <a:pt x="14311" y="4968"/>
                  </a:lnTo>
                  <a:lnTo>
                    <a:pt x="14443" y="4765"/>
                  </a:lnTo>
                </a:path>
              </a:pathLst>
            </a:custGeom>
            <a:solidFill>
              <a:schemeClr val="folHlink">
                <a:alpha val="100000"/>
              </a:schemeClr>
            </a:solidFill>
            <a:ln w="9525">
              <a:noFill/>
            </a:ln>
          </p:spPr>
          <p:txBody>
            <a:bodyPr/>
            <a:lstStyle/>
            <a:p>
              <a:endParaRPr lang="en-US"/>
            </a:p>
          </p:txBody>
        </p:sp>
      </p:grpSp>
      <p:sp>
        <p:nvSpPr>
          <p:cNvPr id="1027" name="未知"/>
          <p:cNvSpPr>
            <a:spLocks noChangeAspect="1"/>
          </p:cNvSpPr>
          <p:nvPr/>
        </p:nvSpPr>
        <p:spPr>
          <a:xfrm>
            <a:off x="2130425" y="4749800"/>
            <a:ext cx="7013575" cy="2135188"/>
          </a:xfrm>
          <a:custGeom>
            <a:avLst/>
            <a:gdLst/>
            <a:ahLst/>
            <a:cxnLst>
              <a:cxn ang="0">
                <a:pos x="0" y="2115714"/>
              </a:cxn>
              <a:cxn ang="0">
                <a:pos x="7013575" y="0"/>
              </a:cxn>
              <a:cxn ang="0">
                <a:pos x="7013575" y="2135188"/>
              </a:cxn>
              <a:cxn ang="0">
                <a:pos x="0" y="2115714"/>
              </a:cxn>
            </a:cxnLst>
            <a:rect l="0" t="0" r="0" b="0"/>
            <a:pathLst>
              <a:path w="21600" h="21600">
                <a:moveTo>
                  <a:pt x="0" y="21403"/>
                </a:moveTo>
                <a:lnTo>
                  <a:pt x="21600" y="0"/>
                </a:lnTo>
                <a:lnTo>
                  <a:pt x="21600" y="21600"/>
                </a:lnTo>
                <a:lnTo>
                  <a:pt x="0" y="21403"/>
                </a:lnTo>
              </a:path>
            </a:pathLst>
          </a:custGeom>
          <a:solidFill>
            <a:schemeClr val="folHlink">
              <a:alpha val="100000"/>
            </a:schemeClr>
          </a:solidFill>
          <a:ln w="9525">
            <a:noFill/>
          </a:ln>
        </p:spPr>
        <p:txBody>
          <a:bodyPr/>
          <a:lstStyle/>
          <a:p>
            <a:endParaRPr lang="en-US"/>
          </a:p>
        </p:txBody>
      </p:sp>
      <p:sp>
        <p:nvSpPr>
          <p:cNvPr id="1028" name="Rectangle 13"/>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dirty="0"/>
              <a:t>Click to edit Master title style</a:t>
            </a:r>
          </a:p>
        </p:txBody>
      </p:sp>
      <p:sp>
        <p:nvSpPr>
          <p:cNvPr id="1029" name="Rectangle 14"/>
          <p:cNvSpPr>
            <a:spLocks noGrp="1"/>
          </p:cNvSpPr>
          <p:nvPr>
            <p:ph type="body" idx="1"/>
          </p:nvPr>
        </p:nvSpPr>
        <p:spPr>
          <a:xfrm>
            <a:off x="457200" y="1600200"/>
            <a:ext cx="8229600" cy="4525963"/>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 name="Rectangle 1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 name="Rectangle 1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Rectangle 1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1026" name="Group 2"/>
          <p:cNvGrpSpPr>
            <a:grpSpLocks noChangeAspect="1"/>
          </p:cNvGrpSpPr>
          <p:nvPr/>
        </p:nvGrpSpPr>
        <p:grpSpPr>
          <a:xfrm>
            <a:off x="5262563" y="4076700"/>
            <a:ext cx="1397000" cy="1749425"/>
            <a:chOff x="0" y="0"/>
            <a:chExt cx="796" cy="977"/>
          </a:xfrm>
        </p:grpSpPr>
        <p:sp>
          <p:nvSpPr>
            <p:cNvPr id="1033" name="未知"/>
            <p:cNvSpPr>
              <a:spLocks noChangeAspect="1"/>
            </p:cNvSpPr>
            <p:nvPr/>
          </p:nvSpPr>
          <p:spPr>
            <a:xfrm>
              <a:off x="537" y="379"/>
              <a:ext cx="259" cy="451"/>
            </a:xfrm>
            <a:custGeom>
              <a:avLst/>
              <a:gdLst/>
              <a:ahLst/>
              <a:cxnLst>
                <a:cxn ang="0">
                  <a:pos x="89" y="100"/>
                </a:cxn>
                <a:cxn ang="0">
                  <a:pos x="111" y="63"/>
                </a:cxn>
                <a:cxn ang="0">
                  <a:pos x="125" y="45"/>
                </a:cxn>
                <a:cxn ang="0">
                  <a:pos x="141" y="34"/>
                </a:cxn>
                <a:cxn ang="0">
                  <a:pos x="154" y="27"/>
                </a:cxn>
                <a:cxn ang="0">
                  <a:pos x="134" y="32"/>
                </a:cxn>
                <a:cxn ang="0">
                  <a:pos x="107" y="50"/>
                </a:cxn>
                <a:cxn ang="0">
                  <a:pos x="75" y="70"/>
                </a:cxn>
                <a:cxn ang="0">
                  <a:pos x="55" y="73"/>
                </a:cxn>
                <a:cxn ang="0">
                  <a:pos x="34" y="45"/>
                </a:cxn>
                <a:cxn ang="0">
                  <a:pos x="16" y="18"/>
                </a:cxn>
                <a:cxn ang="0">
                  <a:pos x="2" y="0"/>
                </a:cxn>
                <a:cxn ang="0">
                  <a:pos x="2" y="11"/>
                </a:cxn>
                <a:cxn ang="0">
                  <a:pos x="16" y="48"/>
                </a:cxn>
                <a:cxn ang="0">
                  <a:pos x="34" y="79"/>
                </a:cxn>
                <a:cxn ang="0">
                  <a:pos x="48" y="104"/>
                </a:cxn>
                <a:cxn ang="0">
                  <a:pos x="43" y="150"/>
                </a:cxn>
                <a:cxn ang="0">
                  <a:pos x="36" y="204"/>
                </a:cxn>
                <a:cxn ang="0">
                  <a:pos x="32" y="267"/>
                </a:cxn>
                <a:cxn ang="0">
                  <a:pos x="36" y="326"/>
                </a:cxn>
                <a:cxn ang="0">
                  <a:pos x="57" y="385"/>
                </a:cxn>
                <a:cxn ang="0">
                  <a:pos x="98" y="431"/>
                </a:cxn>
                <a:cxn ang="0">
                  <a:pos x="136" y="449"/>
                </a:cxn>
                <a:cxn ang="0">
                  <a:pos x="175" y="440"/>
                </a:cxn>
                <a:cxn ang="0">
                  <a:pos x="209" y="412"/>
                </a:cxn>
                <a:cxn ang="0">
                  <a:pos x="234" y="369"/>
                </a:cxn>
                <a:cxn ang="0">
                  <a:pos x="250" y="322"/>
                </a:cxn>
                <a:cxn ang="0">
                  <a:pos x="254" y="290"/>
                </a:cxn>
                <a:cxn ang="0">
                  <a:pos x="257" y="258"/>
                </a:cxn>
                <a:cxn ang="0">
                  <a:pos x="257" y="227"/>
                </a:cxn>
                <a:cxn ang="0">
                  <a:pos x="254" y="188"/>
                </a:cxn>
                <a:cxn ang="0">
                  <a:pos x="248" y="152"/>
                </a:cxn>
                <a:cxn ang="0">
                  <a:pos x="248" y="154"/>
                </a:cxn>
                <a:cxn ang="0">
                  <a:pos x="250" y="188"/>
                </a:cxn>
                <a:cxn ang="0">
                  <a:pos x="254" y="229"/>
                </a:cxn>
                <a:cxn ang="0">
                  <a:pos x="245" y="297"/>
                </a:cxn>
                <a:cxn ang="0">
                  <a:pos x="218" y="363"/>
                </a:cxn>
                <a:cxn ang="0">
                  <a:pos x="184" y="410"/>
                </a:cxn>
                <a:cxn ang="0">
                  <a:pos x="141" y="419"/>
                </a:cxn>
                <a:cxn ang="0">
                  <a:pos x="100" y="381"/>
                </a:cxn>
                <a:cxn ang="0">
                  <a:pos x="82" y="349"/>
                </a:cxn>
                <a:cxn ang="0">
                  <a:pos x="75" y="322"/>
                </a:cxn>
                <a:cxn ang="0">
                  <a:pos x="73" y="290"/>
                </a:cxn>
                <a:cxn ang="0">
                  <a:pos x="68" y="263"/>
                </a:cxn>
                <a:cxn ang="0">
                  <a:pos x="68" y="240"/>
                </a:cxn>
                <a:cxn ang="0">
                  <a:pos x="68" y="218"/>
                </a:cxn>
                <a:cxn ang="0">
                  <a:pos x="73" y="184"/>
                </a:cxn>
                <a:cxn ang="0">
                  <a:pos x="77" y="161"/>
                </a:cxn>
                <a:cxn ang="0">
                  <a:pos x="77" y="156"/>
                </a:cxn>
                <a:cxn ang="0">
                  <a:pos x="84" y="165"/>
                </a:cxn>
                <a:cxn ang="0">
                  <a:pos x="100" y="197"/>
                </a:cxn>
                <a:cxn ang="0">
                  <a:pos x="111" y="211"/>
                </a:cxn>
                <a:cxn ang="0">
                  <a:pos x="111" y="186"/>
                </a:cxn>
                <a:cxn ang="0">
                  <a:pos x="98" y="156"/>
                </a:cxn>
              </a:cxnLst>
              <a:rect l="0" t="0" r="0" b="0"/>
              <a:pathLst>
                <a:path w="21600" h="21600">
                  <a:moveTo>
                    <a:pt x="7199" y="6295"/>
                  </a:moveTo>
                  <a:lnTo>
                    <a:pt x="7199" y="6186"/>
                  </a:lnTo>
                  <a:lnTo>
                    <a:pt x="7010" y="5861"/>
                  </a:lnTo>
                  <a:lnTo>
                    <a:pt x="7199" y="5535"/>
                  </a:lnTo>
                  <a:lnTo>
                    <a:pt x="7389" y="5209"/>
                  </a:lnTo>
                  <a:lnTo>
                    <a:pt x="7389" y="4775"/>
                  </a:lnTo>
                  <a:lnTo>
                    <a:pt x="7768" y="4450"/>
                  </a:lnTo>
                  <a:lnTo>
                    <a:pt x="7957" y="4341"/>
                  </a:lnTo>
                  <a:lnTo>
                    <a:pt x="8336" y="4016"/>
                  </a:lnTo>
                  <a:lnTo>
                    <a:pt x="8715" y="3581"/>
                  </a:lnTo>
                  <a:lnTo>
                    <a:pt x="8905" y="3256"/>
                  </a:lnTo>
                  <a:lnTo>
                    <a:pt x="9283" y="3039"/>
                  </a:lnTo>
                  <a:lnTo>
                    <a:pt x="9473" y="2821"/>
                  </a:lnTo>
                  <a:lnTo>
                    <a:pt x="9852" y="2713"/>
                  </a:lnTo>
                  <a:lnTo>
                    <a:pt x="10041" y="2604"/>
                  </a:lnTo>
                  <a:lnTo>
                    <a:pt x="10231" y="2387"/>
                  </a:lnTo>
                  <a:lnTo>
                    <a:pt x="10420" y="2279"/>
                  </a:lnTo>
                  <a:lnTo>
                    <a:pt x="10420" y="2170"/>
                  </a:lnTo>
                  <a:lnTo>
                    <a:pt x="10610" y="2062"/>
                  </a:lnTo>
                  <a:lnTo>
                    <a:pt x="10800" y="1953"/>
                  </a:lnTo>
                  <a:lnTo>
                    <a:pt x="10989" y="1953"/>
                  </a:lnTo>
                  <a:lnTo>
                    <a:pt x="11368" y="1845"/>
                  </a:lnTo>
                  <a:lnTo>
                    <a:pt x="11557" y="1736"/>
                  </a:lnTo>
                  <a:lnTo>
                    <a:pt x="11747" y="1627"/>
                  </a:lnTo>
                  <a:lnTo>
                    <a:pt x="11936" y="1627"/>
                  </a:lnTo>
                  <a:lnTo>
                    <a:pt x="12126" y="1410"/>
                  </a:lnTo>
                  <a:lnTo>
                    <a:pt x="12315" y="1410"/>
                  </a:lnTo>
                  <a:lnTo>
                    <a:pt x="12694" y="1302"/>
                  </a:lnTo>
                  <a:lnTo>
                    <a:pt x="12883" y="1302"/>
                  </a:lnTo>
                  <a:lnTo>
                    <a:pt x="12883" y="1302"/>
                  </a:lnTo>
                  <a:lnTo>
                    <a:pt x="12883" y="1302"/>
                  </a:lnTo>
                  <a:lnTo>
                    <a:pt x="12883" y="1302"/>
                  </a:lnTo>
                  <a:lnTo>
                    <a:pt x="12883" y="1302"/>
                  </a:lnTo>
                  <a:lnTo>
                    <a:pt x="12315" y="1302"/>
                  </a:lnTo>
                  <a:lnTo>
                    <a:pt x="11747" y="1410"/>
                  </a:lnTo>
                  <a:lnTo>
                    <a:pt x="11178" y="1519"/>
                  </a:lnTo>
                  <a:lnTo>
                    <a:pt x="10800" y="1627"/>
                  </a:lnTo>
                  <a:lnTo>
                    <a:pt x="10610" y="1736"/>
                  </a:lnTo>
                  <a:lnTo>
                    <a:pt x="10041" y="1953"/>
                  </a:lnTo>
                  <a:lnTo>
                    <a:pt x="9662" y="2062"/>
                  </a:lnTo>
                  <a:lnTo>
                    <a:pt x="9283" y="2279"/>
                  </a:lnTo>
                  <a:lnTo>
                    <a:pt x="8905" y="2387"/>
                  </a:lnTo>
                  <a:lnTo>
                    <a:pt x="8526" y="2604"/>
                  </a:lnTo>
                  <a:lnTo>
                    <a:pt x="8147" y="2604"/>
                  </a:lnTo>
                  <a:lnTo>
                    <a:pt x="7578" y="2821"/>
                  </a:lnTo>
                  <a:lnTo>
                    <a:pt x="7199" y="2930"/>
                  </a:lnTo>
                  <a:lnTo>
                    <a:pt x="6631" y="3256"/>
                  </a:lnTo>
                  <a:lnTo>
                    <a:pt x="6252" y="3364"/>
                  </a:lnTo>
                  <a:lnTo>
                    <a:pt x="5494" y="3690"/>
                  </a:lnTo>
                  <a:lnTo>
                    <a:pt x="5305" y="3690"/>
                  </a:lnTo>
                  <a:lnTo>
                    <a:pt x="5115" y="3581"/>
                  </a:lnTo>
                  <a:lnTo>
                    <a:pt x="4926" y="3581"/>
                  </a:lnTo>
                  <a:lnTo>
                    <a:pt x="4547" y="3581"/>
                  </a:lnTo>
                  <a:lnTo>
                    <a:pt x="4547" y="3473"/>
                  </a:lnTo>
                  <a:lnTo>
                    <a:pt x="4168" y="3256"/>
                  </a:lnTo>
                  <a:lnTo>
                    <a:pt x="3789" y="3039"/>
                  </a:lnTo>
                  <a:lnTo>
                    <a:pt x="3789" y="2930"/>
                  </a:lnTo>
                  <a:lnTo>
                    <a:pt x="3410" y="2604"/>
                  </a:lnTo>
                  <a:lnTo>
                    <a:pt x="3220" y="2387"/>
                  </a:lnTo>
                  <a:lnTo>
                    <a:pt x="2842" y="2170"/>
                  </a:lnTo>
                  <a:lnTo>
                    <a:pt x="2463" y="1953"/>
                  </a:lnTo>
                  <a:lnTo>
                    <a:pt x="2273" y="1845"/>
                  </a:lnTo>
                  <a:lnTo>
                    <a:pt x="1894" y="1519"/>
                  </a:lnTo>
                  <a:lnTo>
                    <a:pt x="1515" y="1302"/>
                  </a:lnTo>
                  <a:lnTo>
                    <a:pt x="1515" y="1085"/>
                  </a:lnTo>
                  <a:lnTo>
                    <a:pt x="1326" y="868"/>
                  </a:lnTo>
                  <a:lnTo>
                    <a:pt x="1136" y="650"/>
                  </a:lnTo>
                  <a:lnTo>
                    <a:pt x="947" y="434"/>
                  </a:lnTo>
                  <a:lnTo>
                    <a:pt x="568" y="325"/>
                  </a:lnTo>
                  <a:lnTo>
                    <a:pt x="378" y="216"/>
                  </a:lnTo>
                  <a:lnTo>
                    <a:pt x="378" y="0"/>
                  </a:lnTo>
                  <a:lnTo>
                    <a:pt x="189" y="0"/>
                  </a:lnTo>
                  <a:lnTo>
                    <a:pt x="189" y="0"/>
                  </a:lnTo>
                  <a:lnTo>
                    <a:pt x="189" y="0"/>
                  </a:lnTo>
                  <a:lnTo>
                    <a:pt x="189" y="108"/>
                  </a:lnTo>
                  <a:lnTo>
                    <a:pt x="0" y="216"/>
                  </a:lnTo>
                  <a:lnTo>
                    <a:pt x="189" y="325"/>
                  </a:lnTo>
                  <a:lnTo>
                    <a:pt x="189" y="542"/>
                  </a:lnTo>
                  <a:lnTo>
                    <a:pt x="378" y="976"/>
                  </a:lnTo>
                  <a:lnTo>
                    <a:pt x="378" y="1302"/>
                  </a:lnTo>
                  <a:lnTo>
                    <a:pt x="757" y="1627"/>
                  </a:lnTo>
                  <a:lnTo>
                    <a:pt x="947" y="1845"/>
                  </a:lnTo>
                  <a:lnTo>
                    <a:pt x="1136" y="2062"/>
                  </a:lnTo>
                  <a:lnTo>
                    <a:pt x="1326" y="2279"/>
                  </a:lnTo>
                  <a:lnTo>
                    <a:pt x="1326" y="2496"/>
                  </a:lnTo>
                  <a:lnTo>
                    <a:pt x="1704" y="2713"/>
                  </a:lnTo>
                  <a:lnTo>
                    <a:pt x="1894" y="3039"/>
                  </a:lnTo>
                  <a:lnTo>
                    <a:pt x="2273" y="3256"/>
                  </a:lnTo>
                  <a:lnTo>
                    <a:pt x="2463" y="3473"/>
                  </a:lnTo>
                  <a:lnTo>
                    <a:pt x="2842" y="3798"/>
                  </a:lnTo>
                  <a:lnTo>
                    <a:pt x="3220" y="3907"/>
                  </a:lnTo>
                  <a:lnTo>
                    <a:pt x="3410" y="4232"/>
                  </a:lnTo>
                  <a:lnTo>
                    <a:pt x="3599" y="4341"/>
                  </a:lnTo>
                  <a:lnTo>
                    <a:pt x="3599" y="4558"/>
                  </a:lnTo>
                  <a:lnTo>
                    <a:pt x="3789" y="4775"/>
                  </a:lnTo>
                  <a:lnTo>
                    <a:pt x="3978" y="4992"/>
                  </a:lnTo>
                  <a:lnTo>
                    <a:pt x="3978" y="5209"/>
                  </a:lnTo>
                  <a:lnTo>
                    <a:pt x="3978" y="5535"/>
                  </a:lnTo>
                  <a:lnTo>
                    <a:pt x="3978" y="5861"/>
                  </a:lnTo>
                  <a:lnTo>
                    <a:pt x="3789" y="6295"/>
                  </a:lnTo>
                  <a:lnTo>
                    <a:pt x="3599" y="6729"/>
                  </a:lnTo>
                  <a:lnTo>
                    <a:pt x="3599" y="7163"/>
                  </a:lnTo>
                  <a:lnTo>
                    <a:pt x="3599" y="7597"/>
                  </a:lnTo>
                  <a:lnTo>
                    <a:pt x="3410" y="7923"/>
                  </a:lnTo>
                  <a:lnTo>
                    <a:pt x="3410" y="8466"/>
                  </a:lnTo>
                  <a:lnTo>
                    <a:pt x="3220" y="8900"/>
                  </a:lnTo>
                  <a:lnTo>
                    <a:pt x="3031" y="9443"/>
                  </a:lnTo>
                  <a:lnTo>
                    <a:pt x="3031" y="9768"/>
                  </a:lnTo>
                  <a:lnTo>
                    <a:pt x="2842" y="10311"/>
                  </a:lnTo>
                  <a:lnTo>
                    <a:pt x="2842" y="10854"/>
                  </a:lnTo>
                  <a:lnTo>
                    <a:pt x="2652" y="11288"/>
                  </a:lnTo>
                  <a:lnTo>
                    <a:pt x="2652" y="11722"/>
                  </a:lnTo>
                  <a:lnTo>
                    <a:pt x="2652" y="12156"/>
                  </a:lnTo>
                  <a:lnTo>
                    <a:pt x="2652" y="12807"/>
                  </a:lnTo>
                  <a:lnTo>
                    <a:pt x="2842" y="13241"/>
                  </a:lnTo>
                  <a:lnTo>
                    <a:pt x="2652" y="13784"/>
                  </a:lnTo>
                  <a:lnTo>
                    <a:pt x="2842" y="14218"/>
                  </a:lnTo>
                  <a:lnTo>
                    <a:pt x="2842" y="14761"/>
                  </a:lnTo>
                  <a:lnTo>
                    <a:pt x="2842" y="15087"/>
                  </a:lnTo>
                  <a:lnTo>
                    <a:pt x="3031" y="15630"/>
                  </a:lnTo>
                  <a:lnTo>
                    <a:pt x="3220" y="16172"/>
                  </a:lnTo>
                  <a:lnTo>
                    <a:pt x="3410" y="16715"/>
                  </a:lnTo>
                  <a:lnTo>
                    <a:pt x="3599" y="17149"/>
                  </a:lnTo>
                  <a:lnTo>
                    <a:pt x="3978" y="17583"/>
                  </a:lnTo>
                  <a:lnTo>
                    <a:pt x="4357" y="18018"/>
                  </a:lnTo>
                  <a:lnTo>
                    <a:pt x="4736" y="18452"/>
                  </a:lnTo>
                  <a:lnTo>
                    <a:pt x="5305" y="18994"/>
                  </a:lnTo>
                  <a:lnTo>
                    <a:pt x="5684" y="19320"/>
                  </a:lnTo>
                  <a:lnTo>
                    <a:pt x="6441" y="19646"/>
                  </a:lnTo>
                  <a:lnTo>
                    <a:pt x="7010" y="20080"/>
                  </a:lnTo>
                  <a:lnTo>
                    <a:pt x="7389" y="20297"/>
                  </a:lnTo>
                  <a:lnTo>
                    <a:pt x="8147" y="20623"/>
                  </a:lnTo>
                  <a:lnTo>
                    <a:pt x="8526" y="20948"/>
                  </a:lnTo>
                  <a:lnTo>
                    <a:pt x="9283" y="21057"/>
                  </a:lnTo>
                  <a:lnTo>
                    <a:pt x="9662" y="21274"/>
                  </a:lnTo>
                  <a:lnTo>
                    <a:pt x="10231" y="21491"/>
                  </a:lnTo>
                  <a:lnTo>
                    <a:pt x="10800" y="21491"/>
                  </a:lnTo>
                  <a:lnTo>
                    <a:pt x="11368" y="21491"/>
                  </a:lnTo>
                  <a:lnTo>
                    <a:pt x="12126" y="21600"/>
                  </a:lnTo>
                  <a:lnTo>
                    <a:pt x="12504" y="21491"/>
                  </a:lnTo>
                  <a:lnTo>
                    <a:pt x="12883" y="21491"/>
                  </a:lnTo>
                  <a:lnTo>
                    <a:pt x="13452" y="21382"/>
                  </a:lnTo>
                  <a:lnTo>
                    <a:pt x="14020" y="21274"/>
                  </a:lnTo>
                  <a:lnTo>
                    <a:pt x="14589" y="21057"/>
                  </a:lnTo>
                  <a:lnTo>
                    <a:pt x="15157" y="20948"/>
                  </a:lnTo>
                  <a:lnTo>
                    <a:pt x="15726" y="20839"/>
                  </a:lnTo>
                  <a:lnTo>
                    <a:pt x="16105" y="20623"/>
                  </a:lnTo>
                  <a:lnTo>
                    <a:pt x="16294" y="20405"/>
                  </a:lnTo>
                  <a:lnTo>
                    <a:pt x="16863" y="20188"/>
                  </a:lnTo>
                  <a:lnTo>
                    <a:pt x="17431" y="19754"/>
                  </a:lnTo>
                  <a:lnTo>
                    <a:pt x="17620" y="19537"/>
                  </a:lnTo>
                  <a:lnTo>
                    <a:pt x="18189" y="19211"/>
                  </a:lnTo>
                  <a:lnTo>
                    <a:pt x="18378" y="18886"/>
                  </a:lnTo>
                  <a:lnTo>
                    <a:pt x="18947" y="18560"/>
                  </a:lnTo>
                  <a:lnTo>
                    <a:pt x="19326" y="18126"/>
                  </a:lnTo>
                  <a:lnTo>
                    <a:pt x="19515" y="17692"/>
                  </a:lnTo>
                  <a:lnTo>
                    <a:pt x="19894" y="17257"/>
                  </a:lnTo>
                  <a:lnTo>
                    <a:pt x="20083" y="17041"/>
                  </a:lnTo>
                  <a:lnTo>
                    <a:pt x="20273" y="16606"/>
                  </a:lnTo>
                  <a:lnTo>
                    <a:pt x="20462" y="16064"/>
                  </a:lnTo>
                  <a:lnTo>
                    <a:pt x="20841" y="15630"/>
                  </a:lnTo>
                  <a:lnTo>
                    <a:pt x="20841" y="15412"/>
                  </a:lnTo>
                  <a:lnTo>
                    <a:pt x="20841" y="15195"/>
                  </a:lnTo>
                  <a:lnTo>
                    <a:pt x="20841" y="14978"/>
                  </a:lnTo>
                  <a:lnTo>
                    <a:pt x="21031" y="14653"/>
                  </a:lnTo>
                  <a:lnTo>
                    <a:pt x="21031" y="14436"/>
                  </a:lnTo>
                  <a:lnTo>
                    <a:pt x="21220" y="14218"/>
                  </a:lnTo>
                  <a:lnTo>
                    <a:pt x="21220" y="13893"/>
                  </a:lnTo>
                  <a:lnTo>
                    <a:pt x="21410" y="13676"/>
                  </a:lnTo>
                  <a:lnTo>
                    <a:pt x="21220" y="13459"/>
                  </a:lnTo>
                  <a:lnTo>
                    <a:pt x="21410" y="13241"/>
                  </a:lnTo>
                  <a:lnTo>
                    <a:pt x="21410" y="12916"/>
                  </a:lnTo>
                  <a:lnTo>
                    <a:pt x="21410" y="12590"/>
                  </a:lnTo>
                  <a:lnTo>
                    <a:pt x="21410" y="12373"/>
                  </a:lnTo>
                  <a:lnTo>
                    <a:pt x="21600" y="12048"/>
                  </a:lnTo>
                  <a:lnTo>
                    <a:pt x="21600" y="11722"/>
                  </a:lnTo>
                  <a:lnTo>
                    <a:pt x="21600" y="11613"/>
                  </a:lnTo>
                  <a:lnTo>
                    <a:pt x="21410" y="11288"/>
                  </a:lnTo>
                  <a:lnTo>
                    <a:pt x="21600" y="11071"/>
                  </a:lnTo>
                  <a:lnTo>
                    <a:pt x="21410" y="10854"/>
                  </a:lnTo>
                  <a:lnTo>
                    <a:pt x="21410" y="10528"/>
                  </a:lnTo>
                  <a:lnTo>
                    <a:pt x="21600" y="10202"/>
                  </a:lnTo>
                  <a:lnTo>
                    <a:pt x="21410" y="9985"/>
                  </a:lnTo>
                  <a:lnTo>
                    <a:pt x="21410" y="9768"/>
                  </a:lnTo>
                  <a:lnTo>
                    <a:pt x="21220" y="9334"/>
                  </a:lnTo>
                  <a:lnTo>
                    <a:pt x="21220" y="9009"/>
                  </a:lnTo>
                  <a:lnTo>
                    <a:pt x="21031" y="8791"/>
                  </a:lnTo>
                  <a:lnTo>
                    <a:pt x="21031" y="8466"/>
                  </a:lnTo>
                  <a:lnTo>
                    <a:pt x="21031" y="8140"/>
                  </a:lnTo>
                  <a:lnTo>
                    <a:pt x="20841" y="7923"/>
                  </a:lnTo>
                  <a:lnTo>
                    <a:pt x="20841" y="7706"/>
                  </a:lnTo>
                  <a:lnTo>
                    <a:pt x="20652" y="7272"/>
                  </a:lnTo>
                  <a:lnTo>
                    <a:pt x="20652" y="6946"/>
                  </a:lnTo>
                  <a:lnTo>
                    <a:pt x="20652" y="6946"/>
                  </a:lnTo>
                  <a:lnTo>
                    <a:pt x="20652" y="6946"/>
                  </a:lnTo>
                  <a:lnTo>
                    <a:pt x="20652" y="7055"/>
                  </a:lnTo>
                  <a:lnTo>
                    <a:pt x="20462" y="7163"/>
                  </a:lnTo>
                  <a:lnTo>
                    <a:pt x="20652" y="7380"/>
                  </a:lnTo>
                  <a:lnTo>
                    <a:pt x="20652" y="7597"/>
                  </a:lnTo>
                  <a:lnTo>
                    <a:pt x="20652" y="7814"/>
                  </a:lnTo>
                  <a:lnTo>
                    <a:pt x="20841" y="8140"/>
                  </a:lnTo>
                  <a:lnTo>
                    <a:pt x="20652" y="8466"/>
                  </a:lnTo>
                  <a:lnTo>
                    <a:pt x="20841" y="8683"/>
                  </a:lnTo>
                  <a:lnTo>
                    <a:pt x="20841" y="9009"/>
                  </a:lnTo>
                  <a:lnTo>
                    <a:pt x="20841" y="9334"/>
                  </a:lnTo>
                  <a:lnTo>
                    <a:pt x="21031" y="9660"/>
                  </a:lnTo>
                  <a:lnTo>
                    <a:pt x="21031" y="9877"/>
                  </a:lnTo>
                  <a:lnTo>
                    <a:pt x="21220" y="10094"/>
                  </a:lnTo>
                  <a:lnTo>
                    <a:pt x="21031" y="10311"/>
                  </a:lnTo>
                  <a:lnTo>
                    <a:pt x="21220" y="10962"/>
                  </a:lnTo>
                  <a:lnTo>
                    <a:pt x="21220" y="11396"/>
                  </a:lnTo>
                  <a:lnTo>
                    <a:pt x="21031" y="11939"/>
                  </a:lnTo>
                  <a:lnTo>
                    <a:pt x="21031" y="12482"/>
                  </a:lnTo>
                  <a:lnTo>
                    <a:pt x="20841" y="13133"/>
                  </a:lnTo>
                  <a:lnTo>
                    <a:pt x="20841" y="13676"/>
                  </a:lnTo>
                  <a:lnTo>
                    <a:pt x="20462" y="14218"/>
                  </a:lnTo>
                  <a:lnTo>
                    <a:pt x="20273" y="14761"/>
                  </a:lnTo>
                  <a:lnTo>
                    <a:pt x="19894" y="15304"/>
                  </a:lnTo>
                  <a:lnTo>
                    <a:pt x="19515" y="15955"/>
                  </a:lnTo>
                  <a:lnTo>
                    <a:pt x="19136" y="16498"/>
                  </a:lnTo>
                  <a:lnTo>
                    <a:pt x="18757" y="16932"/>
                  </a:lnTo>
                  <a:lnTo>
                    <a:pt x="18189" y="17366"/>
                  </a:lnTo>
                  <a:lnTo>
                    <a:pt x="17810" y="17800"/>
                  </a:lnTo>
                  <a:lnTo>
                    <a:pt x="17241" y="18343"/>
                  </a:lnTo>
                  <a:lnTo>
                    <a:pt x="16863" y="18669"/>
                  </a:lnTo>
                  <a:lnTo>
                    <a:pt x="16484" y="18994"/>
                  </a:lnTo>
                  <a:lnTo>
                    <a:pt x="15915" y="19320"/>
                  </a:lnTo>
                  <a:lnTo>
                    <a:pt x="15347" y="19646"/>
                  </a:lnTo>
                  <a:lnTo>
                    <a:pt x="14589" y="19754"/>
                  </a:lnTo>
                  <a:lnTo>
                    <a:pt x="14210" y="20080"/>
                  </a:lnTo>
                  <a:lnTo>
                    <a:pt x="13452" y="20188"/>
                  </a:lnTo>
                  <a:lnTo>
                    <a:pt x="12883" y="20188"/>
                  </a:lnTo>
                  <a:lnTo>
                    <a:pt x="12315" y="20188"/>
                  </a:lnTo>
                  <a:lnTo>
                    <a:pt x="11747" y="20080"/>
                  </a:lnTo>
                  <a:lnTo>
                    <a:pt x="10989" y="19971"/>
                  </a:lnTo>
                  <a:lnTo>
                    <a:pt x="10420" y="19863"/>
                  </a:lnTo>
                  <a:lnTo>
                    <a:pt x="9852" y="19537"/>
                  </a:lnTo>
                  <a:lnTo>
                    <a:pt x="9283" y="19211"/>
                  </a:lnTo>
                  <a:lnTo>
                    <a:pt x="8905" y="18669"/>
                  </a:lnTo>
                  <a:lnTo>
                    <a:pt x="8336" y="18234"/>
                  </a:lnTo>
                  <a:lnTo>
                    <a:pt x="7768" y="17692"/>
                  </a:lnTo>
                  <a:lnTo>
                    <a:pt x="7578" y="17583"/>
                  </a:lnTo>
                  <a:lnTo>
                    <a:pt x="7389" y="17475"/>
                  </a:lnTo>
                  <a:lnTo>
                    <a:pt x="7199" y="17149"/>
                  </a:lnTo>
                  <a:lnTo>
                    <a:pt x="7199" y="16932"/>
                  </a:lnTo>
                  <a:lnTo>
                    <a:pt x="6820" y="16715"/>
                  </a:lnTo>
                  <a:lnTo>
                    <a:pt x="7010" y="16606"/>
                  </a:lnTo>
                  <a:lnTo>
                    <a:pt x="6631" y="16389"/>
                  </a:lnTo>
                  <a:lnTo>
                    <a:pt x="6441" y="16064"/>
                  </a:lnTo>
                  <a:lnTo>
                    <a:pt x="6441" y="15847"/>
                  </a:lnTo>
                  <a:lnTo>
                    <a:pt x="6252" y="15630"/>
                  </a:lnTo>
                  <a:lnTo>
                    <a:pt x="6252" y="15412"/>
                  </a:lnTo>
                  <a:lnTo>
                    <a:pt x="6063" y="15195"/>
                  </a:lnTo>
                  <a:lnTo>
                    <a:pt x="6252" y="14978"/>
                  </a:lnTo>
                  <a:lnTo>
                    <a:pt x="6063" y="14761"/>
                  </a:lnTo>
                  <a:lnTo>
                    <a:pt x="5873" y="14436"/>
                  </a:lnTo>
                  <a:lnTo>
                    <a:pt x="6063" y="14218"/>
                  </a:lnTo>
                  <a:lnTo>
                    <a:pt x="6063" y="13893"/>
                  </a:lnTo>
                  <a:lnTo>
                    <a:pt x="5873" y="13676"/>
                  </a:lnTo>
                  <a:lnTo>
                    <a:pt x="5873" y="13567"/>
                  </a:lnTo>
                  <a:lnTo>
                    <a:pt x="5873" y="13350"/>
                  </a:lnTo>
                  <a:lnTo>
                    <a:pt x="5684" y="13025"/>
                  </a:lnTo>
                  <a:lnTo>
                    <a:pt x="5873" y="12807"/>
                  </a:lnTo>
                  <a:lnTo>
                    <a:pt x="5684" y="12590"/>
                  </a:lnTo>
                  <a:lnTo>
                    <a:pt x="5873" y="12373"/>
                  </a:lnTo>
                  <a:lnTo>
                    <a:pt x="5684" y="12156"/>
                  </a:lnTo>
                  <a:lnTo>
                    <a:pt x="5684" y="11939"/>
                  </a:lnTo>
                  <a:lnTo>
                    <a:pt x="5684" y="11722"/>
                  </a:lnTo>
                  <a:lnTo>
                    <a:pt x="5684" y="11722"/>
                  </a:lnTo>
                  <a:lnTo>
                    <a:pt x="5684" y="11505"/>
                  </a:lnTo>
                  <a:lnTo>
                    <a:pt x="5684" y="11179"/>
                  </a:lnTo>
                  <a:lnTo>
                    <a:pt x="5684" y="11071"/>
                  </a:lnTo>
                  <a:lnTo>
                    <a:pt x="5684" y="10962"/>
                  </a:lnTo>
                  <a:lnTo>
                    <a:pt x="5684" y="10962"/>
                  </a:lnTo>
                  <a:lnTo>
                    <a:pt x="5684" y="10637"/>
                  </a:lnTo>
                  <a:lnTo>
                    <a:pt x="5684" y="10419"/>
                  </a:lnTo>
                  <a:lnTo>
                    <a:pt x="5873" y="10202"/>
                  </a:lnTo>
                  <a:lnTo>
                    <a:pt x="5684" y="9877"/>
                  </a:lnTo>
                  <a:lnTo>
                    <a:pt x="5873" y="9660"/>
                  </a:lnTo>
                  <a:lnTo>
                    <a:pt x="5684" y="9443"/>
                  </a:lnTo>
                  <a:lnTo>
                    <a:pt x="5873" y="9117"/>
                  </a:lnTo>
                  <a:lnTo>
                    <a:pt x="6063" y="8791"/>
                  </a:lnTo>
                  <a:lnTo>
                    <a:pt x="5873" y="8574"/>
                  </a:lnTo>
                  <a:lnTo>
                    <a:pt x="6063" y="8248"/>
                  </a:lnTo>
                  <a:lnTo>
                    <a:pt x="6063" y="8032"/>
                  </a:lnTo>
                  <a:lnTo>
                    <a:pt x="6063" y="7923"/>
                  </a:lnTo>
                  <a:lnTo>
                    <a:pt x="6063" y="7814"/>
                  </a:lnTo>
                  <a:lnTo>
                    <a:pt x="6441" y="7706"/>
                  </a:lnTo>
                  <a:lnTo>
                    <a:pt x="6441" y="7706"/>
                  </a:lnTo>
                  <a:lnTo>
                    <a:pt x="6441" y="7706"/>
                  </a:lnTo>
                  <a:lnTo>
                    <a:pt x="6441" y="7597"/>
                  </a:lnTo>
                  <a:lnTo>
                    <a:pt x="6441" y="7597"/>
                  </a:lnTo>
                  <a:lnTo>
                    <a:pt x="6441" y="7489"/>
                  </a:lnTo>
                  <a:lnTo>
                    <a:pt x="6441" y="7489"/>
                  </a:lnTo>
                  <a:lnTo>
                    <a:pt x="6441" y="7489"/>
                  </a:lnTo>
                  <a:lnTo>
                    <a:pt x="6441" y="7380"/>
                  </a:lnTo>
                  <a:lnTo>
                    <a:pt x="6441" y="7380"/>
                  </a:lnTo>
                  <a:lnTo>
                    <a:pt x="6631" y="7597"/>
                  </a:lnTo>
                  <a:lnTo>
                    <a:pt x="7010" y="7706"/>
                  </a:lnTo>
                  <a:lnTo>
                    <a:pt x="7010" y="7923"/>
                  </a:lnTo>
                  <a:lnTo>
                    <a:pt x="7389" y="8248"/>
                  </a:lnTo>
                  <a:lnTo>
                    <a:pt x="7578" y="8357"/>
                  </a:lnTo>
                  <a:lnTo>
                    <a:pt x="7768" y="8683"/>
                  </a:lnTo>
                  <a:lnTo>
                    <a:pt x="7957" y="9009"/>
                  </a:lnTo>
                  <a:lnTo>
                    <a:pt x="7957" y="9225"/>
                  </a:lnTo>
                  <a:lnTo>
                    <a:pt x="8336" y="9443"/>
                  </a:lnTo>
                  <a:lnTo>
                    <a:pt x="8336" y="9660"/>
                  </a:lnTo>
                  <a:lnTo>
                    <a:pt x="8526" y="9877"/>
                  </a:lnTo>
                  <a:lnTo>
                    <a:pt x="8715" y="10094"/>
                  </a:lnTo>
                  <a:lnTo>
                    <a:pt x="8905" y="10094"/>
                  </a:lnTo>
                  <a:lnTo>
                    <a:pt x="9094" y="10202"/>
                  </a:lnTo>
                  <a:lnTo>
                    <a:pt x="9283" y="10094"/>
                  </a:lnTo>
                  <a:lnTo>
                    <a:pt x="9283" y="9985"/>
                  </a:lnTo>
                  <a:lnTo>
                    <a:pt x="9473" y="9877"/>
                  </a:lnTo>
                  <a:lnTo>
                    <a:pt x="9283" y="9551"/>
                  </a:lnTo>
                  <a:lnTo>
                    <a:pt x="9473" y="9334"/>
                  </a:lnTo>
                  <a:lnTo>
                    <a:pt x="9283" y="9117"/>
                  </a:lnTo>
                  <a:lnTo>
                    <a:pt x="9283" y="8900"/>
                  </a:lnTo>
                  <a:lnTo>
                    <a:pt x="9283" y="8683"/>
                  </a:lnTo>
                  <a:lnTo>
                    <a:pt x="9094" y="8466"/>
                  </a:lnTo>
                  <a:lnTo>
                    <a:pt x="8905" y="8248"/>
                  </a:lnTo>
                  <a:lnTo>
                    <a:pt x="8526" y="8032"/>
                  </a:lnTo>
                  <a:lnTo>
                    <a:pt x="8526" y="7814"/>
                  </a:lnTo>
                  <a:lnTo>
                    <a:pt x="8147" y="7489"/>
                  </a:lnTo>
                  <a:lnTo>
                    <a:pt x="7957" y="7272"/>
                  </a:lnTo>
                  <a:lnTo>
                    <a:pt x="7768" y="7055"/>
                  </a:lnTo>
                  <a:lnTo>
                    <a:pt x="7578" y="6838"/>
                  </a:lnTo>
                  <a:lnTo>
                    <a:pt x="7389" y="6512"/>
                  </a:lnTo>
                  <a:lnTo>
                    <a:pt x="7199" y="6295"/>
                  </a:lnTo>
                </a:path>
              </a:pathLst>
            </a:custGeom>
            <a:solidFill>
              <a:schemeClr val="folHlink">
                <a:alpha val="100000"/>
              </a:schemeClr>
            </a:solidFill>
            <a:ln w="9525">
              <a:noFill/>
            </a:ln>
          </p:spPr>
          <p:txBody>
            <a:bodyPr/>
            <a:lstStyle/>
            <a:p>
              <a:endParaRPr lang="en-US"/>
            </a:p>
          </p:txBody>
        </p:sp>
        <p:sp>
          <p:nvSpPr>
            <p:cNvPr id="1034" name="未知"/>
            <p:cNvSpPr>
              <a:spLocks noChangeAspect="1"/>
            </p:cNvSpPr>
            <p:nvPr/>
          </p:nvSpPr>
          <p:spPr>
            <a:xfrm>
              <a:off x="272" y="460"/>
              <a:ext cx="250" cy="329"/>
            </a:xfrm>
            <a:custGeom>
              <a:avLst/>
              <a:gdLst/>
              <a:ahLst/>
              <a:cxnLst>
                <a:cxn ang="0">
                  <a:pos x="211" y="141"/>
                </a:cxn>
                <a:cxn ang="0">
                  <a:pos x="216" y="127"/>
                </a:cxn>
                <a:cxn ang="0">
                  <a:pos x="223" y="116"/>
                </a:cxn>
                <a:cxn ang="0">
                  <a:pos x="230" y="100"/>
                </a:cxn>
                <a:cxn ang="0">
                  <a:pos x="236" y="84"/>
                </a:cxn>
                <a:cxn ang="0">
                  <a:pos x="243" y="68"/>
                </a:cxn>
                <a:cxn ang="0">
                  <a:pos x="248" y="52"/>
                </a:cxn>
                <a:cxn ang="0">
                  <a:pos x="250" y="39"/>
                </a:cxn>
                <a:cxn ang="0">
                  <a:pos x="248" y="25"/>
                </a:cxn>
                <a:cxn ang="0">
                  <a:pos x="243" y="11"/>
                </a:cxn>
                <a:cxn ang="0">
                  <a:pos x="236" y="2"/>
                </a:cxn>
                <a:cxn ang="0">
                  <a:pos x="227" y="0"/>
                </a:cxn>
                <a:cxn ang="0">
                  <a:pos x="218" y="5"/>
                </a:cxn>
                <a:cxn ang="0">
                  <a:pos x="209" y="18"/>
                </a:cxn>
                <a:cxn ang="0">
                  <a:pos x="200" y="36"/>
                </a:cxn>
                <a:cxn ang="0">
                  <a:pos x="193" y="57"/>
                </a:cxn>
                <a:cxn ang="0">
                  <a:pos x="186" y="82"/>
                </a:cxn>
                <a:cxn ang="0">
                  <a:pos x="182" y="107"/>
                </a:cxn>
                <a:cxn ang="0">
                  <a:pos x="173" y="132"/>
                </a:cxn>
                <a:cxn ang="0">
                  <a:pos x="166" y="154"/>
                </a:cxn>
                <a:cxn ang="0">
                  <a:pos x="161" y="175"/>
                </a:cxn>
                <a:cxn ang="0">
                  <a:pos x="159" y="191"/>
                </a:cxn>
                <a:cxn ang="0">
                  <a:pos x="150" y="216"/>
                </a:cxn>
                <a:cxn ang="0">
                  <a:pos x="141" y="234"/>
                </a:cxn>
                <a:cxn ang="0">
                  <a:pos x="134" y="252"/>
                </a:cxn>
                <a:cxn ang="0">
                  <a:pos x="125" y="265"/>
                </a:cxn>
                <a:cxn ang="0">
                  <a:pos x="116" y="277"/>
                </a:cxn>
                <a:cxn ang="0">
                  <a:pos x="105" y="286"/>
                </a:cxn>
                <a:cxn ang="0">
                  <a:pos x="95" y="297"/>
                </a:cxn>
                <a:cxn ang="0">
                  <a:pos x="84" y="302"/>
                </a:cxn>
                <a:cxn ang="0">
                  <a:pos x="66" y="309"/>
                </a:cxn>
                <a:cxn ang="0">
                  <a:pos x="52" y="315"/>
                </a:cxn>
                <a:cxn ang="0">
                  <a:pos x="39" y="315"/>
                </a:cxn>
                <a:cxn ang="0">
                  <a:pos x="25" y="320"/>
                </a:cxn>
                <a:cxn ang="0">
                  <a:pos x="14" y="324"/>
                </a:cxn>
                <a:cxn ang="0">
                  <a:pos x="5" y="327"/>
                </a:cxn>
                <a:cxn ang="0">
                  <a:pos x="0" y="329"/>
                </a:cxn>
                <a:cxn ang="0">
                  <a:pos x="9" y="327"/>
                </a:cxn>
                <a:cxn ang="0">
                  <a:pos x="23" y="322"/>
                </a:cxn>
                <a:cxn ang="0">
                  <a:pos x="41" y="320"/>
                </a:cxn>
                <a:cxn ang="0">
                  <a:pos x="57" y="318"/>
                </a:cxn>
                <a:cxn ang="0">
                  <a:pos x="70" y="318"/>
                </a:cxn>
                <a:cxn ang="0">
                  <a:pos x="86" y="315"/>
                </a:cxn>
                <a:cxn ang="0">
                  <a:pos x="102" y="311"/>
                </a:cxn>
                <a:cxn ang="0">
                  <a:pos x="118" y="306"/>
                </a:cxn>
                <a:cxn ang="0">
                  <a:pos x="130" y="297"/>
                </a:cxn>
                <a:cxn ang="0">
                  <a:pos x="143" y="288"/>
                </a:cxn>
                <a:cxn ang="0">
                  <a:pos x="152" y="275"/>
                </a:cxn>
                <a:cxn ang="0">
                  <a:pos x="159" y="261"/>
                </a:cxn>
                <a:cxn ang="0">
                  <a:pos x="164" y="252"/>
                </a:cxn>
                <a:cxn ang="0">
                  <a:pos x="170" y="241"/>
                </a:cxn>
                <a:cxn ang="0">
                  <a:pos x="175" y="227"/>
                </a:cxn>
                <a:cxn ang="0">
                  <a:pos x="180" y="218"/>
                </a:cxn>
                <a:cxn ang="0">
                  <a:pos x="186" y="202"/>
                </a:cxn>
                <a:cxn ang="0">
                  <a:pos x="191" y="188"/>
                </a:cxn>
                <a:cxn ang="0">
                  <a:pos x="195" y="179"/>
                </a:cxn>
                <a:cxn ang="0">
                  <a:pos x="200" y="168"/>
                </a:cxn>
                <a:cxn ang="0">
                  <a:pos x="205" y="157"/>
                </a:cxn>
                <a:cxn ang="0">
                  <a:pos x="209" y="150"/>
                </a:cxn>
              </a:cxnLst>
              <a:rect l="0" t="0" r="0" b="0"/>
              <a:pathLst>
                <a:path w="21600" h="21600">
                  <a:moveTo>
                    <a:pt x="18065" y="9831"/>
                  </a:moveTo>
                  <a:lnTo>
                    <a:pt x="18261" y="9533"/>
                  </a:lnTo>
                  <a:lnTo>
                    <a:pt x="18261" y="9235"/>
                  </a:lnTo>
                  <a:lnTo>
                    <a:pt x="18261" y="8937"/>
                  </a:lnTo>
                  <a:lnTo>
                    <a:pt x="18458" y="8639"/>
                  </a:lnTo>
                  <a:lnTo>
                    <a:pt x="18654" y="8341"/>
                  </a:lnTo>
                  <a:lnTo>
                    <a:pt x="18850" y="8043"/>
                  </a:lnTo>
                  <a:lnTo>
                    <a:pt x="19046" y="7597"/>
                  </a:lnTo>
                  <a:lnTo>
                    <a:pt x="19243" y="7597"/>
                  </a:lnTo>
                  <a:lnTo>
                    <a:pt x="19439" y="7299"/>
                  </a:lnTo>
                  <a:lnTo>
                    <a:pt x="19636" y="6852"/>
                  </a:lnTo>
                  <a:lnTo>
                    <a:pt x="19832" y="6554"/>
                  </a:lnTo>
                  <a:lnTo>
                    <a:pt x="20028" y="6107"/>
                  </a:lnTo>
                  <a:lnTo>
                    <a:pt x="20421" y="5958"/>
                  </a:lnTo>
                  <a:lnTo>
                    <a:pt x="20421" y="5511"/>
                  </a:lnTo>
                  <a:lnTo>
                    <a:pt x="20618" y="5064"/>
                  </a:lnTo>
                  <a:lnTo>
                    <a:pt x="20814" y="4915"/>
                  </a:lnTo>
                  <a:lnTo>
                    <a:pt x="21010" y="4468"/>
                  </a:lnTo>
                  <a:lnTo>
                    <a:pt x="21010" y="4170"/>
                  </a:lnTo>
                  <a:lnTo>
                    <a:pt x="21207" y="3873"/>
                  </a:lnTo>
                  <a:lnTo>
                    <a:pt x="21403" y="3426"/>
                  </a:lnTo>
                  <a:lnTo>
                    <a:pt x="21403" y="3128"/>
                  </a:lnTo>
                  <a:lnTo>
                    <a:pt x="21403" y="2830"/>
                  </a:lnTo>
                  <a:lnTo>
                    <a:pt x="21600" y="2532"/>
                  </a:lnTo>
                  <a:lnTo>
                    <a:pt x="21403" y="2234"/>
                  </a:lnTo>
                  <a:lnTo>
                    <a:pt x="21403" y="1936"/>
                  </a:lnTo>
                  <a:lnTo>
                    <a:pt x="21403" y="1638"/>
                  </a:lnTo>
                  <a:lnTo>
                    <a:pt x="21207" y="1340"/>
                  </a:lnTo>
                  <a:lnTo>
                    <a:pt x="21207" y="1191"/>
                  </a:lnTo>
                  <a:lnTo>
                    <a:pt x="21010" y="744"/>
                  </a:lnTo>
                  <a:lnTo>
                    <a:pt x="20618" y="595"/>
                  </a:lnTo>
                  <a:lnTo>
                    <a:pt x="20814" y="297"/>
                  </a:lnTo>
                  <a:lnTo>
                    <a:pt x="20421" y="148"/>
                  </a:lnTo>
                  <a:lnTo>
                    <a:pt x="20028" y="0"/>
                  </a:lnTo>
                  <a:lnTo>
                    <a:pt x="19832" y="0"/>
                  </a:lnTo>
                  <a:lnTo>
                    <a:pt x="19636" y="0"/>
                  </a:lnTo>
                  <a:lnTo>
                    <a:pt x="19439" y="148"/>
                  </a:lnTo>
                  <a:lnTo>
                    <a:pt x="19243" y="148"/>
                  </a:lnTo>
                  <a:lnTo>
                    <a:pt x="18850" y="297"/>
                  </a:lnTo>
                  <a:lnTo>
                    <a:pt x="18654" y="595"/>
                  </a:lnTo>
                  <a:lnTo>
                    <a:pt x="18458" y="893"/>
                  </a:lnTo>
                  <a:lnTo>
                    <a:pt x="18065" y="1191"/>
                  </a:lnTo>
                  <a:lnTo>
                    <a:pt x="18065" y="1489"/>
                  </a:lnTo>
                  <a:lnTo>
                    <a:pt x="17672" y="1936"/>
                  </a:lnTo>
                  <a:lnTo>
                    <a:pt x="17279" y="2383"/>
                  </a:lnTo>
                  <a:lnTo>
                    <a:pt x="17279" y="2830"/>
                  </a:lnTo>
                  <a:lnTo>
                    <a:pt x="16887" y="3277"/>
                  </a:lnTo>
                  <a:lnTo>
                    <a:pt x="16690" y="3724"/>
                  </a:lnTo>
                  <a:lnTo>
                    <a:pt x="16494" y="4319"/>
                  </a:lnTo>
                  <a:lnTo>
                    <a:pt x="16297" y="4766"/>
                  </a:lnTo>
                  <a:lnTo>
                    <a:pt x="16101" y="5362"/>
                  </a:lnTo>
                  <a:lnTo>
                    <a:pt x="15905" y="5958"/>
                  </a:lnTo>
                  <a:lnTo>
                    <a:pt x="15708" y="6554"/>
                  </a:lnTo>
                  <a:lnTo>
                    <a:pt x="15708" y="7001"/>
                  </a:lnTo>
                  <a:lnTo>
                    <a:pt x="15316" y="7448"/>
                  </a:lnTo>
                  <a:lnTo>
                    <a:pt x="15119" y="8043"/>
                  </a:lnTo>
                  <a:lnTo>
                    <a:pt x="14923" y="8639"/>
                  </a:lnTo>
                  <a:lnTo>
                    <a:pt x="14727" y="9235"/>
                  </a:lnTo>
                  <a:lnTo>
                    <a:pt x="14727" y="9682"/>
                  </a:lnTo>
                  <a:lnTo>
                    <a:pt x="14334" y="10129"/>
                  </a:lnTo>
                  <a:lnTo>
                    <a:pt x="14138" y="10725"/>
                  </a:lnTo>
                  <a:lnTo>
                    <a:pt x="14138" y="11023"/>
                  </a:lnTo>
                  <a:lnTo>
                    <a:pt x="13941" y="11470"/>
                  </a:lnTo>
                  <a:lnTo>
                    <a:pt x="13941" y="11768"/>
                  </a:lnTo>
                  <a:lnTo>
                    <a:pt x="13745" y="12065"/>
                  </a:lnTo>
                  <a:lnTo>
                    <a:pt x="13745" y="12512"/>
                  </a:lnTo>
                  <a:lnTo>
                    <a:pt x="13352" y="13108"/>
                  </a:lnTo>
                  <a:lnTo>
                    <a:pt x="13156" y="13704"/>
                  </a:lnTo>
                  <a:lnTo>
                    <a:pt x="12959" y="14151"/>
                  </a:lnTo>
                  <a:lnTo>
                    <a:pt x="12763" y="14598"/>
                  </a:lnTo>
                  <a:lnTo>
                    <a:pt x="12567" y="15045"/>
                  </a:lnTo>
                  <a:lnTo>
                    <a:pt x="12174" y="15343"/>
                  </a:lnTo>
                  <a:lnTo>
                    <a:pt x="11977" y="15790"/>
                  </a:lnTo>
                  <a:lnTo>
                    <a:pt x="11781" y="16236"/>
                  </a:lnTo>
                  <a:lnTo>
                    <a:pt x="11585" y="16534"/>
                  </a:lnTo>
                  <a:lnTo>
                    <a:pt x="11192" y="16832"/>
                  </a:lnTo>
                  <a:lnTo>
                    <a:pt x="11192" y="17130"/>
                  </a:lnTo>
                  <a:lnTo>
                    <a:pt x="10800" y="17428"/>
                  </a:lnTo>
                  <a:lnTo>
                    <a:pt x="10603" y="17726"/>
                  </a:lnTo>
                  <a:lnTo>
                    <a:pt x="10407" y="18024"/>
                  </a:lnTo>
                  <a:lnTo>
                    <a:pt x="10014" y="18173"/>
                  </a:lnTo>
                  <a:lnTo>
                    <a:pt x="9818" y="18471"/>
                  </a:lnTo>
                  <a:lnTo>
                    <a:pt x="9425" y="18769"/>
                  </a:lnTo>
                  <a:lnTo>
                    <a:pt x="9032" y="18769"/>
                  </a:lnTo>
                  <a:lnTo>
                    <a:pt x="9032" y="19067"/>
                  </a:lnTo>
                  <a:lnTo>
                    <a:pt x="8639" y="19216"/>
                  </a:lnTo>
                  <a:lnTo>
                    <a:pt x="8246" y="19514"/>
                  </a:lnTo>
                  <a:lnTo>
                    <a:pt x="7854" y="19663"/>
                  </a:lnTo>
                  <a:lnTo>
                    <a:pt x="7461" y="19812"/>
                  </a:lnTo>
                  <a:lnTo>
                    <a:pt x="7265" y="19812"/>
                  </a:lnTo>
                  <a:lnTo>
                    <a:pt x="6676" y="20110"/>
                  </a:lnTo>
                  <a:lnTo>
                    <a:pt x="6283" y="20259"/>
                  </a:lnTo>
                  <a:lnTo>
                    <a:pt x="5694" y="20259"/>
                  </a:lnTo>
                  <a:lnTo>
                    <a:pt x="5497" y="20557"/>
                  </a:lnTo>
                  <a:lnTo>
                    <a:pt x="4908" y="20557"/>
                  </a:lnTo>
                  <a:lnTo>
                    <a:pt x="4516" y="20706"/>
                  </a:lnTo>
                  <a:lnTo>
                    <a:pt x="3927" y="20706"/>
                  </a:lnTo>
                  <a:lnTo>
                    <a:pt x="3730" y="20706"/>
                  </a:lnTo>
                  <a:lnTo>
                    <a:pt x="3338" y="20706"/>
                  </a:lnTo>
                  <a:lnTo>
                    <a:pt x="3141" y="20855"/>
                  </a:lnTo>
                  <a:lnTo>
                    <a:pt x="2748" y="21004"/>
                  </a:lnTo>
                  <a:lnTo>
                    <a:pt x="2159" y="21004"/>
                  </a:lnTo>
                  <a:lnTo>
                    <a:pt x="1963" y="21153"/>
                  </a:lnTo>
                  <a:lnTo>
                    <a:pt x="1570" y="21302"/>
                  </a:lnTo>
                  <a:lnTo>
                    <a:pt x="1177" y="21302"/>
                  </a:lnTo>
                  <a:lnTo>
                    <a:pt x="981" y="21302"/>
                  </a:lnTo>
                  <a:lnTo>
                    <a:pt x="588" y="21451"/>
                  </a:lnTo>
                  <a:lnTo>
                    <a:pt x="392" y="21451"/>
                  </a:lnTo>
                  <a:lnTo>
                    <a:pt x="196" y="21451"/>
                  </a:lnTo>
                  <a:lnTo>
                    <a:pt x="0" y="21600"/>
                  </a:lnTo>
                  <a:lnTo>
                    <a:pt x="0" y="21600"/>
                  </a:lnTo>
                  <a:lnTo>
                    <a:pt x="196" y="21451"/>
                  </a:lnTo>
                  <a:lnTo>
                    <a:pt x="392" y="21451"/>
                  </a:lnTo>
                  <a:lnTo>
                    <a:pt x="785" y="21451"/>
                  </a:lnTo>
                  <a:lnTo>
                    <a:pt x="1177" y="21302"/>
                  </a:lnTo>
                  <a:lnTo>
                    <a:pt x="1767" y="21302"/>
                  </a:lnTo>
                  <a:lnTo>
                    <a:pt x="1963" y="21153"/>
                  </a:lnTo>
                  <a:lnTo>
                    <a:pt x="2356" y="21153"/>
                  </a:lnTo>
                  <a:lnTo>
                    <a:pt x="2945" y="21004"/>
                  </a:lnTo>
                  <a:lnTo>
                    <a:pt x="3534" y="21004"/>
                  </a:lnTo>
                  <a:lnTo>
                    <a:pt x="3927" y="21004"/>
                  </a:lnTo>
                  <a:lnTo>
                    <a:pt x="4516" y="21004"/>
                  </a:lnTo>
                  <a:lnTo>
                    <a:pt x="4908" y="20855"/>
                  </a:lnTo>
                  <a:lnTo>
                    <a:pt x="5301" y="20855"/>
                  </a:lnTo>
                  <a:lnTo>
                    <a:pt x="5694" y="20855"/>
                  </a:lnTo>
                  <a:lnTo>
                    <a:pt x="6087" y="20855"/>
                  </a:lnTo>
                  <a:lnTo>
                    <a:pt x="6676" y="20855"/>
                  </a:lnTo>
                  <a:lnTo>
                    <a:pt x="7069" y="20855"/>
                  </a:lnTo>
                  <a:lnTo>
                    <a:pt x="7461" y="20706"/>
                  </a:lnTo>
                  <a:lnTo>
                    <a:pt x="8246" y="20706"/>
                  </a:lnTo>
                  <a:lnTo>
                    <a:pt x="8639" y="20557"/>
                  </a:lnTo>
                  <a:lnTo>
                    <a:pt x="8836" y="20408"/>
                  </a:lnTo>
                  <a:lnTo>
                    <a:pt x="9228" y="20408"/>
                  </a:lnTo>
                  <a:lnTo>
                    <a:pt x="9818" y="20110"/>
                  </a:lnTo>
                  <a:lnTo>
                    <a:pt x="10210" y="20110"/>
                  </a:lnTo>
                  <a:lnTo>
                    <a:pt x="10603" y="19812"/>
                  </a:lnTo>
                  <a:lnTo>
                    <a:pt x="10800" y="19663"/>
                  </a:lnTo>
                  <a:lnTo>
                    <a:pt x="11192" y="19514"/>
                  </a:lnTo>
                  <a:lnTo>
                    <a:pt x="11585" y="19216"/>
                  </a:lnTo>
                  <a:lnTo>
                    <a:pt x="11781" y="19067"/>
                  </a:lnTo>
                  <a:lnTo>
                    <a:pt x="12370" y="18918"/>
                  </a:lnTo>
                  <a:lnTo>
                    <a:pt x="12370" y="18620"/>
                  </a:lnTo>
                  <a:lnTo>
                    <a:pt x="12959" y="18173"/>
                  </a:lnTo>
                  <a:lnTo>
                    <a:pt x="13156" y="18024"/>
                  </a:lnTo>
                  <a:lnTo>
                    <a:pt x="13548" y="17577"/>
                  </a:lnTo>
                  <a:lnTo>
                    <a:pt x="13548" y="17279"/>
                  </a:lnTo>
                  <a:lnTo>
                    <a:pt x="13745" y="17130"/>
                  </a:lnTo>
                  <a:lnTo>
                    <a:pt x="13941" y="16832"/>
                  </a:lnTo>
                  <a:lnTo>
                    <a:pt x="14138" y="16832"/>
                  </a:lnTo>
                  <a:lnTo>
                    <a:pt x="14138" y="16534"/>
                  </a:lnTo>
                  <a:lnTo>
                    <a:pt x="14530" y="16236"/>
                  </a:lnTo>
                  <a:lnTo>
                    <a:pt x="14530" y="16088"/>
                  </a:lnTo>
                  <a:lnTo>
                    <a:pt x="14727" y="15790"/>
                  </a:lnTo>
                  <a:lnTo>
                    <a:pt x="14923" y="15492"/>
                  </a:lnTo>
                  <a:lnTo>
                    <a:pt x="15119" y="15194"/>
                  </a:lnTo>
                  <a:lnTo>
                    <a:pt x="15119" y="14896"/>
                  </a:lnTo>
                  <a:lnTo>
                    <a:pt x="15316" y="14598"/>
                  </a:lnTo>
                  <a:lnTo>
                    <a:pt x="15512" y="14598"/>
                  </a:lnTo>
                  <a:lnTo>
                    <a:pt x="15512" y="14300"/>
                  </a:lnTo>
                  <a:lnTo>
                    <a:pt x="15708" y="14002"/>
                  </a:lnTo>
                  <a:lnTo>
                    <a:pt x="15905" y="13555"/>
                  </a:lnTo>
                  <a:lnTo>
                    <a:pt x="16101" y="13257"/>
                  </a:lnTo>
                  <a:lnTo>
                    <a:pt x="16101" y="12959"/>
                  </a:lnTo>
                  <a:lnTo>
                    <a:pt x="16494" y="12661"/>
                  </a:lnTo>
                  <a:lnTo>
                    <a:pt x="16494" y="12363"/>
                  </a:lnTo>
                  <a:lnTo>
                    <a:pt x="16494" y="12065"/>
                  </a:lnTo>
                  <a:lnTo>
                    <a:pt x="16887" y="12065"/>
                  </a:lnTo>
                  <a:lnTo>
                    <a:pt x="16887" y="11768"/>
                  </a:lnTo>
                  <a:lnTo>
                    <a:pt x="16887" y="11470"/>
                  </a:lnTo>
                  <a:lnTo>
                    <a:pt x="17279" y="11172"/>
                  </a:lnTo>
                  <a:lnTo>
                    <a:pt x="17279" y="11023"/>
                  </a:lnTo>
                  <a:lnTo>
                    <a:pt x="17476" y="10725"/>
                  </a:lnTo>
                  <a:lnTo>
                    <a:pt x="17672" y="10576"/>
                  </a:lnTo>
                  <a:lnTo>
                    <a:pt x="17672" y="10278"/>
                  </a:lnTo>
                  <a:lnTo>
                    <a:pt x="17869" y="9980"/>
                  </a:lnTo>
                  <a:lnTo>
                    <a:pt x="17869" y="9831"/>
                  </a:lnTo>
                  <a:lnTo>
                    <a:pt x="18065" y="9831"/>
                  </a:lnTo>
                </a:path>
              </a:pathLst>
            </a:custGeom>
            <a:solidFill>
              <a:schemeClr val="folHlink">
                <a:alpha val="100000"/>
              </a:schemeClr>
            </a:solidFill>
            <a:ln w="9525">
              <a:noFill/>
            </a:ln>
          </p:spPr>
          <p:txBody>
            <a:bodyPr/>
            <a:lstStyle/>
            <a:p>
              <a:endParaRPr lang="en-US"/>
            </a:p>
          </p:txBody>
        </p:sp>
        <p:sp>
          <p:nvSpPr>
            <p:cNvPr id="1035" name="未知"/>
            <p:cNvSpPr>
              <a:spLocks noChangeAspect="1"/>
            </p:cNvSpPr>
            <p:nvPr/>
          </p:nvSpPr>
          <p:spPr>
            <a:xfrm>
              <a:off x="200" y="399"/>
              <a:ext cx="238" cy="313"/>
            </a:xfrm>
            <a:custGeom>
              <a:avLst/>
              <a:gdLst/>
              <a:ahLst/>
              <a:cxnLst>
                <a:cxn ang="0">
                  <a:pos x="147" y="7"/>
                </a:cxn>
                <a:cxn ang="0">
                  <a:pos x="127" y="7"/>
                </a:cxn>
                <a:cxn ang="0">
                  <a:pos x="109" y="9"/>
                </a:cxn>
                <a:cxn ang="0">
                  <a:pos x="86" y="11"/>
                </a:cxn>
                <a:cxn ang="0">
                  <a:pos x="68" y="14"/>
                </a:cxn>
                <a:cxn ang="0">
                  <a:pos x="43" y="16"/>
                </a:cxn>
                <a:cxn ang="0">
                  <a:pos x="25" y="18"/>
                </a:cxn>
                <a:cxn ang="0">
                  <a:pos x="7" y="23"/>
                </a:cxn>
                <a:cxn ang="0">
                  <a:pos x="5" y="25"/>
                </a:cxn>
                <a:cxn ang="0">
                  <a:pos x="25" y="25"/>
                </a:cxn>
                <a:cxn ang="0">
                  <a:pos x="52" y="29"/>
                </a:cxn>
                <a:cxn ang="0">
                  <a:pos x="79" y="29"/>
                </a:cxn>
                <a:cxn ang="0">
                  <a:pos x="91" y="25"/>
                </a:cxn>
                <a:cxn ang="0">
                  <a:pos x="107" y="23"/>
                </a:cxn>
                <a:cxn ang="0">
                  <a:pos x="125" y="20"/>
                </a:cxn>
                <a:cxn ang="0">
                  <a:pos x="145" y="18"/>
                </a:cxn>
                <a:cxn ang="0">
                  <a:pos x="163" y="18"/>
                </a:cxn>
                <a:cxn ang="0">
                  <a:pos x="181" y="23"/>
                </a:cxn>
                <a:cxn ang="0">
                  <a:pos x="195" y="29"/>
                </a:cxn>
                <a:cxn ang="0">
                  <a:pos x="204" y="41"/>
                </a:cxn>
                <a:cxn ang="0">
                  <a:pos x="209" y="63"/>
                </a:cxn>
                <a:cxn ang="0">
                  <a:pos x="209" y="86"/>
                </a:cxn>
                <a:cxn ang="0">
                  <a:pos x="204" y="111"/>
                </a:cxn>
                <a:cxn ang="0">
                  <a:pos x="197" y="136"/>
                </a:cxn>
                <a:cxn ang="0">
                  <a:pos x="186" y="157"/>
                </a:cxn>
                <a:cxn ang="0">
                  <a:pos x="175" y="179"/>
                </a:cxn>
                <a:cxn ang="0">
                  <a:pos x="161" y="200"/>
                </a:cxn>
                <a:cxn ang="0">
                  <a:pos x="150" y="215"/>
                </a:cxn>
                <a:cxn ang="0">
                  <a:pos x="143" y="211"/>
                </a:cxn>
                <a:cxn ang="0">
                  <a:pos x="131" y="184"/>
                </a:cxn>
                <a:cxn ang="0">
                  <a:pos x="118" y="159"/>
                </a:cxn>
                <a:cxn ang="0">
                  <a:pos x="107" y="157"/>
                </a:cxn>
                <a:cxn ang="0">
                  <a:pos x="100" y="186"/>
                </a:cxn>
                <a:cxn ang="0">
                  <a:pos x="107" y="213"/>
                </a:cxn>
                <a:cxn ang="0">
                  <a:pos x="113" y="238"/>
                </a:cxn>
                <a:cxn ang="0">
                  <a:pos x="116" y="265"/>
                </a:cxn>
                <a:cxn ang="0">
                  <a:pos x="118" y="286"/>
                </a:cxn>
                <a:cxn ang="0">
                  <a:pos x="131" y="302"/>
                </a:cxn>
                <a:cxn ang="0">
                  <a:pos x="145" y="308"/>
                </a:cxn>
                <a:cxn ang="0">
                  <a:pos x="156" y="313"/>
                </a:cxn>
                <a:cxn ang="0">
                  <a:pos x="159" y="293"/>
                </a:cxn>
                <a:cxn ang="0">
                  <a:pos x="170" y="265"/>
                </a:cxn>
                <a:cxn ang="0">
                  <a:pos x="181" y="238"/>
                </a:cxn>
                <a:cxn ang="0">
                  <a:pos x="193" y="215"/>
                </a:cxn>
                <a:cxn ang="0">
                  <a:pos x="199" y="202"/>
                </a:cxn>
                <a:cxn ang="0">
                  <a:pos x="204" y="186"/>
                </a:cxn>
                <a:cxn ang="0">
                  <a:pos x="211" y="172"/>
                </a:cxn>
                <a:cxn ang="0">
                  <a:pos x="215" y="154"/>
                </a:cxn>
                <a:cxn ang="0">
                  <a:pos x="222" y="141"/>
                </a:cxn>
                <a:cxn ang="0">
                  <a:pos x="227" y="125"/>
                </a:cxn>
                <a:cxn ang="0">
                  <a:pos x="231" y="107"/>
                </a:cxn>
                <a:cxn ang="0">
                  <a:pos x="238" y="91"/>
                </a:cxn>
                <a:cxn ang="0">
                  <a:pos x="238" y="48"/>
                </a:cxn>
                <a:cxn ang="0">
                  <a:pos x="224" y="18"/>
                </a:cxn>
                <a:cxn ang="0">
                  <a:pos x="195" y="2"/>
                </a:cxn>
                <a:cxn ang="0">
                  <a:pos x="168" y="0"/>
                </a:cxn>
              </a:cxnLst>
              <a:rect l="0" t="0" r="0" b="0"/>
              <a:pathLst>
                <a:path w="21600" h="21600">
                  <a:moveTo>
                    <a:pt x="14811" y="156"/>
                  </a:moveTo>
                  <a:lnTo>
                    <a:pt x="14399" y="312"/>
                  </a:lnTo>
                  <a:lnTo>
                    <a:pt x="13988" y="312"/>
                  </a:lnTo>
                  <a:lnTo>
                    <a:pt x="13371" y="469"/>
                  </a:lnTo>
                  <a:lnTo>
                    <a:pt x="12959" y="469"/>
                  </a:lnTo>
                  <a:lnTo>
                    <a:pt x="12548" y="469"/>
                  </a:lnTo>
                  <a:lnTo>
                    <a:pt x="11931" y="312"/>
                  </a:lnTo>
                  <a:lnTo>
                    <a:pt x="11519" y="469"/>
                  </a:lnTo>
                  <a:lnTo>
                    <a:pt x="11108" y="469"/>
                  </a:lnTo>
                  <a:lnTo>
                    <a:pt x="10696" y="625"/>
                  </a:lnTo>
                  <a:lnTo>
                    <a:pt x="10285" y="625"/>
                  </a:lnTo>
                  <a:lnTo>
                    <a:pt x="9874" y="625"/>
                  </a:lnTo>
                  <a:lnTo>
                    <a:pt x="9462" y="782"/>
                  </a:lnTo>
                  <a:lnTo>
                    <a:pt x="9051" y="625"/>
                  </a:lnTo>
                  <a:lnTo>
                    <a:pt x="8434" y="782"/>
                  </a:lnTo>
                  <a:lnTo>
                    <a:pt x="7816" y="782"/>
                  </a:lnTo>
                  <a:lnTo>
                    <a:pt x="7405" y="939"/>
                  </a:lnTo>
                  <a:lnTo>
                    <a:pt x="7199" y="782"/>
                  </a:lnTo>
                  <a:lnTo>
                    <a:pt x="6582" y="939"/>
                  </a:lnTo>
                  <a:lnTo>
                    <a:pt x="6171" y="939"/>
                  </a:lnTo>
                  <a:lnTo>
                    <a:pt x="5554" y="939"/>
                  </a:lnTo>
                  <a:lnTo>
                    <a:pt x="5142" y="939"/>
                  </a:lnTo>
                  <a:lnTo>
                    <a:pt x="4731" y="1095"/>
                  </a:lnTo>
                  <a:lnTo>
                    <a:pt x="3908" y="1095"/>
                  </a:lnTo>
                  <a:lnTo>
                    <a:pt x="3702" y="1095"/>
                  </a:lnTo>
                  <a:lnTo>
                    <a:pt x="3085" y="1095"/>
                  </a:lnTo>
                  <a:lnTo>
                    <a:pt x="2673" y="1252"/>
                  </a:lnTo>
                  <a:lnTo>
                    <a:pt x="2262" y="1252"/>
                  </a:lnTo>
                  <a:lnTo>
                    <a:pt x="1645" y="1408"/>
                  </a:lnTo>
                  <a:lnTo>
                    <a:pt x="1233" y="1252"/>
                  </a:lnTo>
                  <a:lnTo>
                    <a:pt x="822" y="1408"/>
                  </a:lnTo>
                  <a:lnTo>
                    <a:pt x="616" y="1564"/>
                  </a:lnTo>
                  <a:lnTo>
                    <a:pt x="0" y="1564"/>
                  </a:lnTo>
                  <a:lnTo>
                    <a:pt x="0" y="1564"/>
                  </a:lnTo>
                  <a:lnTo>
                    <a:pt x="205" y="1564"/>
                  </a:lnTo>
                  <a:lnTo>
                    <a:pt x="411" y="1721"/>
                  </a:lnTo>
                  <a:lnTo>
                    <a:pt x="616" y="1721"/>
                  </a:lnTo>
                  <a:lnTo>
                    <a:pt x="1028" y="1721"/>
                  </a:lnTo>
                  <a:lnTo>
                    <a:pt x="1645" y="1721"/>
                  </a:lnTo>
                  <a:lnTo>
                    <a:pt x="2262" y="1721"/>
                  </a:lnTo>
                  <a:lnTo>
                    <a:pt x="2879" y="1878"/>
                  </a:lnTo>
                  <a:lnTo>
                    <a:pt x="3496" y="2034"/>
                  </a:lnTo>
                  <a:lnTo>
                    <a:pt x="3908" y="1878"/>
                  </a:lnTo>
                  <a:lnTo>
                    <a:pt x="4731" y="2034"/>
                  </a:lnTo>
                  <a:lnTo>
                    <a:pt x="5348" y="2034"/>
                  </a:lnTo>
                  <a:lnTo>
                    <a:pt x="5965" y="2034"/>
                  </a:lnTo>
                  <a:lnTo>
                    <a:pt x="6376" y="2191"/>
                  </a:lnTo>
                  <a:lnTo>
                    <a:pt x="7199" y="2034"/>
                  </a:lnTo>
                  <a:lnTo>
                    <a:pt x="7405" y="2034"/>
                  </a:lnTo>
                  <a:lnTo>
                    <a:pt x="7611" y="2034"/>
                  </a:lnTo>
                  <a:lnTo>
                    <a:pt x="7816" y="1878"/>
                  </a:lnTo>
                  <a:lnTo>
                    <a:pt x="8228" y="1721"/>
                  </a:lnTo>
                  <a:lnTo>
                    <a:pt x="8639" y="1721"/>
                  </a:lnTo>
                  <a:lnTo>
                    <a:pt x="9051" y="1721"/>
                  </a:lnTo>
                  <a:lnTo>
                    <a:pt x="9256" y="1721"/>
                  </a:lnTo>
                  <a:lnTo>
                    <a:pt x="9668" y="1564"/>
                  </a:lnTo>
                  <a:lnTo>
                    <a:pt x="10285" y="1564"/>
                  </a:lnTo>
                  <a:lnTo>
                    <a:pt x="10491" y="1408"/>
                  </a:lnTo>
                  <a:lnTo>
                    <a:pt x="10902" y="1408"/>
                  </a:lnTo>
                  <a:lnTo>
                    <a:pt x="11314" y="1408"/>
                  </a:lnTo>
                  <a:lnTo>
                    <a:pt x="11725" y="1252"/>
                  </a:lnTo>
                  <a:lnTo>
                    <a:pt x="12342" y="1408"/>
                  </a:lnTo>
                  <a:lnTo>
                    <a:pt x="12754" y="1252"/>
                  </a:lnTo>
                  <a:lnTo>
                    <a:pt x="13165" y="1252"/>
                  </a:lnTo>
                  <a:lnTo>
                    <a:pt x="13577" y="1252"/>
                  </a:lnTo>
                  <a:lnTo>
                    <a:pt x="13988" y="1252"/>
                  </a:lnTo>
                  <a:lnTo>
                    <a:pt x="14399" y="1252"/>
                  </a:lnTo>
                  <a:lnTo>
                    <a:pt x="14811" y="1252"/>
                  </a:lnTo>
                  <a:lnTo>
                    <a:pt x="15222" y="1408"/>
                  </a:lnTo>
                  <a:lnTo>
                    <a:pt x="15634" y="1408"/>
                  </a:lnTo>
                  <a:lnTo>
                    <a:pt x="16045" y="1564"/>
                  </a:lnTo>
                  <a:lnTo>
                    <a:pt x="16457" y="1564"/>
                  </a:lnTo>
                  <a:lnTo>
                    <a:pt x="16868" y="1564"/>
                  </a:lnTo>
                  <a:lnTo>
                    <a:pt x="17279" y="1878"/>
                  </a:lnTo>
                  <a:lnTo>
                    <a:pt x="17485" y="1878"/>
                  </a:lnTo>
                  <a:lnTo>
                    <a:pt x="17691" y="2034"/>
                  </a:lnTo>
                  <a:lnTo>
                    <a:pt x="17897" y="2347"/>
                  </a:lnTo>
                  <a:lnTo>
                    <a:pt x="18102" y="2504"/>
                  </a:lnTo>
                  <a:lnTo>
                    <a:pt x="18308" y="2660"/>
                  </a:lnTo>
                  <a:lnTo>
                    <a:pt x="18514" y="2817"/>
                  </a:lnTo>
                  <a:lnTo>
                    <a:pt x="18514" y="3130"/>
                  </a:lnTo>
                  <a:lnTo>
                    <a:pt x="18719" y="3443"/>
                  </a:lnTo>
                  <a:lnTo>
                    <a:pt x="18719" y="4069"/>
                  </a:lnTo>
                  <a:lnTo>
                    <a:pt x="18925" y="4382"/>
                  </a:lnTo>
                  <a:lnTo>
                    <a:pt x="18925" y="4695"/>
                  </a:lnTo>
                  <a:lnTo>
                    <a:pt x="18925" y="5165"/>
                  </a:lnTo>
                  <a:lnTo>
                    <a:pt x="18925" y="5634"/>
                  </a:lnTo>
                  <a:lnTo>
                    <a:pt x="18925" y="5947"/>
                  </a:lnTo>
                  <a:lnTo>
                    <a:pt x="18925" y="6417"/>
                  </a:lnTo>
                  <a:lnTo>
                    <a:pt x="18719" y="6886"/>
                  </a:lnTo>
                  <a:lnTo>
                    <a:pt x="18719" y="7199"/>
                  </a:lnTo>
                  <a:lnTo>
                    <a:pt x="18514" y="7669"/>
                  </a:lnTo>
                  <a:lnTo>
                    <a:pt x="18514" y="8138"/>
                  </a:lnTo>
                  <a:lnTo>
                    <a:pt x="18102" y="8608"/>
                  </a:lnTo>
                  <a:lnTo>
                    <a:pt x="17897" y="9078"/>
                  </a:lnTo>
                  <a:lnTo>
                    <a:pt x="17897" y="9391"/>
                  </a:lnTo>
                  <a:lnTo>
                    <a:pt x="17485" y="9704"/>
                  </a:lnTo>
                  <a:lnTo>
                    <a:pt x="17485" y="10017"/>
                  </a:lnTo>
                  <a:lnTo>
                    <a:pt x="17074" y="10486"/>
                  </a:lnTo>
                  <a:lnTo>
                    <a:pt x="16868" y="10800"/>
                  </a:lnTo>
                  <a:lnTo>
                    <a:pt x="16457" y="11112"/>
                  </a:lnTo>
                  <a:lnTo>
                    <a:pt x="16457" y="11582"/>
                  </a:lnTo>
                  <a:lnTo>
                    <a:pt x="16045" y="11895"/>
                  </a:lnTo>
                  <a:lnTo>
                    <a:pt x="15839" y="12364"/>
                  </a:lnTo>
                  <a:lnTo>
                    <a:pt x="15428" y="12678"/>
                  </a:lnTo>
                  <a:lnTo>
                    <a:pt x="15222" y="12991"/>
                  </a:lnTo>
                  <a:lnTo>
                    <a:pt x="14811" y="13304"/>
                  </a:lnTo>
                  <a:lnTo>
                    <a:pt x="14605" y="13773"/>
                  </a:lnTo>
                  <a:lnTo>
                    <a:pt x="14194" y="13930"/>
                  </a:lnTo>
                  <a:lnTo>
                    <a:pt x="13988" y="14243"/>
                  </a:lnTo>
                  <a:lnTo>
                    <a:pt x="13577" y="14556"/>
                  </a:lnTo>
                  <a:lnTo>
                    <a:pt x="13577" y="14869"/>
                  </a:lnTo>
                  <a:lnTo>
                    <a:pt x="13371" y="15026"/>
                  </a:lnTo>
                  <a:lnTo>
                    <a:pt x="13371" y="15026"/>
                  </a:lnTo>
                  <a:lnTo>
                    <a:pt x="13165" y="14869"/>
                  </a:lnTo>
                  <a:lnTo>
                    <a:pt x="12959" y="14556"/>
                  </a:lnTo>
                  <a:lnTo>
                    <a:pt x="12754" y="14243"/>
                  </a:lnTo>
                  <a:lnTo>
                    <a:pt x="12342" y="13930"/>
                  </a:lnTo>
                  <a:lnTo>
                    <a:pt x="12136" y="13304"/>
                  </a:lnTo>
                  <a:lnTo>
                    <a:pt x="11931" y="12678"/>
                  </a:lnTo>
                  <a:lnTo>
                    <a:pt x="11519" y="12208"/>
                  </a:lnTo>
                  <a:lnTo>
                    <a:pt x="11108" y="11582"/>
                  </a:lnTo>
                  <a:lnTo>
                    <a:pt x="11108" y="11269"/>
                  </a:lnTo>
                  <a:lnTo>
                    <a:pt x="10696" y="10956"/>
                  </a:lnTo>
                  <a:lnTo>
                    <a:pt x="10285" y="10643"/>
                  </a:lnTo>
                  <a:lnTo>
                    <a:pt x="10079" y="10643"/>
                  </a:lnTo>
                  <a:lnTo>
                    <a:pt x="9874" y="10643"/>
                  </a:lnTo>
                  <a:lnTo>
                    <a:pt x="9668" y="10800"/>
                  </a:lnTo>
                  <a:lnTo>
                    <a:pt x="9462" y="11112"/>
                  </a:lnTo>
                  <a:lnTo>
                    <a:pt x="9256" y="11739"/>
                  </a:lnTo>
                  <a:lnTo>
                    <a:pt x="9256" y="12364"/>
                  </a:lnTo>
                  <a:lnTo>
                    <a:pt x="9051" y="12834"/>
                  </a:lnTo>
                  <a:lnTo>
                    <a:pt x="9051" y="13460"/>
                  </a:lnTo>
                  <a:lnTo>
                    <a:pt x="9256" y="13773"/>
                  </a:lnTo>
                  <a:lnTo>
                    <a:pt x="9462" y="14243"/>
                  </a:lnTo>
                  <a:lnTo>
                    <a:pt x="9668" y="14712"/>
                  </a:lnTo>
                  <a:lnTo>
                    <a:pt x="9874" y="15182"/>
                  </a:lnTo>
                  <a:lnTo>
                    <a:pt x="10079" y="15495"/>
                  </a:lnTo>
                  <a:lnTo>
                    <a:pt x="10079" y="16121"/>
                  </a:lnTo>
                  <a:lnTo>
                    <a:pt x="10285" y="16434"/>
                  </a:lnTo>
                  <a:lnTo>
                    <a:pt x="10285" y="16747"/>
                  </a:lnTo>
                  <a:lnTo>
                    <a:pt x="10696" y="17217"/>
                  </a:lnTo>
                  <a:lnTo>
                    <a:pt x="10696" y="17686"/>
                  </a:lnTo>
                  <a:lnTo>
                    <a:pt x="10491" y="18313"/>
                  </a:lnTo>
                  <a:lnTo>
                    <a:pt x="10491" y="18782"/>
                  </a:lnTo>
                  <a:lnTo>
                    <a:pt x="10491" y="19095"/>
                  </a:lnTo>
                  <a:lnTo>
                    <a:pt x="10696" y="19408"/>
                  </a:lnTo>
                  <a:lnTo>
                    <a:pt x="10696" y="19721"/>
                  </a:lnTo>
                  <a:lnTo>
                    <a:pt x="11108" y="20034"/>
                  </a:lnTo>
                  <a:lnTo>
                    <a:pt x="11314" y="20347"/>
                  </a:lnTo>
                  <a:lnTo>
                    <a:pt x="11725" y="20660"/>
                  </a:lnTo>
                  <a:lnTo>
                    <a:pt x="11931" y="20817"/>
                  </a:lnTo>
                  <a:lnTo>
                    <a:pt x="12342" y="20973"/>
                  </a:lnTo>
                  <a:lnTo>
                    <a:pt x="12754" y="21130"/>
                  </a:lnTo>
                  <a:lnTo>
                    <a:pt x="12959" y="21286"/>
                  </a:lnTo>
                  <a:lnTo>
                    <a:pt x="13165" y="21286"/>
                  </a:lnTo>
                  <a:lnTo>
                    <a:pt x="13577" y="21600"/>
                  </a:lnTo>
                  <a:lnTo>
                    <a:pt x="13782" y="21443"/>
                  </a:lnTo>
                  <a:lnTo>
                    <a:pt x="13988" y="21443"/>
                  </a:lnTo>
                  <a:lnTo>
                    <a:pt x="14194" y="21600"/>
                  </a:lnTo>
                  <a:lnTo>
                    <a:pt x="14194" y="21443"/>
                  </a:lnTo>
                  <a:lnTo>
                    <a:pt x="14194" y="20973"/>
                  </a:lnTo>
                  <a:lnTo>
                    <a:pt x="14399" y="20504"/>
                  </a:lnTo>
                  <a:lnTo>
                    <a:pt x="14399" y="20191"/>
                  </a:lnTo>
                  <a:lnTo>
                    <a:pt x="14605" y="19878"/>
                  </a:lnTo>
                  <a:lnTo>
                    <a:pt x="14811" y="19408"/>
                  </a:lnTo>
                  <a:lnTo>
                    <a:pt x="15017" y="18782"/>
                  </a:lnTo>
                  <a:lnTo>
                    <a:pt x="15428" y="18313"/>
                  </a:lnTo>
                  <a:lnTo>
                    <a:pt x="15634" y="17686"/>
                  </a:lnTo>
                  <a:lnTo>
                    <a:pt x="16045" y="17373"/>
                  </a:lnTo>
                  <a:lnTo>
                    <a:pt x="16251" y="17060"/>
                  </a:lnTo>
                  <a:lnTo>
                    <a:pt x="16457" y="16434"/>
                  </a:lnTo>
                  <a:lnTo>
                    <a:pt x="16868" y="15965"/>
                  </a:lnTo>
                  <a:lnTo>
                    <a:pt x="17074" y="15651"/>
                  </a:lnTo>
                  <a:lnTo>
                    <a:pt x="17279" y="15339"/>
                  </a:lnTo>
                  <a:lnTo>
                    <a:pt x="17485" y="14869"/>
                  </a:lnTo>
                  <a:lnTo>
                    <a:pt x="17691" y="14712"/>
                  </a:lnTo>
                  <a:lnTo>
                    <a:pt x="17691" y="14399"/>
                  </a:lnTo>
                  <a:lnTo>
                    <a:pt x="17897" y="14243"/>
                  </a:lnTo>
                  <a:lnTo>
                    <a:pt x="18102" y="13930"/>
                  </a:lnTo>
                  <a:lnTo>
                    <a:pt x="18102" y="13617"/>
                  </a:lnTo>
                  <a:lnTo>
                    <a:pt x="18308" y="13304"/>
                  </a:lnTo>
                  <a:lnTo>
                    <a:pt x="18514" y="13147"/>
                  </a:lnTo>
                  <a:lnTo>
                    <a:pt x="18514" y="12834"/>
                  </a:lnTo>
                  <a:lnTo>
                    <a:pt x="18719" y="12521"/>
                  </a:lnTo>
                  <a:lnTo>
                    <a:pt x="18719" y="12364"/>
                  </a:lnTo>
                  <a:lnTo>
                    <a:pt x="18925" y="12208"/>
                  </a:lnTo>
                  <a:lnTo>
                    <a:pt x="19131" y="11895"/>
                  </a:lnTo>
                  <a:lnTo>
                    <a:pt x="19131" y="11582"/>
                  </a:lnTo>
                  <a:lnTo>
                    <a:pt x="19131" y="11269"/>
                  </a:lnTo>
                  <a:lnTo>
                    <a:pt x="19542" y="10956"/>
                  </a:lnTo>
                  <a:lnTo>
                    <a:pt x="19542" y="10643"/>
                  </a:lnTo>
                  <a:lnTo>
                    <a:pt x="19748" y="10330"/>
                  </a:lnTo>
                  <a:lnTo>
                    <a:pt x="19748" y="10017"/>
                  </a:lnTo>
                  <a:lnTo>
                    <a:pt x="19954" y="9860"/>
                  </a:lnTo>
                  <a:lnTo>
                    <a:pt x="20159" y="9704"/>
                  </a:lnTo>
                  <a:lnTo>
                    <a:pt x="20159" y="9547"/>
                  </a:lnTo>
                  <a:lnTo>
                    <a:pt x="20159" y="9234"/>
                  </a:lnTo>
                  <a:lnTo>
                    <a:pt x="20571" y="8921"/>
                  </a:lnTo>
                  <a:lnTo>
                    <a:pt x="20571" y="8608"/>
                  </a:lnTo>
                  <a:lnTo>
                    <a:pt x="20777" y="8295"/>
                  </a:lnTo>
                  <a:lnTo>
                    <a:pt x="20777" y="7982"/>
                  </a:lnTo>
                  <a:lnTo>
                    <a:pt x="20982" y="7669"/>
                  </a:lnTo>
                  <a:lnTo>
                    <a:pt x="20982" y="7356"/>
                  </a:lnTo>
                  <a:lnTo>
                    <a:pt x="20982" y="7199"/>
                  </a:lnTo>
                  <a:lnTo>
                    <a:pt x="21188" y="6886"/>
                  </a:lnTo>
                  <a:lnTo>
                    <a:pt x="21394" y="6573"/>
                  </a:lnTo>
                  <a:lnTo>
                    <a:pt x="21600" y="6260"/>
                  </a:lnTo>
                  <a:lnTo>
                    <a:pt x="21600" y="5947"/>
                  </a:lnTo>
                  <a:lnTo>
                    <a:pt x="21600" y="4851"/>
                  </a:lnTo>
                  <a:lnTo>
                    <a:pt x="21600" y="4226"/>
                  </a:lnTo>
                  <a:lnTo>
                    <a:pt x="21600" y="3286"/>
                  </a:lnTo>
                  <a:lnTo>
                    <a:pt x="21394" y="2504"/>
                  </a:lnTo>
                  <a:lnTo>
                    <a:pt x="20982" y="2034"/>
                  </a:lnTo>
                  <a:lnTo>
                    <a:pt x="20777" y="1564"/>
                  </a:lnTo>
                  <a:lnTo>
                    <a:pt x="20365" y="1252"/>
                  </a:lnTo>
                  <a:lnTo>
                    <a:pt x="19748" y="782"/>
                  </a:lnTo>
                  <a:lnTo>
                    <a:pt x="19131" y="469"/>
                  </a:lnTo>
                  <a:lnTo>
                    <a:pt x="18514" y="312"/>
                  </a:lnTo>
                  <a:lnTo>
                    <a:pt x="17691" y="156"/>
                  </a:lnTo>
                  <a:lnTo>
                    <a:pt x="17279" y="156"/>
                  </a:lnTo>
                  <a:lnTo>
                    <a:pt x="16457" y="0"/>
                  </a:lnTo>
                  <a:lnTo>
                    <a:pt x="15839" y="0"/>
                  </a:lnTo>
                  <a:lnTo>
                    <a:pt x="15222" y="0"/>
                  </a:lnTo>
                  <a:lnTo>
                    <a:pt x="14811" y="156"/>
                  </a:lnTo>
                </a:path>
              </a:pathLst>
            </a:custGeom>
            <a:solidFill>
              <a:schemeClr val="folHlink">
                <a:alpha val="100000"/>
              </a:schemeClr>
            </a:solidFill>
            <a:ln w="9525">
              <a:noFill/>
            </a:ln>
          </p:spPr>
          <p:txBody>
            <a:bodyPr/>
            <a:lstStyle/>
            <a:p>
              <a:endParaRPr lang="en-US"/>
            </a:p>
          </p:txBody>
        </p:sp>
        <p:sp>
          <p:nvSpPr>
            <p:cNvPr id="1036" name="未知"/>
            <p:cNvSpPr>
              <a:spLocks noChangeAspect="1"/>
            </p:cNvSpPr>
            <p:nvPr/>
          </p:nvSpPr>
          <p:spPr>
            <a:xfrm>
              <a:off x="469" y="299"/>
              <a:ext cx="112" cy="52"/>
            </a:xfrm>
            <a:custGeom>
              <a:avLst/>
              <a:gdLst/>
              <a:ahLst/>
              <a:cxnLst>
                <a:cxn ang="0">
                  <a:pos x="112" y="2"/>
                </a:cxn>
                <a:cxn ang="0">
                  <a:pos x="107" y="0"/>
                </a:cxn>
                <a:cxn ang="0">
                  <a:pos x="105" y="2"/>
                </a:cxn>
                <a:cxn ang="0">
                  <a:pos x="101" y="2"/>
                </a:cxn>
                <a:cxn ang="0">
                  <a:pos x="98" y="5"/>
                </a:cxn>
                <a:cxn ang="0">
                  <a:pos x="94" y="2"/>
                </a:cxn>
                <a:cxn ang="0">
                  <a:pos x="89" y="5"/>
                </a:cxn>
                <a:cxn ang="0">
                  <a:pos x="87" y="2"/>
                </a:cxn>
                <a:cxn ang="0">
                  <a:pos x="80" y="5"/>
                </a:cxn>
                <a:cxn ang="0">
                  <a:pos x="75" y="2"/>
                </a:cxn>
                <a:cxn ang="0">
                  <a:pos x="69" y="5"/>
                </a:cxn>
                <a:cxn ang="0">
                  <a:pos x="64" y="5"/>
                </a:cxn>
                <a:cxn ang="0">
                  <a:pos x="57" y="5"/>
                </a:cxn>
                <a:cxn ang="0">
                  <a:pos x="53" y="2"/>
                </a:cxn>
                <a:cxn ang="0">
                  <a:pos x="50" y="5"/>
                </a:cxn>
                <a:cxn ang="0">
                  <a:pos x="46" y="5"/>
                </a:cxn>
                <a:cxn ang="0">
                  <a:pos x="41" y="5"/>
                </a:cxn>
                <a:cxn ang="0">
                  <a:pos x="37" y="7"/>
                </a:cxn>
                <a:cxn ang="0">
                  <a:pos x="32" y="7"/>
                </a:cxn>
                <a:cxn ang="0">
                  <a:pos x="27" y="7"/>
                </a:cxn>
                <a:cxn ang="0">
                  <a:pos x="23" y="7"/>
                </a:cxn>
                <a:cxn ang="0">
                  <a:pos x="18" y="9"/>
                </a:cxn>
                <a:cxn ang="0">
                  <a:pos x="14" y="11"/>
                </a:cxn>
                <a:cxn ang="0">
                  <a:pos x="11" y="14"/>
                </a:cxn>
                <a:cxn ang="0">
                  <a:pos x="9" y="11"/>
                </a:cxn>
                <a:cxn ang="0">
                  <a:pos x="7" y="14"/>
                </a:cxn>
                <a:cxn ang="0">
                  <a:pos x="7" y="18"/>
                </a:cxn>
                <a:cxn ang="0">
                  <a:pos x="2" y="20"/>
                </a:cxn>
                <a:cxn ang="0">
                  <a:pos x="2" y="23"/>
                </a:cxn>
                <a:cxn ang="0">
                  <a:pos x="2" y="25"/>
                </a:cxn>
                <a:cxn ang="0">
                  <a:pos x="0" y="29"/>
                </a:cxn>
                <a:cxn ang="0">
                  <a:pos x="0" y="32"/>
                </a:cxn>
                <a:cxn ang="0">
                  <a:pos x="2" y="36"/>
                </a:cxn>
                <a:cxn ang="0">
                  <a:pos x="5" y="43"/>
                </a:cxn>
                <a:cxn ang="0">
                  <a:pos x="9" y="50"/>
                </a:cxn>
                <a:cxn ang="0">
                  <a:pos x="16" y="50"/>
                </a:cxn>
                <a:cxn ang="0">
                  <a:pos x="23" y="52"/>
                </a:cxn>
                <a:cxn ang="0">
                  <a:pos x="34" y="50"/>
                </a:cxn>
                <a:cxn ang="0">
                  <a:pos x="41" y="47"/>
                </a:cxn>
                <a:cxn ang="0">
                  <a:pos x="53" y="43"/>
                </a:cxn>
                <a:cxn ang="0">
                  <a:pos x="59" y="34"/>
                </a:cxn>
                <a:cxn ang="0">
                  <a:pos x="71" y="27"/>
                </a:cxn>
                <a:cxn ang="0">
                  <a:pos x="82" y="23"/>
                </a:cxn>
                <a:cxn ang="0">
                  <a:pos x="87" y="20"/>
                </a:cxn>
                <a:cxn ang="0">
                  <a:pos x="96" y="11"/>
                </a:cxn>
                <a:cxn ang="0">
                  <a:pos x="103" y="9"/>
                </a:cxn>
                <a:cxn ang="0">
                  <a:pos x="107" y="2"/>
                </a:cxn>
                <a:cxn ang="0">
                  <a:pos x="110" y="2"/>
                </a:cxn>
                <a:cxn ang="0">
                  <a:pos x="112" y="2"/>
                </a:cxn>
              </a:cxnLst>
              <a:rect l="0" t="0" r="0" b="0"/>
              <a:pathLst>
                <a:path w="21600" h="21600">
                  <a:moveTo>
                    <a:pt x="21600" y="939"/>
                  </a:moveTo>
                  <a:lnTo>
                    <a:pt x="20718" y="0"/>
                  </a:lnTo>
                  <a:lnTo>
                    <a:pt x="20277" y="939"/>
                  </a:lnTo>
                  <a:lnTo>
                    <a:pt x="19395" y="939"/>
                  </a:lnTo>
                  <a:lnTo>
                    <a:pt x="18955" y="1878"/>
                  </a:lnTo>
                  <a:lnTo>
                    <a:pt x="18073" y="939"/>
                  </a:lnTo>
                  <a:lnTo>
                    <a:pt x="17191" y="1878"/>
                  </a:lnTo>
                  <a:lnTo>
                    <a:pt x="16750" y="939"/>
                  </a:lnTo>
                  <a:lnTo>
                    <a:pt x="15428" y="1878"/>
                  </a:lnTo>
                  <a:lnTo>
                    <a:pt x="14546" y="939"/>
                  </a:lnTo>
                  <a:lnTo>
                    <a:pt x="13224" y="1878"/>
                  </a:lnTo>
                  <a:lnTo>
                    <a:pt x="12342" y="1878"/>
                  </a:lnTo>
                  <a:lnTo>
                    <a:pt x="11020" y="1878"/>
                  </a:lnTo>
                  <a:lnTo>
                    <a:pt x="10138" y="939"/>
                  </a:lnTo>
                  <a:lnTo>
                    <a:pt x="9697" y="1878"/>
                  </a:lnTo>
                  <a:lnTo>
                    <a:pt x="8816" y="1878"/>
                  </a:lnTo>
                  <a:lnTo>
                    <a:pt x="7934" y="1878"/>
                  </a:lnTo>
                  <a:lnTo>
                    <a:pt x="7052" y="2817"/>
                  </a:lnTo>
                  <a:lnTo>
                    <a:pt x="6171" y="2817"/>
                  </a:lnTo>
                  <a:lnTo>
                    <a:pt x="5289" y="2817"/>
                  </a:lnTo>
                  <a:lnTo>
                    <a:pt x="4407" y="2817"/>
                  </a:lnTo>
                  <a:lnTo>
                    <a:pt x="3526" y="3756"/>
                  </a:lnTo>
                  <a:lnTo>
                    <a:pt x="2644" y="4695"/>
                  </a:lnTo>
                  <a:lnTo>
                    <a:pt x="2203" y="5634"/>
                  </a:lnTo>
                  <a:lnTo>
                    <a:pt x="1762" y="4695"/>
                  </a:lnTo>
                  <a:lnTo>
                    <a:pt x="1322" y="5634"/>
                  </a:lnTo>
                  <a:lnTo>
                    <a:pt x="1322" y="7513"/>
                  </a:lnTo>
                  <a:lnTo>
                    <a:pt x="440" y="8452"/>
                  </a:lnTo>
                  <a:lnTo>
                    <a:pt x="440" y="9391"/>
                  </a:lnTo>
                  <a:lnTo>
                    <a:pt x="440" y="10330"/>
                  </a:lnTo>
                  <a:lnTo>
                    <a:pt x="0" y="12208"/>
                  </a:lnTo>
                  <a:lnTo>
                    <a:pt x="0" y="13147"/>
                  </a:lnTo>
                  <a:lnTo>
                    <a:pt x="440" y="15026"/>
                  </a:lnTo>
                  <a:lnTo>
                    <a:pt x="881" y="17843"/>
                  </a:lnTo>
                  <a:lnTo>
                    <a:pt x="1762" y="20660"/>
                  </a:lnTo>
                  <a:lnTo>
                    <a:pt x="3085" y="20660"/>
                  </a:lnTo>
                  <a:lnTo>
                    <a:pt x="4407" y="21600"/>
                  </a:lnTo>
                  <a:lnTo>
                    <a:pt x="6612" y="20660"/>
                  </a:lnTo>
                  <a:lnTo>
                    <a:pt x="7934" y="19721"/>
                  </a:lnTo>
                  <a:lnTo>
                    <a:pt x="10138" y="17843"/>
                  </a:lnTo>
                  <a:lnTo>
                    <a:pt x="11461" y="14086"/>
                  </a:lnTo>
                  <a:lnTo>
                    <a:pt x="13665" y="11269"/>
                  </a:lnTo>
                  <a:lnTo>
                    <a:pt x="15869" y="9391"/>
                  </a:lnTo>
                  <a:lnTo>
                    <a:pt x="16750" y="8452"/>
                  </a:lnTo>
                  <a:lnTo>
                    <a:pt x="18514" y="4695"/>
                  </a:lnTo>
                  <a:lnTo>
                    <a:pt x="19836" y="3756"/>
                  </a:lnTo>
                  <a:lnTo>
                    <a:pt x="20718" y="939"/>
                  </a:lnTo>
                  <a:lnTo>
                    <a:pt x="21159" y="939"/>
                  </a:lnTo>
                  <a:lnTo>
                    <a:pt x="21600" y="939"/>
                  </a:lnTo>
                </a:path>
              </a:pathLst>
            </a:custGeom>
            <a:solidFill>
              <a:schemeClr val="folHlink">
                <a:alpha val="100000"/>
              </a:schemeClr>
            </a:solidFill>
            <a:ln w="9525">
              <a:noFill/>
            </a:ln>
          </p:spPr>
          <p:txBody>
            <a:bodyPr/>
            <a:lstStyle/>
            <a:p>
              <a:endParaRPr lang="en-US"/>
            </a:p>
          </p:txBody>
        </p:sp>
        <p:sp>
          <p:nvSpPr>
            <p:cNvPr id="1037" name="未知"/>
            <p:cNvSpPr>
              <a:spLocks noChangeAspect="1"/>
            </p:cNvSpPr>
            <p:nvPr/>
          </p:nvSpPr>
          <p:spPr>
            <a:xfrm>
              <a:off x="506" y="200"/>
              <a:ext cx="109" cy="63"/>
            </a:xfrm>
            <a:custGeom>
              <a:avLst/>
              <a:gdLst/>
              <a:ahLst/>
              <a:cxnLst>
                <a:cxn ang="0">
                  <a:pos x="82" y="25"/>
                </a:cxn>
                <a:cxn ang="0">
                  <a:pos x="82" y="22"/>
                </a:cxn>
                <a:cxn ang="0">
                  <a:pos x="77" y="22"/>
                </a:cxn>
                <a:cxn ang="0">
                  <a:pos x="66" y="22"/>
                </a:cxn>
                <a:cxn ang="0">
                  <a:pos x="55" y="20"/>
                </a:cxn>
                <a:cxn ang="0">
                  <a:pos x="48" y="18"/>
                </a:cxn>
                <a:cxn ang="0">
                  <a:pos x="36" y="16"/>
                </a:cxn>
                <a:cxn ang="0">
                  <a:pos x="27" y="11"/>
                </a:cxn>
                <a:cxn ang="0">
                  <a:pos x="16" y="7"/>
                </a:cxn>
                <a:cxn ang="0">
                  <a:pos x="7" y="2"/>
                </a:cxn>
                <a:cxn ang="0">
                  <a:pos x="0" y="0"/>
                </a:cxn>
                <a:cxn ang="0">
                  <a:pos x="0" y="2"/>
                </a:cxn>
                <a:cxn ang="0">
                  <a:pos x="2" y="11"/>
                </a:cxn>
                <a:cxn ang="0">
                  <a:pos x="9" y="20"/>
                </a:cxn>
                <a:cxn ang="0">
                  <a:pos x="14" y="32"/>
                </a:cxn>
                <a:cxn ang="0">
                  <a:pos x="20" y="38"/>
                </a:cxn>
                <a:cxn ang="0">
                  <a:pos x="27" y="45"/>
                </a:cxn>
                <a:cxn ang="0">
                  <a:pos x="36" y="52"/>
                </a:cxn>
                <a:cxn ang="0">
                  <a:pos x="41" y="52"/>
                </a:cxn>
                <a:cxn ang="0">
                  <a:pos x="48" y="54"/>
                </a:cxn>
                <a:cxn ang="0">
                  <a:pos x="55" y="56"/>
                </a:cxn>
                <a:cxn ang="0">
                  <a:pos x="59" y="61"/>
                </a:cxn>
                <a:cxn ang="0">
                  <a:pos x="68" y="61"/>
                </a:cxn>
                <a:cxn ang="0">
                  <a:pos x="75" y="63"/>
                </a:cxn>
                <a:cxn ang="0">
                  <a:pos x="82" y="63"/>
                </a:cxn>
                <a:cxn ang="0">
                  <a:pos x="89" y="61"/>
                </a:cxn>
                <a:cxn ang="0">
                  <a:pos x="98" y="58"/>
                </a:cxn>
                <a:cxn ang="0">
                  <a:pos x="104" y="56"/>
                </a:cxn>
                <a:cxn ang="0">
                  <a:pos x="109" y="52"/>
                </a:cxn>
                <a:cxn ang="0">
                  <a:pos x="109" y="49"/>
                </a:cxn>
                <a:cxn ang="0">
                  <a:pos x="107" y="45"/>
                </a:cxn>
                <a:cxn ang="0">
                  <a:pos x="104" y="38"/>
                </a:cxn>
                <a:cxn ang="0">
                  <a:pos x="95" y="36"/>
                </a:cxn>
                <a:cxn ang="0">
                  <a:pos x="89" y="29"/>
                </a:cxn>
              </a:cxnLst>
              <a:rect l="0" t="0" r="0" b="0"/>
              <a:pathLst>
                <a:path w="21600" h="21600">
                  <a:moveTo>
                    <a:pt x="16649" y="8485"/>
                  </a:moveTo>
                  <a:lnTo>
                    <a:pt x="16200" y="8485"/>
                  </a:lnTo>
                  <a:lnTo>
                    <a:pt x="16200" y="7714"/>
                  </a:lnTo>
                  <a:lnTo>
                    <a:pt x="16200" y="7714"/>
                  </a:lnTo>
                  <a:lnTo>
                    <a:pt x="16200" y="6942"/>
                  </a:lnTo>
                  <a:lnTo>
                    <a:pt x="15299" y="7714"/>
                  </a:lnTo>
                  <a:lnTo>
                    <a:pt x="13949" y="7714"/>
                  </a:lnTo>
                  <a:lnTo>
                    <a:pt x="13049" y="7714"/>
                  </a:lnTo>
                  <a:lnTo>
                    <a:pt x="12150" y="6942"/>
                  </a:lnTo>
                  <a:lnTo>
                    <a:pt x="10800" y="6942"/>
                  </a:lnTo>
                  <a:lnTo>
                    <a:pt x="10349" y="6171"/>
                  </a:lnTo>
                  <a:lnTo>
                    <a:pt x="9450" y="6171"/>
                  </a:lnTo>
                  <a:lnTo>
                    <a:pt x="8549" y="5400"/>
                  </a:lnTo>
                  <a:lnTo>
                    <a:pt x="7199" y="5400"/>
                  </a:lnTo>
                  <a:lnTo>
                    <a:pt x="6299" y="3856"/>
                  </a:lnTo>
                  <a:lnTo>
                    <a:pt x="5400" y="3856"/>
                  </a:lnTo>
                  <a:lnTo>
                    <a:pt x="4050" y="2314"/>
                  </a:lnTo>
                  <a:lnTo>
                    <a:pt x="3149" y="2314"/>
                  </a:lnTo>
                  <a:lnTo>
                    <a:pt x="2249" y="771"/>
                  </a:lnTo>
                  <a:lnTo>
                    <a:pt x="1350" y="771"/>
                  </a:lnTo>
                  <a:lnTo>
                    <a:pt x="0" y="0"/>
                  </a:lnTo>
                  <a:lnTo>
                    <a:pt x="0" y="0"/>
                  </a:lnTo>
                  <a:lnTo>
                    <a:pt x="0" y="0"/>
                  </a:lnTo>
                  <a:lnTo>
                    <a:pt x="0" y="771"/>
                  </a:lnTo>
                  <a:lnTo>
                    <a:pt x="449" y="2314"/>
                  </a:lnTo>
                  <a:lnTo>
                    <a:pt x="449" y="3856"/>
                  </a:lnTo>
                  <a:lnTo>
                    <a:pt x="899" y="5400"/>
                  </a:lnTo>
                  <a:lnTo>
                    <a:pt x="1799" y="6942"/>
                  </a:lnTo>
                  <a:lnTo>
                    <a:pt x="1799" y="8485"/>
                  </a:lnTo>
                  <a:lnTo>
                    <a:pt x="2700" y="10800"/>
                  </a:lnTo>
                  <a:lnTo>
                    <a:pt x="3149" y="11571"/>
                  </a:lnTo>
                  <a:lnTo>
                    <a:pt x="4050" y="13114"/>
                  </a:lnTo>
                  <a:lnTo>
                    <a:pt x="4949" y="14656"/>
                  </a:lnTo>
                  <a:lnTo>
                    <a:pt x="5400" y="15428"/>
                  </a:lnTo>
                  <a:lnTo>
                    <a:pt x="6299" y="16971"/>
                  </a:lnTo>
                  <a:lnTo>
                    <a:pt x="7199" y="17742"/>
                  </a:lnTo>
                  <a:lnTo>
                    <a:pt x="7649" y="17742"/>
                  </a:lnTo>
                  <a:lnTo>
                    <a:pt x="8100" y="17742"/>
                  </a:lnTo>
                  <a:lnTo>
                    <a:pt x="8999" y="18514"/>
                  </a:lnTo>
                  <a:lnTo>
                    <a:pt x="9450" y="18514"/>
                  </a:lnTo>
                  <a:lnTo>
                    <a:pt x="10349" y="19285"/>
                  </a:lnTo>
                  <a:lnTo>
                    <a:pt x="10800" y="19285"/>
                  </a:lnTo>
                  <a:lnTo>
                    <a:pt x="11699" y="19285"/>
                  </a:lnTo>
                  <a:lnTo>
                    <a:pt x="11699" y="20828"/>
                  </a:lnTo>
                  <a:lnTo>
                    <a:pt x="12599" y="20828"/>
                  </a:lnTo>
                  <a:lnTo>
                    <a:pt x="13500" y="20828"/>
                  </a:lnTo>
                  <a:lnTo>
                    <a:pt x="13949" y="21600"/>
                  </a:lnTo>
                  <a:lnTo>
                    <a:pt x="14850" y="21600"/>
                  </a:lnTo>
                  <a:lnTo>
                    <a:pt x="15299" y="20828"/>
                  </a:lnTo>
                  <a:lnTo>
                    <a:pt x="16200" y="21600"/>
                  </a:lnTo>
                  <a:lnTo>
                    <a:pt x="16649" y="21600"/>
                  </a:lnTo>
                  <a:lnTo>
                    <a:pt x="17550" y="20828"/>
                  </a:lnTo>
                  <a:lnTo>
                    <a:pt x="18449" y="20828"/>
                  </a:lnTo>
                  <a:lnTo>
                    <a:pt x="19349" y="20056"/>
                  </a:lnTo>
                  <a:lnTo>
                    <a:pt x="20250" y="19285"/>
                  </a:lnTo>
                  <a:lnTo>
                    <a:pt x="20699" y="19285"/>
                  </a:lnTo>
                  <a:lnTo>
                    <a:pt x="21149" y="18514"/>
                  </a:lnTo>
                  <a:lnTo>
                    <a:pt x="21600" y="17742"/>
                  </a:lnTo>
                  <a:lnTo>
                    <a:pt x="21600" y="17742"/>
                  </a:lnTo>
                  <a:lnTo>
                    <a:pt x="21600" y="16971"/>
                  </a:lnTo>
                  <a:lnTo>
                    <a:pt x="21600" y="16200"/>
                  </a:lnTo>
                  <a:lnTo>
                    <a:pt x="21149" y="15428"/>
                  </a:lnTo>
                  <a:lnTo>
                    <a:pt x="20699" y="14656"/>
                  </a:lnTo>
                  <a:lnTo>
                    <a:pt x="20699" y="13114"/>
                  </a:lnTo>
                  <a:lnTo>
                    <a:pt x="19799" y="12342"/>
                  </a:lnTo>
                  <a:lnTo>
                    <a:pt x="18900" y="12342"/>
                  </a:lnTo>
                  <a:lnTo>
                    <a:pt x="17999" y="10800"/>
                  </a:lnTo>
                  <a:lnTo>
                    <a:pt x="17550" y="10028"/>
                  </a:lnTo>
                  <a:lnTo>
                    <a:pt x="16649" y="8485"/>
                  </a:lnTo>
                </a:path>
              </a:pathLst>
            </a:custGeom>
            <a:solidFill>
              <a:schemeClr val="folHlink">
                <a:alpha val="100000"/>
              </a:schemeClr>
            </a:solidFill>
            <a:ln w="9525">
              <a:noFill/>
            </a:ln>
          </p:spPr>
          <p:txBody>
            <a:bodyPr/>
            <a:lstStyle/>
            <a:p>
              <a:endParaRPr lang="en-US"/>
            </a:p>
          </p:txBody>
        </p:sp>
        <p:sp>
          <p:nvSpPr>
            <p:cNvPr id="1038" name="未知"/>
            <p:cNvSpPr>
              <a:spLocks noChangeAspect="1"/>
            </p:cNvSpPr>
            <p:nvPr/>
          </p:nvSpPr>
          <p:spPr>
            <a:xfrm>
              <a:off x="358" y="2"/>
              <a:ext cx="118" cy="168"/>
            </a:xfrm>
            <a:custGeom>
              <a:avLst/>
              <a:gdLst/>
              <a:ahLst/>
              <a:cxnLst>
                <a:cxn ang="0">
                  <a:pos x="116" y="82"/>
                </a:cxn>
                <a:cxn ang="0">
                  <a:pos x="109" y="50"/>
                </a:cxn>
                <a:cxn ang="0">
                  <a:pos x="98" y="23"/>
                </a:cxn>
                <a:cxn ang="0">
                  <a:pos x="75" y="9"/>
                </a:cxn>
                <a:cxn ang="0">
                  <a:pos x="52" y="2"/>
                </a:cxn>
                <a:cxn ang="0">
                  <a:pos x="39" y="0"/>
                </a:cxn>
                <a:cxn ang="0">
                  <a:pos x="32" y="7"/>
                </a:cxn>
                <a:cxn ang="0">
                  <a:pos x="25" y="14"/>
                </a:cxn>
                <a:cxn ang="0">
                  <a:pos x="16" y="20"/>
                </a:cxn>
                <a:cxn ang="0">
                  <a:pos x="7" y="27"/>
                </a:cxn>
                <a:cxn ang="0">
                  <a:pos x="0" y="30"/>
                </a:cxn>
                <a:cxn ang="0">
                  <a:pos x="0" y="34"/>
                </a:cxn>
                <a:cxn ang="0">
                  <a:pos x="7" y="36"/>
                </a:cxn>
                <a:cxn ang="0">
                  <a:pos x="18" y="41"/>
                </a:cxn>
                <a:cxn ang="0">
                  <a:pos x="30" y="45"/>
                </a:cxn>
                <a:cxn ang="0">
                  <a:pos x="41" y="45"/>
                </a:cxn>
                <a:cxn ang="0">
                  <a:pos x="48" y="45"/>
                </a:cxn>
                <a:cxn ang="0">
                  <a:pos x="52" y="45"/>
                </a:cxn>
                <a:cxn ang="0">
                  <a:pos x="59" y="48"/>
                </a:cxn>
                <a:cxn ang="0">
                  <a:pos x="68" y="52"/>
                </a:cxn>
                <a:cxn ang="0">
                  <a:pos x="73" y="59"/>
                </a:cxn>
                <a:cxn ang="0">
                  <a:pos x="77" y="70"/>
                </a:cxn>
                <a:cxn ang="0">
                  <a:pos x="79" y="75"/>
                </a:cxn>
                <a:cxn ang="0">
                  <a:pos x="77" y="84"/>
                </a:cxn>
                <a:cxn ang="0">
                  <a:pos x="77" y="89"/>
                </a:cxn>
                <a:cxn ang="0">
                  <a:pos x="77" y="93"/>
                </a:cxn>
                <a:cxn ang="0">
                  <a:pos x="77" y="98"/>
                </a:cxn>
                <a:cxn ang="0">
                  <a:pos x="77" y="114"/>
                </a:cxn>
                <a:cxn ang="0">
                  <a:pos x="70" y="127"/>
                </a:cxn>
                <a:cxn ang="0">
                  <a:pos x="61" y="134"/>
                </a:cxn>
                <a:cxn ang="0">
                  <a:pos x="52" y="138"/>
                </a:cxn>
                <a:cxn ang="0">
                  <a:pos x="45" y="143"/>
                </a:cxn>
                <a:cxn ang="0">
                  <a:pos x="41" y="145"/>
                </a:cxn>
                <a:cxn ang="0">
                  <a:pos x="36" y="141"/>
                </a:cxn>
                <a:cxn ang="0">
                  <a:pos x="34" y="134"/>
                </a:cxn>
                <a:cxn ang="0">
                  <a:pos x="27" y="127"/>
                </a:cxn>
                <a:cxn ang="0">
                  <a:pos x="23" y="116"/>
                </a:cxn>
                <a:cxn ang="0">
                  <a:pos x="18" y="116"/>
                </a:cxn>
                <a:cxn ang="0">
                  <a:pos x="18" y="120"/>
                </a:cxn>
                <a:cxn ang="0">
                  <a:pos x="16" y="127"/>
                </a:cxn>
                <a:cxn ang="0">
                  <a:pos x="27" y="152"/>
                </a:cxn>
                <a:cxn ang="0">
                  <a:pos x="48" y="168"/>
                </a:cxn>
                <a:cxn ang="0">
                  <a:pos x="66" y="166"/>
                </a:cxn>
                <a:cxn ang="0">
                  <a:pos x="91" y="148"/>
                </a:cxn>
                <a:cxn ang="0">
                  <a:pos x="107" y="123"/>
                </a:cxn>
              </a:cxnLst>
              <a:rect l="0" t="0" r="0" b="0"/>
              <a:pathLst>
                <a:path w="21600" h="21600">
                  <a:moveTo>
                    <a:pt x="21184" y="13718"/>
                  </a:moveTo>
                  <a:lnTo>
                    <a:pt x="21184" y="12259"/>
                  </a:lnTo>
                  <a:lnTo>
                    <a:pt x="21184" y="10507"/>
                  </a:lnTo>
                  <a:lnTo>
                    <a:pt x="21600" y="8756"/>
                  </a:lnTo>
                  <a:lnTo>
                    <a:pt x="20769" y="7589"/>
                  </a:lnTo>
                  <a:lnTo>
                    <a:pt x="19938" y="6421"/>
                  </a:lnTo>
                  <a:lnTo>
                    <a:pt x="19107" y="4961"/>
                  </a:lnTo>
                  <a:lnTo>
                    <a:pt x="18276" y="3794"/>
                  </a:lnTo>
                  <a:lnTo>
                    <a:pt x="17861" y="2918"/>
                  </a:lnTo>
                  <a:lnTo>
                    <a:pt x="16200" y="2043"/>
                  </a:lnTo>
                  <a:lnTo>
                    <a:pt x="15369" y="1459"/>
                  </a:lnTo>
                  <a:lnTo>
                    <a:pt x="13707" y="1167"/>
                  </a:lnTo>
                  <a:lnTo>
                    <a:pt x="12461" y="583"/>
                  </a:lnTo>
                  <a:lnTo>
                    <a:pt x="11215" y="583"/>
                  </a:lnTo>
                  <a:lnTo>
                    <a:pt x="9553" y="291"/>
                  </a:lnTo>
                  <a:lnTo>
                    <a:pt x="8722" y="0"/>
                  </a:lnTo>
                  <a:lnTo>
                    <a:pt x="7476" y="291"/>
                  </a:lnTo>
                  <a:lnTo>
                    <a:pt x="7061" y="0"/>
                  </a:lnTo>
                  <a:lnTo>
                    <a:pt x="6645" y="291"/>
                  </a:lnTo>
                  <a:lnTo>
                    <a:pt x="6230" y="583"/>
                  </a:lnTo>
                  <a:lnTo>
                    <a:pt x="5815" y="875"/>
                  </a:lnTo>
                  <a:lnTo>
                    <a:pt x="4984" y="1167"/>
                  </a:lnTo>
                  <a:lnTo>
                    <a:pt x="4569" y="1459"/>
                  </a:lnTo>
                  <a:lnTo>
                    <a:pt x="4569" y="1751"/>
                  </a:lnTo>
                  <a:lnTo>
                    <a:pt x="4153" y="2043"/>
                  </a:lnTo>
                  <a:lnTo>
                    <a:pt x="3322" y="2626"/>
                  </a:lnTo>
                  <a:lnTo>
                    <a:pt x="2907" y="2626"/>
                  </a:lnTo>
                  <a:lnTo>
                    <a:pt x="2492" y="2918"/>
                  </a:lnTo>
                  <a:lnTo>
                    <a:pt x="2076" y="3210"/>
                  </a:lnTo>
                  <a:lnTo>
                    <a:pt x="1245" y="3502"/>
                  </a:lnTo>
                  <a:lnTo>
                    <a:pt x="830" y="3794"/>
                  </a:lnTo>
                  <a:lnTo>
                    <a:pt x="415" y="3794"/>
                  </a:lnTo>
                  <a:lnTo>
                    <a:pt x="0" y="3794"/>
                  </a:lnTo>
                  <a:lnTo>
                    <a:pt x="0" y="4086"/>
                  </a:lnTo>
                  <a:lnTo>
                    <a:pt x="0" y="4378"/>
                  </a:lnTo>
                  <a:lnTo>
                    <a:pt x="0" y="4378"/>
                  </a:lnTo>
                  <a:lnTo>
                    <a:pt x="415" y="4378"/>
                  </a:lnTo>
                  <a:lnTo>
                    <a:pt x="830" y="4378"/>
                  </a:lnTo>
                  <a:lnTo>
                    <a:pt x="1245" y="4669"/>
                  </a:lnTo>
                  <a:lnTo>
                    <a:pt x="1661" y="4961"/>
                  </a:lnTo>
                  <a:lnTo>
                    <a:pt x="2492" y="4961"/>
                  </a:lnTo>
                  <a:lnTo>
                    <a:pt x="3322" y="5253"/>
                  </a:lnTo>
                  <a:lnTo>
                    <a:pt x="3738" y="5545"/>
                  </a:lnTo>
                  <a:lnTo>
                    <a:pt x="4569" y="5837"/>
                  </a:lnTo>
                  <a:lnTo>
                    <a:pt x="5400" y="5837"/>
                  </a:lnTo>
                  <a:lnTo>
                    <a:pt x="6230" y="5837"/>
                  </a:lnTo>
                  <a:lnTo>
                    <a:pt x="7061" y="6129"/>
                  </a:lnTo>
                  <a:lnTo>
                    <a:pt x="7476" y="5837"/>
                  </a:lnTo>
                  <a:lnTo>
                    <a:pt x="8307" y="5837"/>
                  </a:lnTo>
                  <a:lnTo>
                    <a:pt x="8307" y="5545"/>
                  </a:lnTo>
                  <a:lnTo>
                    <a:pt x="8722" y="5837"/>
                  </a:lnTo>
                  <a:lnTo>
                    <a:pt x="9138" y="5837"/>
                  </a:lnTo>
                  <a:lnTo>
                    <a:pt x="9553" y="5837"/>
                  </a:lnTo>
                  <a:lnTo>
                    <a:pt x="9553" y="5837"/>
                  </a:lnTo>
                  <a:lnTo>
                    <a:pt x="9969" y="5837"/>
                  </a:lnTo>
                  <a:lnTo>
                    <a:pt x="10384" y="6129"/>
                  </a:lnTo>
                  <a:lnTo>
                    <a:pt x="10800" y="6129"/>
                  </a:lnTo>
                  <a:lnTo>
                    <a:pt x="11215" y="6129"/>
                  </a:lnTo>
                  <a:lnTo>
                    <a:pt x="12045" y="6129"/>
                  </a:lnTo>
                  <a:lnTo>
                    <a:pt x="12461" y="6713"/>
                  </a:lnTo>
                  <a:lnTo>
                    <a:pt x="12876" y="7005"/>
                  </a:lnTo>
                  <a:lnTo>
                    <a:pt x="12876" y="7297"/>
                  </a:lnTo>
                  <a:lnTo>
                    <a:pt x="13292" y="7589"/>
                  </a:lnTo>
                  <a:lnTo>
                    <a:pt x="14122" y="8172"/>
                  </a:lnTo>
                  <a:lnTo>
                    <a:pt x="14122" y="8756"/>
                  </a:lnTo>
                  <a:lnTo>
                    <a:pt x="14122" y="9048"/>
                  </a:lnTo>
                  <a:lnTo>
                    <a:pt x="14122" y="9048"/>
                  </a:lnTo>
                  <a:lnTo>
                    <a:pt x="14122" y="9340"/>
                  </a:lnTo>
                  <a:lnTo>
                    <a:pt x="14538" y="9632"/>
                  </a:lnTo>
                  <a:lnTo>
                    <a:pt x="14538" y="9924"/>
                  </a:lnTo>
                  <a:lnTo>
                    <a:pt x="14122" y="10215"/>
                  </a:lnTo>
                  <a:lnTo>
                    <a:pt x="14122" y="10800"/>
                  </a:lnTo>
                  <a:lnTo>
                    <a:pt x="14122" y="10800"/>
                  </a:lnTo>
                  <a:lnTo>
                    <a:pt x="14122" y="11091"/>
                  </a:lnTo>
                  <a:lnTo>
                    <a:pt x="14122" y="11383"/>
                  </a:lnTo>
                  <a:lnTo>
                    <a:pt x="14122" y="11383"/>
                  </a:lnTo>
                  <a:lnTo>
                    <a:pt x="14122" y="11675"/>
                  </a:lnTo>
                  <a:lnTo>
                    <a:pt x="14122" y="11967"/>
                  </a:lnTo>
                  <a:lnTo>
                    <a:pt x="14122" y="12259"/>
                  </a:lnTo>
                  <a:lnTo>
                    <a:pt x="14122" y="12551"/>
                  </a:lnTo>
                  <a:lnTo>
                    <a:pt x="14122" y="12551"/>
                  </a:lnTo>
                  <a:lnTo>
                    <a:pt x="14122" y="13134"/>
                  </a:lnTo>
                  <a:lnTo>
                    <a:pt x="14122" y="14010"/>
                  </a:lnTo>
                  <a:lnTo>
                    <a:pt x="14122" y="14594"/>
                  </a:lnTo>
                  <a:lnTo>
                    <a:pt x="13707" y="15178"/>
                  </a:lnTo>
                  <a:lnTo>
                    <a:pt x="13292" y="15761"/>
                  </a:lnTo>
                  <a:lnTo>
                    <a:pt x="12876" y="16345"/>
                  </a:lnTo>
                  <a:lnTo>
                    <a:pt x="12461" y="16053"/>
                  </a:lnTo>
                  <a:lnTo>
                    <a:pt x="11630" y="16637"/>
                  </a:lnTo>
                  <a:lnTo>
                    <a:pt x="11215" y="17221"/>
                  </a:lnTo>
                  <a:lnTo>
                    <a:pt x="10800" y="17513"/>
                  </a:lnTo>
                  <a:lnTo>
                    <a:pt x="10384" y="17513"/>
                  </a:lnTo>
                  <a:lnTo>
                    <a:pt x="9553" y="17805"/>
                  </a:lnTo>
                  <a:lnTo>
                    <a:pt x="9553" y="18097"/>
                  </a:lnTo>
                  <a:lnTo>
                    <a:pt x="8722" y="18389"/>
                  </a:lnTo>
                  <a:lnTo>
                    <a:pt x="8307" y="18389"/>
                  </a:lnTo>
                  <a:lnTo>
                    <a:pt x="8307" y="18680"/>
                  </a:lnTo>
                  <a:lnTo>
                    <a:pt x="7892" y="18680"/>
                  </a:lnTo>
                  <a:lnTo>
                    <a:pt x="7476" y="18680"/>
                  </a:lnTo>
                  <a:lnTo>
                    <a:pt x="7476" y="18680"/>
                  </a:lnTo>
                  <a:lnTo>
                    <a:pt x="7061" y="18389"/>
                  </a:lnTo>
                  <a:lnTo>
                    <a:pt x="6645" y="18097"/>
                  </a:lnTo>
                  <a:lnTo>
                    <a:pt x="6230" y="17805"/>
                  </a:lnTo>
                  <a:lnTo>
                    <a:pt x="6230" y="17513"/>
                  </a:lnTo>
                  <a:lnTo>
                    <a:pt x="6230" y="17221"/>
                  </a:lnTo>
                  <a:lnTo>
                    <a:pt x="5815" y="16929"/>
                  </a:lnTo>
                  <a:lnTo>
                    <a:pt x="5400" y="16637"/>
                  </a:lnTo>
                  <a:lnTo>
                    <a:pt x="4984" y="16345"/>
                  </a:lnTo>
                  <a:lnTo>
                    <a:pt x="4984" y="15761"/>
                  </a:lnTo>
                  <a:lnTo>
                    <a:pt x="4569" y="15469"/>
                  </a:lnTo>
                  <a:lnTo>
                    <a:pt x="4153" y="14886"/>
                  </a:lnTo>
                  <a:lnTo>
                    <a:pt x="3738" y="14886"/>
                  </a:lnTo>
                  <a:lnTo>
                    <a:pt x="3322" y="14886"/>
                  </a:lnTo>
                  <a:lnTo>
                    <a:pt x="3322" y="14886"/>
                  </a:lnTo>
                  <a:lnTo>
                    <a:pt x="3322" y="14886"/>
                  </a:lnTo>
                  <a:lnTo>
                    <a:pt x="3322" y="14886"/>
                  </a:lnTo>
                  <a:lnTo>
                    <a:pt x="3322" y="15469"/>
                  </a:lnTo>
                  <a:lnTo>
                    <a:pt x="3322" y="15761"/>
                  </a:lnTo>
                  <a:lnTo>
                    <a:pt x="2907" y="16053"/>
                  </a:lnTo>
                  <a:lnTo>
                    <a:pt x="2907" y="16345"/>
                  </a:lnTo>
                  <a:lnTo>
                    <a:pt x="2907" y="16345"/>
                  </a:lnTo>
                  <a:lnTo>
                    <a:pt x="3738" y="18097"/>
                  </a:lnTo>
                  <a:lnTo>
                    <a:pt x="4984" y="19556"/>
                  </a:lnTo>
                  <a:lnTo>
                    <a:pt x="5400" y="20140"/>
                  </a:lnTo>
                  <a:lnTo>
                    <a:pt x="7061" y="21015"/>
                  </a:lnTo>
                  <a:lnTo>
                    <a:pt x="8722" y="21600"/>
                  </a:lnTo>
                  <a:lnTo>
                    <a:pt x="9553" y="21307"/>
                  </a:lnTo>
                  <a:lnTo>
                    <a:pt x="11215" y="21307"/>
                  </a:lnTo>
                  <a:lnTo>
                    <a:pt x="12045" y="21307"/>
                  </a:lnTo>
                  <a:lnTo>
                    <a:pt x="13707" y="20432"/>
                  </a:lnTo>
                  <a:lnTo>
                    <a:pt x="14953" y="19848"/>
                  </a:lnTo>
                  <a:lnTo>
                    <a:pt x="16615" y="18972"/>
                  </a:lnTo>
                  <a:lnTo>
                    <a:pt x="17861" y="17805"/>
                  </a:lnTo>
                  <a:lnTo>
                    <a:pt x="18692" y="17221"/>
                  </a:lnTo>
                  <a:lnTo>
                    <a:pt x="19522" y="15761"/>
                  </a:lnTo>
                  <a:lnTo>
                    <a:pt x="20353" y="14594"/>
                  </a:lnTo>
                  <a:lnTo>
                    <a:pt x="21184" y="13718"/>
                  </a:lnTo>
                </a:path>
              </a:pathLst>
            </a:custGeom>
            <a:solidFill>
              <a:schemeClr val="folHlink">
                <a:alpha val="100000"/>
              </a:schemeClr>
            </a:solidFill>
            <a:ln w="9525">
              <a:noFill/>
            </a:ln>
          </p:spPr>
          <p:txBody>
            <a:bodyPr/>
            <a:lstStyle/>
            <a:p>
              <a:endParaRPr lang="en-US"/>
            </a:p>
          </p:txBody>
        </p:sp>
        <p:sp>
          <p:nvSpPr>
            <p:cNvPr id="1039" name="未知"/>
            <p:cNvSpPr>
              <a:spLocks noChangeAspect="1"/>
            </p:cNvSpPr>
            <p:nvPr/>
          </p:nvSpPr>
          <p:spPr>
            <a:xfrm>
              <a:off x="313" y="184"/>
              <a:ext cx="206" cy="127"/>
            </a:xfrm>
            <a:custGeom>
              <a:avLst/>
              <a:gdLst/>
              <a:ahLst/>
              <a:cxnLst>
                <a:cxn ang="0">
                  <a:pos x="136" y="75"/>
                </a:cxn>
                <a:cxn ang="0">
                  <a:pos x="118" y="77"/>
                </a:cxn>
                <a:cxn ang="0">
                  <a:pos x="104" y="77"/>
                </a:cxn>
                <a:cxn ang="0">
                  <a:pos x="88" y="79"/>
                </a:cxn>
                <a:cxn ang="0">
                  <a:pos x="68" y="82"/>
                </a:cxn>
                <a:cxn ang="0">
                  <a:pos x="54" y="82"/>
                </a:cxn>
                <a:cxn ang="0">
                  <a:pos x="48" y="77"/>
                </a:cxn>
                <a:cxn ang="0">
                  <a:pos x="38" y="68"/>
                </a:cxn>
                <a:cxn ang="0">
                  <a:pos x="32" y="54"/>
                </a:cxn>
                <a:cxn ang="0">
                  <a:pos x="32" y="43"/>
                </a:cxn>
                <a:cxn ang="0">
                  <a:pos x="38" y="34"/>
                </a:cxn>
                <a:cxn ang="0">
                  <a:pos x="43" y="27"/>
                </a:cxn>
                <a:cxn ang="0">
                  <a:pos x="48" y="23"/>
                </a:cxn>
                <a:cxn ang="0">
                  <a:pos x="50" y="14"/>
                </a:cxn>
                <a:cxn ang="0">
                  <a:pos x="48" y="7"/>
                </a:cxn>
                <a:cxn ang="0">
                  <a:pos x="48" y="0"/>
                </a:cxn>
                <a:cxn ang="0">
                  <a:pos x="38" y="0"/>
                </a:cxn>
                <a:cxn ang="0">
                  <a:pos x="29" y="9"/>
                </a:cxn>
                <a:cxn ang="0">
                  <a:pos x="14" y="29"/>
                </a:cxn>
                <a:cxn ang="0">
                  <a:pos x="5" y="52"/>
                </a:cxn>
                <a:cxn ang="0">
                  <a:pos x="0" y="75"/>
                </a:cxn>
                <a:cxn ang="0">
                  <a:pos x="9" y="98"/>
                </a:cxn>
                <a:cxn ang="0">
                  <a:pos x="18" y="111"/>
                </a:cxn>
                <a:cxn ang="0">
                  <a:pos x="32" y="118"/>
                </a:cxn>
                <a:cxn ang="0">
                  <a:pos x="41" y="122"/>
                </a:cxn>
                <a:cxn ang="0">
                  <a:pos x="54" y="125"/>
                </a:cxn>
                <a:cxn ang="0">
                  <a:pos x="68" y="127"/>
                </a:cxn>
                <a:cxn ang="0">
                  <a:pos x="81" y="125"/>
                </a:cxn>
                <a:cxn ang="0">
                  <a:pos x="95" y="122"/>
                </a:cxn>
                <a:cxn ang="0">
                  <a:pos x="106" y="120"/>
                </a:cxn>
                <a:cxn ang="0">
                  <a:pos x="115" y="120"/>
                </a:cxn>
                <a:cxn ang="0">
                  <a:pos x="127" y="120"/>
                </a:cxn>
                <a:cxn ang="0">
                  <a:pos x="138" y="122"/>
                </a:cxn>
                <a:cxn ang="0">
                  <a:pos x="152" y="127"/>
                </a:cxn>
                <a:cxn ang="0">
                  <a:pos x="163" y="122"/>
                </a:cxn>
                <a:cxn ang="0">
                  <a:pos x="174" y="118"/>
                </a:cxn>
                <a:cxn ang="0">
                  <a:pos x="186" y="113"/>
                </a:cxn>
                <a:cxn ang="0">
                  <a:pos x="192" y="109"/>
                </a:cxn>
                <a:cxn ang="0">
                  <a:pos x="201" y="100"/>
                </a:cxn>
                <a:cxn ang="0">
                  <a:pos x="204" y="91"/>
                </a:cxn>
                <a:cxn ang="0">
                  <a:pos x="201" y="82"/>
                </a:cxn>
                <a:cxn ang="0">
                  <a:pos x="195" y="75"/>
                </a:cxn>
                <a:cxn ang="0">
                  <a:pos x="181" y="75"/>
                </a:cxn>
                <a:cxn ang="0">
                  <a:pos x="174" y="75"/>
                </a:cxn>
                <a:cxn ang="0">
                  <a:pos x="168" y="73"/>
                </a:cxn>
                <a:cxn ang="0">
                  <a:pos x="163" y="75"/>
                </a:cxn>
                <a:cxn ang="0">
                  <a:pos x="156" y="75"/>
                </a:cxn>
                <a:cxn ang="0">
                  <a:pos x="149" y="75"/>
                </a:cxn>
              </a:cxnLst>
              <a:rect l="0" t="0" r="0" b="0"/>
              <a:pathLst>
                <a:path w="21600" h="21600">
                  <a:moveTo>
                    <a:pt x="15428" y="13114"/>
                  </a:moveTo>
                  <a:lnTo>
                    <a:pt x="14953" y="13114"/>
                  </a:lnTo>
                  <a:lnTo>
                    <a:pt x="14241" y="12728"/>
                  </a:lnTo>
                  <a:lnTo>
                    <a:pt x="13292" y="13114"/>
                  </a:lnTo>
                  <a:lnTo>
                    <a:pt x="13054" y="13500"/>
                  </a:lnTo>
                  <a:lnTo>
                    <a:pt x="12342" y="13114"/>
                  </a:lnTo>
                  <a:lnTo>
                    <a:pt x="11867" y="13500"/>
                  </a:lnTo>
                  <a:lnTo>
                    <a:pt x="11155" y="13500"/>
                  </a:lnTo>
                  <a:lnTo>
                    <a:pt x="10918" y="13114"/>
                  </a:lnTo>
                  <a:lnTo>
                    <a:pt x="10206" y="13500"/>
                  </a:lnTo>
                  <a:lnTo>
                    <a:pt x="9731" y="13500"/>
                  </a:lnTo>
                  <a:lnTo>
                    <a:pt x="9256" y="13500"/>
                  </a:lnTo>
                  <a:lnTo>
                    <a:pt x="8544" y="13500"/>
                  </a:lnTo>
                  <a:lnTo>
                    <a:pt x="8070" y="13885"/>
                  </a:lnTo>
                  <a:lnTo>
                    <a:pt x="7120" y="13885"/>
                  </a:lnTo>
                  <a:lnTo>
                    <a:pt x="6645" y="13885"/>
                  </a:lnTo>
                  <a:lnTo>
                    <a:pt x="5933" y="13885"/>
                  </a:lnTo>
                  <a:lnTo>
                    <a:pt x="5696" y="13885"/>
                  </a:lnTo>
                  <a:lnTo>
                    <a:pt x="5221" y="13885"/>
                  </a:lnTo>
                  <a:lnTo>
                    <a:pt x="4984" y="13500"/>
                  </a:lnTo>
                  <a:lnTo>
                    <a:pt x="4984" y="13114"/>
                  </a:lnTo>
                  <a:lnTo>
                    <a:pt x="4509" y="12728"/>
                  </a:lnTo>
                  <a:lnTo>
                    <a:pt x="4034" y="12342"/>
                  </a:lnTo>
                  <a:lnTo>
                    <a:pt x="4034" y="11571"/>
                  </a:lnTo>
                  <a:lnTo>
                    <a:pt x="3560" y="11185"/>
                  </a:lnTo>
                  <a:lnTo>
                    <a:pt x="3322" y="10414"/>
                  </a:lnTo>
                  <a:lnTo>
                    <a:pt x="3322" y="9256"/>
                  </a:lnTo>
                  <a:lnTo>
                    <a:pt x="3085" y="8485"/>
                  </a:lnTo>
                  <a:lnTo>
                    <a:pt x="3322" y="7714"/>
                  </a:lnTo>
                  <a:lnTo>
                    <a:pt x="3322" y="7328"/>
                  </a:lnTo>
                  <a:lnTo>
                    <a:pt x="3322" y="6942"/>
                  </a:lnTo>
                  <a:lnTo>
                    <a:pt x="3560" y="6556"/>
                  </a:lnTo>
                  <a:lnTo>
                    <a:pt x="4034" y="5785"/>
                  </a:lnTo>
                  <a:lnTo>
                    <a:pt x="4272" y="5400"/>
                  </a:lnTo>
                  <a:lnTo>
                    <a:pt x="4272" y="5014"/>
                  </a:lnTo>
                  <a:lnTo>
                    <a:pt x="4509" y="4628"/>
                  </a:lnTo>
                  <a:lnTo>
                    <a:pt x="4747" y="4242"/>
                  </a:lnTo>
                  <a:lnTo>
                    <a:pt x="4747" y="3856"/>
                  </a:lnTo>
                  <a:lnTo>
                    <a:pt x="4984" y="3856"/>
                  </a:lnTo>
                  <a:lnTo>
                    <a:pt x="4984" y="3471"/>
                  </a:lnTo>
                  <a:lnTo>
                    <a:pt x="5221" y="2700"/>
                  </a:lnTo>
                  <a:lnTo>
                    <a:pt x="5221" y="2314"/>
                  </a:lnTo>
                  <a:lnTo>
                    <a:pt x="5221" y="1928"/>
                  </a:lnTo>
                  <a:lnTo>
                    <a:pt x="5221" y="1542"/>
                  </a:lnTo>
                  <a:lnTo>
                    <a:pt x="4984" y="1156"/>
                  </a:lnTo>
                  <a:lnTo>
                    <a:pt x="4984" y="1156"/>
                  </a:lnTo>
                  <a:lnTo>
                    <a:pt x="4984" y="385"/>
                  </a:lnTo>
                  <a:lnTo>
                    <a:pt x="4984" y="0"/>
                  </a:lnTo>
                  <a:lnTo>
                    <a:pt x="4747" y="0"/>
                  </a:lnTo>
                  <a:lnTo>
                    <a:pt x="4509" y="0"/>
                  </a:lnTo>
                  <a:lnTo>
                    <a:pt x="4034" y="0"/>
                  </a:lnTo>
                  <a:lnTo>
                    <a:pt x="3797" y="0"/>
                  </a:lnTo>
                  <a:lnTo>
                    <a:pt x="3322" y="385"/>
                  </a:lnTo>
                  <a:lnTo>
                    <a:pt x="3085" y="1542"/>
                  </a:lnTo>
                  <a:lnTo>
                    <a:pt x="2373" y="2314"/>
                  </a:lnTo>
                  <a:lnTo>
                    <a:pt x="1898" y="3471"/>
                  </a:lnTo>
                  <a:lnTo>
                    <a:pt x="1424" y="5014"/>
                  </a:lnTo>
                  <a:lnTo>
                    <a:pt x="949" y="6171"/>
                  </a:lnTo>
                  <a:lnTo>
                    <a:pt x="711" y="7328"/>
                  </a:lnTo>
                  <a:lnTo>
                    <a:pt x="474" y="8871"/>
                  </a:lnTo>
                  <a:lnTo>
                    <a:pt x="237" y="10414"/>
                  </a:lnTo>
                  <a:lnTo>
                    <a:pt x="0" y="11956"/>
                  </a:lnTo>
                  <a:lnTo>
                    <a:pt x="0" y="12728"/>
                  </a:lnTo>
                  <a:lnTo>
                    <a:pt x="237" y="13885"/>
                  </a:lnTo>
                  <a:lnTo>
                    <a:pt x="711" y="15428"/>
                  </a:lnTo>
                  <a:lnTo>
                    <a:pt x="949" y="16585"/>
                  </a:lnTo>
                  <a:lnTo>
                    <a:pt x="1186" y="17356"/>
                  </a:lnTo>
                  <a:lnTo>
                    <a:pt x="1661" y="18128"/>
                  </a:lnTo>
                  <a:lnTo>
                    <a:pt x="1898" y="18900"/>
                  </a:lnTo>
                  <a:lnTo>
                    <a:pt x="2373" y="19285"/>
                  </a:lnTo>
                  <a:lnTo>
                    <a:pt x="2848" y="20056"/>
                  </a:lnTo>
                  <a:lnTo>
                    <a:pt x="3322" y="20056"/>
                  </a:lnTo>
                  <a:lnTo>
                    <a:pt x="3560" y="20828"/>
                  </a:lnTo>
                  <a:lnTo>
                    <a:pt x="4034" y="20828"/>
                  </a:lnTo>
                  <a:lnTo>
                    <a:pt x="4272" y="20828"/>
                  </a:lnTo>
                  <a:lnTo>
                    <a:pt x="4747" y="21214"/>
                  </a:lnTo>
                  <a:lnTo>
                    <a:pt x="5221" y="21214"/>
                  </a:lnTo>
                  <a:lnTo>
                    <a:pt x="5696" y="21214"/>
                  </a:lnTo>
                  <a:lnTo>
                    <a:pt x="6171" y="21600"/>
                  </a:lnTo>
                  <a:lnTo>
                    <a:pt x="6645" y="21214"/>
                  </a:lnTo>
                  <a:lnTo>
                    <a:pt x="7120" y="21600"/>
                  </a:lnTo>
                  <a:lnTo>
                    <a:pt x="7595" y="21214"/>
                  </a:lnTo>
                  <a:lnTo>
                    <a:pt x="8070" y="21214"/>
                  </a:lnTo>
                  <a:lnTo>
                    <a:pt x="8544" y="21214"/>
                  </a:lnTo>
                  <a:lnTo>
                    <a:pt x="9019" y="20828"/>
                  </a:lnTo>
                  <a:lnTo>
                    <a:pt x="9494" y="21214"/>
                  </a:lnTo>
                  <a:lnTo>
                    <a:pt x="9969" y="20828"/>
                  </a:lnTo>
                  <a:lnTo>
                    <a:pt x="10443" y="20442"/>
                  </a:lnTo>
                  <a:lnTo>
                    <a:pt x="10918" y="20828"/>
                  </a:lnTo>
                  <a:lnTo>
                    <a:pt x="11155" y="20442"/>
                  </a:lnTo>
                  <a:lnTo>
                    <a:pt x="11630" y="20442"/>
                  </a:lnTo>
                  <a:lnTo>
                    <a:pt x="11867" y="20442"/>
                  </a:lnTo>
                  <a:lnTo>
                    <a:pt x="12105" y="20442"/>
                  </a:lnTo>
                  <a:lnTo>
                    <a:pt x="12580" y="20442"/>
                  </a:lnTo>
                  <a:lnTo>
                    <a:pt x="13054" y="20442"/>
                  </a:lnTo>
                  <a:lnTo>
                    <a:pt x="13292" y="20442"/>
                  </a:lnTo>
                  <a:lnTo>
                    <a:pt x="13766" y="20828"/>
                  </a:lnTo>
                  <a:lnTo>
                    <a:pt x="14241" y="21214"/>
                  </a:lnTo>
                  <a:lnTo>
                    <a:pt x="14478" y="20828"/>
                  </a:lnTo>
                  <a:lnTo>
                    <a:pt x="14953" y="21214"/>
                  </a:lnTo>
                  <a:lnTo>
                    <a:pt x="15428" y="21214"/>
                  </a:lnTo>
                  <a:lnTo>
                    <a:pt x="15903" y="21600"/>
                  </a:lnTo>
                  <a:lnTo>
                    <a:pt x="15903" y="21214"/>
                  </a:lnTo>
                  <a:lnTo>
                    <a:pt x="16615" y="20828"/>
                  </a:lnTo>
                  <a:lnTo>
                    <a:pt x="17089" y="20828"/>
                  </a:lnTo>
                  <a:lnTo>
                    <a:pt x="17564" y="20828"/>
                  </a:lnTo>
                  <a:lnTo>
                    <a:pt x="17802" y="20442"/>
                  </a:lnTo>
                  <a:lnTo>
                    <a:pt x="18276" y="20056"/>
                  </a:lnTo>
                  <a:lnTo>
                    <a:pt x="18751" y="20056"/>
                  </a:lnTo>
                  <a:lnTo>
                    <a:pt x="18988" y="19671"/>
                  </a:lnTo>
                  <a:lnTo>
                    <a:pt x="19463" y="19285"/>
                  </a:lnTo>
                  <a:lnTo>
                    <a:pt x="19938" y="19671"/>
                  </a:lnTo>
                  <a:lnTo>
                    <a:pt x="20175" y="19285"/>
                  </a:lnTo>
                  <a:lnTo>
                    <a:pt x="20175" y="18514"/>
                  </a:lnTo>
                  <a:lnTo>
                    <a:pt x="20650" y="18514"/>
                  </a:lnTo>
                  <a:lnTo>
                    <a:pt x="21125" y="17742"/>
                  </a:lnTo>
                  <a:lnTo>
                    <a:pt x="21125" y="16971"/>
                  </a:lnTo>
                  <a:lnTo>
                    <a:pt x="21125" y="16585"/>
                  </a:lnTo>
                  <a:lnTo>
                    <a:pt x="21600" y="15814"/>
                  </a:lnTo>
                  <a:lnTo>
                    <a:pt x="21362" y="15428"/>
                  </a:lnTo>
                  <a:lnTo>
                    <a:pt x="21362" y="14656"/>
                  </a:lnTo>
                  <a:lnTo>
                    <a:pt x="21362" y="14271"/>
                  </a:lnTo>
                  <a:lnTo>
                    <a:pt x="21125" y="13885"/>
                  </a:lnTo>
                  <a:lnTo>
                    <a:pt x="20887" y="13114"/>
                  </a:lnTo>
                  <a:lnTo>
                    <a:pt x="20887" y="13114"/>
                  </a:lnTo>
                  <a:lnTo>
                    <a:pt x="20413" y="12728"/>
                  </a:lnTo>
                  <a:lnTo>
                    <a:pt x="19938" y="12728"/>
                  </a:lnTo>
                  <a:lnTo>
                    <a:pt x="19463" y="12728"/>
                  </a:lnTo>
                  <a:lnTo>
                    <a:pt x="18988" y="12728"/>
                  </a:lnTo>
                  <a:lnTo>
                    <a:pt x="18751" y="12728"/>
                  </a:lnTo>
                  <a:lnTo>
                    <a:pt x="18514" y="12728"/>
                  </a:lnTo>
                  <a:lnTo>
                    <a:pt x="18276" y="12728"/>
                  </a:lnTo>
                  <a:lnTo>
                    <a:pt x="18039" y="12728"/>
                  </a:lnTo>
                  <a:lnTo>
                    <a:pt x="17802" y="12728"/>
                  </a:lnTo>
                  <a:lnTo>
                    <a:pt x="17564" y="12342"/>
                  </a:lnTo>
                  <a:lnTo>
                    <a:pt x="17327" y="12342"/>
                  </a:lnTo>
                  <a:lnTo>
                    <a:pt x="17089" y="12728"/>
                  </a:lnTo>
                  <a:lnTo>
                    <a:pt x="17089" y="12728"/>
                  </a:lnTo>
                  <a:lnTo>
                    <a:pt x="16852" y="12728"/>
                  </a:lnTo>
                  <a:lnTo>
                    <a:pt x="16615" y="12728"/>
                  </a:lnTo>
                  <a:lnTo>
                    <a:pt x="16377" y="12728"/>
                  </a:lnTo>
                  <a:lnTo>
                    <a:pt x="16140" y="12728"/>
                  </a:lnTo>
                  <a:lnTo>
                    <a:pt x="15903" y="12728"/>
                  </a:lnTo>
                  <a:lnTo>
                    <a:pt x="15665" y="12728"/>
                  </a:lnTo>
                  <a:lnTo>
                    <a:pt x="15428" y="13114"/>
                  </a:lnTo>
                </a:path>
              </a:pathLst>
            </a:custGeom>
            <a:solidFill>
              <a:schemeClr val="folHlink">
                <a:alpha val="100000"/>
              </a:schemeClr>
            </a:solidFill>
            <a:ln w="9525">
              <a:noFill/>
            </a:ln>
          </p:spPr>
          <p:txBody>
            <a:bodyPr/>
            <a:lstStyle/>
            <a:p>
              <a:endParaRPr lang="en-US"/>
            </a:p>
          </p:txBody>
        </p:sp>
        <p:sp>
          <p:nvSpPr>
            <p:cNvPr id="1040" name="未知"/>
            <p:cNvSpPr>
              <a:spLocks noChangeAspect="1"/>
            </p:cNvSpPr>
            <p:nvPr/>
          </p:nvSpPr>
          <p:spPr>
            <a:xfrm>
              <a:off x="73" y="63"/>
              <a:ext cx="278" cy="107"/>
            </a:xfrm>
            <a:custGeom>
              <a:avLst/>
              <a:gdLst/>
              <a:ahLst/>
              <a:cxnLst>
                <a:cxn ang="0">
                  <a:pos x="104" y="66"/>
                </a:cxn>
                <a:cxn ang="0">
                  <a:pos x="113" y="59"/>
                </a:cxn>
                <a:cxn ang="0">
                  <a:pos x="122" y="55"/>
                </a:cxn>
                <a:cxn ang="0">
                  <a:pos x="131" y="52"/>
                </a:cxn>
                <a:cxn ang="0">
                  <a:pos x="138" y="48"/>
                </a:cxn>
                <a:cxn ang="0">
                  <a:pos x="147" y="43"/>
                </a:cxn>
                <a:cxn ang="0">
                  <a:pos x="154" y="39"/>
                </a:cxn>
                <a:cxn ang="0">
                  <a:pos x="163" y="36"/>
                </a:cxn>
                <a:cxn ang="0">
                  <a:pos x="170" y="32"/>
                </a:cxn>
                <a:cxn ang="0">
                  <a:pos x="179" y="30"/>
                </a:cxn>
                <a:cxn ang="0">
                  <a:pos x="185" y="30"/>
                </a:cxn>
                <a:cxn ang="0">
                  <a:pos x="194" y="23"/>
                </a:cxn>
                <a:cxn ang="0">
                  <a:pos x="206" y="23"/>
                </a:cxn>
                <a:cxn ang="0">
                  <a:pos x="217" y="23"/>
                </a:cxn>
                <a:cxn ang="0">
                  <a:pos x="226" y="20"/>
                </a:cxn>
                <a:cxn ang="0">
                  <a:pos x="244" y="23"/>
                </a:cxn>
                <a:cxn ang="0">
                  <a:pos x="255" y="25"/>
                </a:cxn>
                <a:cxn ang="0">
                  <a:pos x="267" y="25"/>
                </a:cxn>
                <a:cxn ang="0">
                  <a:pos x="273" y="20"/>
                </a:cxn>
                <a:cxn ang="0">
                  <a:pos x="278" y="14"/>
                </a:cxn>
                <a:cxn ang="0">
                  <a:pos x="273" y="9"/>
                </a:cxn>
                <a:cxn ang="0">
                  <a:pos x="269" y="2"/>
                </a:cxn>
                <a:cxn ang="0">
                  <a:pos x="260" y="0"/>
                </a:cxn>
                <a:cxn ang="0">
                  <a:pos x="244" y="2"/>
                </a:cxn>
                <a:cxn ang="0">
                  <a:pos x="228" y="2"/>
                </a:cxn>
                <a:cxn ang="0">
                  <a:pos x="219" y="9"/>
                </a:cxn>
                <a:cxn ang="0">
                  <a:pos x="206" y="9"/>
                </a:cxn>
                <a:cxn ang="0">
                  <a:pos x="190" y="14"/>
                </a:cxn>
                <a:cxn ang="0">
                  <a:pos x="174" y="18"/>
                </a:cxn>
                <a:cxn ang="0">
                  <a:pos x="158" y="18"/>
                </a:cxn>
                <a:cxn ang="0">
                  <a:pos x="145" y="23"/>
                </a:cxn>
                <a:cxn ang="0">
                  <a:pos x="127" y="23"/>
                </a:cxn>
                <a:cxn ang="0">
                  <a:pos x="113" y="27"/>
                </a:cxn>
                <a:cxn ang="0">
                  <a:pos x="95" y="30"/>
                </a:cxn>
                <a:cxn ang="0">
                  <a:pos x="79" y="34"/>
                </a:cxn>
                <a:cxn ang="0">
                  <a:pos x="63" y="39"/>
                </a:cxn>
                <a:cxn ang="0">
                  <a:pos x="50" y="41"/>
                </a:cxn>
                <a:cxn ang="0">
                  <a:pos x="36" y="46"/>
                </a:cxn>
                <a:cxn ang="0">
                  <a:pos x="29" y="52"/>
                </a:cxn>
                <a:cxn ang="0">
                  <a:pos x="20" y="59"/>
                </a:cxn>
                <a:cxn ang="0">
                  <a:pos x="11" y="68"/>
                </a:cxn>
                <a:cxn ang="0">
                  <a:pos x="5" y="80"/>
                </a:cxn>
                <a:cxn ang="0">
                  <a:pos x="2" y="91"/>
                </a:cxn>
                <a:cxn ang="0">
                  <a:pos x="0" y="98"/>
                </a:cxn>
                <a:cxn ang="0">
                  <a:pos x="5" y="105"/>
                </a:cxn>
                <a:cxn ang="0">
                  <a:pos x="11" y="105"/>
                </a:cxn>
                <a:cxn ang="0">
                  <a:pos x="20" y="105"/>
                </a:cxn>
                <a:cxn ang="0">
                  <a:pos x="27" y="102"/>
                </a:cxn>
                <a:cxn ang="0">
                  <a:pos x="38" y="98"/>
                </a:cxn>
                <a:cxn ang="0">
                  <a:pos x="47" y="91"/>
                </a:cxn>
                <a:cxn ang="0">
                  <a:pos x="54" y="89"/>
                </a:cxn>
                <a:cxn ang="0">
                  <a:pos x="63" y="87"/>
                </a:cxn>
                <a:cxn ang="0">
                  <a:pos x="68" y="82"/>
                </a:cxn>
                <a:cxn ang="0">
                  <a:pos x="75" y="82"/>
                </a:cxn>
                <a:cxn ang="0">
                  <a:pos x="84" y="80"/>
                </a:cxn>
                <a:cxn ang="0">
                  <a:pos x="93" y="73"/>
                </a:cxn>
              </a:cxnLst>
              <a:rect l="0" t="0" r="0" b="0"/>
              <a:pathLst>
                <a:path w="21600" h="21600">
                  <a:moveTo>
                    <a:pt x="7726" y="14246"/>
                  </a:moveTo>
                  <a:lnTo>
                    <a:pt x="8077" y="13327"/>
                  </a:lnTo>
                  <a:lnTo>
                    <a:pt x="8253" y="12867"/>
                  </a:lnTo>
                  <a:lnTo>
                    <a:pt x="8780" y="11948"/>
                  </a:lnTo>
                  <a:lnTo>
                    <a:pt x="9131" y="11489"/>
                  </a:lnTo>
                  <a:lnTo>
                    <a:pt x="9482" y="11029"/>
                  </a:lnTo>
                  <a:lnTo>
                    <a:pt x="9658" y="11029"/>
                  </a:lnTo>
                  <a:lnTo>
                    <a:pt x="10185" y="10569"/>
                  </a:lnTo>
                  <a:lnTo>
                    <a:pt x="10536" y="10110"/>
                  </a:lnTo>
                  <a:lnTo>
                    <a:pt x="10711" y="9651"/>
                  </a:lnTo>
                  <a:lnTo>
                    <a:pt x="11063" y="9191"/>
                  </a:lnTo>
                  <a:lnTo>
                    <a:pt x="11414" y="8731"/>
                  </a:lnTo>
                  <a:lnTo>
                    <a:pt x="11590" y="8272"/>
                  </a:lnTo>
                  <a:lnTo>
                    <a:pt x="11941" y="7812"/>
                  </a:lnTo>
                  <a:lnTo>
                    <a:pt x="12292" y="7353"/>
                  </a:lnTo>
                  <a:lnTo>
                    <a:pt x="12643" y="7353"/>
                  </a:lnTo>
                  <a:lnTo>
                    <a:pt x="12995" y="6893"/>
                  </a:lnTo>
                  <a:lnTo>
                    <a:pt x="13170" y="6433"/>
                  </a:lnTo>
                  <a:lnTo>
                    <a:pt x="13521" y="6433"/>
                  </a:lnTo>
                  <a:lnTo>
                    <a:pt x="13873" y="5974"/>
                  </a:lnTo>
                  <a:lnTo>
                    <a:pt x="14048" y="5974"/>
                  </a:lnTo>
                  <a:lnTo>
                    <a:pt x="14399" y="5974"/>
                  </a:lnTo>
                  <a:lnTo>
                    <a:pt x="14751" y="5055"/>
                  </a:lnTo>
                  <a:lnTo>
                    <a:pt x="15102" y="4595"/>
                  </a:lnTo>
                  <a:lnTo>
                    <a:pt x="15453" y="4595"/>
                  </a:lnTo>
                  <a:lnTo>
                    <a:pt x="15980" y="4595"/>
                  </a:lnTo>
                  <a:lnTo>
                    <a:pt x="16331" y="4595"/>
                  </a:lnTo>
                  <a:lnTo>
                    <a:pt x="16858" y="4595"/>
                  </a:lnTo>
                  <a:lnTo>
                    <a:pt x="17385" y="4136"/>
                  </a:lnTo>
                  <a:lnTo>
                    <a:pt x="17560" y="4136"/>
                  </a:lnTo>
                  <a:lnTo>
                    <a:pt x="18263" y="4136"/>
                  </a:lnTo>
                  <a:lnTo>
                    <a:pt x="18965" y="4595"/>
                  </a:lnTo>
                  <a:lnTo>
                    <a:pt x="19316" y="5055"/>
                  </a:lnTo>
                  <a:lnTo>
                    <a:pt x="19843" y="5055"/>
                  </a:lnTo>
                  <a:lnTo>
                    <a:pt x="20370" y="5514"/>
                  </a:lnTo>
                  <a:lnTo>
                    <a:pt x="20721" y="5055"/>
                  </a:lnTo>
                  <a:lnTo>
                    <a:pt x="21072" y="5055"/>
                  </a:lnTo>
                  <a:lnTo>
                    <a:pt x="21248" y="4136"/>
                  </a:lnTo>
                  <a:lnTo>
                    <a:pt x="21424" y="3676"/>
                  </a:lnTo>
                  <a:lnTo>
                    <a:pt x="21600" y="2757"/>
                  </a:lnTo>
                  <a:lnTo>
                    <a:pt x="21424" y="2297"/>
                  </a:lnTo>
                  <a:lnTo>
                    <a:pt x="21248" y="1838"/>
                  </a:lnTo>
                  <a:lnTo>
                    <a:pt x="21072" y="918"/>
                  </a:lnTo>
                  <a:lnTo>
                    <a:pt x="20897" y="459"/>
                  </a:lnTo>
                  <a:lnTo>
                    <a:pt x="20721" y="459"/>
                  </a:lnTo>
                  <a:lnTo>
                    <a:pt x="20194" y="0"/>
                  </a:lnTo>
                  <a:lnTo>
                    <a:pt x="19668" y="0"/>
                  </a:lnTo>
                  <a:lnTo>
                    <a:pt x="18965" y="459"/>
                  </a:lnTo>
                  <a:lnTo>
                    <a:pt x="18263" y="459"/>
                  </a:lnTo>
                  <a:lnTo>
                    <a:pt x="17736" y="459"/>
                  </a:lnTo>
                  <a:lnTo>
                    <a:pt x="17560" y="918"/>
                  </a:lnTo>
                  <a:lnTo>
                    <a:pt x="17033" y="1838"/>
                  </a:lnTo>
                  <a:lnTo>
                    <a:pt x="16507" y="1838"/>
                  </a:lnTo>
                  <a:lnTo>
                    <a:pt x="15980" y="1838"/>
                  </a:lnTo>
                  <a:lnTo>
                    <a:pt x="15277" y="2297"/>
                  </a:lnTo>
                  <a:lnTo>
                    <a:pt x="14751" y="2757"/>
                  </a:lnTo>
                  <a:lnTo>
                    <a:pt x="14399" y="3216"/>
                  </a:lnTo>
                  <a:lnTo>
                    <a:pt x="13521" y="3676"/>
                  </a:lnTo>
                  <a:lnTo>
                    <a:pt x="12995" y="3676"/>
                  </a:lnTo>
                  <a:lnTo>
                    <a:pt x="12292" y="3676"/>
                  </a:lnTo>
                  <a:lnTo>
                    <a:pt x="11765" y="4136"/>
                  </a:lnTo>
                  <a:lnTo>
                    <a:pt x="11239" y="4595"/>
                  </a:lnTo>
                  <a:lnTo>
                    <a:pt x="10711" y="4136"/>
                  </a:lnTo>
                  <a:lnTo>
                    <a:pt x="9833" y="4595"/>
                  </a:lnTo>
                  <a:lnTo>
                    <a:pt x="9131" y="5055"/>
                  </a:lnTo>
                  <a:lnTo>
                    <a:pt x="8780" y="5514"/>
                  </a:lnTo>
                  <a:lnTo>
                    <a:pt x="8077" y="5974"/>
                  </a:lnTo>
                  <a:lnTo>
                    <a:pt x="7375" y="5974"/>
                  </a:lnTo>
                  <a:lnTo>
                    <a:pt x="6672" y="6433"/>
                  </a:lnTo>
                  <a:lnTo>
                    <a:pt x="6146" y="6893"/>
                  </a:lnTo>
                  <a:lnTo>
                    <a:pt x="5619" y="7353"/>
                  </a:lnTo>
                  <a:lnTo>
                    <a:pt x="4916" y="7812"/>
                  </a:lnTo>
                  <a:lnTo>
                    <a:pt x="4390" y="8272"/>
                  </a:lnTo>
                  <a:lnTo>
                    <a:pt x="3863" y="8272"/>
                  </a:lnTo>
                  <a:lnTo>
                    <a:pt x="3512" y="9191"/>
                  </a:lnTo>
                  <a:lnTo>
                    <a:pt x="2809" y="9191"/>
                  </a:lnTo>
                  <a:lnTo>
                    <a:pt x="2634" y="10110"/>
                  </a:lnTo>
                  <a:lnTo>
                    <a:pt x="2282" y="10569"/>
                  </a:lnTo>
                  <a:lnTo>
                    <a:pt x="1756" y="11029"/>
                  </a:lnTo>
                  <a:lnTo>
                    <a:pt x="1580" y="11948"/>
                  </a:lnTo>
                  <a:lnTo>
                    <a:pt x="1404" y="12408"/>
                  </a:lnTo>
                  <a:lnTo>
                    <a:pt x="878" y="13787"/>
                  </a:lnTo>
                  <a:lnTo>
                    <a:pt x="526" y="15165"/>
                  </a:lnTo>
                  <a:lnTo>
                    <a:pt x="351" y="16084"/>
                  </a:lnTo>
                  <a:lnTo>
                    <a:pt x="175" y="17004"/>
                  </a:lnTo>
                  <a:lnTo>
                    <a:pt x="175" y="18382"/>
                  </a:lnTo>
                  <a:lnTo>
                    <a:pt x="0" y="19302"/>
                  </a:lnTo>
                  <a:lnTo>
                    <a:pt x="0" y="19761"/>
                  </a:lnTo>
                  <a:lnTo>
                    <a:pt x="175" y="20220"/>
                  </a:lnTo>
                  <a:lnTo>
                    <a:pt x="351" y="21140"/>
                  </a:lnTo>
                  <a:lnTo>
                    <a:pt x="526" y="21140"/>
                  </a:lnTo>
                  <a:lnTo>
                    <a:pt x="878" y="21140"/>
                  </a:lnTo>
                  <a:lnTo>
                    <a:pt x="1229" y="21600"/>
                  </a:lnTo>
                  <a:lnTo>
                    <a:pt x="1580" y="21140"/>
                  </a:lnTo>
                  <a:lnTo>
                    <a:pt x="1756" y="20680"/>
                  </a:lnTo>
                  <a:lnTo>
                    <a:pt x="2107" y="20680"/>
                  </a:lnTo>
                  <a:lnTo>
                    <a:pt x="2458" y="19761"/>
                  </a:lnTo>
                  <a:lnTo>
                    <a:pt x="2985" y="19761"/>
                  </a:lnTo>
                  <a:lnTo>
                    <a:pt x="3336" y="18842"/>
                  </a:lnTo>
                  <a:lnTo>
                    <a:pt x="3687" y="18382"/>
                  </a:lnTo>
                  <a:lnTo>
                    <a:pt x="3863" y="18382"/>
                  </a:lnTo>
                  <a:lnTo>
                    <a:pt x="4214" y="17923"/>
                  </a:lnTo>
                  <a:lnTo>
                    <a:pt x="4741" y="17923"/>
                  </a:lnTo>
                  <a:lnTo>
                    <a:pt x="4916" y="17463"/>
                  </a:lnTo>
                  <a:lnTo>
                    <a:pt x="5092" y="17004"/>
                  </a:lnTo>
                  <a:lnTo>
                    <a:pt x="5268" y="16544"/>
                  </a:lnTo>
                  <a:lnTo>
                    <a:pt x="5619" y="17004"/>
                  </a:lnTo>
                  <a:lnTo>
                    <a:pt x="5794" y="16544"/>
                  </a:lnTo>
                  <a:lnTo>
                    <a:pt x="6146" y="16084"/>
                  </a:lnTo>
                  <a:lnTo>
                    <a:pt x="6497" y="16084"/>
                  </a:lnTo>
                  <a:lnTo>
                    <a:pt x="6848" y="15165"/>
                  </a:lnTo>
                  <a:lnTo>
                    <a:pt x="7199" y="14706"/>
                  </a:lnTo>
                  <a:lnTo>
                    <a:pt x="7726" y="14246"/>
                  </a:lnTo>
                </a:path>
              </a:pathLst>
            </a:custGeom>
            <a:solidFill>
              <a:schemeClr val="folHlink">
                <a:alpha val="100000"/>
              </a:schemeClr>
            </a:solidFill>
            <a:ln w="9525">
              <a:noFill/>
            </a:ln>
          </p:spPr>
          <p:txBody>
            <a:bodyPr/>
            <a:lstStyle/>
            <a:p>
              <a:endParaRPr lang="en-US"/>
            </a:p>
          </p:txBody>
        </p:sp>
        <p:sp>
          <p:nvSpPr>
            <p:cNvPr id="1041" name="未知"/>
            <p:cNvSpPr>
              <a:spLocks noChangeAspect="1"/>
            </p:cNvSpPr>
            <p:nvPr/>
          </p:nvSpPr>
          <p:spPr>
            <a:xfrm>
              <a:off x="2" y="494"/>
              <a:ext cx="370" cy="483"/>
            </a:xfrm>
            <a:custGeom>
              <a:avLst/>
              <a:gdLst/>
              <a:ahLst/>
              <a:cxnLst>
                <a:cxn ang="0">
                  <a:pos x="261" y="82"/>
                </a:cxn>
                <a:cxn ang="0">
                  <a:pos x="277" y="43"/>
                </a:cxn>
                <a:cxn ang="0">
                  <a:pos x="302" y="18"/>
                </a:cxn>
                <a:cxn ang="0">
                  <a:pos x="350" y="7"/>
                </a:cxn>
                <a:cxn ang="0">
                  <a:pos x="365" y="0"/>
                </a:cxn>
                <a:cxn ang="0">
                  <a:pos x="316" y="14"/>
                </a:cxn>
                <a:cxn ang="0">
                  <a:pos x="279" y="27"/>
                </a:cxn>
                <a:cxn ang="0">
                  <a:pos x="250" y="57"/>
                </a:cxn>
                <a:cxn ang="0">
                  <a:pos x="236" y="75"/>
                </a:cxn>
                <a:cxn ang="0">
                  <a:pos x="218" y="102"/>
                </a:cxn>
                <a:cxn ang="0">
                  <a:pos x="207" y="127"/>
                </a:cxn>
                <a:cxn ang="0">
                  <a:pos x="195" y="154"/>
                </a:cxn>
                <a:cxn ang="0">
                  <a:pos x="186" y="193"/>
                </a:cxn>
                <a:cxn ang="0">
                  <a:pos x="175" y="218"/>
                </a:cxn>
                <a:cxn ang="0">
                  <a:pos x="170" y="261"/>
                </a:cxn>
                <a:cxn ang="0">
                  <a:pos x="175" y="279"/>
                </a:cxn>
                <a:cxn ang="0">
                  <a:pos x="188" y="245"/>
                </a:cxn>
                <a:cxn ang="0">
                  <a:pos x="202" y="206"/>
                </a:cxn>
                <a:cxn ang="0">
                  <a:pos x="225" y="181"/>
                </a:cxn>
                <a:cxn ang="0">
                  <a:pos x="236" y="193"/>
                </a:cxn>
                <a:cxn ang="0">
                  <a:pos x="238" y="220"/>
                </a:cxn>
                <a:cxn ang="0">
                  <a:pos x="236" y="252"/>
                </a:cxn>
                <a:cxn ang="0">
                  <a:pos x="232" y="283"/>
                </a:cxn>
                <a:cxn ang="0">
                  <a:pos x="227" y="297"/>
                </a:cxn>
                <a:cxn ang="0">
                  <a:pos x="220" y="336"/>
                </a:cxn>
                <a:cxn ang="0">
                  <a:pos x="207" y="374"/>
                </a:cxn>
                <a:cxn ang="0">
                  <a:pos x="191" y="408"/>
                </a:cxn>
                <a:cxn ang="0">
                  <a:pos x="170" y="433"/>
                </a:cxn>
                <a:cxn ang="0">
                  <a:pos x="150" y="449"/>
                </a:cxn>
                <a:cxn ang="0">
                  <a:pos x="123" y="454"/>
                </a:cxn>
                <a:cxn ang="0">
                  <a:pos x="95" y="440"/>
                </a:cxn>
                <a:cxn ang="0">
                  <a:pos x="75" y="408"/>
                </a:cxn>
                <a:cxn ang="0">
                  <a:pos x="59" y="367"/>
                </a:cxn>
                <a:cxn ang="0">
                  <a:pos x="48" y="322"/>
                </a:cxn>
                <a:cxn ang="0">
                  <a:pos x="48" y="274"/>
                </a:cxn>
                <a:cxn ang="0">
                  <a:pos x="50" y="222"/>
                </a:cxn>
                <a:cxn ang="0">
                  <a:pos x="59" y="172"/>
                </a:cxn>
                <a:cxn ang="0">
                  <a:pos x="75" y="125"/>
                </a:cxn>
                <a:cxn ang="0">
                  <a:pos x="95" y="88"/>
                </a:cxn>
                <a:cxn ang="0">
                  <a:pos x="123" y="66"/>
                </a:cxn>
                <a:cxn ang="0">
                  <a:pos x="120" y="63"/>
                </a:cxn>
                <a:cxn ang="0">
                  <a:pos x="89" y="73"/>
                </a:cxn>
                <a:cxn ang="0">
                  <a:pos x="61" y="82"/>
                </a:cxn>
                <a:cxn ang="0">
                  <a:pos x="39" y="111"/>
                </a:cxn>
                <a:cxn ang="0">
                  <a:pos x="18" y="156"/>
                </a:cxn>
                <a:cxn ang="0">
                  <a:pos x="5" y="213"/>
                </a:cxn>
                <a:cxn ang="0">
                  <a:pos x="0" y="272"/>
                </a:cxn>
                <a:cxn ang="0">
                  <a:pos x="7" y="336"/>
                </a:cxn>
                <a:cxn ang="0">
                  <a:pos x="41" y="429"/>
                </a:cxn>
                <a:cxn ang="0">
                  <a:pos x="91" y="476"/>
                </a:cxn>
                <a:cxn ang="0">
                  <a:pos x="141" y="476"/>
                </a:cxn>
                <a:cxn ang="0">
                  <a:pos x="184" y="440"/>
                </a:cxn>
                <a:cxn ang="0">
                  <a:pos x="218" y="383"/>
                </a:cxn>
                <a:cxn ang="0">
                  <a:pos x="229" y="336"/>
                </a:cxn>
                <a:cxn ang="0">
                  <a:pos x="236" y="306"/>
                </a:cxn>
                <a:cxn ang="0">
                  <a:pos x="238" y="274"/>
                </a:cxn>
                <a:cxn ang="0">
                  <a:pos x="236" y="243"/>
                </a:cxn>
                <a:cxn ang="0">
                  <a:pos x="232" y="211"/>
                </a:cxn>
                <a:cxn ang="0">
                  <a:pos x="225" y="179"/>
                </a:cxn>
                <a:cxn ang="0">
                  <a:pos x="229" y="150"/>
                </a:cxn>
                <a:cxn ang="0">
                  <a:pos x="241" y="116"/>
                </a:cxn>
              </a:cxnLst>
              <a:rect l="0" t="0" r="0" b="0"/>
              <a:pathLst>
                <a:path w="21600" h="21600">
                  <a:moveTo>
                    <a:pt x="14443" y="4765"/>
                  </a:moveTo>
                  <a:lnTo>
                    <a:pt x="14708" y="4664"/>
                  </a:lnTo>
                  <a:lnTo>
                    <a:pt x="14841" y="4461"/>
                  </a:lnTo>
                  <a:lnTo>
                    <a:pt x="14973" y="4258"/>
                  </a:lnTo>
                  <a:lnTo>
                    <a:pt x="15106" y="3954"/>
                  </a:lnTo>
                  <a:lnTo>
                    <a:pt x="15239" y="3650"/>
                  </a:lnTo>
                  <a:lnTo>
                    <a:pt x="15371" y="3447"/>
                  </a:lnTo>
                  <a:lnTo>
                    <a:pt x="15504" y="3143"/>
                  </a:lnTo>
                  <a:lnTo>
                    <a:pt x="15769" y="2737"/>
                  </a:lnTo>
                  <a:lnTo>
                    <a:pt x="15769" y="2433"/>
                  </a:lnTo>
                  <a:lnTo>
                    <a:pt x="16034" y="2027"/>
                  </a:lnTo>
                  <a:lnTo>
                    <a:pt x="16166" y="1926"/>
                  </a:lnTo>
                  <a:lnTo>
                    <a:pt x="16299" y="1622"/>
                  </a:lnTo>
                  <a:lnTo>
                    <a:pt x="16564" y="1419"/>
                  </a:lnTo>
                  <a:lnTo>
                    <a:pt x="16829" y="1115"/>
                  </a:lnTo>
                  <a:lnTo>
                    <a:pt x="17094" y="1115"/>
                  </a:lnTo>
                  <a:lnTo>
                    <a:pt x="17359" y="912"/>
                  </a:lnTo>
                  <a:lnTo>
                    <a:pt x="17624" y="811"/>
                  </a:lnTo>
                  <a:lnTo>
                    <a:pt x="18021" y="709"/>
                  </a:lnTo>
                  <a:lnTo>
                    <a:pt x="18551" y="608"/>
                  </a:lnTo>
                  <a:lnTo>
                    <a:pt x="19214" y="608"/>
                  </a:lnTo>
                  <a:lnTo>
                    <a:pt x="19612" y="608"/>
                  </a:lnTo>
                  <a:lnTo>
                    <a:pt x="20009" y="405"/>
                  </a:lnTo>
                  <a:lnTo>
                    <a:pt x="20407" y="304"/>
                  </a:lnTo>
                  <a:lnTo>
                    <a:pt x="20937" y="202"/>
                  </a:lnTo>
                  <a:lnTo>
                    <a:pt x="21202" y="101"/>
                  </a:lnTo>
                  <a:lnTo>
                    <a:pt x="21467" y="0"/>
                  </a:lnTo>
                  <a:lnTo>
                    <a:pt x="21600" y="101"/>
                  </a:lnTo>
                  <a:lnTo>
                    <a:pt x="21467" y="0"/>
                  </a:lnTo>
                  <a:lnTo>
                    <a:pt x="21334" y="0"/>
                  </a:lnTo>
                  <a:lnTo>
                    <a:pt x="21069" y="101"/>
                  </a:lnTo>
                  <a:lnTo>
                    <a:pt x="20539" y="202"/>
                  </a:lnTo>
                  <a:lnTo>
                    <a:pt x="19612" y="405"/>
                  </a:lnTo>
                  <a:lnTo>
                    <a:pt x="19346" y="405"/>
                  </a:lnTo>
                  <a:lnTo>
                    <a:pt x="18949" y="506"/>
                  </a:lnTo>
                  <a:lnTo>
                    <a:pt x="18419" y="608"/>
                  </a:lnTo>
                  <a:lnTo>
                    <a:pt x="18021" y="608"/>
                  </a:lnTo>
                  <a:lnTo>
                    <a:pt x="17624" y="709"/>
                  </a:lnTo>
                  <a:lnTo>
                    <a:pt x="17359" y="811"/>
                  </a:lnTo>
                  <a:lnTo>
                    <a:pt x="16961" y="1013"/>
                  </a:lnTo>
                  <a:lnTo>
                    <a:pt x="16696" y="1115"/>
                  </a:lnTo>
                  <a:lnTo>
                    <a:pt x="16299" y="1216"/>
                  </a:lnTo>
                  <a:lnTo>
                    <a:pt x="15901" y="1419"/>
                  </a:lnTo>
                  <a:lnTo>
                    <a:pt x="15636" y="1622"/>
                  </a:lnTo>
                  <a:lnTo>
                    <a:pt x="15371" y="1723"/>
                  </a:lnTo>
                  <a:lnTo>
                    <a:pt x="14973" y="1926"/>
                  </a:lnTo>
                  <a:lnTo>
                    <a:pt x="14841" y="2129"/>
                  </a:lnTo>
                  <a:lnTo>
                    <a:pt x="14576" y="2535"/>
                  </a:lnTo>
                  <a:lnTo>
                    <a:pt x="14311" y="2839"/>
                  </a:lnTo>
                  <a:lnTo>
                    <a:pt x="14311" y="2940"/>
                  </a:lnTo>
                  <a:lnTo>
                    <a:pt x="14178" y="3042"/>
                  </a:lnTo>
                  <a:lnTo>
                    <a:pt x="14046" y="3143"/>
                  </a:lnTo>
                  <a:lnTo>
                    <a:pt x="13913" y="3244"/>
                  </a:lnTo>
                  <a:lnTo>
                    <a:pt x="13781" y="3346"/>
                  </a:lnTo>
                  <a:lnTo>
                    <a:pt x="13648" y="3549"/>
                  </a:lnTo>
                  <a:lnTo>
                    <a:pt x="13383" y="3752"/>
                  </a:lnTo>
                  <a:lnTo>
                    <a:pt x="13251" y="3853"/>
                  </a:lnTo>
                  <a:lnTo>
                    <a:pt x="13118" y="4056"/>
                  </a:lnTo>
                  <a:lnTo>
                    <a:pt x="12986" y="4258"/>
                  </a:lnTo>
                  <a:lnTo>
                    <a:pt x="12721" y="4563"/>
                  </a:lnTo>
                  <a:lnTo>
                    <a:pt x="12588" y="4664"/>
                  </a:lnTo>
                  <a:lnTo>
                    <a:pt x="12588" y="4867"/>
                  </a:lnTo>
                  <a:lnTo>
                    <a:pt x="12323" y="5070"/>
                  </a:lnTo>
                  <a:lnTo>
                    <a:pt x="12191" y="5374"/>
                  </a:lnTo>
                  <a:lnTo>
                    <a:pt x="12058" y="5577"/>
                  </a:lnTo>
                  <a:lnTo>
                    <a:pt x="12058" y="5678"/>
                  </a:lnTo>
                  <a:lnTo>
                    <a:pt x="12058" y="5881"/>
                  </a:lnTo>
                  <a:lnTo>
                    <a:pt x="11926" y="5983"/>
                  </a:lnTo>
                  <a:lnTo>
                    <a:pt x="11793" y="6185"/>
                  </a:lnTo>
                  <a:lnTo>
                    <a:pt x="11661" y="6388"/>
                  </a:lnTo>
                  <a:lnTo>
                    <a:pt x="11528" y="6591"/>
                  </a:lnTo>
                  <a:lnTo>
                    <a:pt x="11396" y="6895"/>
                  </a:lnTo>
                  <a:lnTo>
                    <a:pt x="11396" y="7199"/>
                  </a:lnTo>
                  <a:lnTo>
                    <a:pt x="11131" y="7605"/>
                  </a:lnTo>
                  <a:lnTo>
                    <a:pt x="10998" y="7909"/>
                  </a:lnTo>
                  <a:lnTo>
                    <a:pt x="10998" y="8214"/>
                  </a:lnTo>
                  <a:lnTo>
                    <a:pt x="10866" y="8416"/>
                  </a:lnTo>
                  <a:lnTo>
                    <a:pt x="10866" y="8619"/>
                  </a:lnTo>
                  <a:lnTo>
                    <a:pt x="10600" y="8720"/>
                  </a:lnTo>
                  <a:lnTo>
                    <a:pt x="10600" y="8923"/>
                  </a:lnTo>
                  <a:lnTo>
                    <a:pt x="10600" y="9025"/>
                  </a:lnTo>
                  <a:lnTo>
                    <a:pt x="10468" y="9126"/>
                  </a:lnTo>
                  <a:lnTo>
                    <a:pt x="10335" y="9430"/>
                  </a:lnTo>
                  <a:lnTo>
                    <a:pt x="10203" y="9735"/>
                  </a:lnTo>
                  <a:lnTo>
                    <a:pt x="10203" y="9937"/>
                  </a:lnTo>
                  <a:lnTo>
                    <a:pt x="10203" y="10242"/>
                  </a:lnTo>
                  <a:lnTo>
                    <a:pt x="10070" y="10647"/>
                  </a:lnTo>
                  <a:lnTo>
                    <a:pt x="10070" y="10951"/>
                  </a:lnTo>
                  <a:lnTo>
                    <a:pt x="10070" y="11357"/>
                  </a:lnTo>
                  <a:lnTo>
                    <a:pt x="9938" y="11661"/>
                  </a:lnTo>
                  <a:lnTo>
                    <a:pt x="9938" y="11966"/>
                  </a:lnTo>
                  <a:lnTo>
                    <a:pt x="9938" y="12270"/>
                  </a:lnTo>
                  <a:lnTo>
                    <a:pt x="9938" y="12472"/>
                  </a:lnTo>
                  <a:lnTo>
                    <a:pt x="9938" y="12574"/>
                  </a:lnTo>
                  <a:lnTo>
                    <a:pt x="10070" y="12574"/>
                  </a:lnTo>
                  <a:lnTo>
                    <a:pt x="10203" y="12472"/>
                  </a:lnTo>
                  <a:lnTo>
                    <a:pt x="10468" y="12371"/>
                  </a:lnTo>
                  <a:lnTo>
                    <a:pt x="10600" y="12067"/>
                  </a:lnTo>
                  <a:lnTo>
                    <a:pt x="10733" y="11763"/>
                  </a:lnTo>
                  <a:lnTo>
                    <a:pt x="10733" y="11560"/>
                  </a:lnTo>
                  <a:lnTo>
                    <a:pt x="10866" y="11256"/>
                  </a:lnTo>
                  <a:lnTo>
                    <a:pt x="10998" y="10951"/>
                  </a:lnTo>
                  <a:lnTo>
                    <a:pt x="10998" y="10647"/>
                  </a:lnTo>
                  <a:lnTo>
                    <a:pt x="11131" y="10242"/>
                  </a:lnTo>
                  <a:lnTo>
                    <a:pt x="11263" y="10039"/>
                  </a:lnTo>
                  <a:lnTo>
                    <a:pt x="11396" y="9937"/>
                  </a:lnTo>
                  <a:lnTo>
                    <a:pt x="11528" y="9633"/>
                  </a:lnTo>
                  <a:lnTo>
                    <a:pt x="11793" y="9227"/>
                  </a:lnTo>
                  <a:lnTo>
                    <a:pt x="11793" y="8923"/>
                  </a:lnTo>
                  <a:lnTo>
                    <a:pt x="12191" y="8720"/>
                  </a:lnTo>
                  <a:lnTo>
                    <a:pt x="12323" y="8518"/>
                  </a:lnTo>
                  <a:lnTo>
                    <a:pt x="12721" y="8315"/>
                  </a:lnTo>
                  <a:lnTo>
                    <a:pt x="13118" y="8214"/>
                  </a:lnTo>
                  <a:lnTo>
                    <a:pt x="13118" y="8112"/>
                  </a:lnTo>
                  <a:lnTo>
                    <a:pt x="13251" y="8112"/>
                  </a:lnTo>
                  <a:lnTo>
                    <a:pt x="13383" y="8112"/>
                  </a:lnTo>
                  <a:lnTo>
                    <a:pt x="13516" y="8214"/>
                  </a:lnTo>
                  <a:lnTo>
                    <a:pt x="13648" y="8315"/>
                  </a:lnTo>
                  <a:lnTo>
                    <a:pt x="13781" y="8416"/>
                  </a:lnTo>
                  <a:lnTo>
                    <a:pt x="13781" y="8619"/>
                  </a:lnTo>
                  <a:lnTo>
                    <a:pt x="13781" y="8619"/>
                  </a:lnTo>
                  <a:lnTo>
                    <a:pt x="13913" y="8822"/>
                  </a:lnTo>
                  <a:lnTo>
                    <a:pt x="13781" y="9025"/>
                  </a:lnTo>
                  <a:lnTo>
                    <a:pt x="13913" y="9227"/>
                  </a:lnTo>
                  <a:lnTo>
                    <a:pt x="13781" y="9532"/>
                  </a:lnTo>
                  <a:lnTo>
                    <a:pt x="13913" y="9836"/>
                  </a:lnTo>
                  <a:lnTo>
                    <a:pt x="13781" y="10039"/>
                  </a:lnTo>
                  <a:lnTo>
                    <a:pt x="13913" y="10242"/>
                  </a:lnTo>
                  <a:lnTo>
                    <a:pt x="13781" y="10445"/>
                  </a:lnTo>
                  <a:lnTo>
                    <a:pt x="13781" y="10749"/>
                  </a:lnTo>
                  <a:lnTo>
                    <a:pt x="13781" y="10951"/>
                  </a:lnTo>
                  <a:lnTo>
                    <a:pt x="13781" y="11256"/>
                  </a:lnTo>
                  <a:lnTo>
                    <a:pt x="13648" y="11560"/>
                  </a:lnTo>
                  <a:lnTo>
                    <a:pt x="13516" y="11864"/>
                  </a:lnTo>
                  <a:lnTo>
                    <a:pt x="13516" y="11966"/>
                  </a:lnTo>
                  <a:lnTo>
                    <a:pt x="13648" y="12168"/>
                  </a:lnTo>
                  <a:lnTo>
                    <a:pt x="13516" y="12472"/>
                  </a:lnTo>
                  <a:lnTo>
                    <a:pt x="13516" y="12676"/>
                  </a:lnTo>
                  <a:lnTo>
                    <a:pt x="13383" y="12878"/>
                  </a:lnTo>
                  <a:lnTo>
                    <a:pt x="13383" y="12980"/>
                  </a:lnTo>
                  <a:lnTo>
                    <a:pt x="13383" y="13081"/>
                  </a:lnTo>
                  <a:lnTo>
                    <a:pt x="13383" y="13182"/>
                  </a:lnTo>
                  <a:lnTo>
                    <a:pt x="13251" y="13284"/>
                  </a:lnTo>
                  <a:lnTo>
                    <a:pt x="13251" y="13284"/>
                  </a:lnTo>
                  <a:lnTo>
                    <a:pt x="13251" y="13284"/>
                  </a:lnTo>
                  <a:lnTo>
                    <a:pt x="13118" y="13689"/>
                  </a:lnTo>
                  <a:lnTo>
                    <a:pt x="13118" y="13994"/>
                  </a:lnTo>
                  <a:lnTo>
                    <a:pt x="12986" y="14298"/>
                  </a:lnTo>
                  <a:lnTo>
                    <a:pt x="12853" y="14703"/>
                  </a:lnTo>
                  <a:lnTo>
                    <a:pt x="12853" y="15008"/>
                  </a:lnTo>
                  <a:lnTo>
                    <a:pt x="12721" y="15413"/>
                  </a:lnTo>
                  <a:lnTo>
                    <a:pt x="12588" y="15616"/>
                  </a:lnTo>
                  <a:lnTo>
                    <a:pt x="12456" y="15920"/>
                  </a:lnTo>
                  <a:lnTo>
                    <a:pt x="12323" y="16225"/>
                  </a:lnTo>
                  <a:lnTo>
                    <a:pt x="12191" y="16428"/>
                  </a:lnTo>
                  <a:lnTo>
                    <a:pt x="12058" y="16732"/>
                  </a:lnTo>
                  <a:lnTo>
                    <a:pt x="11793" y="17036"/>
                  </a:lnTo>
                  <a:lnTo>
                    <a:pt x="11793" y="17239"/>
                  </a:lnTo>
                  <a:lnTo>
                    <a:pt x="11528" y="17543"/>
                  </a:lnTo>
                  <a:lnTo>
                    <a:pt x="11396" y="17746"/>
                  </a:lnTo>
                  <a:lnTo>
                    <a:pt x="11131" y="17949"/>
                  </a:lnTo>
                  <a:lnTo>
                    <a:pt x="11131" y="18253"/>
                  </a:lnTo>
                  <a:lnTo>
                    <a:pt x="10866" y="18456"/>
                  </a:lnTo>
                  <a:lnTo>
                    <a:pt x="10733" y="18659"/>
                  </a:lnTo>
                  <a:lnTo>
                    <a:pt x="10468" y="18760"/>
                  </a:lnTo>
                  <a:lnTo>
                    <a:pt x="10203" y="18963"/>
                  </a:lnTo>
                  <a:lnTo>
                    <a:pt x="10070" y="19165"/>
                  </a:lnTo>
                  <a:lnTo>
                    <a:pt x="9938" y="19369"/>
                  </a:lnTo>
                  <a:lnTo>
                    <a:pt x="9673" y="19470"/>
                  </a:lnTo>
                  <a:lnTo>
                    <a:pt x="9540" y="19673"/>
                  </a:lnTo>
                  <a:lnTo>
                    <a:pt x="9408" y="19774"/>
                  </a:lnTo>
                  <a:lnTo>
                    <a:pt x="9143" y="19875"/>
                  </a:lnTo>
                  <a:lnTo>
                    <a:pt x="8878" y="19977"/>
                  </a:lnTo>
                  <a:lnTo>
                    <a:pt x="8745" y="20078"/>
                  </a:lnTo>
                  <a:lnTo>
                    <a:pt x="8348" y="20180"/>
                  </a:lnTo>
                  <a:lnTo>
                    <a:pt x="8083" y="20180"/>
                  </a:lnTo>
                  <a:lnTo>
                    <a:pt x="7818" y="20180"/>
                  </a:lnTo>
                  <a:lnTo>
                    <a:pt x="7685" y="20281"/>
                  </a:lnTo>
                  <a:lnTo>
                    <a:pt x="7420" y="20281"/>
                  </a:lnTo>
                  <a:lnTo>
                    <a:pt x="7155" y="20281"/>
                  </a:lnTo>
                  <a:lnTo>
                    <a:pt x="6890" y="20281"/>
                  </a:lnTo>
                  <a:lnTo>
                    <a:pt x="6493" y="20078"/>
                  </a:lnTo>
                  <a:lnTo>
                    <a:pt x="6227" y="20078"/>
                  </a:lnTo>
                  <a:lnTo>
                    <a:pt x="6095" y="19875"/>
                  </a:lnTo>
                  <a:lnTo>
                    <a:pt x="5830" y="19774"/>
                  </a:lnTo>
                  <a:lnTo>
                    <a:pt x="5565" y="19673"/>
                  </a:lnTo>
                  <a:lnTo>
                    <a:pt x="5432" y="19470"/>
                  </a:lnTo>
                  <a:lnTo>
                    <a:pt x="5300" y="19267"/>
                  </a:lnTo>
                  <a:lnTo>
                    <a:pt x="5035" y="19064"/>
                  </a:lnTo>
                  <a:lnTo>
                    <a:pt x="4902" y="18760"/>
                  </a:lnTo>
                  <a:lnTo>
                    <a:pt x="4505" y="18557"/>
                  </a:lnTo>
                  <a:lnTo>
                    <a:pt x="4372" y="18253"/>
                  </a:lnTo>
                  <a:lnTo>
                    <a:pt x="4107" y="17949"/>
                  </a:lnTo>
                  <a:lnTo>
                    <a:pt x="3975" y="17644"/>
                  </a:lnTo>
                  <a:lnTo>
                    <a:pt x="3975" y="17442"/>
                  </a:lnTo>
                  <a:lnTo>
                    <a:pt x="3842" y="17036"/>
                  </a:lnTo>
                  <a:lnTo>
                    <a:pt x="3710" y="16833"/>
                  </a:lnTo>
                  <a:lnTo>
                    <a:pt x="3445" y="16428"/>
                  </a:lnTo>
                  <a:lnTo>
                    <a:pt x="3312" y="16022"/>
                  </a:lnTo>
                  <a:lnTo>
                    <a:pt x="3312" y="15718"/>
                  </a:lnTo>
                  <a:lnTo>
                    <a:pt x="3047" y="15515"/>
                  </a:lnTo>
                  <a:lnTo>
                    <a:pt x="3047" y="15109"/>
                  </a:lnTo>
                  <a:lnTo>
                    <a:pt x="2915" y="14703"/>
                  </a:lnTo>
                  <a:lnTo>
                    <a:pt x="2782" y="14399"/>
                  </a:lnTo>
                  <a:lnTo>
                    <a:pt x="2782" y="14095"/>
                  </a:lnTo>
                  <a:lnTo>
                    <a:pt x="2915" y="13791"/>
                  </a:lnTo>
                  <a:lnTo>
                    <a:pt x="2782" y="13487"/>
                  </a:lnTo>
                  <a:lnTo>
                    <a:pt x="2782" y="13182"/>
                  </a:lnTo>
                  <a:lnTo>
                    <a:pt x="2782" y="12878"/>
                  </a:lnTo>
                  <a:lnTo>
                    <a:pt x="2782" y="12270"/>
                  </a:lnTo>
                  <a:lnTo>
                    <a:pt x="2650" y="11966"/>
                  </a:lnTo>
                  <a:lnTo>
                    <a:pt x="2650" y="11560"/>
                  </a:lnTo>
                  <a:lnTo>
                    <a:pt x="2782" y="11053"/>
                  </a:lnTo>
                  <a:lnTo>
                    <a:pt x="2782" y="10647"/>
                  </a:lnTo>
                  <a:lnTo>
                    <a:pt x="2782" y="10242"/>
                  </a:lnTo>
                  <a:lnTo>
                    <a:pt x="2915" y="9937"/>
                  </a:lnTo>
                  <a:lnTo>
                    <a:pt x="3047" y="9532"/>
                  </a:lnTo>
                  <a:lnTo>
                    <a:pt x="3047" y="9126"/>
                  </a:lnTo>
                  <a:lnTo>
                    <a:pt x="3047" y="8720"/>
                  </a:lnTo>
                  <a:lnTo>
                    <a:pt x="3180" y="8416"/>
                  </a:lnTo>
                  <a:lnTo>
                    <a:pt x="3312" y="7909"/>
                  </a:lnTo>
                  <a:lnTo>
                    <a:pt x="3445" y="7706"/>
                  </a:lnTo>
                  <a:lnTo>
                    <a:pt x="3577" y="7301"/>
                  </a:lnTo>
                  <a:lnTo>
                    <a:pt x="3710" y="6996"/>
                  </a:lnTo>
                  <a:lnTo>
                    <a:pt x="3975" y="6591"/>
                  </a:lnTo>
                  <a:lnTo>
                    <a:pt x="4107" y="6185"/>
                  </a:lnTo>
                  <a:lnTo>
                    <a:pt x="4240" y="5881"/>
                  </a:lnTo>
                  <a:lnTo>
                    <a:pt x="4372" y="5577"/>
                  </a:lnTo>
                  <a:lnTo>
                    <a:pt x="4505" y="5374"/>
                  </a:lnTo>
                  <a:lnTo>
                    <a:pt x="4770" y="5070"/>
                  </a:lnTo>
                  <a:lnTo>
                    <a:pt x="5035" y="4765"/>
                  </a:lnTo>
                  <a:lnTo>
                    <a:pt x="5167" y="4563"/>
                  </a:lnTo>
                  <a:lnTo>
                    <a:pt x="5432" y="4258"/>
                  </a:lnTo>
                  <a:lnTo>
                    <a:pt x="5565" y="3954"/>
                  </a:lnTo>
                  <a:lnTo>
                    <a:pt x="5830" y="3752"/>
                  </a:lnTo>
                  <a:lnTo>
                    <a:pt x="5962" y="3650"/>
                  </a:lnTo>
                  <a:lnTo>
                    <a:pt x="6360" y="3447"/>
                  </a:lnTo>
                  <a:lnTo>
                    <a:pt x="6493" y="3244"/>
                  </a:lnTo>
                  <a:lnTo>
                    <a:pt x="6758" y="3143"/>
                  </a:lnTo>
                  <a:lnTo>
                    <a:pt x="7155" y="2940"/>
                  </a:lnTo>
                  <a:lnTo>
                    <a:pt x="7420" y="2839"/>
                  </a:lnTo>
                  <a:lnTo>
                    <a:pt x="7420" y="2839"/>
                  </a:lnTo>
                  <a:lnTo>
                    <a:pt x="7420" y="2839"/>
                  </a:lnTo>
                  <a:lnTo>
                    <a:pt x="7420" y="2839"/>
                  </a:lnTo>
                  <a:lnTo>
                    <a:pt x="7288" y="2839"/>
                  </a:lnTo>
                  <a:lnTo>
                    <a:pt x="7023" y="2839"/>
                  </a:lnTo>
                  <a:lnTo>
                    <a:pt x="6758" y="2940"/>
                  </a:lnTo>
                  <a:lnTo>
                    <a:pt x="6493" y="2940"/>
                  </a:lnTo>
                  <a:lnTo>
                    <a:pt x="6095" y="3042"/>
                  </a:lnTo>
                  <a:lnTo>
                    <a:pt x="5830" y="3042"/>
                  </a:lnTo>
                  <a:lnTo>
                    <a:pt x="5565" y="3244"/>
                  </a:lnTo>
                  <a:lnTo>
                    <a:pt x="5167" y="3244"/>
                  </a:lnTo>
                  <a:lnTo>
                    <a:pt x="4902" y="3346"/>
                  </a:lnTo>
                  <a:lnTo>
                    <a:pt x="4505" y="3346"/>
                  </a:lnTo>
                  <a:lnTo>
                    <a:pt x="4240" y="3549"/>
                  </a:lnTo>
                  <a:lnTo>
                    <a:pt x="3975" y="3447"/>
                  </a:lnTo>
                  <a:lnTo>
                    <a:pt x="3842" y="3549"/>
                  </a:lnTo>
                  <a:lnTo>
                    <a:pt x="3577" y="3650"/>
                  </a:lnTo>
                  <a:lnTo>
                    <a:pt x="3312" y="3853"/>
                  </a:lnTo>
                  <a:lnTo>
                    <a:pt x="3180" y="3954"/>
                  </a:lnTo>
                  <a:lnTo>
                    <a:pt x="3047" y="4157"/>
                  </a:lnTo>
                  <a:lnTo>
                    <a:pt x="2650" y="4461"/>
                  </a:lnTo>
                  <a:lnTo>
                    <a:pt x="2385" y="4664"/>
                  </a:lnTo>
                  <a:lnTo>
                    <a:pt x="2252" y="4968"/>
                  </a:lnTo>
                  <a:lnTo>
                    <a:pt x="1987" y="5171"/>
                  </a:lnTo>
                  <a:lnTo>
                    <a:pt x="1854" y="5475"/>
                  </a:lnTo>
                  <a:lnTo>
                    <a:pt x="1589" y="5780"/>
                  </a:lnTo>
                  <a:lnTo>
                    <a:pt x="1324" y="6185"/>
                  </a:lnTo>
                  <a:lnTo>
                    <a:pt x="1192" y="6591"/>
                  </a:lnTo>
                  <a:lnTo>
                    <a:pt x="1059" y="6996"/>
                  </a:lnTo>
                  <a:lnTo>
                    <a:pt x="927" y="7301"/>
                  </a:lnTo>
                  <a:lnTo>
                    <a:pt x="794" y="7808"/>
                  </a:lnTo>
                  <a:lnTo>
                    <a:pt x="662" y="8214"/>
                  </a:lnTo>
                  <a:lnTo>
                    <a:pt x="529" y="8619"/>
                  </a:lnTo>
                  <a:lnTo>
                    <a:pt x="397" y="9025"/>
                  </a:lnTo>
                  <a:lnTo>
                    <a:pt x="264" y="9532"/>
                  </a:lnTo>
                  <a:lnTo>
                    <a:pt x="132" y="10039"/>
                  </a:lnTo>
                  <a:lnTo>
                    <a:pt x="132" y="10343"/>
                  </a:lnTo>
                  <a:lnTo>
                    <a:pt x="0" y="10850"/>
                  </a:lnTo>
                  <a:lnTo>
                    <a:pt x="0" y="11256"/>
                  </a:lnTo>
                  <a:lnTo>
                    <a:pt x="0" y="11661"/>
                  </a:lnTo>
                  <a:lnTo>
                    <a:pt x="0" y="12168"/>
                  </a:lnTo>
                  <a:lnTo>
                    <a:pt x="0" y="12676"/>
                  </a:lnTo>
                  <a:lnTo>
                    <a:pt x="0" y="13182"/>
                  </a:lnTo>
                  <a:lnTo>
                    <a:pt x="264" y="13588"/>
                  </a:lnTo>
                  <a:lnTo>
                    <a:pt x="264" y="14095"/>
                  </a:lnTo>
                  <a:lnTo>
                    <a:pt x="397" y="14501"/>
                  </a:lnTo>
                  <a:lnTo>
                    <a:pt x="397" y="15008"/>
                  </a:lnTo>
                  <a:lnTo>
                    <a:pt x="529" y="15413"/>
                  </a:lnTo>
                  <a:lnTo>
                    <a:pt x="927" y="16326"/>
                  </a:lnTo>
                  <a:lnTo>
                    <a:pt x="1192" y="17138"/>
                  </a:lnTo>
                  <a:lnTo>
                    <a:pt x="1722" y="17949"/>
                  </a:lnTo>
                  <a:lnTo>
                    <a:pt x="2119" y="18659"/>
                  </a:lnTo>
                  <a:lnTo>
                    <a:pt x="2385" y="19165"/>
                  </a:lnTo>
                  <a:lnTo>
                    <a:pt x="2915" y="19673"/>
                  </a:lnTo>
                  <a:lnTo>
                    <a:pt x="3312" y="20180"/>
                  </a:lnTo>
                  <a:lnTo>
                    <a:pt x="3842" y="20585"/>
                  </a:lnTo>
                  <a:lnTo>
                    <a:pt x="4240" y="20890"/>
                  </a:lnTo>
                  <a:lnTo>
                    <a:pt x="4902" y="21194"/>
                  </a:lnTo>
                  <a:lnTo>
                    <a:pt x="5300" y="21295"/>
                  </a:lnTo>
                  <a:lnTo>
                    <a:pt x="5697" y="21498"/>
                  </a:lnTo>
                  <a:lnTo>
                    <a:pt x="6227" y="21498"/>
                  </a:lnTo>
                  <a:lnTo>
                    <a:pt x="6758" y="21600"/>
                  </a:lnTo>
                  <a:lnTo>
                    <a:pt x="7288" y="21600"/>
                  </a:lnTo>
                  <a:lnTo>
                    <a:pt x="7685" y="21396"/>
                  </a:lnTo>
                  <a:lnTo>
                    <a:pt x="8215" y="21295"/>
                  </a:lnTo>
                  <a:lnTo>
                    <a:pt x="8745" y="21092"/>
                  </a:lnTo>
                  <a:lnTo>
                    <a:pt x="9275" y="20991"/>
                  </a:lnTo>
                  <a:lnTo>
                    <a:pt x="9673" y="20585"/>
                  </a:lnTo>
                  <a:lnTo>
                    <a:pt x="9805" y="20484"/>
                  </a:lnTo>
                  <a:lnTo>
                    <a:pt x="10335" y="20078"/>
                  </a:lnTo>
                  <a:lnTo>
                    <a:pt x="10733" y="19673"/>
                  </a:lnTo>
                  <a:lnTo>
                    <a:pt x="11263" y="19267"/>
                  </a:lnTo>
                  <a:lnTo>
                    <a:pt x="11528" y="18963"/>
                  </a:lnTo>
                  <a:lnTo>
                    <a:pt x="11793" y="18456"/>
                  </a:lnTo>
                  <a:lnTo>
                    <a:pt x="12191" y="18050"/>
                  </a:lnTo>
                  <a:lnTo>
                    <a:pt x="12588" y="17543"/>
                  </a:lnTo>
                  <a:lnTo>
                    <a:pt x="12721" y="17138"/>
                  </a:lnTo>
                  <a:lnTo>
                    <a:pt x="12986" y="16630"/>
                  </a:lnTo>
                  <a:lnTo>
                    <a:pt x="13118" y="16123"/>
                  </a:lnTo>
                  <a:lnTo>
                    <a:pt x="13251" y="15616"/>
                  </a:lnTo>
                  <a:lnTo>
                    <a:pt x="13251" y="15413"/>
                  </a:lnTo>
                  <a:lnTo>
                    <a:pt x="13251" y="15211"/>
                  </a:lnTo>
                  <a:lnTo>
                    <a:pt x="13383" y="15008"/>
                  </a:lnTo>
                  <a:lnTo>
                    <a:pt x="13383" y="14805"/>
                  </a:lnTo>
                  <a:lnTo>
                    <a:pt x="13516" y="14602"/>
                  </a:lnTo>
                  <a:lnTo>
                    <a:pt x="13516" y="14298"/>
                  </a:lnTo>
                  <a:lnTo>
                    <a:pt x="13648" y="14095"/>
                  </a:lnTo>
                  <a:lnTo>
                    <a:pt x="13648" y="13892"/>
                  </a:lnTo>
                  <a:lnTo>
                    <a:pt x="13781" y="13689"/>
                  </a:lnTo>
                  <a:lnTo>
                    <a:pt x="13781" y="13487"/>
                  </a:lnTo>
                  <a:lnTo>
                    <a:pt x="13648" y="13284"/>
                  </a:lnTo>
                  <a:lnTo>
                    <a:pt x="13781" y="12980"/>
                  </a:lnTo>
                  <a:lnTo>
                    <a:pt x="13781" y="12777"/>
                  </a:lnTo>
                  <a:lnTo>
                    <a:pt x="13781" y="12472"/>
                  </a:lnTo>
                  <a:lnTo>
                    <a:pt x="13913" y="12270"/>
                  </a:lnTo>
                  <a:lnTo>
                    <a:pt x="13781" y="12168"/>
                  </a:lnTo>
                  <a:lnTo>
                    <a:pt x="13781" y="11864"/>
                  </a:lnTo>
                  <a:lnTo>
                    <a:pt x="13781" y="11661"/>
                  </a:lnTo>
                  <a:lnTo>
                    <a:pt x="13781" y="11357"/>
                  </a:lnTo>
                  <a:lnTo>
                    <a:pt x="13781" y="11154"/>
                  </a:lnTo>
                  <a:lnTo>
                    <a:pt x="13781" y="10850"/>
                  </a:lnTo>
                  <a:lnTo>
                    <a:pt x="13648" y="10546"/>
                  </a:lnTo>
                  <a:lnTo>
                    <a:pt x="13781" y="10242"/>
                  </a:lnTo>
                  <a:lnTo>
                    <a:pt x="13648" y="10140"/>
                  </a:lnTo>
                  <a:lnTo>
                    <a:pt x="13516" y="9937"/>
                  </a:lnTo>
                  <a:lnTo>
                    <a:pt x="13516" y="9735"/>
                  </a:lnTo>
                  <a:lnTo>
                    <a:pt x="13516" y="9430"/>
                  </a:lnTo>
                  <a:lnTo>
                    <a:pt x="13383" y="9126"/>
                  </a:lnTo>
                  <a:lnTo>
                    <a:pt x="13383" y="8923"/>
                  </a:lnTo>
                  <a:lnTo>
                    <a:pt x="13251" y="8518"/>
                  </a:lnTo>
                  <a:lnTo>
                    <a:pt x="13251" y="8416"/>
                  </a:lnTo>
                  <a:lnTo>
                    <a:pt x="13118" y="8112"/>
                  </a:lnTo>
                  <a:lnTo>
                    <a:pt x="13118" y="8011"/>
                  </a:lnTo>
                  <a:lnTo>
                    <a:pt x="13251" y="7808"/>
                  </a:lnTo>
                  <a:lnTo>
                    <a:pt x="13251" y="7605"/>
                  </a:lnTo>
                  <a:lnTo>
                    <a:pt x="13251" y="7301"/>
                  </a:lnTo>
                  <a:lnTo>
                    <a:pt x="13251" y="7098"/>
                  </a:lnTo>
                  <a:lnTo>
                    <a:pt x="13383" y="6794"/>
                  </a:lnTo>
                  <a:lnTo>
                    <a:pt x="13383" y="6692"/>
                  </a:lnTo>
                  <a:lnTo>
                    <a:pt x="13648" y="6388"/>
                  </a:lnTo>
                  <a:lnTo>
                    <a:pt x="13648" y="6084"/>
                  </a:lnTo>
                  <a:lnTo>
                    <a:pt x="13781" y="5881"/>
                  </a:lnTo>
                  <a:lnTo>
                    <a:pt x="13781" y="5678"/>
                  </a:lnTo>
                  <a:lnTo>
                    <a:pt x="13913" y="5475"/>
                  </a:lnTo>
                  <a:lnTo>
                    <a:pt x="14046" y="5171"/>
                  </a:lnTo>
                  <a:lnTo>
                    <a:pt x="14178" y="5070"/>
                  </a:lnTo>
                  <a:lnTo>
                    <a:pt x="14311" y="4968"/>
                  </a:lnTo>
                  <a:lnTo>
                    <a:pt x="14443" y="4765"/>
                  </a:lnTo>
                </a:path>
              </a:pathLst>
            </a:custGeom>
            <a:solidFill>
              <a:schemeClr val="folHlink">
                <a:alpha val="100000"/>
              </a:schemeClr>
            </a:solidFill>
            <a:ln w="9525">
              <a:noFill/>
            </a:ln>
          </p:spPr>
          <p:txBody>
            <a:bodyPr/>
            <a:lstStyle/>
            <a:p>
              <a:endParaRPr lang="en-US"/>
            </a:p>
          </p:txBody>
        </p:sp>
      </p:grpSp>
      <p:sp>
        <p:nvSpPr>
          <p:cNvPr id="1027" name="未知"/>
          <p:cNvSpPr>
            <a:spLocks noChangeAspect="1"/>
          </p:cNvSpPr>
          <p:nvPr/>
        </p:nvSpPr>
        <p:spPr>
          <a:xfrm>
            <a:off x="2130425" y="4749800"/>
            <a:ext cx="7013575" cy="2135188"/>
          </a:xfrm>
          <a:custGeom>
            <a:avLst/>
            <a:gdLst/>
            <a:ahLst/>
            <a:cxnLst>
              <a:cxn ang="0">
                <a:pos x="0" y="2115714"/>
              </a:cxn>
              <a:cxn ang="0">
                <a:pos x="7013575" y="0"/>
              </a:cxn>
              <a:cxn ang="0">
                <a:pos x="7013575" y="2135188"/>
              </a:cxn>
              <a:cxn ang="0">
                <a:pos x="0" y="2115714"/>
              </a:cxn>
            </a:cxnLst>
            <a:rect l="0" t="0" r="0" b="0"/>
            <a:pathLst>
              <a:path w="21600" h="21600">
                <a:moveTo>
                  <a:pt x="0" y="21403"/>
                </a:moveTo>
                <a:lnTo>
                  <a:pt x="21600" y="0"/>
                </a:lnTo>
                <a:lnTo>
                  <a:pt x="21600" y="21600"/>
                </a:lnTo>
                <a:lnTo>
                  <a:pt x="0" y="21403"/>
                </a:lnTo>
              </a:path>
            </a:pathLst>
          </a:custGeom>
          <a:solidFill>
            <a:schemeClr val="folHlink">
              <a:alpha val="100000"/>
            </a:schemeClr>
          </a:solidFill>
          <a:ln w="9525">
            <a:noFill/>
          </a:ln>
        </p:spPr>
        <p:txBody>
          <a:bodyPr/>
          <a:lstStyle/>
          <a:p>
            <a:endParaRPr lang="en-US"/>
          </a:p>
        </p:txBody>
      </p:sp>
      <p:sp>
        <p:nvSpPr>
          <p:cNvPr id="1028" name="Rectangle 13"/>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dirty="0"/>
              <a:t>Click to edit Master title style</a:t>
            </a:r>
          </a:p>
        </p:txBody>
      </p:sp>
      <p:sp>
        <p:nvSpPr>
          <p:cNvPr id="1029" name="Rectangle 14"/>
          <p:cNvSpPr>
            <a:spLocks noGrp="1"/>
          </p:cNvSpPr>
          <p:nvPr>
            <p:ph type="body" idx="1"/>
          </p:nvPr>
        </p:nvSpPr>
        <p:spPr>
          <a:xfrm>
            <a:off x="457200" y="1600200"/>
            <a:ext cx="8229600" cy="4525963"/>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 name="Rectangle 1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 name="Rectangle 1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Rectangle 1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F39722A4-B7DD-4972-B8CF-0A4F6863DCFD}"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 bg1="dk2" tx1="lt1" bg2="dk1"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1026" name="Group 2"/>
          <p:cNvGrpSpPr>
            <a:grpSpLocks noChangeAspect="1"/>
          </p:cNvGrpSpPr>
          <p:nvPr/>
        </p:nvGrpSpPr>
        <p:grpSpPr>
          <a:xfrm>
            <a:off x="5262563" y="4076700"/>
            <a:ext cx="1397000" cy="1749425"/>
            <a:chOff x="0" y="0"/>
            <a:chExt cx="796" cy="977"/>
          </a:xfrm>
        </p:grpSpPr>
        <p:sp>
          <p:nvSpPr>
            <p:cNvPr id="1033" name="未知"/>
            <p:cNvSpPr>
              <a:spLocks noChangeAspect="1"/>
            </p:cNvSpPr>
            <p:nvPr/>
          </p:nvSpPr>
          <p:spPr>
            <a:xfrm>
              <a:off x="537" y="379"/>
              <a:ext cx="259" cy="451"/>
            </a:xfrm>
            <a:custGeom>
              <a:avLst/>
              <a:gdLst/>
              <a:ahLst/>
              <a:cxnLst>
                <a:cxn ang="0">
                  <a:pos x="89" y="100"/>
                </a:cxn>
                <a:cxn ang="0">
                  <a:pos x="111" y="63"/>
                </a:cxn>
                <a:cxn ang="0">
                  <a:pos x="125" y="45"/>
                </a:cxn>
                <a:cxn ang="0">
                  <a:pos x="141" y="34"/>
                </a:cxn>
                <a:cxn ang="0">
                  <a:pos x="154" y="27"/>
                </a:cxn>
                <a:cxn ang="0">
                  <a:pos x="134" y="32"/>
                </a:cxn>
                <a:cxn ang="0">
                  <a:pos x="107" y="50"/>
                </a:cxn>
                <a:cxn ang="0">
                  <a:pos x="75" y="70"/>
                </a:cxn>
                <a:cxn ang="0">
                  <a:pos x="55" y="73"/>
                </a:cxn>
                <a:cxn ang="0">
                  <a:pos x="34" y="45"/>
                </a:cxn>
                <a:cxn ang="0">
                  <a:pos x="16" y="18"/>
                </a:cxn>
                <a:cxn ang="0">
                  <a:pos x="2" y="0"/>
                </a:cxn>
                <a:cxn ang="0">
                  <a:pos x="2" y="11"/>
                </a:cxn>
                <a:cxn ang="0">
                  <a:pos x="16" y="48"/>
                </a:cxn>
                <a:cxn ang="0">
                  <a:pos x="34" y="79"/>
                </a:cxn>
                <a:cxn ang="0">
                  <a:pos x="48" y="104"/>
                </a:cxn>
                <a:cxn ang="0">
                  <a:pos x="43" y="150"/>
                </a:cxn>
                <a:cxn ang="0">
                  <a:pos x="36" y="204"/>
                </a:cxn>
                <a:cxn ang="0">
                  <a:pos x="32" y="267"/>
                </a:cxn>
                <a:cxn ang="0">
                  <a:pos x="36" y="326"/>
                </a:cxn>
                <a:cxn ang="0">
                  <a:pos x="57" y="385"/>
                </a:cxn>
                <a:cxn ang="0">
                  <a:pos x="98" y="431"/>
                </a:cxn>
                <a:cxn ang="0">
                  <a:pos x="136" y="449"/>
                </a:cxn>
                <a:cxn ang="0">
                  <a:pos x="175" y="440"/>
                </a:cxn>
                <a:cxn ang="0">
                  <a:pos x="209" y="412"/>
                </a:cxn>
                <a:cxn ang="0">
                  <a:pos x="234" y="369"/>
                </a:cxn>
                <a:cxn ang="0">
                  <a:pos x="250" y="322"/>
                </a:cxn>
                <a:cxn ang="0">
                  <a:pos x="254" y="290"/>
                </a:cxn>
                <a:cxn ang="0">
                  <a:pos x="257" y="258"/>
                </a:cxn>
                <a:cxn ang="0">
                  <a:pos x="257" y="227"/>
                </a:cxn>
                <a:cxn ang="0">
                  <a:pos x="254" y="188"/>
                </a:cxn>
                <a:cxn ang="0">
                  <a:pos x="248" y="152"/>
                </a:cxn>
                <a:cxn ang="0">
                  <a:pos x="248" y="154"/>
                </a:cxn>
                <a:cxn ang="0">
                  <a:pos x="250" y="188"/>
                </a:cxn>
                <a:cxn ang="0">
                  <a:pos x="254" y="229"/>
                </a:cxn>
                <a:cxn ang="0">
                  <a:pos x="245" y="297"/>
                </a:cxn>
                <a:cxn ang="0">
                  <a:pos x="218" y="363"/>
                </a:cxn>
                <a:cxn ang="0">
                  <a:pos x="184" y="410"/>
                </a:cxn>
                <a:cxn ang="0">
                  <a:pos x="141" y="419"/>
                </a:cxn>
                <a:cxn ang="0">
                  <a:pos x="100" y="381"/>
                </a:cxn>
                <a:cxn ang="0">
                  <a:pos x="82" y="349"/>
                </a:cxn>
                <a:cxn ang="0">
                  <a:pos x="75" y="322"/>
                </a:cxn>
                <a:cxn ang="0">
                  <a:pos x="73" y="290"/>
                </a:cxn>
                <a:cxn ang="0">
                  <a:pos x="68" y="263"/>
                </a:cxn>
                <a:cxn ang="0">
                  <a:pos x="68" y="240"/>
                </a:cxn>
                <a:cxn ang="0">
                  <a:pos x="68" y="218"/>
                </a:cxn>
                <a:cxn ang="0">
                  <a:pos x="73" y="184"/>
                </a:cxn>
                <a:cxn ang="0">
                  <a:pos x="77" y="161"/>
                </a:cxn>
                <a:cxn ang="0">
                  <a:pos x="77" y="156"/>
                </a:cxn>
                <a:cxn ang="0">
                  <a:pos x="84" y="165"/>
                </a:cxn>
                <a:cxn ang="0">
                  <a:pos x="100" y="197"/>
                </a:cxn>
                <a:cxn ang="0">
                  <a:pos x="111" y="211"/>
                </a:cxn>
                <a:cxn ang="0">
                  <a:pos x="111" y="186"/>
                </a:cxn>
                <a:cxn ang="0">
                  <a:pos x="98" y="156"/>
                </a:cxn>
              </a:cxnLst>
              <a:rect l="0" t="0" r="0" b="0"/>
              <a:pathLst>
                <a:path w="21600" h="21600">
                  <a:moveTo>
                    <a:pt x="7199" y="6295"/>
                  </a:moveTo>
                  <a:lnTo>
                    <a:pt x="7199" y="6186"/>
                  </a:lnTo>
                  <a:lnTo>
                    <a:pt x="7010" y="5861"/>
                  </a:lnTo>
                  <a:lnTo>
                    <a:pt x="7199" y="5535"/>
                  </a:lnTo>
                  <a:lnTo>
                    <a:pt x="7389" y="5209"/>
                  </a:lnTo>
                  <a:lnTo>
                    <a:pt x="7389" y="4775"/>
                  </a:lnTo>
                  <a:lnTo>
                    <a:pt x="7768" y="4450"/>
                  </a:lnTo>
                  <a:lnTo>
                    <a:pt x="7957" y="4341"/>
                  </a:lnTo>
                  <a:lnTo>
                    <a:pt x="8336" y="4016"/>
                  </a:lnTo>
                  <a:lnTo>
                    <a:pt x="8715" y="3581"/>
                  </a:lnTo>
                  <a:lnTo>
                    <a:pt x="8905" y="3256"/>
                  </a:lnTo>
                  <a:lnTo>
                    <a:pt x="9283" y="3039"/>
                  </a:lnTo>
                  <a:lnTo>
                    <a:pt x="9473" y="2821"/>
                  </a:lnTo>
                  <a:lnTo>
                    <a:pt x="9852" y="2713"/>
                  </a:lnTo>
                  <a:lnTo>
                    <a:pt x="10041" y="2604"/>
                  </a:lnTo>
                  <a:lnTo>
                    <a:pt x="10231" y="2387"/>
                  </a:lnTo>
                  <a:lnTo>
                    <a:pt x="10420" y="2279"/>
                  </a:lnTo>
                  <a:lnTo>
                    <a:pt x="10420" y="2170"/>
                  </a:lnTo>
                  <a:lnTo>
                    <a:pt x="10610" y="2062"/>
                  </a:lnTo>
                  <a:lnTo>
                    <a:pt x="10800" y="1953"/>
                  </a:lnTo>
                  <a:lnTo>
                    <a:pt x="10989" y="1953"/>
                  </a:lnTo>
                  <a:lnTo>
                    <a:pt x="11368" y="1845"/>
                  </a:lnTo>
                  <a:lnTo>
                    <a:pt x="11557" y="1736"/>
                  </a:lnTo>
                  <a:lnTo>
                    <a:pt x="11747" y="1627"/>
                  </a:lnTo>
                  <a:lnTo>
                    <a:pt x="11936" y="1627"/>
                  </a:lnTo>
                  <a:lnTo>
                    <a:pt x="12126" y="1410"/>
                  </a:lnTo>
                  <a:lnTo>
                    <a:pt x="12315" y="1410"/>
                  </a:lnTo>
                  <a:lnTo>
                    <a:pt x="12694" y="1302"/>
                  </a:lnTo>
                  <a:lnTo>
                    <a:pt x="12883" y="1302"/>
                  </a:lnTo>
                  <a:lnTo>
                    <a:pt x="12883" y="1302"/>
                  </a:lnTo>
                  <a:lnTo>
                    <a:pt x="12883" y="1302"/>
                  </a:lnTo>
                  <a:lnTo>
                    <a:pt x="12883" y="1302"/>
                  </a:lnTo>
                  <a:lnTo>
                    <a:pt x="12883" y="1302"/>
                  </a:lnTo>
                  <a:lnTo>
                    <a:pt x="12315" y="1302"/>
                  </a:lnTo>
                  <a:lnTo>
                    <a:pt x="11747" y="1410"/>
                  </a:lnTo>
                  <a:lnTo>
                    <a:pt x="11178" y="1519"/>
                  </a:lnTo>
                  <a:lnTo>
                    <a:pt x="10800" y="1627"/>
                  </a:lnTo>
                  <a:lnTo>
                    <a:pt x="10610" y="1736"/>
                  </a:lnTo>
                  <a:lnTo>
                    <a:pt x="10041" y="1953"/>
                  </a:lnTo>
                  <a:lnTo>
                    <a:pt x="9662" y="2062"/>
                  </a:lnTo>
                  <a:lnTo>
                    <a:pt x="9283" y="2279"/>
                  </a:lnTo>
                  <a:lnTo>
                    <a:pt x="8905" y="2387"/>
                  </a:lnTo>
                  <a:lnTo>
                    <a:pt x="8526" y="2604"/>
                  </a:lnTo>
                  <a:lnTo>
                    <a:pt x="8147" y="2604"/>
                  </a:lnTo>
                  <a:lnTo>
                    <a:pt x="7578" y="2821"/>
                  </a:lnTo>
                  <a:lnTo>
                    <a:pt x="7199" y="2930"/>
                  </a:lnTo>
                  <a:lnTo>
                    <a:pt x="6631" y="3256"/>
                  </a:lnTo>
                  <a:lnTo>
                    <a:pt x="6252" y="3364"/>
                  </a:lnTo>
                  <a:lnTo>
                    <a:pt x="5494" y="3690"/>
                  </a:lnTo>
                  <a:lnTo>
                    <a:pt x="5305" y="3690"/>
                  </a:lnTo>
                  <a:lnTo>
                    <a:pt x="5115" y="3581"/>
                  </a:lnTo>
                  <a:lnTo>
                    <a:pt x="4926" y="3581"/>
                  </a:lnTo>
                  <a:lnTo>
                    <a:pt x="4547" y="3581"/>
                  </a:lnTo>
                  <a:lnTo>
                    <a:pt x="4547" y="3473"/>
                  </a:lnTo>
                  <a:lnTo>
                    <a:pt x="4168" y="3256"/>
                  </a:lnTo>
                  <a:lnTo>
                    <a:pt x="3789" y="3039"/>
                  </a:lnTo>
                  <a:lnTo>
                    <a:pt x="3789" y="2930"/>
                  </a:lnTo>
                  <a:lnTo>
                    <a:pt x="3410" y="2604"/>
                  </a:lnTo>
                  <a:lnTo>
                    <a:pt x="3220" y="2387"/>
                  </a:lnTo>
                  <a:lnTo>
                    <a:pt x="2842" y="2170"/>
                  </a:lnTo>
                  <a:lnTo>
                    <a:pt x="2463" y="1953"/>
                  </a:lnTo>
                  <a:lnTo>
                    <a:pt x="2273" y="1845"/>
                  </a:lnTo>
                  <a:lnTo>
                    <a:pt x="1894" y="1519"/>
                  </a:lnTo>
                  <a:lnTo>
                    <a:pt x="1515" y="1302"/>
                  </a:lnTo>
                  <a:lnTo>
                    <a:pt x="1515" y="1085"/>
                  </a:lnTo>
                  <a:lnTo>
                    <a:pt x="1326" y="868"/>
                  </a:lnTo>
                  <a:lnTo>
                    <a:pt x="1136" y="650"/>
                  </a:lnTo>
                  <a:lnTo>
                    <a:pt x="947" y="434"/>
                  </a:lnTo>
                  <a:lnTo>
                    <a:pt x="568" y="325"/>
                  </a:lnTo>
                  <a:lnTo>
                    <a:pt x="378" y="216"/>
                  </a:lnTo>
                  <a:lnTo>
                    <a:pt x="378" y="0"/>
                  </a:lnTo>
                  <a:lnTo>
                    <a:pt x="189" y="0"/>
                  </a:lnTo>
                  <a:lnTo>
                    <a:pt x="189" y="0"/>
                  </a:lnTo>
                  <a:lnTo>
                    <a:pt x="189" y="0"/>
                  </a:lnTo>
                  <a:lnTo>
                    <a:pt x="189" y="108"/>
                  </a:lnTo>
                  <a:lnTo>
                    <a:pt x="0" y="216"/>
                  </a:lnTo>
                  <a:lnTo>
                    <a:pt x="189" y="325"/>
                  </a:lnTo>
                  <a:lnTo>
                    <a:pt x="189" y="542"/>
                  </a:lnTo>
                  <a:lnTo>
                    <a:pt x="378" y="976"/>
                  </a:lnTo>
                  <a:lnTo>
                    <a:pt x="378" y="1302"/>
                  </a:lnTo>
                  <a:lnTo>
                    <a:pt x="757" y="1627"/>
                  </a:lnTo>
                  <a:lnTo>
                    <a:pt x="947" y="1845"/>
                  </a:lnTo>
                  <a:lnTo>
                    <a:pt x="1136" y="2062"/>
                  </a:lnTo>
                  <a:lnTo>
                    <a:pt x="1326" y="2279"/>
                  </a:lnTo>
                  <a:lnTo>
                    <a:pt x="1326" y="2496"/>
                  </a:lnTo>
                  <a:lnTo>
                    <a:pt x="1704" y="2713"/>
                  </a:lnTo>
                  <a:lnTo>
                    <a:pt x="1894" y="3039"/>
                  </a:lnTo>
                  <a:lnTo>
                    <a:pt x="2273" y="3256"/>
                  </a:lnTo>
                  <a:lnTo>
                    <a:pt x="2463" y="3473"/>
                  </a:lnTo>
                  <a:lnTo>
                    <a:pt x="2842" y="3798"/>
                  </a:lnTo>
                  <a:lnTo>
                    <a:pt x="3220" y="3907"/>
                  </a:lnTo>
                  <a:lnTo>
                    <a:pt x="3410" y="4232"/>
                  </a:lnTo>
                  <a:lnTo>
                    <a:pt x="3599" y="4341"/>
                  </a:lnTo>
                  <a:lnTo>
                    <a:pt x="3599" y="4558"/>
                  </a:lnTo>
                  <a:lnTo>
                    <a:pt x="3789" y="4775"/>
                  </a:lnTo>
                  <a:lnTo>
                    <a:pt x="3978" y="4992"/>
                  </a:lnTo>
                  <a:lnTo>
                    <a:pt x="3978" y="5209"/>
                  </a:lnTo>
                  <a:lnTo>
                    <a:pt x="3978" y="5535"/>
                  </a:lnTo>
                  <a:lnTo>
                    <a:pt x="3978" y="5861"/>
                  </a:lnTo>
                  <a:lnTo>
                    <a:pt x="3789" y="6295"/>
                  </a:lnTo>
                  <a:lnTo>
                    <a:pt x="3599" y="6729"/>
                  </a:lnTo>
                  <a:lnTo>
                    <a:pt x="3599" y="7163"/>
                  </a:lnTo>
                  <a:lnTo>
                    <a:pt x="3599" y="7597"/>
                  </a:lnTo>
                  <a:lnTo>
                    <a:pt x="3410" y="7923"/>
                  </a:lnTo>
                  <a:lnTo>
                    <a:pt x="3410" y="8466"/>
                  </a:lnTo>
                  <a:lnTo>
                    <a:pt x="3220" y="8900"/>
                  </a:lnTo>
                  <a:lnTo>
                    <a:pt x="3031" y="9443"/>
                  </a:lnTo>
                  <a:lnTo>
                    <a:pt x="3031" y="9768"/>
                  </a:lnTo>
                  <a:lnTo>
                    <a:pt x="2842" y="10311"/>
                  </a:lnTo>
                  <a:lnTo>
                    <a:pt x="2842" y="10854"/>
                  </a:lnTo>
                  <a:lnTo>
                    <a:pt x="2652" y="11288"/>
                  </a:lnTo>
                  <a:lnTo>
                    <a:pt x="2652" y="11722"/>
                  </a:lnTo>
                  <a:lnTo>
                    <a:pt x="2652" y="12156"/>
                  </a:lnTo>
                  <a:lnTo>
                    <a:pt x="2652" y="12807"/>
                  </a:lnTo>
                  <a:lnTo>
                    <a:pt x="2842" y="13241"/>
                  </a:lnTo>
                  <a:lnTo>
                    <a:pt x="2652" y="13784"/>
                  </a:lnTo>
                  <a:lnTo>
                    <a:pt x="2842" y="14218"/>
                  </a:lnTo>
                  <a:lnTo>
                    <a:pt x="2842" y="14761"/>
                  </a:lnTo>
                  <a:lnTo>
                    <a:pt x="2842" y="15087"/>
                  </a:lnTo>
                  <a:lnTo>
                    <a:pt x="3031" y="15630"/>
                  </a:lnTo>
                  <a:lnTo>
                    <a:pt x="3220" y="16172"/>
                  </a:lnTo>
                  <a:lnTo>
                    <a:pt x="3410" y="16715"/>
                  </a:lnTo>
                  <a:lnTo>
                    <a:pt x="3599" y="17149"/>
                  </a:lnTo>
                  <a:lnTo>
                    <a:pt x="3978" y="17583"/>
                  </a:lnTo>
                  <a:lnTo>
                    <a:pt x="4357" y="18018"/>
                  </a:lnTo>
                  <a:lnTo>
                    <a:pt x="4736" y="18452"/>
                  </a:lnTo>
                  <a:lnTo>
                    <a:pt x="5305" y="18994"/>
                  </a:lnTo>
                  <a:lnTo>
                    <a:pt x="5684" y="19320"/>
                  </a:lnTo>
                  <a:lnTo>
                    <a:pt x="6441" y="19646"/>
                  </a:lnTo>
                  <a:lnTo>
                    <a:pt x="7010" y="20080"/>
                  </a:lnTo>
                  <a:lnTo>
                    <a:pt x="7389" y="20297"/>
                  </a:lnTo>
                  <a:lnTo>
                    <a:pt x="8147" y="20623"/>
                  </a:lnTo>
                  <a:lnTo>
                    <a:pt x="8526" y="20948"/>
                  </a:lnTo>
                  <a:lnTo>
                    <a:pt x="9283" y="21057"/>
                  </a:lnTo>
                  <a:lnTo>
                    <a:pt x="9662" y="21274"/>
                  </a:lnTo>
                  <a:lnTo>
                    <a:pt x="10231" y="21491"/>
                  </a:lnTo>
                  <a:lnTo>
                    <a:pt x="10800" y="21491"/>
                  </a:lnTo>
                  <a:lnTo>
                    <a:pt x="11368" y="21491"/>
                  </a:lnTo>
                  <a:lnTo>
                    <a:pt x="12126" y="21600"/>
                  </a:lnTo>
                  <a:lnTo>
                    <a:pt x="12504" y="21491"/>
                  </a:lnTo>
                  <a:lnTo>
                    <a:pt x="12883" y="21491"/>
                  </a:lnTo>
                  <a:lnTo>
                    <a:pt x="13452" y="21382"/>
                  </a:lnTo>
                  <a:lnTo>
                    <a:pt x="14020" y="21274"/>
                  </a:lnTo>
                  <a:lnTo>
                    <a:pt x="14589" y="21057"/>
                  </a:lnTo>
                  <a:lnTo>
                    <a:pt x="15157" y="20948"/>
                  </a:lnTo>
                  <a:lnTo>
                    <a:pt x="15726" y="20839"/>
                  </a:lnTo>
                  <a:lnTo>
                    <a:pt x="16105" y="20623"/>
                  </a:lnTo>
                  <a:lnTo>
                    <a:pt x="16294" y="20405"/>
                  </a:lnTo>
                  <a:lnTo>
                    <a:pt x="16863" y="20188"/>
                  </a:lnTo>
                  <a:lnTo>
                    <a:pt x="17431" y="19754"/>
                  </a:lnTo>
                  <a:lnTo>
                    <a:pt x="17620" y="19537"/>
                  </a:lnTo>
                  <a:lnTo>
                    <a:pt x="18189" y="19211"/>
                  </a:lnTo>
                  <a:lnTo>
                    <a:pt x="18378" y="18886"/>
                  </a:lnTo>
                  <a:lnTo>
                    <a:pt x="18947" y="18560"/>
                  </a:lnTo>
                  <a:lnTo>
                    <a:pt x="19326" y="18126"/>
                  </a:lnTo>
                  <a:lnTo>
                    <a:pt x="19515" y="17692"/>
                  </a:lnTo>
                  <a:lnTo>
                    <a:pt x="19894" y="17257"/>
                  </a:lnTo>
                  <a:lnTo>
                    <a:pt x="20083" y="17041"/>
                  </a:lnTo>
                  <a:lnTo>
                    <a:pt x="20273" y="16606"/>
                  </a:lnTo>
                  <a:lnTo>
                    <a:pt x="20462" y="16064"/>
                  </a:lnTo>
                  <a:lnTo>
                    <a:pt x="20841" y="15630"/>
                  </a:lnTo>
                  <a:lnTo>
                    <a:pt x="20841" y="15412"/>
                  </a:lnTo>
                  <a:lnTo>
                    <a:pt x="20841" y="15195"/>
                  </a:lnTo>
                  <a:lnTo>
                    <a:pt x="20841" y="14978"/>
                  </a:lnTo>
                  <a:lnTo>
                    <a:pt x="21031" y="14653"/>
                  </a:lnTo>
                  <a:lnTo>
                    <a:pt x="21031" y="14436"/>
                  </a:lnTo>
                  <a:lnTo>
                    <a:pt x="21220" y="14218"/>
                  </a:lnTo>
                  <a:lnTo>
                    <a:pt x="21220" y="13893"/>
                  </a:lnTo>
                  <a:lnTo>
                    <a:pt x="21410" y="13676"/>
                  </a:lnTo>
                  <a:lnTo>
                    <a:pt x="21220" y="13459"/>
                  </a:lnTo>
                  <a:lnTo>
                    <a:pt x="21410" y="13241"/>
                  </a:lnTo>
                  <a:lnTo>
                    <a:pt x="21410" y="12916"/>
                  </a:lnTo>
                  <a:lnTo>
                    <a:pt x="21410" y="12590"/>
                  </a:lnTo>
                  <a:lnTo>
                    <a:pt x="21410" y="12373"/>
                  </a:lnTo>
                  <a:lnTo>
                    <a:pt x="21600" y="12048"/>
                  </a:lnTo>
                  <a:lnTo>
                    <a:pt x="21600" y="11722"/>
                  </a:lnTo>
                  <a:lnTo>
                    <a:pt x="21600" y="11613"/>
                  </a:lnTo>
                  <a:lnTo>
                    <a:pt x="21410" y="11288"/>
                  </a:lnTo>
                  <a:lnTo>
                    <a:pt x="21600" y="11071"/>
                  </a:lnTo>
                  <a:lnTo>
                    <a:pt x="21410" y="10854"/>
                  </a:lnTo>
                  <a:lnTo>
                    <a:pt x="21410" y="10528"/>
                  </a:lnTo>
                  <a:lnTo>
                    <a:pt x="21600" y="10202"/>
                  </a:lnTo>
                  <a:lnTo>
                    <a:pt x="21410" y="9985"/>
                  </a:lnTo>
                  <a:lnTo>
                    <a:pt x="21410" y="9768"/>
                  </a:lnTo>
                  <a:lnTo>
                    <a:pt x="21220" y="9334"/>
                  </a:lnTo>
                  <a:lnTo>
                    <a:pt x="21220" y="9009"/>
                  </a:lnTo>
                  <a:lnTo>
                    <a:pt x="21031" y="8791"/>
                  </a:lnTo>
                  <a:lnTo>
                    <a:pt x="21031" y="8466"/>
                  </a:lnTo>
                  <a:lnTo>
                    <a:pt x="21031" y="8140"/>
                  </a:lnTo>
                  <a:lnTo>
                    <a:pt x="20841" y="7923"/>
                  </a:lnTo>
                  <a:lnTo>
                    <a:pt x="20841" y="7706"/>
                  </a:lnTo>
                  <a:lnTo>
                    <a:pt x="20652" y="7272"/>
                  </a:lnTo>
                  <a:lnTo>
                    <a:pt x="20652" y="6946"/>
                  </a:lnTo>
                  <a:lnTo>
                    <a:pt x="20652" y="6946"/>
                  </a:lnTo>
                  <a:lnTo>
                    <a:pt x="20652" y="6946"/>
                  </a:lnTo>
                  <a:lnTo>
                    <a:pt x="20652" y="7055"/>
                  </a:lnTo>
                  <a:lnTo>
                    <a:pt x="20462" y="7163"/>
                  </a:lnTo>
                  <a:lnTo>
                    <a:pt x="20652" y="7380"/>
                  </a:lnTo>
                  <a:lnTo>
                    <a:pt x="20652" y="7597"/>
                  </a:lnTo>
                  <a:lnTo>
                    <a:pt x="20652" y="7814"/>
                  </a:lnTo>
                  <a:lnTo>
                    <a:pt x="20841" y="8140"/>
                  </a:lnTo>
                  <a:lnTo>
                    <a:pt x="20652" y="8466"/>
                  </a:lnTo>
                  <a:lnTo>
                    <a:pt x="20841" y="8683"/>
                  </a:lnTo>
                  <a:lnTo>
                    <a:pt x="20841" y="9009"/>
                  </a:lnTo>
                  <a:lnTo>
                    <a:pt x="20841" y="9334"/>
                  </a:lnTo>
                  <a:lnTo>
                    <a:pt x="21031" y="9660"/>
                  </a:lnTo>
                  <a:lnTo>
                    <a:pt x="21031" y="9877"/>
                  </a:lnTo>
                  <a:lnTo>
                    <a:pt x="21220" y="10094"/>
                  </a:lnTo>
                  <a:lnTo>
                    <a:pt x="21031" y="10311"/>
                  </a:lnTo>
                  <a:lnTo>
                    <a:pt x="21220" y="10962"/>
                  </a:lnTo>
                  <a:lnTo>
                    <a:pt x="21220" y="11396"/>
                  </a:lnTo>
                  <a:lnTo>
                    <a:pt x="21031" y="11939"/>
                  </a:lnTo>
                  <a:lnTo>
                    <a:pt x="21031" y="12482"/>
                  </a:lnTo>
                  <a:lnTo>
                    <a:pt x="20841" y="13133"/>
                  </a:lnTo>
                  <a:lnTo>
                    <a:pt x="20841" y="13676"/>
                  </a:lnTo>
                  <a:lnTo>
                    <a:pt x="20462" y="14218"/>
                  </a:lnTo>
                  <a:lnTo>
                    <a:pt x="20273" y="14761"/>
                  </a:lnTo>
                  <a:lnTo>
                    <a:pt x="19894" y="15304"/>
                  </a:lnTo>
                  <a:lnTo>
                    <a:pt x="19515" y="15955"/>
                  </a:lnTo>
                  <a:lnTo>
                    <a:pt x="19136" y="16498"/>
                  </a:lnTo>
                  <a:lnTo>
                    <a:pt x="18757" y="16932"/>
                  </a:lnTo>
                  <a:lnTo>
                    <a:pt x="18189" y="17366"/>
                  </a:lnTo>
                  <a:lnTo>
                    <a:pt x="17810" y="17800"/>
                  </a:lnTo>
                  <a:lnTo>
                    <a:pt x="17241" y="18343"/>
                  </a:lnTo>
                  <a:lnTo>
                    <a:pt x="16863" y="18669"/>
                  </a:lnTo>
                  <a:lnTo>
                    <a:pt x="16484" y="18994"/>
                  </a:lnTo>
                  <a:lnTo>
                    <a:pt x="15915" y="19320"/>
                  </a:lnTo>
                  <a:lnTo>
                    <a:pt x="15347" y="19646"/>
                  </a:lnTo>
                  <a:lnTo>
                    <a:pt x="14589" y="19754"/>
                  </a:lnTo>
                  <a:lnTo>
                    <a:pt x="14210" y="20080"/>
                  </a:lnTo>
                  <a:lnTo>
                    <a:pt x="13452" y="20188"/>
                  </a:lnTo>
                  <a:lnTo>
                    <a:pt x="12883" y="20188"/>
                  </a:lnTo>
                  <a:lnTo>
                    <a:pt x="12315" y="20188"/>
                  </a:lnTo>
                  <a:lnTo>
                    <a:pt x="11747" y="20080"/>
                  </a:lnTo>
                  <a:lnTo>
                    <a:pt x="10989" y="19971"/>
                  </a:lnTo>
                  <a:lnTo>
                    <a:pt x="10420" y="19863"/>
                  </a:lnTo>
                  <a:lnTo>
                    <a:pt x="9852" y="19537"/>
                  </a:lnTo>
                  <a:lnTo>
                    <a:pt x="9283" y="19211"/>
                  </a:lnTo>
                  <a:lnTo>
                    <a:pt x="8905" y="18669"/>
                  </a:lnTo>
                  <a:lnTo>
                    <a:pt x="8336" y="18234"/>
                  </a:lnTo>
                  <a:lnTo>
                    <a:pt x="7768" y="17692"/>
                  </a:lnTo>
                  <a:lnTo>
                    <a:pt x="7578" y="17583"/>
                  </a:lnTo>
                  <a:lnTo>
                    <a:pt x="7389" y="17475"/>
                  </a:lnTo>
                  <a:lnTo>
                    <a:pt x="7199" y="17149"/>
                  </a:lnTo>
                  <a:lnTo>
                    <a:pt x="7199" y="16932"/>
                  </a:lnTo>
                  <a:lnTo>
                    <a:pt x="6820" y="16715"/>
                  </a:lnTo>
                  <a:lnTo>
                    <a:pt x="7010" y="16606"/>
                  </a:lnTo>
                  <a:lnTo>
                    <a:pt x="6631" y="16389"/>
                  </a:lnTo>
                  <a:lnTo>
                    <a:pt x="6441" y="16064"/>
                  </a:lnTo>
                  <a:lnTo>
                    <a:pt x="6441" y="15847"/>
                  </a:lnTo>
                  <a:lnTo>
                    <a:pt x="6252" y="15630"/>
                  </a:lnTo>
                  <a:lnTo>
                    <a:pt x="6252" y="15412"/>
                  </a:lnTo>
                  <a:lnTo>
                    <a:pt x="6063" y="15195"/>
                  </a:lnTo>
                  <a:lnTo>
                    <a:pt x="6252" y="14978"/>
                  </a:lnTo>
                  <a:lnTo>
                    <a:pt x="6063" y="14761"/>
                  </a:lnTo>
                  <a:lnTo>
                    <a:pt x="5873" y="14436"/>
                  </a:lnTo>
                  <a:lnTo>
                    <a:pt x="6063" y="14218"/>
                  </a:lnTo>
                  <a:lnTo>
                    <a:pt x="6063" y="13893"/>
                  </a:lnTo>
                  <a:lnTo>
                    <a:pt x="5873" y="13676"/>
                  </a:lnTo>
                  <a:lnTo>
                    <a:pt x="5873" y="13567"/>
                  </a:lnTo>
                  <a:lnTo>
                    <a:pt x="5873" y="13350"/>
                  </a:lnTo>
                  <a:lnTo>
                    <a:pt x="5684" y="13025"/>
                  </a:lnTo>
                  <a:lnTo>
                    <a:pt x="5873" y="12807"/>
                  </a:lnTo>
                  <a:lnTo>
                    <a:pt x="5684" y="12590"/>
                  </a:lnTo>
                  <a:lnTo>
                    <a:pt x="5873" y="12373"/>
                  </a:lnTo>
                  <a:lnTo>
                    <a:pt x="5684" y="12156"/>
                  </a:lnTo>
                  <a:lnTo>
                    <a:pt x="5684" y="11939"/>
                  </a:lnTo>
                  <a:lnTo>
                    <a:pt x="5684" y="11722"/>
                  </a:lnTo>
                  <a:lnTo>
                    <a:pt x="5684" y="11722"/>
                  </a:lnTo>
                  <a:lnTo>
                    <a:pt x="5684" y="11505"/>
                  </a:lnTo>
                  <a:lnTo>
                    <a:pt x="5684" y="11179"/>
                  </a:lnTo>
                  <a:lnTo>
                    <a:pt x="5684" y="11071"/>
                  </a:lnTo>
                  <a:lnTo>
                    <a:pt x="5684" y="10962"/>
                  </a:lnTo>
                  <a:lnTo>
                    <a:pt x="5684" y="10962"/>
                  </a:lnTo>
                  <a:lnTo>
                    <a:pt x="5684" y="10637"/>
                  </a:lnTo>
                  <a:lnTo>
                    <a:pt x="5684" y="10419"/>
                  </a:lnTo>
                  <a:lnTo>
                    <a:pt x="5873" y="10202"/>
                  </a:lnTo>
                  <a:lnTo>
                    <a:pt x="5684" y="9877"/>
                  </a:lnTo>
                  <a:lnTo>
                    <a:pt x="5873" y="9660"/>
                  </a:lnTo>
                  <a:lnTo>
                    <a:pt x="5684" y="9443"/>
                  </a:lnTo>
                  <a:lnTo>
                    <a:pt x="5873" y="9117"/>
                  </a:lnTo>
                  <a:lnTo>
                    <a:pt x="6063" y="8791"/>
                  </a:lnTo>
                  <a:lnTo>
                    <a:pt x="5873" y="8574"/>
                  </a:lnTo>
                  <a:lnTo>
                    <a:pt x="6063" y="8248"/>
                  </a:lnTo>
                  <a:lnTo>
                    <a:pt x="6063" y="8032"/>
                  </a:lnTo>
                  <a:lnTo>
                    <a:pt x="6063" y="7923"/>
                  </a:lnTo>
                  <a:lnTo>
                    <a:pt x="6063" y="7814"/>
                  </a:lnTo>
                  <a:lnTo>
                    <a:pt x="6441" y="7706"/>
                  </a:lnTo>
                  <a:lnTo>
                    <a:pt x="6441" y="7706"/>
                  </a:lnTo>
                  <a:lnTo>
                    <a:pt x="6441" y="7706"/>
                  </a:lnTo>
                  <a:lnTo>
                    <a:pt x="6441" y="7597"/>
                  </a:lnTo>
                  <a:lnTo>
                    <a:pt x="6441" y="7597"/>
                  </a:lnTo>
                  <a:lnTo>
                    <a:pt x="6441" y="7489"/>
                  </a:lnTo>
                  <a:lnTo>
                    <a:pt x="6441" y="7489"/>
                  </a:lnTo>
                  <a:lnTo>
                    <a:pt x="6441" y="7489"/>
                  </a:lnTo>
                  <a:lnTo>
                    <a:pt x="6441" y="7380"/>
                  </a:lnTo>
                  <a:lnTo>
                    <a:pt x="6441" y="7380"/>
                  </a:lnTo>
                  <a:lnTo>
                    <a:pt x="6631" y="7597"/>
                  </a:lnTo>
                  <a:lnTo>
                    <a:pt x="7010" y="7706"/>
                  </a:lnTo>
                  <a:lnTo>
                    <a:pt x="7010" y="7923"/>
                  </a:lnTo>
                  <a:lnTo>
                    <a:pt x="7389" y="8248"/>
                  </a:lnTo>
                  <a:lnTo>
                    <a:pt x="7578" y="8357"/>
                  </a:lnTo>
                  <a:lnTo>
                    <a:pt x="7768" y="8683"/>
                  </a:lnTo>
                  <a:lnTo>
                    <a:pt x="7957" y="9009"/>
                  </a:lnTo>
                  <a:lnTo>
                    <a:pt x="7957" y="9225"/>
                  </a:lnTo>
                  <a:lnTo>
                    <a:pt x="8336" y="9443"/>
                  </a:lnTo>
                  <a:lnTo>
                    <a:pt x="8336" y="9660"/>
                  </a:lnTo>
                  <a:lnTo>
                    <a:pt x="8526" y="9877"/>
                  </a:lnTo>
                  <a:lnTo>
                    <a:pt x="8715" y="10094"/>
                  </a:lnTo>
                  <a:lnTo>
                    <a:pt x="8905" y="10094"/>
                  </a:lnTo>
                  <a:lnTo>
                    <a:pt x="9094" y="10202"/>
                  </a:lnTo>
                  <a:lnTo>
                    <a:pt x="9283" y="10094"/>
                  </a:lnTo>
                  <a:lnTo>
                    <a:pt x="9283" y="9985"/>
                  </a:lnTo>
                  <a:lnTo>
                    <a:pt x="9473" y="9877"/>
                  </a:lnTo>
                  <a:lnTo>
                    <a:pt x="9283" y="9551"/>
                  </a:lnTo>
                  <a:lnTo>
                    <a:pt x="9473" y="9334"/>
                  </a:lnTo>
                  <a:lnTo>
                    <a:pt x="9283" y="9117"/>
                  </a:lnTo>
                  <a:lnTo>
                    <a:pt x="9283" y="8900"/>
                  </a:lnTo>
                  <a:lnTo>
                    <a:pt x="9283" y="8683"/>
                  </a:lnTo>
                  <a:lnTo>
                    <a:pt x="9094" y="8466"/>
                  </a:lnTo>
                  <a:lnTo>
                    <a:pt x="8905" y="8248"/>
                  </a:lnTo>
                  <a:lnTo>
                    <a:pt x="8526" y="8032"/>
                  </a:lnTo>
                  <a:lnTo>
                    <a:pt x="8526" y="7814"/>
                  </a:lnTo>
                  <a:lnTo>
                    <a:pt x="8147" y="7489"/>
                  </a:lnTo>
                  <a:lnTo>
                    <a:pt x="7957" y="7272"/>
                  </a:lnTo>
                  <a:lnTo>
                    <a:pt x="7768" y="7055"/>
                  </a:lnTo>
                  <a:lnTo>
                    <a:pt x="7578" y="6838"/>
                  </a:lnTo>
                  <a:lnTo>
                    <a:pt x="7389" y="6512"/>
                  </a:lnTo>
                  <a:lnTo>
                    <a:pt x="7199" y="6295"/>
                  </a:lnTo>
                </a:path>
              </a:pathLst>
            </a:custGeom>
            <a:solidFill>
              <a:schemeClr val="folHlink">
                <a:alpha val="100000"/>
              </a:schemeClr>
            </a:solidFill>
            <a:ln w="9525">
              <a:noFill/>
            </a:ln>
          </p:spPr>
          <p:txBody>
            <a:bodyPr/>
            <a:lstStyle/>
            <a:p>
              <a:endParaRPr lang="en-US"/>
            </a:p>
          </p:txBody>
        </p:sp>
        <p:sp>
          <p:nvSpPr>
            <p:cNvPr id="1034" name="未知"/>
            <p:cNvSpPr>
              <a:spLocks noChangeAspect="1"/>
            </p:cNvSpPr>
            <p:nvPr/>
          </p:nvSpPr>
          <p:spPr>
            <a:xfrm>
              <a:off x="272" y="460"/>
              <a:ext cx="250" cy="329"/>
            </a:xfrm>
            <a:custGeom>
              <a:avLst/>
              <a:gdLst/>
              <a:ahLst/>
              <a:cxnLst>
                <a:cxn ang="0">
                  <a:pos x="211" y="141"/>
                </a:cxn>
                <a:cxn ang="0">
                  <a:pos x="216" y="127"/>
                </a:cxn>
                <a:cxn ang="0">
                  <a:pos x="223" y="116"/>
                </a:cxn>
                <a:cxn ang="0">
                  <a:pos x="230" y="100"/>
                </a:cxn>
                <a:cxn ang="0">
                  <a:pos x="236" y="84"/>
                </a:cxn>
                <a:cxn ang="0">
                  <a:pos x="243" y="68"/>
                </a:cxn>
                <a:cxn ang="0">
                  <a:pos x="248" y="52"/>
                </a:cxn>
                <a:cxn ang="0">
                  <a:pos x="250" y="39"/>
                </a:cxn>
                <a:cxn ang="0">
                  <a:pos x="248" y="25"/>
                </a:cxn>
                <a:cxn ang="0">
                  <a:pos x="243" y="11"/>
                </a:cxn>
                <a:cxn ang="0">
                  <a:pos x="236" y="2"/>
                </a:cxn>
                <a:cxn ang="0">
                  <a:pos x="227" y="0"/>
                </a:cxn>
                <a:cxn ang="0">
                  <a:pos x="218" y="5"/>
                </a:cxn>
                <a:cxn ang="0">
                  <a:pos x="209" y="18"/>
                </a:cxn>
                <a:cxn ang="0">
                  <a:pos x="200" y="36"/>
                </a:cxn>
                <a:cxn ang="0">
                  <a:pos x="193" y="57"/>
                </a:cxn>
                <a:cxn ang="0">
                  <a:pos x="186" y="82"/>
                </a:cxn>
                <a:cxn ang="0">
                  <a:pos x="182" y="107"/>
                </a:cxn>
                <a:cxn ang="0">
                  <a:pos x="173" y="132"/>
                </a:cxn>
                <a:cxn ang="0">
                  <a:pos x="166" y="154"/>
                </a:cxn>
                <a:cxn ang="0">
                  <a:pos x="161" y="175"/>
                </a:cxn>
                <a:cxn ang="0">
                  <a:pos x="159" y="191"/>
                </a:cxn>
                <a:cxn ang="0">
                  <a:pos x="150" y="216"/>
                </a:cxn>
                <a:cxn ang="0">
                  <a:pos x="141" y="234"/>
                </a:cxn>
                <a:cxn ang="0">
                  <a:pos x="134" y="252"/>
                </a:cxn>
                <a:cxn ang="0">
                  <a:pos x="125" y="265"/>
                </a:cxn>
                <a:cxn ang="0">
                  <a:pos x="116" y="277"/>
                </a:cxn>
                <a:cxn ang="0">
                  <a:pos x="105" y="286"/>
                </a:cxn>
                <a:cxn ang="0">
                  <a:pos x="95" y="297"/>
                </a:cxn>
                <a:cxn ang="0">
                  <a:pos x="84" y="302"/>
                </a:cxn>
                <a:cxn ang="0">
                  <a:pos x="66" y="309"/>
                </a:cxn>
                <a:cxn ang="0">
                  <a:pos x="52" y="315"/>
                </a:cxn>
                <a:cxn ang="0">
                  <a:pos x="39" y="315"/>
                </a:cxn>
                <a:cxn ang="0">
                  <a:pos x="25" y="320"/>
                </a:cxn>
                <a:cxn ang="0">
                  <a:pos x="14" y="324"/>
                </a:cxn>
                <a:cxn ang="0">
                  <a:pos x="5" y="327"/>
                </a:cxn>
                <a:cxn ang="0">
                  <a:pos x="0" y="329"/>
                </a:cxn>
                <a:cxn ang="0">
                  <a:pos x="9" y="327"/>
                </a:cxn>
                <a:cxn ang="0">
                  <a:pos x="23" y="322"/>
                </a:cxn>
                <a:cxn ang="0">
                  <a:pos x="41" y="320"/>
                </a:cxn>
                <a:cxn ang="0">
                  <a:pos x="57" y="318"/>
                </a:cxn>
                <a:cxn ang="0">
                  <a:pos x="70" y="318"/>
                </a:cxn>
                <a:cxn ang="0">
                  <a:pos x="86" y="315"/>
                </a:cxn>
                <a:cxn ang="0">
                  <a:pos x="102" y="311"/>
                </a:cxn>
                <a:cxn ang="0">
                  <a:pos x="118" y="306"/>
                </a:cxn>
                <a:cxn ang="0">
                  <a:pos x="130" y="297"/>
                </a:cxn>
                <a:cxn ang="0">
                  <a:pos x="143" y="288"/>
                </a:cxn>
                <a:cxn ang="0">
                  <a:pos x="152" y="275"/>
                </a:cxn>
                <a:cxn ang="0">
                  <a:pos x="159" y="261"/>
                </a:cxn>
                <a:cxn ang="0">
                  <a:pos x="164" y="252"/>
                </a:cxn>
                <a:cxn ang="0">
                  <a:pos x="170" y="241"/>
                </a:cxn>
                <a:cxn ang="0">
                  <a:pos x="175" y="227"/>
                </a:cxn>
                <a:cxn ang="0">
                  <a:pos x="180" y="218"/>
                </a:cxn>
                <a:cxn ang="0">
                  <a:pos x="186" y="202"/>
                </a:cxn>
                <a:cxn ang="0">
                  <a:pos x="191" y="188"/>
                </a:cxn>
                <a:cxn ang="0">
                  <a:pos x="195" y="179"/>
                </a:cxn>
                <a:cxn ang="0">
                  <a:pos x="200" y="168"/>
                </a:cxn>
                <a:cxn ang="0">
                  <a:pos x="205" y="157"/>
                </a:cxn>
                <a:cxn ang="0">
                  <a:pos x="209" y="150"/>
                </a:cxn>
              </a:cxnLst>
              <a:rect l="0" t="0" r="0" b="0"/>
              <a:pathLst>
                <a:path w="21600" h="21600">
                  <a:moveTo>
                    <a:pt x="18065" y="9831"/>
                  </a:moveTo>
                  <a:lnTo>
                    <a:pt x="18261" y="9533"/>
                  </a:lnTo>
                  <a:lnTo>
                    <a:pt x="18261" y="9235"/>
                  </a:lnTo>
                  <a:lnTo>
                    <a:pt x="18261" y="8937"/>
                  </a:lnTo>
                  <a:lnTo>
                    <a:pt x="18458" y="8639"/>
                  </a:lnTo>
                  <a:lnTo>
                    <a:pt x="18654" y="8341"/>
                  </a:lnTo>
                  <a:lnTo>
                    <a:pt x="18850" y="8043"/>
                  </a:lnTo>
                  <a:lnTo>
                    <a:pt x="19046" y="7597"/>
                  </a:lnTo>
                  <a:lnTo>
                    <a:pt x="19243" y="7597"/>
                  </a:lnTo>
                  <a:lnTo>
                    <a:pt x="19439" y="7299"/>
                  </a:lnTo>
                  <a:lnTo>
                    <a:pt x="19636" y="6852"/>
                  </a:lnTo>
                  <a:lnTo>
                    <a:pt x="19832" y="6554"/>
                  </a:lnTo>
                  <a:lnTo>
                    <a:pt x="20028" y="6107"/>
                  </a:lnTo>
                  <a:lnTo>
                    <a:pt x="20421" y="5958"/>
                  </a:lnTo>
                  <a:lnTo>
                    <a:pt x="20421" y="5511"/>
                  </a:lnTo>
                  <a:lnTo>
                    <a:pt x="20618" y="5064"/>
                  </a:lnTo>
                  <a:lnTo>
                    <a:pt x="20814" y="4915"/>
                  </a:lnTo>
                  <a:lnTo>
                    <a:pt x="21010" y="4468"/>
                  </a:lnTo>
                  <a:lnTo>
                    <a:pt x="21010" y="4170"/>
                  </a:lnTo>
                  <a:lnTo>
                    <a:pt x="21207" y="3873"/>
                  </a:lnTo>
                  <a:lnTo>
                    <a:pt x="21403" y="3426"/>
                  </a:lnTo>
                  <a:lnTo>
                    <a:pt x="21403" y="3128"/>
                  </a:lnTo>
                  <a:lnTo>
                    <a:pt x="21403" y="2830"/>
                  </a:lnTo>
                  <a:lnTo>
                    <a:pt x="21600" y="2532"/>
                  </a:lnTo>
                  <a:lnTo>
                    <a:pt x="21403" y="2234"/>
                  </a:lnTo>
                  <a:lnTo>
                    <a:pt x="21403" y="1936"/>
                  </a:lnTo>
                  <a:lnTo>
                    <a:pt x="21403" y="1638"/>
                  </a:lnTo>
                  <a:lnTo>
                    <a:pt x="21207" y="1340"/>
                  </a:lnTo>
                  <a:lnTo>
                    <a:pt x="21207" y="1191"/>
                  </a:lnTo>
                  <a:lnTo>
                    <a:pt x="21010" y="744"/>
                  </a:lnTo>
                  <a:lnTo>
                    <a:pt x="20618" y="595"/>
                  </a:lnTo>
                  <a:lnTo>
                    <a:pt x="20814" y="297"/>
                  </a:lnTo>
                  <a:lnTo>
                    <a:pt x="20421" y="148"/>
                  </a:lnTo>
                  <a:lnTo>
                    <a:pt x="20028" y="0"/>
                  </a:lnTo>
                  <a:lnTo>
                    <a:pt x="19832" y="0"/>
                  </a:lnTo>
                  <a:lnTo>
                    <a:pt x="19636" y="0"/>
                  </a:lnTo>
                  <a:lnTo>
                    <a:pt x="19439" y="148"/>
                  </a:lnTo>
                  <a:lnTo>
                    <a:pt x="19243" y="148"/>
                  </a:lnTo>
                  <a:lnTo>
                    <a:pt x="18850" y="297"/>
                  </a:lnTo>
                  <a:lnTo>
                    <a:pt x="18654" y="595"/>
                  </a:lnTo>
                  <a:lnTo>
                    <a:pt x="18458" y="893"/>
                  </a:lnTo>
                  <a:lnTo>
                    <a:pt x="18065" y="1191"/>
                  </a:lnTo>
                  <a:lnTo>
                    <a:pt x="18065" y="1489"/>
                  </a:lnTo>
                  <a:lnTo>
                    <a:pt x="17672" y="1936"/>
                  </a:lnTo>
                  <a:lnTo>
                    <a:pt x="17279" y="2383"/>
                  </a:lnTo>
                  <a:lnTo>
                    <a:pt x="17279" y="2830"/>
                  </a:lnTo>
                  <a:lnTo>
                    <a:pt x="16887" y="3277"/>
                  </a:lnTo>
                  <a:lnTo>
                    <a:pt x="16690" y="3724"/>
                  </a:lnTo>
                  <a:lnTo>
                    <a:pt x="16494" y="4319"/>
                  </a:lnTo>
                  <a:lnTo>
                    <a:pt x="16297" y="4766"/>
                  </a:lnTo>
                  <a:lnTo>
                    <a:pt x="16101" y="5362"/>
                  </a:lnTo>
                  <a:lnTo>
                    <a:pt x="15905" y="5958"/>
                  </a:lnTo>
                  <a:lnTo>
                    <a:pt x="15708" y="6554"/>
                  </a:lnTo>
                  <a:lnTo>
                    <a:pt x="15708" y="7001"/>
                  </a:lnTo>
                  <a:lnTo>
                    <a:pt x="15316" y="7448"/>
                  </a:lnTo>
                  <a:lnTo>
                    <a:pt x="15119" y="8043"/>
                  </a:lnTo>
                  <a:lnTo>
                    <a:pt x="14923" y="8639"/>
                  </a:lnTo>
                  <a:lnTo>
                    <a:pt x="14727" y="9235"/>
                  </a:lnTo>
                  <a:lnTo>
                    <a:pt x="14727" y="9682"/>
                  </a:lnTo>
                  <a:lnTo>
                    <a:pt x="14334" y="10129"/>
                  </a:lnTo>
                  <a:lnTo>
                    <a:pt x="14138" y="10725"/>
                  </a:lnTo>
                  <a:lnTo>
                    <a:pt x="14138" y="11023"/>
                  </a:lnTo>
                  <a:lnTo>
                    <a:pt x="13941" y="11470"/>
                  </a:lnTo>
                  <a:lnTo>
                    <a:pt x="13941" y="11768"/>
                  </a:lnTo>
                  <a:lnTo>
                    <a:pt x="13745" y="12065"/>
                  </a:lnTo>
                  <a:lnTo>
                    <a:pt x="13745" y="12512"/>
                  </a:lnTo>
                  <a:lnTo>
                    <a:pt x="13352" y="13108"/>
                  </a:lnTo>
                  <a:lnTo>
                    <a:pt x="13156" y="13704"/>
                  </a:lnTo>
                  <a:lnTo>
                    <a:pt x="12959" y="14151"/>
                  </a:lnTo>
                  <a:lnTo>
                    <a:pt x="12763" y="14598"/>
                  </a:lnTo>
                  <a:lnTo>
                    <a:pt x="12567" y="15045"/>
                  </a:lnTo>
                  <a:lnTo>
                    <a:pt x="12174" y="15343"/>
                  </a:lnTo>
                  <a:lnTo>
                    <a:pt x="11977" y="15790"/>
                  </a:lnTo>
                  <a:lnTo>
                    <a:pt x="11781" y="16236"/>
                  </a:lnTo>
                  <a:lnTo>
                    <a:pt x="11585" y="16534"/>
                  </a:lnTo>
                  <a:lnTo>
                    <a:pt x="11192" y="16832"/>
                  </a:lnTo>
                  <a:lnTo>
                    <a:pt x="11192" y="17130"/>
                  </a:lnTo>
                  <a:lnTo>
                    <a:pt x="10800" y="17428"/>
                  </a:lnTo>
                  <a:lnTo>
                    <a:pt x="10603" y="17726"/>
                  </a:lnTo>
                  <a:lnTo>
                    <a:pt x="10407" y="18024"/>
                  </a:lnTo>
                  <a:lnTo>
                    <a:pt x="10014" y="18173"/>
                  </a:lnTo>
                  <a:lnTo>
                    <a:pt x="9818" y="18471"/>
                  </a:lnTo>
                  <a:lnTo>
                    <a:pt x="9425" y="18769"/>
                  </a:lnTo>
                  <a:lnTo>
                    <a:pt x="9032" y="18769"/>
                  </a:lnTo>
                  <a:lnTo>
                    <a:pt x="9032" y="19067"/>
                  </a:lnTo>
                  <a:lnTo>
                    <a:pt x="8639" y="19216"/>
                  </a:lnTo>
                  <a:lnTo>
                    <a:pt x="8246" y="19514"/>
                  </a:lnTo>
                  <a:lnTo>
                    <a:pt x="7854" y="19663"/>
                  </a:lnTo>
                  <a:lnTo>
                    <a:pt x="7461" y="19812"/>
                  </a:lnTo>
                  <a:lnTo>
                    <a:pt x="7265" y="19812"/>
                  </a:lnTo>
                  <a:lnTo>
                    <a:pt x="6676" y="20110"/>
                  </a:lnTo>
                  <a:lnTo>
                    <a:pt x="6283" y="20259"/>
                  </a:lnTo>
                  <a:lnTo>
                    <a:pt x="5694" y="20259"/>
                  </a:lnTo>
                  <a:lnTo>
                    <a:pt x="5497" y="20557"/>
                  </a:lnTo>
                  <a:lnTo>
                    <a:pt x="4908" y="20557"/>
                  </a:lnTo>
                  <a:lnTo>
                    <a:pt x="4516" y="20706"/>
                  </a:lnTo>
                  <a:lnTo>
                    <a:pt x="3927" y="20706"/>
                  </a:lnTo>
                  <a:lnTo>
                    <a:pt x="3730" y="20706"/>
                  </a:lnTo>
                  <a:lnTo>
                    <a:pt x="3338" y="20706"/>
                  </a:lnTo>
                  <a:lnTo>
                    <a:pt x="3141" y="20855"/>
                  </a:lnTo>
                  <a:lnTo>
                    <a:pt x="2748" y="21004"/>
                  </a:lnTo>
                  <a:lnTo>
                    <a:pt x="2159" y="21004"/>
                  </a:lnTo>
                  <a:lnTo>
                    <a:pt x="1963" y="21153"/>
                  </a:lnTo>
                  <a:lnTo>
                    <a:pt x="1570" y="21302"/>
                  </a:lnTo>
                  <a:lnTo>
                    <a:pt x="1177" y="21302"/>
                  </a:lnTo>
                  <a:lnTo>
                    <a:pt x="981" y="21302"/>
                  </a:lnTo>
                  <a:lnTo>
                    <a:pt x="588" y="21451"/>
                  </a:lnTo>
                  <a:lnTo>
                    <a:pt x="392" y="21451"/>
                  </a:lnTo>
                  <a:lnTo>
                    <a:pt x="196" y="21451"/>
                  </a:lnTo>
                  <a:lnTo>
                    <a:pt x="0" y="21600"/>
                  </a:lnTo>
                  <a:lnTo>
                    <a:pt x="0" y="21600"/>
                  </a:lnTo>
                  <a:lnTo>
                    <a:pt x="196" y="21451"/>
                  </a:lnTo>
                  <a:lnTo>
                    <a:pt x="392" y="21451"/>
                  </a:lnTo>
                  <a:lnTo>
                    <a:pt x="785" y="21451"/>
                  </a:lnTo>
                  <a:lnTo>
                    <a:pt x="1177" y="21302"/>
                  </a:lnTo>
                  <a:lnTo>
                    <a:pt x="1767" y="21302"/>
                  </a:lnTo>
                  <a:lnTo>
                    <a:pt x="1963" y="21153"/>
                  </a:lnTo>
                  <a:lnTo>
                    <a:pt x="2356" y="21153"/>
                  </a:lnTo>
                  <a:lnTo>
                    <a:pt x="2945" y="21004"/>
                  </a:lnTo>
                  <a:lnTo>
                    <a:pt x="3534" y="21004"/>
                  </a:lnTo>
                  <a:lnTo>
                    <a:pt x="3927" y="21004"/>
                  </a:lnTo>
                  <a:lnTo>
                    <a:pt x="4516" y="21004"/>
                  </a:lnTo>
                  <a:lnTo>
                    <a:pt x="4908" y="20855"/>
                  </a:lnTo>
                  <a:lnTo>
                    <a:pt x="5301" y="20855"/>
                  </a:lnTo>
                  <a:lnTo>
                    <a:pt x="5694" y="20855"/>
                  </a:lnTo>
                  <a:lnTo>
                    <a:pt x="6087" y="20855"/>
                  </a:lnTo>
                  <a:lnTo>
                    <a:pt x="6676" y="20855"/>
                  </a:lnTo>
                  <a:lnTo>
                    <a:pt x="7069" y="20855"/>
                  </a:lnTo>
                  <a:lnTo>
                    <a:pt x="7461" y="20706"/>
                  </a:lnTo>
                  <a:lnTo>
                    <a:pt x="8246" y="20706"/>
                  </a:lnTo>
                  <a:lnTo>
                    <a:pt x="8639" y="20557"/>
                  </a:lnTo>
                  <a:lnTo>
                    <a:pt x="8836" y="20408"/>
                  </a:lnTo>
                  <a:lnTo>
                    <a:pt x="9228" y="20408"/>
                  </a:lnTo>
                  <a:lnTo>
                    <a:pt x="9818" y="20110"/>
                  </a:lnTo>
                  <a:lnTo>
                    <a:pt x="10210" y="20110"/>
                  </a:lnTo>
                  <a:lnTo>
                    <a:pt x="10603" y="19812"/>
                  </a:lnTo>
                  <a:lnTo>
                    <a:pt x="10800" y="19663"/>
                  </a:lnTo>
                  <a:lnTo>
                    <a:pt x="11192" y="19514"/>
                  </a:lnTo>
                  <a:lnTo>
                    <a:pt x="11585" y="19216"/>
                  </a:lnTo>
                  <a:lnTo>
                    <a:pt x="11781" y="19067"/>
                  </a:lnTo>
                  <a:lnTo>
                    <a:pt x="12370" y="18918"/>
                  </a:lnTo>
                  <a:lnTo>
                    <a:pt x="12370" y="18620"/>
                  </a:lnTo>
                  <a:lnTo>
                    <a:pt x="12959" y="18173"/>
                  </a:lnTo>
                  <a:lnTo>
                    <a:pt x="13156" y="18024"/>
                  </a:lnTo>
                  <a:lnTo>
                    <a:pt x="13548" y="17577"/>
                  </a:lnTo>
                  <a:lnTo>
                    <a:pt x="13548" y="17279"/>
                  </a:lnTo>
                  <a:lnTo>
                    <a:pt x="13745" y="17130"/>
                  </a:lnTo>
                  <a:lnTo>
                    <a:pt x="13941" y="16832"/>
                  </a:lnTo>
                  <a:lnTo>
                    <a:pt x="14138" y="16832"/>
                  </a:lnTo>
                  <a:lnTo>
                    <a:pt x="14138" y="16534"/>
                  </a:lnTo>
                  <a:lnTo>
                    <a:pt x="14530" y="16236"/>
                  </a:lnTo>
                  <a:lnTo>
                    <a:pt x="14530" y="16088"/>
                  </a:lnTo>
                  <a:lnTo>
                    <a:pt x="14727" y="15790"/>
                  </a:lnTo>
                  <a:lnTo>
                    <a:pt x="14923" y="15492"/>
                  </a:lnTo>
                  <a:lnTo>
                    <a:pt x="15119" y="15194"/>
                  </a:lnTo>
                  <a:lnTo>
                    <a:pt x="15119" y="14896"/>
                  </a:lnTo>
                  <a:lnTo>
                    <a:pt x="15316" y="14598"/>
                  </a:lnTo>
                  <a:lnTo>
                    <a:pt x="15512" y="14598"/>
                  </a:lnTo>
                  <a:lnTo>
                    <a:pt x="15512" y="14300"/>
                  </a:lnTo>
                  <a:lnTo>
                    <a:pt x="15708" y="14002"/>
                  </a:lnTo>
                  <a:lnTo>
                    <a:pt x="15905" y="13555"/>
                  </a:lnTo>
                  <a:lnTo>
                    <a:pt x="16101" y="13257"/>
                  </a:lnTo>
                  <a:lnTo>
                    <a:pt x="16101" y="12959"/>
                  </a:lnTo>
                  <a:lnTo>
                    <a:pt x="16494" y="12661"/>
                  </a:lnTo>
                  <a:lnTo>
                    <a:pt x="16494" y="12363"/>
                  </a:lnTo>
                  <a:lnTo>
                    <a:pt x="16494" y="12065"/>
                  </a:lnTo>
                  <a:lnTo>
                    <a:pt x="16887" y="12065"/>
                  </a:lnTo>
                  <a:lnTo>
                    <a:pt x="16887" y="11768"/>
                  </a:lnTo>
                  <a:lnTo>
                    <a:pt x="16887" y="11470"/>
                  </a:lnTo>
                  <a:lnTo>
                    <a:pt x="17279" y="11172"/>
                  </a:lnTo>
                  <a:lnTo>
                    <a:pt x="17279" y="11023"/>
                  </a:lnTo>
                  <a:lnTo>
                    <a:pt x="17476" y="10725"/>
                  </a:lnTo>
                  <a:lnTo>
                    <a:pt x="17672" y="10576"/>
                  </a:lnTo>
                  <a:lnTo>
                    <a:pt x="17672" y="10278"/>
                  </a:lnTo>
                  <a:lnTo>
                    <a:pt x="17869" y="9980"/>
                  </a:lnTo>
                  <a:lnTo>
                    <a:pt x="17869" y="9831"/>
                  </a:lnTo>
                  <a:lnTo>
                    <a:pt x="18065" y="9831"/>
                  </a:lnTo>
                </a:path>
              </a:pathLst>
            </a:custGeom>
            <a:solidFill>
              <a:schemeClr val="folHlink">
                <a:alpha val="100000"/>
              </a:schemeClr>
            </a:solidFill>
            <a:ln w="9525">
              <a:noFill/>
            </a:ln>
          </p:spPr>
          <p:txBody>
            <a:bodyPr/>
            <a:lstStyle/>
            <a:p>
              <a:endParaRPr lang="en-US"/>
            </a:p>
          </p:txBody>
        </p:sp>
        <p:sp>
          <p:nvSpPr>
            <p:cNvPr id="1035" name="未知"/>
            <p:cNvSpPr>
              <a:spLocks noChangeAspect="1"/>
            </p:cNvSpPr>
            <p:nvPr/>
          </p:nvSpPr>
          <p:spPr>
            <a:xfrm>
              <a:off x="200" y="399"/>
              <a:ext cx="238" cy="313"/>
            </a:xfrm>
            <a:custGeom>
              <a:avLst/>
              <a:gdLst/>
              <a:ahLst/>
              <a:cxnLst>
                <a:cxn ang="0">
                  <a:pos x="147" y="7"/>
                </a:cxn>
                <a:cxn ang="0">
                  <a:pos x="127" y="7"/>
                </a:cxn>
                <a:cxn ang="0">
                  <a:pos x="109" y="9"/>
                </a:cxn>
                <a:cxn ang="0">
                  <a:pos x="86" y="11"/>
                </a:cxn>
                <a:cxn ang="0">
                  <a:pos x="68" y="14"/>
                </a:cxn>
                <a:cxn ang="0">
                  <a:pos x="43" y="16"/>
                </a:cxn>
                <a:cxn ang="0">
                  <a:pos x="25" y="18"/>
                </a:cxn>
                <a:cxn ang="0">
                  <a:pos x="7" y="23"/>
                </a:cxn>
                <a:cxn ang="0">
                  <a:pos x="5" y="25"/>
                </a:cxn>
                <a:cxn ang="0">
                  <a:pos x="25" y="25"/>
                </a:cxn>
                <a:cxn ang="0">
                  <a:pos x="52" y="29"/>
                </a:cxn>
                <a:cxn ang="0">
                  <a:pos x="79" y="29"/>
                </a:cxn>
                <a:cxn ang="0">
                  <a:pos x="91" y="25"/>
                </a:cxn>
                <a:cxn ang="0">
                  <a:pos x="107" y="23"/>
                </a:cxn>
                <a:cxn ang="0">
                  <a:pos x="125" y="20"/>
                </a:cxn>
                <a:cxn ang="0">
                  <a:pos x="145" y="18"/>
                </a:cxn>
                <a:cxn ang="0">
                  <a:pos x="163" y="18"/>
                </a:cxn>
                <a:cxn ang="0">
                  <a:pos x="181" y="23"/>
                </a:cxn>
                <a:cxn ang="0">
                  <a:pos x="195" y="29"/>
                </a:cxn>
                <a:cxn ang="0">
                  <a:pos x="204" y="41"/>
                </a:cxn>
                <a:cxn ang="0">
                  <a:pos x="209" y="63"/>
                </a:cxn>
                <a:cxn ang="0">
                  <a:pos x="209" y="86"/>
                </a:cxn>
                <a:cxn ang="0">
                  <a:pos x="204" y="111"/>
                </a:cxn>
                <a:cxn ang="0">
                  <a:pos x="197" y="136"/>
                </a:cxn>
                <a:cxn ang="0">
                  <a:pos x="186" y="157"/>
                </a:cxn>
                <a:cxn ang="0">
                  <a:pos x="175" y="179"/>
                </a:cxn>
                <a:cxn ang="0">
                  <a:pos x="161" y="200"/>
                </a:cxn>
                <a:cxn ang="0">
                  <a:pos x="150" y="215"/>
                </a:cxn>
                <a:cxn ang="0">
                  <a:pos x="143" y="211"/>
                </a:cxn>
                <a:cxn ang="0">
                  <a:pos x="131" y="184"/>
                </a:cxn>
                <a:cxn ang="0">
                  <a:pos x="118" y="159"/>
                </a:cxn>
                <a:cxn ang="0">
                  <a:pos x="107" y="157"/>
                </a:cxn>
                <a:cxn ang="0">
                  <a:pos x="100" y="186"/>
                </a:cxn>
                <a:cxn ang="0">
                  <a:pos x="107" y="213"/>
                </a:cxn>
                <a:cxn ang="0">
                  <a:pos x="113" y="238"/>
                </a:cxn>
                <a:cxn ang="0">
                  <a:pos x="116" y="265"/>
                </a:cxn>
                <a:cxn ang="0">
                  <a:pos x="118" y="286"/>
                </a:cxn>
                <a:cxn ang="0">
                  <a:pos x="131" y="302"/>
                </a:cxn>
                <a:cxn ang="0">
                  <a:pos x="145" y="308"/>
                </a:cxn>
                <a:cxn ang="0">
                  <a:pos x="156" y="313"/>
                </a:cxn>
                <a:cxn ang="0">
                  <a:pos x="159" y="293"/>
                </a:cxn>
                <a:cxn ang="0">
                  <a:pos x="170" y="265"/>
                </a:cxn>
                <a:cxn ang="0">
                  <a:pos x="181" y="238"/>
                </a:cxn>
                <a:cxn ang="0">
                  <a:pos x="193" y="215"/>
                </a:cxn>
                <a:cxn ang="0">
                  <a:pos x="199" y="202"/>
                </a:cxn>
                <a:cxn ang="0">
                  <a:pos x="204" y="186"/>
                </a:cxn>
                <a:cxn ang="0">
                  <a:pos x="211" y="172"/>
                </a:cxn>
                <a:cxn ang="0">
                  <a:pos x="215" y="154"/>
                </a:cxn>
                <a:cxn ang="0">
                  <a:pos x="222" y="141"/>
                </a:cxn>
                <a:cxn ang="0">
                  <a:pos x="227" y="125"/>
                </a:cxn>
                <a:cxn ang="0">
                  <a:pos x="231" y="107"/>
                </a:cxn>
                <a:cxn ang="0">
                  <a:pos x="238" y="91"/>
                </a:cxn>
                <a:cxn ang="0">
                  <a:pos x="238" y="48"/>
                </a:cxn>
                <a:cxn ang="0">
                  <a:pos x="224" y="18"/>
                </a:cxn>
                <a:cxn ang="0">
                  <a:pos x="195" y="2"/>
                </a:cxn>
                <a:cxn ang="0">
                  <a:pos x="168" y="0"/>
                </a:cxn>
              </a:cxnLst>
              <a:rect l="0" t="0" r="0" b="0"/>
              <a:pathLst>
                <a:path w="21600" h="21600">
                  <a:moveTo>
                    <a:pt x="14811" y="156"/>
                  </a:moveTo>
                  <a:lnTo>
                    <a:pt x="14399" y="312"/>
                  </a:lnTo>
                  <a:lnTo>
                    <a:pt x="13988" y="312"/>
                  </a:lnTo>
                  <a:lnTo>
                    <a:pt x="13371" y="469"/>
                  </a:lnTo>
                  <a:lnTo>
                    <a:pt x="12959" y="469"/>
                  </a:lnTo>
                  <a:lnTo>
                    <a:pt x="12548" y="469"/>
                  </a:lnTo>
                  <a:lnTo>
                    <a:pt x="11931" y="312"/>
                  </a:lnTo>
                  <a:lnTo>
                    <a:pt x="11519" y="469"/>
                  </a:lnTo>
                  <a:lnTo>
                    <a:pt x="11108" y="469"/>
                  </a:lnTo>
                  <a:lnTo>
                    <a:pt x="10696" y="625"/>
                  </a:lnTo>
                  <a:lnTo>
                    <a:pt x="10285" y="625"/>
                  </a:lnTo>
                  <a:lnTo>
                    <a:pt x="9874" y="625"/>
                  </a:lnTo>
                  <a:lnTo>
                    <a:pt x="9462" y="782"/>
                  </a:lnTo>
                  <a:lnTo>
                    <a:pt x="9051" y="625"/>
                  </a:lnTo>
                  <a:lnTo>
                    <a:pt x="8434" y="782"/>
                  </a:lnTo>
                  <a:lnTo>
                    <a:pt x="7816" y="782"/>
                  </a:lnTo>
                  <a:lnTo>
                    <a:pt x="7405" y="939"/>
                  </a:lnTo>
                  <a:lnTo>
                    <a:pt x="7199" y="782"/>
                  </a:lnTo>
                  <a:lnTo>
                    <a:pt x="6582" y="939"/>
                  </a:lnTo>
                  <a:lnTo>
                    <a:pt x="6171" y="939"/>
                  </a:lnTo>
                  <a:lnTo>
                    <a:pt x="5554" y="939"/>
                  </a:lnTo>
                  <a:lnTo>
                    <a:pt x="5142" y="939"/>
                  </a:lnTo>
                  <a:lnTo>
                    <a:pt x="4731" y="1095"/>
                  </a:lnTo>
                  <a:lnTo>
                    <a:pt x="3908" y="1095"/>
                  </a:lnTo>
                  <a:lnTo>
                    <a:pt x="3702" y="1095"/>
                  </a:lnTo>
                  <a:lnTo>
                    <a:pt x="3085" y="1095"/>
                  </a:lnTo>
                  <a:lnTo>
                    <a:pt x="2673" y="1252"/>
                  </a:lnTo>
                  <a:lnTo>
                    <a:pt x="2262" y="1252"/>
                  </a:lnTo>
                  <a:lnTo>
                    <a:pt x="1645" y="1408"/>
                  </a:lnTo>
                  <a:lnTo>
                    <a:pt x="1233" y="1252"/>
                  </a:lnTo>
                  <a:lnTo>
                    <a:pt x="822" y="1408"/>
                  </a:lnTo>
                  <a:lnTo>
                    <a:pt x="616" y="1564"/>
                  </a:lnTo>
                  <a:lnTo>
                    <a:pt x="0" y="1564"/>
                  </a:lnTo>
                  <a:lnTo>
                    <a:pt x="0" y="1564"/>
                  </a:lnTo>
                  <a:lnTo>
                    <a:pt x="205" y="1564"/>
                  </a:lnTo>
                  <a:lnTo>
                    <a:pt x="411" y="1721"/>
                  </a:lnTo>
                  <a:lnTo>
                    <a:pt x="616" y="1721"/>
                  </a:lnTo>
                  <a:lnTo>
                    <a:pt x="1028" y="1721"/>
                  </a:lnTo>
                  <a:lnTo>
                    <a:pt x="1645" y="1721"/>
                  </a:lnTo>
                  <a:lnTo>
                    <a:pt x="2262" y="1721"/>
                  </a:lnTo>
                  <a:lnTo>
                    <a:pt x="2879" y="1878"/>
                  </a:lnTo>
                  <a:lnTo>
                    <a:pt x="3496" y="2034"/>
                  </a:lnTo>
                  <a:lnTo>
                    <a:pt x="3908" y="1878"/>
                  </a:lnTo>
                  <a:lnTo>
                    <a:pt x="4731" y="2034"/>
                  </a:lnTo>
                  <a:lnTo>
                    <a:pt x="5348" y="2034"/>
                  </a:lnTo>
                  <a:lnTo>
                    <a:pt x="5965" y="2034"/>
                  </a:lnTo>
                  <a:lnTo>
                    <a:pt x="6376" y="2191"/>
                  </a:lnTo>
                  <a:lnTo>
                    <a:pt x="7199" y="2034"/>
                  </a:lnTo>
                  <a:lnTo>
                    <a:pt x="7405" y="2034"/>
                  </a:lnTo>
                  <a:lnTo>
                    <a:pt x="7611" y="2034"/>
                  </a:lnTo>
                  <a:lnTo>
                    <a:pt x="7816" y="1878"/>
                  </a:lnTo>
                  <a:lnTo>
                    <a:pt x="8228" y="1721"/>
                  </a:lnTo>
                  <a:lnTo>
                    <a:pt x="8639" y="1721"/>
                  </a:lnTo>
                  <a:lnTo>
                    <a:pt x="9051" y="1721"/>
                  </a:lnTo>
                  <a:lnTo>
                    <a:pt x="9256" y="1721"/>
                  </a:lnTo>
                  <a:lnTo>
                    <a:pt x="9668" y="1564"/>
                  </a:lnTo>
                  <a:lnTo>
                    <a:pt x="10285" y="1564"/>
                  </a:lnTo>
                  <a:lnTo>
                    <a:pt x="10491" y="1408"/>
                  </a:lnTo>
                  <a:lnTo>
                    <a:pt x="10902" y="1408"/>
                  </a:lnTo>
                  <a:lnTo>
                    <a:pt x="11314" y="1408"/>
                  </a:lnTo>
                  <a:lnTo>
                    <a:pt x="11725" y="1252"/>
                  </a:lnTo>
                  <a:lnTo>
                    <a:pt x="12342" y="1408"/>
                  </a:lnTo>
                  <a:lnTo>
                    <a:pt x="12754" y="1252"/>
                  </a:lnTo>
                  <a:lnTo>
                    <a:pt x="13165" y="1252"/>
                  </a:lnTo>
                  <a:lnTo>
                    <a:pt x="13577" y="1252"/>
                  </a:lnTo>
                  <a:lnTo>
                    <a:pt x="13988" y="1252"/>
                  </a:lnTo>
                  <a:lnTo>
                    <a:pt x="14399" y="1252"/>
                  </a:lnTo>
                  <a:lnTo>
                    <a:pt x="14811" y="1252"/>
                  </a:lnTo>
                  <a:lnTo>
                    <a:pt x="15222" y="1408"/>
                  </a:lnTo>
                  <a:lnTo>
                    <a:pt x="15634" y="1408"/>
                  </a:lnTo>
                  <a:lnTo>
                    <a:pt x="16045" y="1564"/>
                  </a:lnTo>
                  <a:lnTo>
                    <a:pt x="16457" y="1564"/>
                  </a:lnTo>
                  <a:lnTo>
                    <a:pt x="16868" y="1564"/>
                  </a:lnTo>
                  <a:lnTo>
                    <a:pt x="17279" y="1878"/>
                  </a:lnTo>
                  <a:lnTo>
                    <a:pt x="17485" y="1878"/>
                  </a:lnTo>
                  <a:lnTo>
                    <a:pt x="17691" y="2034"/>
                  </a:lnTo>
                  <a:lnTo>
                    <a:pt x="17897" y="2347"/>
                  </a:lnTo>
                  <a:lnTo>
                    <a:pt x="18102" y="2504"/>
                  </a:lnTo>
                  <a:lnTo>
                    <a:pt x="18308" y="2660"/>
                  </a:lnTo>
                  <a:lnTo>
                    <a:pt x="18514" y="2817"/>
                  </a:lnTo>
                  <a:lnTo>
                    <a:pt x="18514" y="3130"/>
                  </a:lnTo>
                  <a:lnTo>
                    <a:pt x="18719" y="3443"/>
                  </a:lnTo>
                  <a:lnTo>
                    <a:pt x="18719" y="4069"/>
                  </a:lnTo>
                  <a:lnTo>
                    <a:pt x="18925" y="4382"/>
                  </a:lnTo>
                  <a:lnTo>
                    <a:pt x="18925" y="4695"/>
                  </a:lnTo>
                  <a:lnTo>
                    <a:pt x="18925" y="5165"/>
                  </a:lnTo>
                  <a:lnTo>
                    <a:pt x="18925" y="5634"/>
                  </a:lnTo>
                  <a:lnTo>
                    <a:pt x="18925" y="5947"/>
                  </a:lnTo>
                  <a:lnTo>
                    <a:pt x="18925" y="6417"/>
                  </a:lnTo>
                  <a:lnTo>
                    <a:pt x="18719" y="6886"/>
                  </a:lnTo>
                  <a:lnTo>
                    <a:pt x="18719" y="7199"/>
                  </a:lnTo>
                  <a:lnTo>
                    <a:pt x="18514" y="7669"/>
                  </a:lnTo>
                  <a:lnTo>
                    <a:pt x="18514" y="8138"/>
                  </a:lnTo>
                  <a:lnTo>
                    <a:pt x="18102" y="8608"/>
                  </a:lnTo>
                  <a:lnTo>
                    <a:pt x="17897" y="9078"/>
                  </a:lnTo>
                  <a:lnTo>
                    <a:pt x="17897" y="9391"/>
                  </a:lnTo>
                  <a:lnTo>
                    <a:pt x="17485" y="9704"/>
                  </a:lnTo>
                  <a:lnTo>
                    <a:pt x="17485" y="10017"/>
                  </a:lnTo>
                  <a:lnTo>
                    <a:pt x="17074" y="10486"/>
                  </a:lnTo>
                  <a:lnTo>
                    <a:pt x="16868" y="10800"/>
                  </a:lnTo>
                  <a:lnTo>
                    <a:pt x="16457" y="11112"/>
                  </a:lnTo>
                  <a:lnTo>
                    <a:pt x="16457" y="11582"/>
                  </a:lnTo>
                  <a:lnTo>
                    <a:pt x="16045" y="11895"/>
                  </a:lnTo>
                  <a:lnTo>
                    <a:pt x="15839" y="12364"/>
                  </a:lnTo>
                  <a:lnTo>
                    <a:pt x="15428" y="12678"/>
                  </a:lnTo>
                  <a:lnTo>
                    <a:pt x="15222" y="12991"/>
                  </a:lnTo>
                  <a:lnTo>
                    <a:pt x="14811" y="13304"/>
                  </a:lnTo>
                  <a:lnTo>
                    <a:pt x="14605" y="13773"/>
                  </a:lnTo>
                  <a:lnTo>
                    <a:pt x="14194" y="13930"/>
                  </a:lnTo>
                  <a:lnTo>
                    <a:pt x="13988" y="14243"/>
                  </a:lnTo>
                  <a:lnTo>
                    <a:pt x="13577" y="14556"/>
                  </a:lnTo>
                  <a:lnTo>
                    <a:pt x="13577" y="14869"/>
                  </a:lnTo>
                  <a:lnTo>
                    <a:pt x="13371" y="15026"/>
                  </a:lnTo>
                  <a:lnTo>
                    <a:pt x="13371" y="15026"/>
                  </a:lnTo>
                  <a:lnTo>
                    <a:pt x="13165" y="14869"/>
                  </a:lnTo>
                  <a:lnTo>
                    <a:pt x="12959" y="14556"/>
                  </a:lnTo>
                  <a:lnTo>
                    <a:pt x="12754" y="14243"/>
                  </a:lnTo>
                  <a:lnTo>
                    <a:pt x="12342" y="13930"/>
                  </a:lnTo>
                  <a:lnTo>
                    <a:pt x="12136" y="13304"/>
                  </a:lnTo>
                  <a:lnTo>
                    <a:pt x="11931" y="12678"/>
                  </a:lnTo>
                  <a:lnTo>
                    <a:pt x="11519" y="12208"/>
                  </a:lnTo>
                  <a:lnTo>
                    <a:pt x="11108" y="11582"/>
                  </a:lnTo>
                  <a:lnTo>
                    <a:pt x="11108" y="11269"/>
                  </a:lnTo>
                  <a:lnTo>
                    <a:pt x="10696" y="10956"/>
                  </a:lnTo>
                  <a:lnTo>
                    <a:pt x="10285" y="10643"/>
                  </a:lnTo>
                  <a:lnTo>
                    <a:pt x="10079" y="10643"/>
                  </a:lnTo>
                  <a:lnTo>
                    <a:pt x="9874" y="10643"/>
                  </a:lnTo>
                  <a:lnTo>
                    <a:pt x="9668" y="10800"/>
                  </a:lnTo>
                  <a:lnTo>
                    <a:pt x="9462" y="11112"/>
                  </a:lnTo>
                  <a:lnTo>
                    <a:pt x="9256" y="11739"/>
                  </a:lnTo>
                  <a:lnTo>
                    <a:pt x="9256" y="12364"/>
                  </a:lnTo>
                  <a:lnTo>
                    <a:pt x="9051" y="12834"/>
                  </a:lnTo>
                  <a:lnTo>
                    <a:pt x="9051" y="13460"/>
                  </a:lnTo>
                  <a:lnTo>
                    <a:pt x="9256" y="13773"/>
                  </a:lnTo>
                  <a:lnTo>
                    <a:pt x="9462" y="14243"/>
                  </a:lnTo>
                  <a:lnTo>
                    <a:pt x="9668" y="14712"/>
                  </a:lnTo>
                  <a:lnTo>
                    <a:pt x="9874" y="15182"/>
                  </a:lnTo>
                  <a:lnTo>
                    <a:pt x="10079" y="15495"/>
                  </a:lnTo>
                  <a:lnTo>
                    <a:pt x="10079" y="16121"/>
                  </a:lnTo>
                  <a:lnTo>
                    <a:pt x="10285" y="16434"/>
                  </a:lnTo>
                  <a:lnTo>
                    <a:pt x="10285" y="16747"/>
                  </a:lnTo>
                  <a:lnTo>
                    <a:pt x="10696" y="17217"/>
                  </a:lnTo>
                  <a:lnTo>
                    <a:pt x="10696" y="17686"/>
                  </a:lnTo>
                  <a:lnTo>
                    <a:pt x="10491" y="18313"/>
                  </a:lnTo>
                  <a:lnTo>
                    <a:pt x="10491" y="18782"/>
                  </a:lnTo>
                  <a:lnTo>
                    <a:pt x="10491" y="19095"/>
                  </a:lnTo>
                  <a:lnTo>
                    <a:pt x="10696" y="19408"/>
                  </a:lnTo>
                  <a:lnTo>
                    <a:pt x="10696" y="19721"/>
                  </a:lnTo>
                  <a:lnTo>
                    <a:pt x="11108" y="20034"/>
                  </a:lnTo>
                  <a:lnTo>
                    <a:pt x="11314" y="20347"/>
                  </a:lnTo>
                  <a:lnTo>
                    <a:pt x="11725" y="20660"/>
                  </a:lnTo>
                  <a:lnTo>
                    <a:pt x="11931" y="20817"/>
                  </a:lnTo>
                  <a:lnTo>
                    <a:pt x="12342" y="20973"/>
                  </a:lnTo>
                  <a:lnTo>
                    <a:pt x="12754" y="21130"/>
                  </a:lnTo>
                  <a:lnTo>
                    <a:pt x="12959" y="21286"/>
                  </a:lnTo>
                  <a:lnTo>
                    <a:pt x="13165" y="21286"/>
                  </a:lnTo>
                  <a:lnTo>
                    <a:pt x="13577" y="21600"/>
                  </a:lnTo>
                  <a:lnTo>
                    <a:pt x="13782" y="21443"/>
                  </a:lnTo>
                  <a:lnTo>
                    <a:pt x="13988" y="21443"/>
                  </a:lnTo>
                  <a:lnTo>
                    <a:pt x="14194" y="21600"/>
                  </a:lnTo>
                  <a:lnTo>
                    <a:pt x="14194" y="21443"/>
                  </a:lnTo>
                  <a:lnTo>
                    <a:pt x="14194" y="20973"/>
                  </a:lnTo>
                  <a:lnTo>
                    <a:pt x="14399" y="20504"/>
                  </a:lnTo>
                  <a:lnTo>
                    <a:pt x="14399" y="20191"/>
                  </a:lnTo>
                  <a:lnTo>
                    <a:pt x="14605" y="19878"/>
                  </a:lnTo>
                  <a:lnTo>
                    <a:pt x="14811" y="19408"/>
                  </a:lnTo>
                  <a:lnTo>
                    <a:pt x="15017" y="18782"/>
                  </a:lnTo>
                  <a:lnTo>
                    <a:pt x="15428" y="18313"/>
                  </a:lnTo>
                  <a:lnTo>
                    <a:pt x="15634" y="17686"/>
                  </a:lnTo>
                  <a:lnTo>
                    <a:pt x="16045" y="17373"/>
                  </a:lnTo>
                  <a:lnTo>
                    <a:pt x="16251" y="17060"/>
                  </a:lnTo>
                  <a:lnTo>
                    <a:pt x="16457" y="16434"/>
                  </a:lnTo>
                  <a:lnTo>
                    <a:pt x="16868" y="15965"/>
                  </a:lnTo>
                  <a:lnTo>
                    <a:pt x="17074" y="15651"/>
                  </a:lnTo>
                  <a:lnTo>
                    <a:pt x="17279" y="15339"/>
                  </a:lnTo>
                  <a:lnTo>
                    <a:pt x="17485" y="14869"/>
                  </a:lnTo>
                  <a:lnTo>
                    <a:pt x="17691" y="14712"/>
                  </a:lnTo>
                  <a:lnTo>
                    <a:pt x="17691" y="14399"/>
                  </a:lnTo>
                  <a:lnTo>
                    <a:pt x="17897" y="14243"/>
                  </a:lnTo>
                  <a:lnTo>
                    <a:pt x="18102" y="13930"/>
                  </a:lnTo>
                  <a:lnTo>
                    <a:pt x="18102" y="13617"/>
                  </a:lnTo>
                  <a:lnTo>
                    <a:pt x="18308" y="13304"/>
                  </a:lnTo>
                  <a:lnTo>
                    <a:pt x="18514" y="13147"/>
                  </a:lnTo>
                  <a:lnTo>
                    <a:pt x="18514" y="12834"/>
                  </a:lnTo>
                  <a:lnTo>
                    <a:pt x="18719" y="12521"/>
                  </a:lnTo>
                  <a:lnTo>
                    <a:pt x="18719" y="12364"/>
                  </a:lnTo>
                  <a:lnTo>
                    <a:pt x="18925" y="12208"/>
                  </a:lnTo>
                  <a:lnTo>
                    <a:pt x="19131" y="11895"/>
                  </a:lnTo>
                  <a:lnTo>
                    <a:pt x="19131" y="11582"/>
                  </a:lnTo>
                  <a:lnTo>
                    <a:pt x="19131" y="11269"/>
                  </a:lnTo>
                  <a:lnTo>
                    <a:pt x="19542" y="10956"/>
                  </a:lnTo>
                  <a:lnTo>
                    <a:pt x="19542" y="10643"/>
                  </a:lnTo>
                  <a:lnTo>
                    <a:pt x="19748" y="10330"/>
                  </a:lnTo>
                  <a:lnTo>
                    <a:pt x="19748" y="10017"/>
                  </a:lnTo>
                  <a:lnTo>
                    <a:pt x="19954" y="9860"/>
                  </a:lnTo>
                  <a:lnTo>
                    <a:pt x="20159" y="9704"/>
                  </a:lnTo>
                  <a:lnTo>
                    <a:pt x="20159" y="9547"/>
                  </a:lnTo>
                  <a:lnTo>
                    <a:pt x="20159" y="9234"/>
                  </a:lnTo>
                  <a:lnTo>
                    <a:pt x="20571" y="8921"/>
                  </a:lnTo>
                  <a:lnTo>
                    <a:pt x="20571" y="8608"/>
                  </a:lnTo>
                  <a:lnTo>
                    <a:pt x="20777" y="8295"/>
                  </a:lnTo>
                  <a:lnTo>
                    <a:pt x="20777" y="7982"/>
                  </a:lnTo>
                  <a:lnTo>
                    <a:pt x="20982" y="7669"/>
                  </a:lnTo>
                  <a:lnTo>
                    <a:pt x="20982" y="7356"/>
                  </a:lnTo>
                  <a:lnTo>
                    <a:pt x="20982" y="7199"/>
                  </a:lnTo>
                  <a:lnTo>
                    <a:pt x="21188" y="6886"/>
                  </a:lnTo>
                  <a:lnTo>
                    <a:pt x="21394" y="6573"/>
                  </a:lnTo>
                  <a:lnTo>
                    <a:pt x="21600" y="6260"/>
                  </a:lnTo>
                  <a:lnTo>
                    <a:pt x="21600" y="5947"/>
                  </a:lnTo>
                  <a:lnTo>
                    <a:pt x="21600" y="4851"/>
                  </a:lnTo>
                  <a:lnTo>
                    <a:pt x="21600" y="4226"/>
                  </a:lnTo>
                  <a:lnTo>
                    <a:pt x="21600" y="3286"/>
                  </a:lnTo>
                  <a:lnTo>
                    <a:pt x="21394" y="2504"/>
                  </a:lnTo>
                  <a:lnTo>
                    <a:pt x="20982" y="2034"/>
                  </a:lnTo>
                  <a:lnTo>
                    <a:pt x="20777" y="1564"/>
                  </a:lnTo>
                  <a:lnTo>
                    <a:pt x="20365" y="1252"/>
                  </a:lnTo>
                  <a:lnTo>
                    <a:pt x="19748" y="782"/>
                  </a:lnTo>
                  <a:lnTo>
                    <a:pt x="19131" y="469"/>
                  </a:lnTo>
                  <a:lnTo>
                    <a:pt x="18514" y="312"/>
                  </a:lnTo>
                  <a:lnTo>
                    <a:pt x="17691" y="156"/>
                  </a:lnTo>
                  <a:lnTo>
                    <a:pt x="17279" y="156"/>
                  </a:lnTo>
                  <a:lnTo>
                    <a:pt x="16457" y="0"/>
                  </a:lnTo>
                  <a:lnTo>
                    <a:pt x="15839" y="0"/>
                  </a:lnTo>
                  <a:lnTo>
                    <a:pt x="15222" y="0"/>
                  </a:lnTo>
                  <a:lnTo>
                    <a:pt x="14811" y="156"/>
                  </a:lnTo>
                </a:path>
              </a:pathLst>
            </a:custGeom>
            <a:solidFill>
              <a:schemeClr val="folHlink">
                <a:alpha val="100000"/>
              </a:schemeClr>
            </a:solidFill>
            <a:ln w="9525">
              <a:noFill/>
            </a:ln>
          </p:spPr>
          <p:txBody>
            <a:bodyPr/>
            <a:lstStyle/>
            <a:p>
              <a:endParaRPr lang="en-US"/>
            </a:p>
          </p:txBody>
        </p:sp>
        <p:sp>
          <p:nvSpPr>
            <p:cNvPr id="1036" name="未知"/>
            <p:cNvSpPr>
              <a:spLocks noChangeAspect="1"/>
            </p:cNvSpPr>
            <p:nvPr/>
          </p:nvSpPr>
          <p:spPr>
            <a:xfrm>
              <a:off x="469" y="299"/>
              <a:ext cx="112" cy="52"/>
            </a:xfrm>
            <a:custGeom>
              <a:avLst/>
              <a:gdLst/>
              <a:ahLst/>
              <a:cxnLst>
                <a:cxn ang="0">
                  <a:pos x="112" y="2"/>
                </a:cxn>
                <a:cxn ang="0">
                  <a:pos x="107" y="0"/>
                </a:cxn>
                <a:cxn ang="0">
                  <a:pos x="105" y="2"/>
                </a:cxn>
                <a:cxn ang="0">
                  <a:pos x="101" y="2"/>
                </a:cxn>
                <a:cxn ang="0">
                  <a:pos x="98" y="5"/>
                </a:cxn>
                <a:cxn ang="0">
                  <a:pos x="94" y="2"/>
                </a:cxn>
                <a:cxn ang="0">
                  <a:pos x="89" y="5"/>
                </a:cxn>
                <a:cxn ang="0">
                  <a:pos x="87" y="2"/>
                </a:cxn>
                <a:cxn ang="0">
                  <a:pos x="80" y="5"/>
                </a:cxn>
                <a:cxn ang="0">
                  <a:pos x="75" y="2"/>
                </a:cxn>
                <a:cxn ang="0">
                  <a:pos x="69" y="5"/>
                </a:cxn>
                <a:cxn ang="0">
                  <a:pos x="64" y="5"/>
                </a:cxn>
                <a:cxn ang="0">
                  <a:pos x="57" y="5"/>
                </a:cxn>
                <a:cxn ang="0">
                  <a:pos x="53" y="2"/>
                </a:cxn>
                <a:cxn ang="0">
                  <a:pos x="50" y="5"/>
                </a:cxn>
                <a:cxn ang="0">
                  <a:pos x="46" y="5"/>
                </a:cxn>
                <a:cxn ang="0">
                  <a:pos x="41" y="5"/>
                </a:cxn>
                <a:cxn ang="0">
                  <a:pos x="37" y="7"/>
                </a:cxn>
                <a:cxn ang="0">
                  <a:pos x="32" y="7"/>
                </a:cxn>
                <a:cxn ang="0">
                  <a:pos x="27" y="7"/>
                </a:cxn>
                <a:cxn ang="0">
                  <a:pos x="23" y="7"/>
                </a:cxn>
                <a:cxn ang="0">
                  <a:pos x="18" y="9"/>
                </a:cxn>
                <a:cxn ang="0">
                  <a:pos x="14" y="11"/>
                </a:cxn>
                <a:cxn ang="0">
                  <a:pos x="11" y="14"/>
                </a:cxn>
                <a:cxn ang="0">
                  <a:pos x="9" y="11"/>
                </a:cxn>
                <a:cxn ang="0">
                  <a:pos x="7" y="14"/>
                </a:cxn>
                <a:cxn ang="0">
                  <a:pos x="7" y="18"/>
                </a:cxn>
                <a:cxn ang="0">
                  <a:pos x="2" y="20"/>
                </a:cxn>
                <a:cxn ang="0">
                  <a:pos x="2" y="23"/>
                </a:cxn>
                <a:cxn ang="0">
                  <a:pos x="2" y="25"/>
                </a:cxn>
                <a:cxn ang="0">
                  <a:pos x="0" y="29"/>
                </a:cxn>
                <a:cxn ang="0">
                  <a:pos x="0" y="32"/>
                </a:cxn>
                <a:cxn ang="0">
                  <a:pos x="2" y="36"/>
                </a:cxn>
                <a:cxn ang="0">
                  <a:pos x="5" y="43"/>
                </a:cxn>
                <a:cxn ang="0">
                  <a:pos x="9" y="50"/>
                </a:cxn>
                <a:cxn ang="0">
                  <a:pos x="16" y="50"/>
                </a:cxn>
                <a:cxn ang="0">
                  <a:pos x="23" y="52"/>
                </a:cxn>
                <a:cxn ang="0">
                  <a:pos x="34" y="50"/>
                </a:cxn>
                <a:cxn ang="0">
                  <a:pos x="41" y="47"/>
                </a:cxn>
                <a:cxn ang="0">
                  <a:pos x="53" y="43"/>
                </a:cxn>
                <a:cxn ang="0">
                  <a:pos x="59" y="34"/>
                </a:cxn>
                <a:cxn ang="0">
                  <a:pos x="71" y="27"/>
                </a:cxn>
                <a:cxn ang="0">
                  <a:pos x="82" y="23"/>
                </a:cxn>
                <a:cxn ang="0">
                  <a:pos x="87" y="20"/>
                </a:cxn>
                <a:cxn ang="0">
                  <a:pos x="96" y="11"/>
                </a:cxn>
                <a:cxn ang="0">
                  <a:pos x="103" y="9"/>
                </a:cxn>
                <a:cxn ang="0">
                  <a:pos x="107" y="2"/>
                </a:cxn>
                <a:cxn ang="0">
                  <a:pos x="110" y="2"/>
                </a:cxn>
                <a:cxn ang="0">
                  <a:pos x="112" y="2"/>
                </a:cxn>
              </a:cxnLst>
              <a:rect l="0" t="0" r="0" b="0"/>
              <a:pathLst>
                <a:path w="21600" h="21600">
                  <a:moveTo>
                    <a:pt x="21600" y="939"/>
                  </a:moveTo>
                  <a:lnTo>
                    <a:pt x="20718" y="0"/>
                  </a:lnTo>
                  <a:lnTo>
                    <a:pt x="20277" y="939"/>
                  </a:lnTo>
                  <a:lnTo>
                    <a:pt x="19395" y="939"/>
                  </a:lnTo>
                  <a:lnTo>
                    <a:pt x="18955" y="1878"/>
                  </a:lnTo>
                  <a:lnTo>
                    <a:pt x="18073" y="939"/>
                  </a:lnTo>
                  <a:lnTo>
                    <a:pt x="17191" y="1878"/>
                  </a:lnTo>
                  <a:lnTo>
                    <a:pt x="16750" y="939"/>
                  </a:lnTo>
                  <a:lnTo>
                    <a:pt x="15428" y="1878"/>
                  </a:lnTo>
                  <a:lnTo>
                    <a:pt x="14546" y="939"/>
                  </a:lnTo>
                  <a:lnTo>
                    <a:pt x="13224" y="1878"/>
                  </a:lnTo>
                  <a:lnTo>
                    <a:pt x="12342" y="1878"/>
                  </a:lnTo>
                  <a:lnTo>
                    <a:pt x="11020" y="1878"/>
                  </a:lnTo>
                  <a:lnTo>
                    <a:pt x="10138" y="939"/>
                  </a:lnTo>
                  <a:lnTo>
                    <a:pt x="9697" y="1878"/>
                  </a:lnTo>
                  <a:lnTo>
                    <a:pt x="8816" y="1878"/>
                  </a:lnTo>
                  <a:lnTo>
                    <a:pt x="7934" y="1878"/>
                  </a:lnTo>
                  <a:lnTo>
                    <a:pt x="7052" y="2817"/>
                  </a:lnTo>
                  <a:lnTo>
                    <a:pt x="6171" y="2817"/>
                  </a:lnTo>
                  <a:lnTo>
                    <a:pt x="5289" y="2817"/>
                  </a:lnTo>
                  <a:lnTo>
                    <a:pt x="4407" y="2817"/>
                  </a:lnTo>
                  <a:lnTo>
                    <a:pt x="3526" y="3756"/>
                  </a:lnTo>
                  <a:lnTo>
                    <a:pt x="2644" y="4695"/>
                  </a:lnTo>
                  <a:lnTo>
                    <a:pt x="2203" y="5634"/>
                  </a:lnTo>
                  <a:lnTo>
                    <a:pt x="1762" y="4695"/>
                  </a:lnTo>
                  <a:lnTo>
                    <a:pt x="1322" y="5634"/>
                  </a:lnTo>
                  <a:lnTo>
                    <a:pt x="1322" y="7513"/>
                  </a:lnTo>
                  <a:lnTo>
                    <a:pt x="440" y="8452"/>
                  </a:lnTo>
                  <a:lnTo>
                    <a:pt x="440" y="9391"/>
                  </a:lnTo>
                  <a:lnTo>
                    <a:pt x="440" y="10330"/>
                  </a:lnTo>
                  <a:lnTo>
                    <a:pt x="0" y="12208"/>
                  </a:lnTo>
                  <a:lnTo>
                    <a:pt x="0" y="13147"/>
                  </a:lnTo>
                  <a:lnTo>
                    <a:pt x="440" y="15026"/>
                  </a:lnTo>
                  <a:lnTo>
                    <a:pt x="881" y="17843"/>
                  </a:lnTo>
                  <a:lnTo>
                    <a:pt x="1762" y="20660"/>
                  </a:lnTo>
                  <a:lnTo>
                    <a:pt x="3085" y="20660"/>
                  </a:lnTo>
                  <a:lnTo>
                    <a:pt x="4407" y="21600"/>
                  </a:lnTo>
                  <a:lnTo>
                    <a:pt x="6612" y="20660"/>
                  </a:lnTo>
                  <a:lnTo>
                    <a:pt x="7934" y="19721"/>
                  </a:lnTo>
                  <a:lnTo>
                    <a:pt x="10138" y="17843"/>
                  </a:lnTo>
                  <a:lnTo>
                    <a:pt x="11461" y="14086"/>
                  </a:lnTo>
                  <a:lnTo>
                    <a:pt x="13665" y="11269"/>
                  </a:lnTo>
                  <a:lnTo>
                    <a:pt x="15869" y="9391"/>
                  </a:lnTo>
                  <a:lnTo>
                    <a:pt x="16750" y="8452"/>
                  </a:lnTo>
                  <a:lnTo>
                    <a:pt x="18514" y="4695"/>
                  </a:lnTo>
                  <a:lnTo>
                    <a:pt x="19836" y="3756"/>
                  </a:lnTo>
                  <a:lnTo>
                    <a:pt x="20718" y="939"/>
                  </a:lnTo>
                  <a:lnTo>
                    <a:pt x="21159" y="939"/>
                  </a:lnTo>
                  <a:lnTo>
                    <a:pt x="21600" y="939"/>
                  </a:lnTo>
                </a:path>
              </a:pathLst>
            </a:custGeom>
            <a:solidFill>
              <a:schemeClr val="folHlink">
                <a:alpha val="100000"/>
              </a:schemeClr>
            </a:solidFill>
            <a:ln w="9525">
              <a:noFill/>
            </a:ln>
          </p:spPr>
          <p:txBody>
            <a:bodyPr/>
            <a:lstStyle/>
            <a:p>
              <a:endParaRPr lang="en-US"/>
            </a:p>
          </p:txBody>
        </p:sp>
        <p:sp>
          <p:nvSpPr>
            <p:cNvPr id="1037" name="未知"/>
            <p:cNvSpPr>
              <a:spLocks noChangeAspect="1"/>
            </p:cNvSpPr>
            <p:nvPr/>
          </p:nvSpPr>
          <p:spPr>
            <a:xfrm>
              <a:off x="506" y="200"/>
              <a:ext cx="109" cy="63"/>
            </a:xfrm>
            <a:custGeom>
              <a:avLst/>
              <a:gdLst/>
              <a:ahLst/>
              <a:cxnLst>
                <a:cxn ang="0">
                  <a:pos x="82" y="25"/>
                </a:cxn>
                <a:cxn ang="0">
                  <a:pos x="82" y="22"/>
                </a:cxn>
                <a:cxn ang="0">
                  <a:pos x="77" y="22"/>
                </a:cxn>
                <a:cxn ang="0">
                  <a:pos x="66" y="22"/>
                </a:cxn>
                <a:cxn ang="0">
                  <a:pos x="55" y="20"/>
                </a:cxn>
                <a:cxn ang="0">
                  <a:pos x="48" y="18"/>
                </a:cxn>
                <a:cxn ang="0">
                  <a:pos x="36" y="16"/>
                </a:cxn>
                <a:cxn ang="0">
                  <a:pos x="27" y="11"/>
                </a:cxn>
                <a:cxn ang="0">
                  <a:pos x="16" y="7"/>
                </a:cxn>
                <a:cxn ang="0">
                  <a:pos x="7" y="2"/>
                </a:cxn>
                <a:cxn ang="0">
                  <a:pos x="0" y="0"/>
                </a:cxn>
                <a:cxn ang="0">
                  <a:pos x="0" y="2"/>
                </a:cxn>
                <a:cxn ang="0">
                  <a:pos x="2" y="11"/>
                </a:cxn>
                <a:cxn ang="0">
                  <a:pos x="9" y="20"/>
                </a:cxn>
                <a:cxn ang="0">
                  <a:pos x="14" y="32"/>
                </a:cxn>
                <a:cxn ang="0">
                  <a:pos x="20" y="38"/>
                </a:cxn>
                <a:cxn ang="0">
                  <a:pos x="27" y="45"/>
                </a:cxn>
                <a:cxn ang="0">
                  <a:pos x="36" y="52"/>
                </a:cxn>
                <a:cxn ang="0">
                  <a:pos x="41" y="52"/>
                </a:cxn>
                <a:cxn ang="0">
                  <a:pos x="48" y="54"/>
                </a:cxn>
                <a:cxn ang="0">
                  <a:pos x="55" y="56"/>
                </a:cxn>
                <a:cxn ang="0">
                  <a:pos x="59" y="61"/>
                </a:cxn>
                <a:cxn ang="0">
                  <a:pos x="68" y="61"/>
                </a:cxn>
                <a:cxn ang="0">
                  <a:pos x="75" y="63"/>
                </a:cxn>
                <a:cxn ang="0">
                  <a:pos x="82" y="63"/>
                </a:cxn>
                <a:cxn ang="0">
                  <a:pos x="89" y="61"/>
                </a:cxn>
                <a:cxn ang="0">
                  <a:pos x="98" y="58"/>
                </a:cxn>
                <a:cxn ang="0">
                  <a:pos x="104" y="56"/>
                </a:cxn>
                <a:cxn ang="0">
                  <a:pos x="109" y="52"/>
                </a:cxn>
                <a:cxn ang="0">
                  <a:pos x="109" y="49"/>
                </a:cxn>
                <a:cxn ang="0">
                  <a:pos x="107" y="45"/>
                </a:cxn>
                <a:cxn ang="0">
                  <a:pos x="104" y="38"/>
                </a:cxn>
                <a:cxn ang="0">
                  <a:pos x="95" y="36"/>
                </a:cxn>
                <a:cxn ang="0">
                  <a:pos x="89" y="29"/>
                </a:cxn>
              </a:cxnLst>
              <a:rect l="0" t="0" r="0" b="0"/>
              <a:pathLst>
                <a:path w="21600" h="21600">
                  <a:moveTo>
                    <a:pt x="16649" y="8485"/>
                  </a:moveTo>
                  <a:lnTo>
                    <a:pt x="16200" y="8485"/>
                  </a:lnTo>
                  <a:lnTo>
                    <a:pt x="16200" y="7714"/>
                  </a:lnTo>
                  <a:lnTo>
                    <a:pt x="16200" y="7714"/>
                  </a:lnTo>
                  <a:lnTo>
                    <a:pt x="16200" y="6942"/>
                  </a:lnTo>
                  <a:lnTo>
                    <a:pt x="15299" y="7714"/>
                  </a:lnTo>
                  <a:lnTo>
                    <a:pt x="13949" y="7714"/>
                  </a:lnTo>
                  <a:lnTo>
                    <a:pt x="13049" y="7714"/>
                  </a:lnTo>
                  <a:lnTo>
                    <a:pt x="12150" y="6942"/>
                  </a:lnTo>
                  <a:lnTo>
                    <a:pt x="10800" y="6942"/>
                  </a:lnTo>
                  <a:lnTo>
                    <a:pt x="10349" y="6171"/>
                  </a:lnTo>
                  <a:lnTo>
                    <a:pt x="9450" y="6171"/>
                  </a:lnTo>
                  <a:lnTo>
                    <a:pt x="8549" y="5400"/>
                  </a:lnTo>
                  <a:lnTo>
                    <a:pt x="7199" y="5400"/>
                  </a:lnTo>
                  <a:lnTo>
                    <a:pt x="6299" y="3856"/>
                  </a:lnTo>
                  <a:lnTo>
                    <a:pt x="5400" y="3856"/>
                  </a:lnTo>
                  <a:lnTo>
                    <a:pt x="4050" y="2314"/>
                  </a:lnTo>
                  <a:lnTo>
                    <a:pt x="3149" y="2314"/>
                  </a:lnTo>
                  <a:lnTo>
                    <a:pt x="2249" y="771"/>
                  </a:lnTo>
                  <a:lnTo>
                    <a:pt x="1350" y="771"/>
                  </a:lnTo>
                  <a:lnTo>
                    <a:pt x="0" y="0"/>
                  </a:lnTo>
                  <a:lnTo>
                    <a:pt x="0" y="0"/>
                  </a:lnTo>
                  <a:lnTo>
                    <a:pt x="0" y="0"/>
                  </a:lnTo>
                  <a:lnTo>
                    <a:pt x="0" y="771"/>
                  </a:lnTo>
                  <a:lnTo>
                    <a:pt x="449" y="2314"/>
                  </a:lnTo>
                  <a:lnTo>
                    <a:pt x="449" y="3856"/>
                  </a:lnTo>
                  <a:lnTo>
                    <a:pt x="899" y="5400"/>
                  </a:lnTo>
                  <a:lnTo>
                    <a:pt x="1799" y="6942"/>
                  </a:lnTo>
                  <a:lnTo>
                    <a:pt x="1799" y="8485"/>
                  </a:lnTo>
                  <a:lnTo>
                    <a:pt x="2700" y="10800"/>
                  </a:lnTo>
                  <a:lnTo>
                    <a:pt x="3149" y="11571"/>
                  </a:lnTo>
                  <a:lnTo>
                    <a:pt x="4050" y="13114"/>
                  </a:lnTo>
                  <a:lnTo>
                    <a:pt x="4949" y="14656"/>
                  </a:lnTo>
                  <a:lnTo>
                    <a:pt x="5400" y="15428"/>
                  </a:lnTo>
                  <a:lnTo>
                    <a:pt x="6299" y="16971"/>
                  </a:lnTo>
                  <a:lnTo>
                    <a:pt x="7199" y="17742"/>
                  </a:lnTo>
                  <a:lnTo>
                    <a:pt x="7649" y="17742"/>
                  </a:lnTo>
                  <a:lnTo>
                    <a:pt x="8100" y="17742"/>
                  </a:lnTo>
                  <a:lnTo>
                    <a:pt x="8999" y="18514"/>
                  </a:lnTo>
                  <a:lnTo>
                    <a:pt x="9450" y="18514"/>
                  </a:lnTo>
                  <a:lnTo>
                    <a:pt x="10349" y="19285"/>
                  </a:lnTo>
                  <a:lnTo>
                    <a:pt x="10800" y="19285"/>
                  </a:lnTo>
                  <a:lnTo>
                    <a:pt x="11699" y="19285"/>
                  </a:lnTo>
                  <a:lnTo>
                    <a:pt x="11699" y="20828"/>
                  </a:lnTo>
                  <a:lnTo>
                    <a:pt x="12599" y="20828"/>
                  </a:lnTo>
                  <a:lnTo>
                    <a:pt x="13500" y="20828"/>
                  </a:lnTo>
                  <a:lnTo>
                    <a:pt x="13949" y="21600"/>
                  </a:lnTo>
                  <a:lnTo>
                    <a:pt x="14850" y="21600"/>
                  </a:lnTo>
                  <a:lnTo>
                    <a:pt x="15299" y="20828"/>
                  </a:lnTo>
                  <a:lnTo>
                    <a:pt x="16200" y="21600"/>
                  </a:lnTo>
                  <a:lnTo>
                    <a:pt x="16649" y="21600"/>
                  </a:lnTo>
                  <a:lnTo>
                    <a:pt x="17550" y="20828"/>
                  </a:lnTo>
                  <a:lnTo>
                    <a:pt x="18449" y="20828"/>
                  </a:lnTo>
                  <a:lnTo>
                    <a:pt x="19349" y="20056"/>
                  </a:lnTo>
                  <a:lnTo>
                    <a:pt x="20250" y="19285"/>
                  </a:lnTo>
                  <a:lnTo>
                    <a:pt x="20699" y="19285"/>
                  </a:lnTo>
                  <a:lnTo>
                    <a:pt x="21149" y="18514"/>
                  </a:lnTo>
                  <a:lnTo>
                    <a:pt x="21600" y="17742"/>
                  </a:lnTo>
                  <a:lnTo>
                    <a:pt x="21600" y="17742"/>
                  </a:lnTo>
                  <a:lnTo>
                    <a:pt x="21600" y="16971"/>
                  </a:lnTo>
                  <a:lnTo>
                    <a:pt x="21600" y="16200"/>
                  </a:lnTo>
                  <a:lnTo>
                    <a:pt x="21149" y="15428"/>
                  </a:lnTo>
                  <a:lnTo>
                    <a:pt x="20699" y="14656"/>
                  </a:lnTo>
                  <a:lnTo>
                    <a:pt x="20699" y="13114"/>
                  </a:lnTo>
                  <a:lnTo>
                    <a:pt x="19799" y="12342"/>
                  </a:lnTo>
                  <a:lnTo>
                    <a:pt x="18900" y="12342"/>
                  </a:lnTo>
                  <a:lnTo>
                    <a:pt x="17999" y="10800"/>
                  </a:lnTo>
                  <a:lnTo>
                    <a:pt x="17550" y="10028"/>
                  </a:lnTo>
                  <a:lnTo>
                    <a:pt x="16649" y="8485"/>
                  </a:lnTo>
                </a:path>
              </a:pathLst>
            </a:custGeom>
            <a:solidFill>
              <a:schemeClr val="folHlink">
                <a:alpha val="100000"/>
              </a:schemeClr>
            </a:solidFill>
            <a:ln w="9525">
              <a:noFill/>
            </a:ln>
          </p:spPr>
          <p:txBody>
            <a:bodyPr/>
            <a:lstStyle/>
            <a:p>
              <a:endParaRPr lang="en-US"/>
            </a:p>
          </p:txBody>
        </p:sp>
        <p:sp>
          <p:nvSpPr>
            <p:cNvPr id="1038" name="未知"/>
            <p:cNvSpPr>
              <a:spLocks noChangeAspect="1"/>
            </p:cNvSpPr>
            <p:nvPr/>
          </p:nvSpPr>
          <p:spPr>
            <a:xfrm>
              <a:off x="358" y="2"/>
              <a:ext cx="118" cy="168"/>
            </a:xfrm>
            <a:custGeom>
              <a:avLst/>
              <a:gdLst/>
              <a:ahLst/>
              <a:cxnLst>
                <a:cxn ang="0">
                  <a:pos x="116" y="82"/>
                </a:cxn>
                <a:cxn ang="0">
                  <a:pos x="109" y="50"/>
                </a:cxn>
                <a:cxn ang="0">
                  <a:pos x="98" y="23"/>
                </a:cxn>
                <a:cxn ang="0">
                  <a:pos x="75" y="9"/>
                </a:cxn>
                <a:cxn ang="0">
                  <a:pos x="52" y="2"/>
                </a:cxn>
                <a:cxn ang="0">
                  <a:pos x="39" y="0"/>
                </a:cxn>
                <a:cxn ang="0">
                  <a:pos x="32" y="7"/>
                </a:cxn>
                <a:cxn ang="0">
                  <a:pos x="25" y="14"/>
                </a:cxn>
                <a:cxn ang="0">
                  <a:pos x="16" y="20"/>
                </a:cxn>
                <a:cxn ang="0">
                  <a:pos x="7" y="27"/>
                </a:cxn>
                <a:cxn ang="0">
                  <a:pos x="0" y="30"/>
                </a:cxn>
                <a:cxn ang="0">
                  <a:pos x="0" y="34"/>
                </a:cxn>
                <a:cxn ang="0">
                  <a:pos x="7" y="36"/>
                </a:cxn>
                <a:cxn ang="0">
                  <a:pos x="18" y="41"/>
                </a:cxn>
                <a:cxn ang="0">
                  <a:pos x="30" y="45"/>
                </a:cxn>
                <a:cxn ang="0">
                  <a:pos x="41" y="45"/>
                </a:cxn>
                <a:cxn ang="0">
                  <a:pos x="48" y="45"/>
                </a:cxn>
                <a:cxn ang="0">
                  <a:pos x="52" y="45"/>
                </a:cxn>
                <a:cxn ang="0">
                  <a:pos x="59" y="48"/>
                </a:cxn>
                <a:cxn ang="0">
                  <a:pos x="68" y="52"/>
                </a:cxn>
                <a:cxn ang="0">
                  <a:pos x="73" y="59"/>
                </a:cxn>
                <a:cxn ang="0">
                  <a:pos x="77" y="70"/>
                </a:cxn>
                <a:cxn ang="0">
                  <a:pos x="79" y="75"/>
                </a:cxn>
                <a:cxn ang="0">
                  <a:pos x="77" y="84"/>
                </a:cxn>
                <a:cxn ang="0">
                  <a:pos x="77" y="89"/>
                </a:cxn>
                <a:cxn ang="0">
                  <a:pos x="77" y="93"/>
                </a:cxn>
                <a:cxn ang="0">
                  <a:pos x="77" y="98"/>
                </a:cxn>
                <a:cxn ang="0">
                  <a:pos x="77" y="114"/>
                </a:cxn>
                <a:cxn ang="0">
                  <a:pos x="70" y="127"/>
                </a:cxn>
                <a:cxn ang="0">
                  <a:pos x="61" y="134"/>
                </a:cxn>
                <a:cxn ang="0">
                  <a:pos x="52" y="138"/>
                </a:cxn>
                <a:cxn ang="0">
                  <a:pos x="45" y="143"/>
                </a:cxn>
                <a:cxn ang="0">
                  <a:pos x="41" y="145"/>
                </a:cxn>
                <a:cxn ang="0">
                  <a:pos x="36" y="141"/>
                </a:cxn>
                <a:cxn ang="0">
                  <a:pos x="34" y="134"/>
                </a:cxn>
                <a:cxn ang="0">
                  <a:pos x="27" y="127"/>
                </a:cxn>
                <a:cxn ang="0">
                  <a:pos x="23" y="116"/>
                </a:cxn>
                <a:cxn ang="0">
                  <a:pos x="18" y="116"/>
                </a:cxn>
                <a:cxn ang="0">
                  <a:pos x="18" y="120"/>
                </a:cxn>
                <a:cxn ang="0">
                  <a:pos x="16" y="127"/>
                </a:cxn>
                <a:cxn ang="0">
                  <a:pos x="27" y="152"/>
                </a:cxn>
                <a:cxn ang="0">
                  <a:pos x="48" y="168"/>
                </a:cxn>
                <a:cxn ang="0">
                  <a:pos x="66" y="166"/>
                </a:cxn>
                <a:cxn ang="0">
                  <a:pos x="91" y="148"/>
                </a:cxn>
                <a:cxn ang="0">
                  <a:pos x="107" y="123"/>
                </a:cxn>
              </a:cxnLst>
              <a:rect l="0" t="0" r="0" b="0"/>
              <a:pathLst>
                <a:path w="21600" h="21600">
                  <a:moveTo>
                    <a:pt x="21184" y="13718"/>
                  </a:moveTo>
                  <a:lnTo>
                    <a:pt x="21184" y="12259"/>
                  </a:lnTo>
                  <a:lnTo>
                    <a:pt x="21184" y="10507"/>
                  </a:lnTo>
                  <a:lnTo>
                    <a:pt x="21600" y="8756"/>
                  </a:lnTo>
                  <a:lnTo>
                    <a:pt x="20769" y="7589"/>
                  </a:lnTo>
                  <a:lnTo>
                    <a:pt x="19938" y="6421"/>
                  </a:lnTo>
                  <a:lnTo>
                    <a:pt x="19107" y="4961"/>
                  </a:lnTo>
                  <a:lnTo>
                    <a:pt x="18276" y="3794"/>
                  </a:lnTo>
                  <a:lnTo>
                    <a:pt x="17861" y="2918"/>
                  </a:lnTo>
                  <a:lnTo>
                    <a:pt x="16200" y="2043"/>
                  </a:lnTo>
                  <a:lnTo>
                    <a:pt x="15369" y="1459"/>
                  </a:lnTo>
                  <a:lnTo>
                    <a:pt x="13707" y="1167"/>
                  </a:lnTo>
                  <a:lnTo>
                    <a:pt x="12461" y="583"/>
                  </a:lnTo>
                  <a:lnTo>
                    <a:pt x="11215" y="583"/>
                  </a:lnTo>
                  <a:lnTo>
                    <a:pt x="9553" y="291"/>
                  </a:lnTo>
                  <a:lnTo>
                    <a:pt x="8722" y="0"/>
                  </a:lnTo>
                  <a:lnTo>
                    <a:pt x="7476" y="291"/>
                  </a:lnTo>
                  <a:lnTo>
                    <a:pt x="7061" y="0"/>
                  </a:lnTo>
                  <a:lnTo>
                    <a:pt x="6645" y="291"/>
                  </a:lnTo>
                  <a:lnTo>
                    <a:pt x="6230" y="583"/>
                  </a:lnTo>
                  <a:lnTo>
                    <a:pt x="5815" y="875"/>
                  </a:lnTo>
                  <a:lnTo>
                    <a:pt x="4984" y="1167"/>
                  </a:lnTo>
                  <a:lnTo>
                    <a:pt x="4569" y="1459"/>
                  </a:lnTo>
                  <a:lnTo>
                    <a:pt x="4569" y="1751"/>
                  </a:lnTo>
                  <a:lnTo>
                    <a:pt x="4153" y="2043"/>
                  </a:lnTo>
                  <a:lnTo>
                    <a:pt x="3322" y="2626"/>
                  </a:lnTo>
                  <a:lnTo>
                    <a:pt x="2907" y="2626"/>
                  </a:lnTo>
                  <a:lnTo>
                    <a:pt x="2492" y="2918"/>
                  </a:lnTo>
                  <a:lnTo>
                    <a:pt x="2076" y="3210"/>
                  </a:lnTo>
                  <a:lnTo>
                    <a:pt x="1245" y="3502"/>
                  </a:lnTo>
                  <a:lnTo>
                    <a:pt x="830" y="3794"/>
                  </a:lnTo>
                  <a:lnTo>
                    <a:pt x="415" y="3794"/>
                  </a:lnTo>
                  <a:lnTo>
                    <a:pt x="0" y="3794"/>
                  </a:lnTo>
                  <a:lnTo>
                    <a:pt x="0" y="4086"/>
                  </a:lnTo>
                  <a:lnTo>
                    <a:pt x="0" y="4378"/>
                  </a:lnTo>
                  <a:lnTo>
                    <a:pt x="0" y="4378"/>
                  </a:lnTo>
                  <a:lnTo>
                    <a:pt x="415" y="4378"/>
                  </a:lnTo>
                  <a:lnTo>
                    <a:pt x="830" y="4378"/>
                  </a:lnTo>
                  <a:lnTo>
                    <a:pt x="1245" y="4669"/>
                  </a:lnTo>
                  <a:lnTo>
                    <a:pt x="1661" y="4961"/>
                  </a:lnTo>
                  <a:lnTo>
                    <a:pt x="2492" y="4961"/>
                  </a:lnTo>
                  <a:lnTo>
                    <a:pt x="3322" y="5253"/>
                  </a:lnTo>
                  <a:lnTo>
                    <a:pt x="3738" y="5545"/>
                  </a:lnTo>
                  <a:lnTo>
                    <a:pt x="4569" y="5837"/>
                  </a:lnTo>
                  <a:lnTo>
                    <a:pt x="5400" y="5837"/>
                  </a:lnTo>
                  <a:lnTo>
                    <a:pt x="6230" y="5837"/>
                  </a:lnTo>
                  <a:lnTo>
                    <a:pt x="7061" y="6129"/>
                  </a:lnTo>
                  <a:lnTo>
                    <a:pt x="7476" y="5837"/>
                  </a:lnTo>
                  <a:lnTo>
                    <a:pt x="8307" y="5837"/>
                  </a:lnTo>
                  <a:lnTo>
                    <a:pt x="8307" y="5545"/>
                  </a:lnTo>
                  <a:lnTo>
                    <a:pt x="8722" y="5837"/>
                  </a:lnTo>
                  <a:lnTo>
                    <a:pt x="9138" y="5837"/>
                  </a:lnTo>
                  <a:lnTo>
                    <a:pt x="9553" y="5837"/>
                  </a:lnTo>
                  <a:lnTo>
                    <a:pt x="9553" y="5837"/>
                  </a:lnTo>
                  <a:lnTo>
                    <a:pt x="9969" y="5837"/>
                  </a:lnTo>
                  <a:lnTo>
                    <a:pt x="10384" y="6129"/>
                  </a:lnTo>
                  <a:lnTo>
                    <a:pt x="10800" y="6129"/>
                  </a:lnTo>
                  <a:lnTo>
                    <a:pt x="11215" y="6129"/>
                  </a:lnTo>
                  <a:lnTo>
                    <a:pt x="12045" y="6129"/>
                  </a:lnTo>
                  <a:lnTo>
                    <a:pt x="12461" y="6713"/>
                  </a:lnTo>
                  <a:lnTo>
                    <a:pt x="12876" y="7005"/>
                  </a:lnTo>
                  <a:lnTo>
                    <a:pt x="12876" y="7297"/>
                  </a:lnTo>
                  <a:lnTo>
                    <a:pt x="13292" y="7589"/>
                  </a:lnTo>
                  <a:lnTo>
                    <a:pt x="14122" y="8172"/>
                  </a:lnTo>
                  <a:lnTo>
                    <a:pt x="14122" y="8756"/>
                  </a:lnTo>
                  <a:lnTo>
                    <a:pt x="14122" y="9048"/>
                  </a:lnTo>
                  <a:lnTo>
                    <a:pt x="14122" y="9048"/>
                  </a:lnTo>
                  <a:lnTo>
                    <a:pt x="14122" y="9340"/>
                  </a:lnTo>
                  <a:lnTo>
                    <a:pt x="14538" y="9632"/>
                  </a:lnTo>
                  <a:lnTo>
                    <a:pt x="14538" y="9924"/>
                  </a:lnTo>
                  <a:lnTo>
                    <a:pt x="14122" y="10215"/>
                  </a:lnTo>
                  <a:lnTo>
                    <a:pt x="14122" y="10800"/>
                  </a:lnTo>
                  <a:lnTo>
                    <a:pt x="14122" y="10800"/>
                  </a:lnTo>
                  <a:lnTo>
                    <a:pt x="14122" y="11091"/>
                  </a:lnTo>
                  <a:lnTo>
                    <a:pt x="14122" y="11383"/>
                  </a:lnTo>
                  <a:lnTo>
                    <a:pt x="14122" y="11383"/>
                  </a:lnTo>
                  <a:lnTo>
                    <a:pt x="14122" y="11675"/>
                  </a:lnTo>
                  <a:lnTo>
                    <a:pt x="14122" y="11967"/>
                  </a:lnTo>
                  <a:lnTo>
                    <a:pt x="14122" y="12259"/>
                  </a:lnTo>
                  <a:lnTo>
                    <a:pt x="14122" y="12551"/>
                  </a:lnTo>
                  <a:lnTo>
                    <a:pt x="14122" y="12551"/>
                  </a:lnTo>
                  <a:lnTo>
                    <a:pt x="14122" y="13134"/>
                  </a:lnTo>
                  <a:lnTo>
                    <a:pt x="14122" y="14010"/>
                  </a:lnTo>
                  <a:lnTo>
                    <a:pt x="14122" y="14594"/>
                  </a:lnTo>
                  <a:lnTo>
                    <a:pt x="13707" y="15178"/>
                  </a:lnTo>
                  <a:lnTo>
                    <a:pt x="13292" y="15761"/>
                  </a:lnTo>
                  <a:lnTo>
                    <a:pt x="12876" y="16345"/>
                  </a:lnTo>
                  <a:lnTo>
                    <a:pt x="12461" y="16053"/>
                  </a:lnTo>
                  <a:lnTo>
                    <a:pt x="11630" y="16637"/>
                  </a:lnTo>
                  <a:lnTo>
                    <a:pt x="11215" y="17221"/>
                  </a:lnTo>
                  <a:lnTo>
                    <a:pt x="10800" y="17513"/>
                  </a:lnTo>
                  <a:lnTo>
                    <a:pt x="10384" y="17513"/>
                  </a:lnTo>
                  <a:lnTo>
                    <a:pt x="9553" y="17805"/>
                  </a:lnTo>
                  <a:lnTo>
                    <a:pt x="9553" y="18097"/>
                  </a:lnTo>
                  <a:lnTo>
                    <a:pt x="8722" y="18389"/>
                  </a:lnTo>
                  <a:lnTo>
                    <a:pt x="8307" y="18389"/>
                  </a:lnTo>
                  <a:lnTo>
                    <a:pt x="8307" y="18680"/>
                  </a:lnTo>
                  <a:lnTo>
                    <a:pt x="7892" y="18680"/>
                  </a:lnTo>
                  <a:lnTo>
                    <a:pt x="7476" y="18680"/>
                  </a:lnTo>
                  <a:lnTo>
                    <a:pt x="7476" y="18680"/>
                  </a:lnTo>
                  <a:lnTo>
                    <a:pt x="7061" y="18389"/>
                  </a:lnTo>
                  <a:lnTo>
                    <a:pt x="6645" y="18097"/>
                  </a:lnTo>
                  <a:lnTo>
                    <a:pt x="6230" y="17805"/>
                  </a:lnTo>
                  <a:lnTo>
                    <a:pt x="6230" y="17513"/>
                  </a:lnTo>
                  <a:lnTo>
                    <a:pt x="6230" y="17221"/>
                  </a:lnTo>
                  <a:lnTo>
                    <a:pt x="5815" y="16929"/>
                  </a:lnTo>
                  <a:lnTo>
                    <a:pt x="5400" y="16637"/>
                  </a:lnTo>
                  <a:lnTo>
                    <a:pt x="4984" y="16345"/>
                  </a:lnTo>
                  <a:lnTo>
                    <a:pt x="4984" y="15761"/>
                  </a:lnTo>
                  <a:lnTo>
                    <a:pt x="4569" y="15469"/>
                  </a:lnTo>
                  <a:lnTo>
                    <a:pt x="4153" y="14886"/>
                  </a:lnTo>
                  <a:lnTo>
                    <a:pt x="3738" y="14886"/>
                  </a:lnTo>
                  <a:lnTo>
                    <a:pt x="3322" y="14886"/>
                  </a:lnTo>
                  <a:lnTo>
                    <a:pt x="3322" y="14886"/>
                  </a:lnTo>
                  <a:lnTo>
                    <a:pt x="3322" y="14886"/>
                  </a:lnTo>
                  <a:lnTo>
                    <a:pt x="3322" y="14886"/>
                  </a:lnTo>
                  <a:lnTo>
                    <a:pt x="3322" y="15469"/>
                  </a:lnTo>
                  <a:lnTo>
                    <a:pt x="3322" y="15761"/>
                  </a:lnTo>
                  <a:lnTo>
                    <a:pt x="2907" y="16053"/>
                  </a:lnTo>
                  <a:lnTo>
                    <a:pt x="2907" y="16345"/>
                  </a:lnTo>
                  <a:lnTo>
                    <a:pt x="2907" y="16345"/>
                  </a:lnTo>
                  <a:lnTo>
                    <a:pt x="3738" y="18097"/>
                  </a:lnTo>
                  <a:lnTo>
                    <a:pt x="4984" y="19556"/>
                  </a:lnTo>
                  <a:lnTo>
                    <a:pt x="5400" y="20140"/>
                  </a:lnTo>
                  <a:lnTo>
                    <a:pt x="7061" y="21015"/>
                  </a:lnTo>
                  <a:lnTo>
                    <a:pt x="8722" y="21600"/>
                  </a:lnTo>
                  <a:lnTo>
                    <a:pt x="9553" y="21307"/>
                  </a:lnTo>
                  <a:lnTo>
                    <a:pt x="11215" y="21307"/>
                  </a:lnTo>
                  <a:lnTo>
                    <a:pt x="12045" y="21307"/>
                  </a:lnTo>
                  <a:lnTo>
                    <a:pt x="13707" y="20432"/>
                  </a:lnTo>
                  <a:lnTo>
                    <a:pt x="14953" y="19848"/>
                  </a:lnTo>
                  <a:lnTo>
                    <a:pt x="16615" y="18972"/>
                  </a:lnTo>
                  <a:lnTo>
                    <a:pt x="17861" y="17805"/>
                  </a:lnTo>
                  <a:lnTo>
                    <a:pt x="18692" y="17221"/>
                  </a:lnTo>
                  <a:lnTo>
                    <a:pt x="19522" y="15761"/>
                  </a:lnTo>
                  <a:lnTo>
                    <a:pt x="20353" y="14594"/>
                  </a:lnTo>
                  <a:lnTo>
                    <a:pt x="21184" y="13718"/>
                  </a:lnTo>
                </a:path>
              </a:pathLst>
            </a:custGeom>
            <a:solidFill>
              <a:schemeClr val="folHlink">
                <a:alpha val="100000"/>
              </a:schemeClr>
            </a:solidFill>
            <a:ln w="9525">
              <a:noFill/>
            </a:ln>
          </p:spPr>
          <p:txBody>
            <a:bodyPr/>
            <a:lstStyle/>
            <a:p>
              <a:endParaRPr lang="en-US"/>
            </a:p>
          </p:txBody>
        </p:sp>
        <p:sp>
          <p:nvSpPr>
            <p:cNvPr id="1039" name="未知"/>
            <p:cNvSpPr>
              <a:spLocks noChangeAspect="1"/>
            </p:cNvSpPr>
            <p:nvPr/>
          </p:nvSpPr>
          <p:spPr>
            <a:xfrm>
              <a:off x="313" y="184"/>
              <a:ext cx="206" cy="127"/>
            </a:xfrm>
            <a:custGeom>
              <a:avLst/>
              <a:gdLst/>
              <a:ahLst/>
              <a:cxnLst>
                <a:cxn ang="0">
                  <a:pos x="136" y="75"/>
                </a:cxn>
                <a:cxn ang="0">
                  <a:pos x="118" y="77"/>
                </a:cxn>
                <a:cxn ang="0">
                  <a:pos x="104" y="77"/>
                </a:cxn>
                <a:cxn ang="0">
                  <a:pos x="88" y="79"/>
                </a:cxn>
                <a:cxn ang="0">
                  <a:pos x="68" y="82"/>
                </a:cxn>
                <a:cxn ang="0">
                  <a:pos x="54" y="82"/>
                </a:cxn>
                <a:cxn ang="0">
                  <a:pos x="48" y="77"/>
                </a:cxn>
                <a:cxn ang="0">
                  <a:pos x="38" y="68"/>
                </a:cxn>
                <a:cxn ang="0">
                  <a:pos x="32" y="54"/>
                </a:cxn>
                <a:cxn ang="0">
                  <a:pos x="32" y="43"/>
                </a:cxn>
                <a:cxn ang="0">
                  <a:pos x="38" y="34"/>
                </a:cxn>
                <a:cxn ang="0">
                  <a:pos x="43" y="27"/>
                </a:cxn>
                <a:cxn ang="0">
                  <a:pos x="48" y="23"/>
                </a:cxn>
                <a:cxn ang="0">
                  <a:pos x="50" y="14"/>
                </a:cxn>
                <a:cxn ang="0">
                  <a:pos x="48" y="7"/>
                </a:cxn>
                <a:cxn ang="0">
                  <a:pos x="48" y="0"/>
                </a:cxn>
                <a:cxn ang="0">
                  <a:pos x="38" y="0"/>
                </a:cxn>
                <a:cxn ang="0">
                  <a:pos x="29" y="9"/>
                </a:cxn>
                <a:cxn ang="0">
                  <a:pos x="14" y="29"/>
                </a:cxn>
                <a:cxn ang="0">
                  <a:pos x="5" y="52"/>
                </a:cxn>
                <a:cxn ang="0">
                  <a:pos x="0" y="75"/>
                </a:cxn>
                <a:cxn ang="0">
                  <a:pos x="9" y="98"/>
                </a:cxn>
                <a:cxn ang="0">
                  <a:pos x="18" y="111"/>
                </a:cxn>
                <a:cxn ang="0">
                  <a:pos x="32" y="118"/>
                </a:cxn>
                <a:cxn ang="0">
                  <a:pos x="41" y="122"/>
                </a:cxn>
                <a:cxn ang="0">
                  <a:pos x="54" y="125"/>
                </a:cxn>
                <a:cxn ang="0">
                  <a:pos x="68" y="127"/>
                </a:cxn>
                <a:cxn ang="0">
                  <a:pos x="81" y="125"/>
                </a:cxn>
                <a:cxn ang="0">
                  <a:pos x="95" y="122"/>
                </a:cxn>
                <a:cxn ang="0">
                  <a:pos x="106" y="120"/>
                </a:cxn>
                <a:cxn ang="0">
                  <a:pos x="115" y="120"/>
                </a:cxn>
                <a:cxn ang="0">
                  <a:pos x="127" y="120"/>
                </a:cxn>
                <a:cxn ang="0">
                  <a:pos x="138" y="122"/>
                </a:cxn>
                <a:cxn ang="0">
                  <a:pos x="152" y="127"/>
                </a:cxn>
                <a:cxn ang="0">
                  <a:pos x="163" y="122"/>
                </a:cxn>
                <a:cxn ang="0">
                  <a:pos x="174" y="118"/>
                </a:cxn>
                <a:cxn ang="0">
                  <a:pos x="186" y="113"/>
                </a:cxn>
                <a:cxn ang="0">
                  <a:pos x="192" y="109"/>
                </a:cxn>
                <a:cxn ang="0">
                  <a:pos x="201" y="100"/>
                </a:cxn>
                <a:cxn ang="0">
                  <a:pos x="204" y="91"/>
                </a:cxn>
                <a:cxn ang="0">
                  <a:pos x="201" y="82"/>
                </a:cxn>
                <a:cxn ang="0">
                  <a:pos x="195" y="75"/>
                </a:cxn>
                <a:cxn ang="0">
                  <a:pos x="181" y="75"/>
                </a:cxn>
                <a:cxn ang="0">
                  <a:pos x="174" y="75"/>
                </a:cxn>
                <a:cxn ang="0">
                  <a:pos x="168" y="73"/>
                </a:cxn>
                <a:cxn ang="0">
                  <a:pos x="163" y="75"/>
                </a:cxn>
                <a:cxn ang="0">
                  <a:pos x="156" y="75"/>
                </a:cxn>
                <a:cxn ang="0">
                  <a:pos x="149" y="75"/>
                </a:cxn>
              </a:cxnLst>
              <a:rect l="0" t="0" r="0" b="0"/>
              <a:pathLst>
                <a:path w="21600" h="21600">
                  <a:moveTo>
                    <a:pt x="15428" y="13114"/>
                  </a:moveTo>
                  <a:lnTo>
                    <a:pt x="14953" y="13114"/>
                  </a:lnTo>
                  <a:lnTo>
                    <a:pt x="14241" y="12728"/>
                  </a:lnTo>
                  <a:lnTo>
                    <a:pt x="13292" y="13114"/>
                  </a:lnTo>
                  <a:lnTo>
                    <a:pt x="13054" y="13500"/>
                  </a:lnTo>
                  <a:lnTo>
                    <a:pt x="12342" y="13114"/>
                  </a:lnTo>
                  <a:lnTo>
                    <a:pt x="11867" y="13500"/>
                  </a:lnTo>
                  <a:lnTo>
                    <a:pt x="11155" y="13500"/>
                  </a:lnTo>
                  <a:lnTo>
                    <a:pt x="10918" y="13114"/>
                  </a:lnTo>
                  <a:lnTo>
                    <a:pt x="10206" y="13500"/>
                  </a:lnTo>
                  <a:lnTo>
                    <a:pt x="9731" y="13500"/>
                  </a:lnTo>
                  <a:lnTo>
                    <a:pt x="9256" y="13500"/>
                  </a:lnTo>
                  <a:lnTo>
                    <a:pt x="8544" y="13500"/>
                  </a:lnTo>
                  <a:lnTo>
                    <a:pt x="8070" y="13885"/>
                  </a:lnTo>
                  <a:lnTo>
                    <a:pt x="7120" y="13885"/>
                  </a:lnTo>
                  <a:lnTo>
                    <a:pt x="6645" y="13885"/>
                  </a:lnTo>
                  <a:lnTo>
                    <a:pt x="5933" y="13885"/>
                  </a:lnTo>
                  <a:lnTo>
                    <a:pt x="5696" y="13885"/>
                  </a:lnTo>
                  <a:lnTo>
                    <a:pt x="5221" y="13885"/>
                  </a:lnTo>
                  <a:lnTo>
                    <a:pt x="4984" y="13500"/>
                  </a:lnTo>
                  <a:lnTo>
                    <a:pt x="4984" y="13114"/>
                  </a:lnTo>
                  <a:lnTo>
                    <a:pt x="4509" y="12728"/>
                  </a:lnTo>
                  <a:lnTo>
                    <a:pt x="4034" y="12342"/>
                  </a:lnTo>
                  <a:lnTo>
                    <a:pt x="4034" y="11571"/>
                  </a:lnTo>
                  <a:lnTo>
                    <a:pt x="3560" y="11185"/>
                  </a:lnTo>
                  <a:lnTo>
                    <a:pt x="3322" y="10414"/>
                  </a:lnTo>
                  <a:lnTo>
                    <a:pt x="3322" y="9256"/>
                  </a:lnTo>
                  <a:lnTo>
                    <a:pt x="3085" y="8485"/>
                  </a:lnTo>
                  <a:lnTo>
                    <a:pt x="3322" y="7714"/>
                  </a:lnTo>
                  <a:lnTo>
                    <a:pt x="3322" y="7328"/>
                  </a:lnTo>
                  <a:lnTo>
                    <a:pt x="3322" y="6942"/>
                  </a:lnTo>
                  <a:lnTo>
                    <a:pt x="3560" y="6556"/>
                  </a:lnTo>
                  <a:lnTo>
                    <a:pt x="4034" y="5785"/>
                  </a:lnTo>
                  <a:lnTo>
                    <a:pt x="4272" y="5400"/>
                  </a:lnTo>
                  <a:lnTo>
                    <a:pt x="4272" y="5014"/>
                  </a:lnTo>
                  <a:lnTo>
                    <a:pt x="4509" y="4628"/>
                  </a:lnTo>
                  <a:lnTo>
                    <a:pt x="4747" y="4242"/>
                  </a:lnTo>
                  <a:lnTo>
                    <a:pt x="4747" y="3856"/>
                  </a:lnTo>
                  <a:lnTo>
                    <a:pt x="4984" y="3856"/>
                  </a:lnTo>
                  <a:lnTo>
                    <a:pt x="4984" y="3471"/>
                  </a:lnTo>
                  <a:lnTo>
                    <a:pt x="5221" y="2700"/>
                  </a:lnTo>
                  <a:lnTo>
                    <a:pt x="5221" y="2314"/>
                  </a:lnTo>
                  <a:lnTo>
                    <a:pt x="5221" y="1928"/>
                  </a:lnTo>
                  <a:lnTo>
                    <a:pt x="5221" y="1542"/>
                  </a:lnTo>
                  <a:lnTo>
                    <a:pt x="4984" y="1156"/>
                  </a:lnTo>
                  <a:lnTo>
                    <a:pt x="4984" y="1156"/>
                  </a:lnTo>
                  <a:lnTo>
                    <a:pt x="4984" y="385"/>
                  </a:lnTo>
                  <a:lnTo>
                    <a:pt x="4984" y="0"/>
                  </a:lnTo>
                  <a:lnTo>
                    <a:pt x="4747" y="0"/>
                  </a:lnTo>
                  <a:lnTo>
                    <a:pt x="4509" y="0"/>
                  </a:lnTo>
                  <a:lnTo>
                    <a:pt x="4034" y="0"/>
                  </a:lnTo>
                  <a:lnTo>
                    <a:pt x="3797" y="0"/>
                  </a:lnTo>
                  <a:lnTo>
                    <a:pt x="3322" y="385"/>
                  </a:lnTo>
                  <a:lnTo>
                    <a:pt x="3085" y="1542"/>
                  </a:lnTo>
                  <a:lnTo>
                    <a:pt x="2373" y="2314"/>
                  </a:lnTo>
                  <a:lnTo>
                    <a:pt x="1898" y="3471"/>
                  </a:lnTo>
                  <a:lnTo>
                    <a:pt x="1424" y="5014"/>
                  </a:lnTo>
                  <a:lnTo>
                    <a:pt x="949" y="6171"/>
                  </a:lnTo>
                  <a:lnTo>
                    <a:pt x="711" y="7328"/>
                  </a:lnTo>
                  <a:lnTo>
                    <a:pt x="474" y="8871"/>
                  </a:lnTo>
                  <a:lnTo>
                    <a:pt x="237" y="10414"/>
                  </a:lnTo>
                  <a:lnTo>
                    <a:pt x="0" y="11956"/>
                  </a:lnTo>
                  <a:lnTo>
                    <a:pt x="0" y="12728"/>
                  </a:lnTo>
                  <a:lnTo>
                    <a:pt x="237" y="13885"/>
                  </a:lnTo>
                  <a:lnTo>
                    <a:pt x="711" y="15428"/>
                  </a:lnTo>
                  <a:lnTo>
                    <a:pt x="949" y="16585"/>
                  </a:lnTo>
                  <a:lnTo>
                    <a:pt x="1186" y="17356"/>
                  </a:lnTo>
                  <a:lnTo>
                    <a:pt x="1661" y="18128"/>
                  </a:lnTo>
                  <a:lnTo>
                    <a:pt x="1898" y="18900"/>
                  </a:lnTo>
                  <a:lnTo>
                    <a:pt x="2373" y="19285"/>
                  </a:lnTo>
                  <a:lnTo>
                    <a:pt x="2848" y="20056"/>
                  </a:lnTo>
                  <a:lnTo>
                    <a:pt x="3322" y="20056"/>
                  </a:lnTo>
                  <a:lnTo>
                    <a:pt x="3560" y="20828"/>
                  </a:lnTo>
                  <a:lnTo>
                    <a:pt x="4034" y="20828"/>
                  </a:lnTo>
                  <a:lnTo>
                    <a:pt x="4272" y="20828"/>
                  </a:lnTo>
                  <a:lnTo>
                    <a:pt x="4747" y="21214"/>
                  </a:lnTo>
                  <a:lnTo>
                    <a:pt x="5221" y="21214"/>
                  </a:lnTo>
                  <a:lnTo>
                    <a:pt x="5696" y="21214"/>
                  </a:lnTo>
                  <a:lnTo>
                    <a:pt x="6171" y="21600"/>
                  </a:lnTo>
                  <a:lnTo>
                    <a:pt x="6645" y="21214"/>
                  </a:lnTo>
                  <a:lnTo>
                    <a:pt x="7120" y="21600"/>
                  </a:lnTo>
                  <a:lnTo>
                    <a:pt x="7595" y="21214"/>
                  </a:lnTo>
                  <a:lnTo>
                    <a:pt x="8070" y="21214"/>
                  </a:lnTo>
                  <a:lnTo>
                    <a:pt x="8544" y="21214"/>
                  </a:lnTo>
                  <a:lnTo>
                    <a:pt x="9019" y="20828"/>
                  </a:lnTo>
                  <a:lnTo>
                    <a:pt x="9494" y="21214"/>
                  </a:lnTo>
                  <a:lnTo>
                    <a:pt x="9969" y="20828"/>
                  </a:lnTo>
                  <a:lnTo>
                    <a:pt x="10443" y="20442"/>
                  </a:lnTo>
                  <a:lnTo>
                    <a:pt x="10918" y="20828"/>
                  </a:lnTo>
                  <a:lnTo>
                    <a:pt x="11155" y="20442"/>
                  </a:lnTo>
                  <a:lnTo>
                    <a:pt x="11630" y="20442"/>
                  </a:lnTo>
                  <a:lnTo>
                    <a:pt x="11867" y="20442"/>
                  </a:lnTo>
                  <a:lnTo>
                    <a:pt x="12105" y="20442"/>
                  </a:lnTo>
                  <a:lnTo>
                    <a:pt x="12580" y="20442"/>
                  </a:lnTo>
                  <a:lnTo>
                    <a:pt x="13054" y="20442"/>
                  </a:lnTo>
                  <a:lnTo>
                    <a:pt x="13292" y="20442"/>
                  </a:lnTo>
                  <a:lnTo>
                    <a:pt x="13766" y="20828"/>
                  </a:lnTo>
                  <a:lnTo>
                    <a:pt x="14241" y="21214"/>
                  </a:lnTo>
                  <a:lnTo>
                    <a:pt x="14478" y="20828"/>
                  </a:lnTo>
                  <a:lnTo>
                    <a:pt x="14953" y="21214"/>
                  </a:lnTo>
                  <a:lnTo>
                    <a:pt x="15428" y="21214"/>
                  </a:lnTo>
                  <a:lnTo>
                    <a:pt x="15903" y="21600"/>
                  </a:lnTo>
                  <a:lnTo>
                    <a:pt x="15903" y="21214"/>
                  </a:lnTo>
                  <a:lnTo>
                    <a:pt x="16615" y="20828"/>
                  </a:lnTo>
                  <a:lnTo>
                    <a:pt x="17089" y="20828"/>
                  </a:lnTo>
                  <a:lnTo>
                    <a:pt x="17564" y="20828"/>
                  </a:lnTo>
                  <a:lnTo>
                    <a:pt x="17802" y="20442"/>
                  </a:lnTo>
                  <a:lnTo>
                    <a:pt x="18276" y="20056"/>
                  </a:lnTo>
                  <a:lnTo>
                    <a:pt x="18751" y="20056"/>
                  </a:lnTo>
                  <a:lnTo>
                    <a:pt x="18988" y="19671"/>
                  </a:lnTo>
                  <a:lnTo>
                    <a:pt x="19463" y="19285"/>
                  </a:lnTo>
                  <a:lnTo>
                    <a:pt x="19938" y="19671"/>
                  </a:lnTo>
                  <a:lnTo>
                    <a:pt x="20175" y="19285"/>
                  </a:lnTo>
                  <a:lnTo>
                    <a:pt x="20175" y="18514"/>
                  </a:lnTo>
                  <a:lnTo>
                    <a:pt x="20650" y="18514"/>
                  </a:lnTo>
                  <a:lnTo>
                    <a:pt x="21125" y="17742"/>
                  </a:lnTo>
                  <a:lnTo>
                    <a:pt x="21125" y="16971"/>
                  </a:lnTo>
                  <a:lnTo>
                    <a:pt x="21125" y="16585"/>
                  </a:lnTo>
                  <a:lnTo>
                    <a:pt x="21600" y="15814"/>
                  </a:lnTo>
                  <a:lnTo>
                    <a:pt x="21362" y="15428"/>
                  </a:lnTo>
                  <a:lnTo>
                    <a:pt x="21362" y="14656"/>
                  </a:lnTo>
                  <a:lnTo>
                    <a:pt x="21362" y="14271"/>
                  </a:lnTo>
                  <a:lnTo>
                    <a:pt x="21125" y="13885"/>
                  </a:lnTo>
                  <a:lnTo>
                    <a:pt x="20887" y="13114"/>
                  </a:lnTo>
                  <a:lnTo>
                    <a:pt x="20887" y="13114"/>
                  </a:lnTo>
                  <a:lnTo>
                    <a:pt x="20413" y="12728"/>
                  </a:lnTo>
                  <a:lnTo>
                    <a:pt x="19938" y="12728"/>
                  </a:lnTo>
                  <a:lnTo>
                    <a:pt x="19463" y="12728"/>
                  </a:lnTo>
                  <a:lnTo>
                    <a:pt x="18988" y="12728"/>
                  </a:lnTo>
                  <a:lnTo>
                    <a:pt x="18751" y="12728"/>
                  </a:lnTo>
                  <a:lnTo>
                    <a:pt x="18514" y="12728"/>
                  </a:lnTo>
                  <a:lnTo>
                    <a:pt x="18276" y="12728"/>
                  </a:lnTo>
                  <a:lnTo>
                    <a:pt x="18039" y="12728"/>
                  </a:lnTo>
                  <a:lnTo>
                    <a:pt x="17802" y="12728"/>
                  </a:lnTo>
                  <a:lnTo>
                    <a:pt x="17564" y="12342"/>
                  </a:lnTo>
                  <a:lnTo>
                    <a:pt x="17327" y="12342"/>
                  </a:lnTo>
                  <a:lnTo>
                    <a:pt x="17089" y="12728"/>
                  </a:lnTo>
                  <a:lnTo>
                    <a:pt x="17089" y="12728"/>
                  </a:lnTo>
                  <a:lnTo>
                    <a:pt x="16852" y="12728"/>
                  </a:lnTo>
                  <a:lnTo>
                    <a:pt x="16615" y="12728"/>
                  </a:lnTo>
                  <a:lnTo>
                    <a:pt x="16377" y="12728"/>
                  </a:lnTo>
                  <a:lnTo>
                    <a:pt x="16140" y="12728"/>
                  </a:lnTo>
                  <a:lnTo>
                    <a:pt x="15903" y="12728"/>
                  </a:lnTo>
                  <a:lnTo>
                    <a:pt x="15665" y="12728"/>
                  </a:lnTo>
                  <a:lnTo>
                    <a:pt x="15428" y="13114"/>
                  </a:lnTo>
                </a:path>
              </a:pathLst>
            </a:custGeom>
            <a:solidFill>
              <a:schemeClr val="folHlink">
                <a:alpha val="100000"/>
              </a:schemeClr>
            </a:solidFill>
            <a:ln w="9525">
              <a:noFill/>
            </a:ln>
          </p:spPr>
          <p:txBody>
            <a:bodyPr/>
            <a:lstStyle/>
            <a:p>
              <a:endParaRPr lang="en-US"/>
            </a:p>
          </p:txBody>
        </p:sp>
        <p:sp>
          <p:nvSpPr>
            <p:cNvPr id="1040" name="未知"/>
            <p:cNvSpPr>
              <a:spLocks noChangeAspect="1"/>
            </p:cNvSpPr>
            <p:nvPr/>
          </p:nvSpPr>
          <p:spPr>
            <a:xfrm>
              <a:off x="73" y="63"/>
              <a:ext cx="278" cy="107"/>
            </a:xfrm>
            <a:custGeom>
              <a:avLst/>
              <a:gdLst/>
              <a:ahLst/>
              <a:cxnLst>
                <a:cxn ang="0">
                  <a:pos x="104" y="66"/>
                </a:cxn>
                <a:cxn ang="0">
                  <a:pos x="113" y="59"/>
                </a:cxn>
                <a:cxn ang="0">
                  <a:pos x="122" y="55"/>
                </a:cxn>
                <a:cxn ang="0">
                  <a:pos x="131" y="52"/>
                </a:cxn>
                <a:cxn ang="0">
                  <a:pos x="138" y="48"/>
                </a:cxn>
                <a:cxn ang="0">
                  <a:pos x="147" y="43"/>
                </a:cxn>
                <a:cxn ang="0">
                  <a:pos x="154" y="39"/>
                </a:cxn>
                <a:cxn ang="0">
                  <a:pos x="163" y="36"/>
                </a:cxn>
                <a:cxn ang="0">
                  <a:pos x="170" y="32"/>
                </a:cxn>
                <a:cxn ang="0">
                  <a:pos x="179" y="30"/>
                </a:cxn>
                <a:cxn ang="0">
                  <a:pos x="185" y="30"/>
                </a:cxn>
                <a:cxn ang="0">
                  <a:pos x="194" y="23"/>
                </a:cxn>
                <a:cxn ang="0">
                  <a:pos x="206" y="23"/>
                </a:cxn>
                <a:cxn ang="0">
                  <a:pos x="217" y="23"/>
                </a:cxn>
                <a:cxn ang="0">
                  <a:pos x="226" y="20"/>
                </a:cxn>
                <a:cxn ang="0">
                  <a:pos x="244" y="23"/>
                </a:cxn>
                <a:cxn ang="0">
                  <a:pos x="255" y="25"/>
                </a:cxn>
                <a:cxn ang="0">
                  <a:pos x="267" y="25"/>
                </a:cxn>
                <a:cxn ang="0">
                  <a:pos x="273" y="20"/>
                </a:cxn>
                <a:cxn ang="0">
                  <a:pos x="278" y="14"/>
                </a:cxn>
                <a:cxn ang="0">
                  <a:pos x="273" y="9"/>
                </a:cxn>
                <a:cxn ang="0">
                  <a:pos x="269" y="2"/>
                </a:cxn>
                <a:cxn ang="0">
                  <a:pos x="260" y="0"/>
                </a:cxn>
                <a:cxn ang="0">
                  <a:pos x="244" y="2"/>
                </a:cxn>
                <a:cxn ang="0">
                  <a:pos x="228" y="2"/>
                </a:cxn>
                <a:cxn ang="0">
                  <a:pos x="219" y="9"/>
                </a:cxn>
                <a:cxn ang="0">
                  <a:pos x="206" y="9"/>
                </a:cxn>
                <a:cxn ang="0">
                  <a:pos x="190" y="14"/>
                </a:cxn>
                <a:cxn ang="0">
                  <a:pos x="174" y="18"/>
                </a:cxn>
                <a:cxn ang="0">
                  <a:pos x="158" y="18"/>
                </a:cxn>
                <a:cxn ang="0">
                  <a:pos x="145" y="23"/>
                </a:cxn>
                <a:cxn ang="0">
                  <a:pos x="127" y="23"/>
                </a:cxn>
                <a:cxn ang="0">
                  <a:pos x="113" y="27"/>
                </a:cxn>
                <a:cxn ang="0">
                  <a:pos x="95" y="30"/>
                </a:cxn>
                <a:cxn ang="0">
                  <a:pos x="79" y="34"/>
                </a:cxn>
                <a:cxn ang="0">
                  <a:pos x="63" y="39"/>
                </a:cxn>
                <a:cxn ang="0">
                  <a:pos x="50" y="41"/>
                </a:cxn>
                <a:cxn ang="0">
                  <a:pos x="36" y="46"/>
                </a:cxn>
                <a:cxn ang="0">
                  <a:pos x="29" y="52"/>
                </a:cxn>
                <a:cxn ang="0">
                  <a:pos x="20" y="59"/>
                </a:cxn>
                <a:cxn ang="0">
                  <a:pos x="11" y="68"/>
                </a:cxn>
                <a:cxn ang="0">
                  <a:pos x="5" y="80"/>
                </a:cxn>
                <a:cxn ang="0">
                  <a:pos x="2" y="91"/>
                </a:cxn>
                <a:cxn ang="0">
                  <a:pos x="0" y="98"/>
                </a:cxn>
                <a:cxn ang="0">
                  <a:pos x="5" y="105"/>
                </a:cxn>
                <a:cxn ang="0">
                  <a:pos x="11" y="105"/>
                </a:cxn>
                <a:cxn ang="0">
                  <a:pos x="20" y="105"/>
                </a:cxn>
                <a:cxn ang="0">
                  <a:pos x="27" y="102"/>
                </a:cxn>
                <a:cxn ang="0">
                  <a:pos x="38" y="98"/>
                </a:cxn>
                <a:cxn ang="0">
                  <a:pos x="47" y="91"/>
                </a:cxn>
                <a:cxn ang="0">
                  <a:pos x="54" y="89"/>
                </a:cxn>
                <a:cxn ang="0">
                  <a:pos x="63" y="87"/>
                </a:cxn>
                <a:cxn ang="0">
                  <a:pos x="68" y="82"/>
                </a:cxn>
                <a:cxn ang="0">
                  <a:pos x="75" y="82"/>
                </a:cxn>
                <a:cxn ang="0">
                  <a:pos x="84" y="80"/>
                </a:cxn>
                <a:cxn ang="0">
                  <a:pos x="93" y="73"/>
                </a:cxn>
              </a:cxnLst>
              <a:rect l="0" t="0" r="0" b="0"/>
              <a:pathLst>
                <a:path w="21600" h="21600">
                  <a:moveTo>
                    <a:pt x="7726" y="14246"/>
                  </a:moveTo>
                  <a:lnTo>
                    <a:pt x="8077" y="13327"/>
                  </a:lnTo>
                  <a:lnTo>
                    <a:pt x="8253" y="12867"/>
                  </a:lnTo>
                  <a:lnTo>
                    <a:pt x="8780" y="11948"/>
                  </a:lnTo>
                  <a:lnTo>
                    <a:pt x="9131" y="11489"/>
                  </a:lnTo>
                  <a:lnTo>
                    <a:pt x="9482" y="11029"/>
                  </a:lnTo>
                  <a:lnTo>
                    <a:pt x="9658" y="11029"/>
                  </a:lnTo>
                  <a:lnTo>
                    <a:pt x="10185" y="10569"/>
                  </a:lnTo>
                  <a:lnTo>
                    <a:pt x="10536" y="10110"/>
                  </a:lnTo>
                  <a:lnTo>
                    <a:pt x="10711" y="9651"/>
                  </a:lnTo>
                  <a:lnTo>
                    <a:pt x="11063" y="9191"/>
                  </a:lnTo>
                  <a:lnTo>
                    <a:pt x="11414" y="8731"/>
                  </a:lnTo>
                  <a:lnTo>
                    <a:pt x="11590" y="8272"/>
                  </a:lnTo>
                  <a:lnTo>
                    <a:pt x="11941" y="7812"/>
                  </a:lnTo>
                  <a:lnTo>
                    <a:pt x="12292" y="7353"/>
                  </a:lnTo>
                  <a:lnTo>
                    <a:pt x="12643" y="7353"/>
                  </a:lnTo>
                  <a:lnTo>
                    <a:pt x="12995" y="6893"/>
                  </a:lnTo>
                  <a:lnTo>
                    <a:pt x="13170" y="6433"/>
                  </a:lnTo>
                  <a:lnTo>
                    <a:pt x="13521" y="6433"/>
                  </a:lnTo>
                  <a:lnTo>
                    <a:pt x="13873" y="5974"/>
                  </a:lnTo>
                  <a:lnTo>
                    <a:pt x="14048" y="5974"/>
                  </a:lnTo>
                  <a:lnTo>
                    <a:pt x="14399" y="5974"/>
                  </a:lnTo>
                  <a:lnTo>
                    <a:pt x="14751" y="5055"/>
                  </a:lnTo>
                  <a:lnTo>
                    <a:pt x="15102" y="4595"/>
                  </a:lnTo>
                  <a:lnTo>
                    <a:pt x="15453" y="4595"/>
                  </a:lnTo>
                  <a:lnTo>
                    <a:pt x="15980" y="4595"/>
                  </a:lnTo>
                  <a:lnTo>
                    <a:pt x="16331" y="4595"/>
                  </a:lnTo>
                  <a:lnTo>
                    <a:pt x="16858" y="4595"/>
                  </a:lnTo>
                  <a:lnTo>
                    <a:pt x="17385" y="4136"/>
                  </a:lnTo>
                  <a:lnTo>
                    <a:pt x="17560" y="4136"/>
                  </a:lnTo>
                  <a:lnTo>
                    <a:pt x="18263" y="4136"/>
                  </a:lnTo>
                  <a:lnTo>
                    <a:pt x="18965" y="4595"/>
                  </a:lnTo>
                  <a:lnTo>
                    <a:pt x="19316" y="5055"/>
                  </a:lnTo>
                  <a:lnTo>
                    <a:pt x="19843" y="5055"/>
                  </a:lnTo>
                  <a:lnTo>
                    <a:pt x="20370" y="5514"/>
                  </a:lnTo>
                  <a:lnTo>
                    <a:pt x="20721" y="5055"/>
                  </a:lnTo>
                  <a:lnTo>
                    <a:pt x="21072" y="5055"/>
                  </a:lnTo>
                  <a:lnTo>
                    <a:pt x="21248" y="4136"/>
                  </a:lnTo>
                  <a:lnTo>
                    <a:pt x="21424" y="3676"/>
                  </a:lnTo>
                  <a:lnTo>
                    <a:pt x="21600" y="2757"/>
                  </a:lnTo>
                  <a:lnTo>
                    <a:pt x="21424" y="2297"/>
                  </a:lnTo>
                  <a:lnTo>
                    <a:pt x="21248" y="1838"/>
                  </a:lnTo>
                  <a:lnTo>
                    <a:pt x="21072" y="918"/>
                  </a:lnTo>
                  <a:lnTo>
                    <a:pt x="20897" y="459"/>
                  </a:lnTo>
                  <a:lnTo>
                    <a:pt x="20721" y="459"/>
                  </a:lnTo>
                  <a:lnTo>
                    <a:pt x="20194" y="0"/>
                  </a:lnTo>
                  <a:lnTo>
                    <a:pt x="19668" y="0"/>
                  </a:lnTo>
                  <a:lnTo>
                    <a:pt x="18965" y="459"/>
                  </a:lnTo>
                  <a:lnTo>
                    <a:pt x="18263" y="459"/>
                  </a:lnTo>
                  <a:lnTo>
                    <a:pt x="17736" y="459"/>
                  </a:lnTo>
                  <a:lnTo>
                    <a:pt x="17560" y="918"/>
                  </a:lnTo>
                  <a:lnTo>
                    <a:pt x="17033" y="1838"/>
                  </a:lnTo>
                  <a:lnTo>
                    <a:pt x="16507" y="1838"/>
                  </a:lnTo>
                  <a:lnTo>
                    <a:pt x="15980" y="1838"/>
                  </a:lnTo>
                  <a:lnTo>
                    <a:pt x="15277" y="2297"/>
                  </a:lnTo>
                  <a:lnTo>
                    <a:pt x="14751" y="2757"/>
                  </a:lnTo>
                  <a:lnTo>
                    <a:pt x="14399" y="3216"/>
                  </a:lnTo>
                  <a:lnTo>
                    <a:pt x="13521" y="3676"/>
                  </a:lnTo>
                  <a:lnTo>
                    <a:pt x="12995" y="3676"/>
                  </a:lnTo>
                  <a:lnTo>
                    <a:pt x="12292" y="3676"/>
                  </a:lnTo>
                  <a:lnTo>
                    <a:pt x="11765" y="4136"/>
                  </a:lnTo>
                  <a:lnTo>
                    <a:pt x="11239" y="4595"/>
                  </a:lnTo>
                  <a:lnTo>
                    <a:pt x="10711" y="4136"/>
                  </a:lnTo>
                  <a:lnTo>
                    <a:pt x="9833" y="4595"/>
                  </a:lnTo>
                  <a:lnTo>
                    <a:pt x="9131" y="5055"/>
                  </a:lnTo>
                  <a:lnTo>
                    <a:pt x="8780" y="5514"/>
                  </a:lnTo>
                  <a:lnTo>
                    <a:pt x="8077" y="5974"/>
                  </a:lnTo>
                  <a:lnTo>
                    <a:pt x="7375" y="5974"/>
                  </a:lnTo>
                  <a:lnTo>
                    <a:pt x="6672" y="6433"/>
                  </a:lnTo>
                  <a:lnTo>
                    <a:pt x="6146" y="6893"/>
                  </a:lnTo>
                  <a:lnTo>
                    <a:pt x="5619" y="7353"/>
                  </a:lnTo>
                  <a:lnTo>
                    <a:pt x="4916" y="7812"/>
                  </a:lnTo>
                  <a:lnTo>
                    <a:pt x="4390" y="8272"/>
                  </a:lnTo>
                  <a:lnTo>
                    <a:pt x="3863" y="8272"/>
                  </a:lnTo>
                  <a:lnTo>
                    <a:pt x="3512" y="9191"/>
                  </a:lnTo>
                  <a:lnTo>
                    <a:pt x="2809" y="9191"/>
                  </a:lnTo>
                  <a:lnTo>
                    <a:pt x="2634" y="10110"/>
                  </a:lnTo>
                  <a:lnTo>
                    <a:pt x="2282" y="10569"/>
                  </a:lnTo>
                  <a:lnTo>
                    <a:pt x="1756" y="11029"/>
                  </a:lnTo>
                  <a:lnTo>
                    <a:pt x="1580" y="11948"/>
                  </a:lnTo>
                  <a:lnTo>
                    <a:pt x="1404" y="12408"/>
                  </a:lnTo>
                  <a:lnTo>
                    <a:pt x="878" y="13787"/>
                  </a:lnTo>
                  <a:lnTo>
                    <a:pt x="526" y="15165"/>
                  </a:lnTo>
                  <a:lnTo>
                    <a:pt x="351" y="16084"/>
                  </a:lnTo>
                  <a:lnTo>
                    <a:pt x="175" y="17004"/>
                  </a:lnTo>
                  <a:lnTo>
                    <a:pt x="175" y="18382"/>
                  </a:lnTo>
                  <a:lnTo>
                    <a:pt x="0" y="19302"/>
                  </a:lnTo>
                  <a:lnTo>
                    <a:pt x="0" y="19761"/>
                  </a:lnTo>
                  <a:lnTo>
                    <a:pt x="175" y="20220"/>
                  </a:lnTo>
                  <a:lnTo>
                    <a:pt x="351" y="21140"/>
                  </a:lnTo>
                  <a:lnTo>
                    <a:pt x="526" y="21140"/>
                  </a:lnTo>
                  <a:lnTo>
                    <a:pt x="878" y="21140"/>
                  </a:lnTo>
                  <a:lnTo>
                    <a:pt x="1229" y="21600"/>
                  </a:lnTo>
                  <a:lnTo>
                    <a:pt x="1580" y="21140"/>
                  </a:lnTo>
                  <a:lnTo>
                    <a:pt x="1756" y="20680"/>
                  </a:lnTo>
                  <a:lnTo>
                    <a:pt x="2107" y="20680"/>
                  </a:lnTo>
                  <a:lnTo>
                    <a:pt x="2458" y="19761"/>
                  </a:lnTo>
                  <a:lnTo>
                    <a:pt x="2985" y="19761"/>
                  </a:lnTo>
                  <a:lnTo>
                    <a:pt x="3336" y="18842"/>
                  </a:lnTo>
                  <a:lnTo>
                    <a:pt x="3687" y="18382"/>
                  </a:lnTo>
                  <a:lnTo>
                    <a:pt x="3863" y="18382"/>
                  </a:lnTo>
                  <a:lnTo>
                    <a:pt x="4214" y="17923"/>
                  </a:lnTo>
                  <a:lnTo>
                    <a:pt x="4741" y="17923"/>
                  </a:lnTo>
                  <a:lnTo>
                    <a:pt x="4916" y="17463"/>
                  </a:lnTo>
                  <a:lnTo>
                    <a:pt x="5092" y="17004"/>
                  </a:lnTo>
                  <a:lnTo>
                    <a:pt x="5268" y="16544"/>
                  </a:lnTo>
                  <a:lnTo>
                    <a:pt x="5619" y="17004"/>
                  </a:lnTo>
                  <a:lnTo>
                    <a:pt x="5794" y="16544"/>
                  </a:lnTo>
                  <a:lnTo>
                    <a:pt x="6146" y="16084"/>
                  </a:lnTo>
                  <a:lnTo>
                    <a:pt x="6497" y="16084"/>
                  </a:lnTo>
                  <a:lnTo>
                    <a:pt x="6848" y="15165"/>
                  </a:lnTo>
                  <a:lnTo>
                    <a:pt x="7199" y="14706"/>
                  </a:lnTo>
                  <a:lnTo>
                    <a:pt x="7726" y="14246"/>
                  </a:lnTo>
                </a:path>
              </a:pathLst>
            </a:custGeom>
            <a:solidFill>
              <a:schemeClr val="folHlink">
                <a:alpha val="100000"/>
              </a:schemeClr>
            </a:solidFill>
            <a:ln w="9525">
              <a:noFill/>
            </a:ln>
          </p:spPr>
          <p:txBody>
            <a:bodyPr/>
            <a:lstStyle/>
            <a:p>
              <a:endParaRPr lang="en-US"/>
            </a:p>
          </p:txBody>
        </p:sp>
        <p:sp>
          <p:nvSpPr>
            <p:cNvPr id="1041" name="未知"/>
            <p:cNvSpPr>
              <a:spLocks noChangeAspect="1"/>
            </p:cNvSpPr>
            <p:nvPr/>
          </p:nvSpPr>
          <p:spPr>
            <a:xfrm>
              <a:off x="2" y="494"/>
              <a:ext cx="370" cy="483"/>
            </a:xfrm>
            <a:custGeom>
              <a:avLst/>
              <a:gdLst/>
              <a:ahLst/>
              <a:cxnLst>
                <a:cxn ang="0">
                  <a:pos x="261" y="82"/>
                </a:cxn>
                <a:cxn ang="0">
                  <a:pos x="277" y="43"/>
                </a:cxn>
                <a:cxn ang="0">
                  <a:pos x="302" y="18"/>
                </a:cxn>
                <a:cxn ang="0">
                  <a:pos x="350" y="7"/>
                </a:cxn>
                <a:cxn ang="0">
                  <a:pos x="365" y="0"/>
                </a:cxn>
                <a:cxn ang="0">
                  <a:pos x="316" y="14"/>
                </a:cxn>
                <a:cxn ang="0">
                  <a:pos x="279" y="27"/>
                </a:cxn>
                <a:cxn ang="0">
                  <a:pos x="250" y="57"/>
                </a:cxn>
                <a:cxn ang="0">
                  <a:pos x="236" y="75"/>
                </a:cxn>
                <a:cxn ang="0">
                  <a:pos x="218" y="102"/>
                </a:cxn>
                <a:cxn ang="0">
                  <a:pos x="207" y="127"/>
                </a:cxn>
                <a:cxn ang="0">
                  <a:pos x="195" y="154"/>
                </a:cxn>
                <a:cxn ang="0">
                  <a:pos x="186" y="193"/>
                </a:cxn>
                <a:cxn ang="0">
                  <a:pos x="175" y="218"/>
                </a:cxn>
                <a:cxn ang="0">
                  <a:pos x="170" y="261"/>
                </a:cxn>
                <a:cxn ang="0">
                  <a:pos x="175" y="279"/>
                </a:cxn>
                <a:cxn ang="0">
                  <a:pos x="188" y="245"/>
                </a:cxn>
                <a:cxn ang="0">
                  <a:pos x="202" y="206"/>
                </a:cxn>
                <a:cxn ang="0">
                  <a:pos x="225" y="181"/>
                </a:cxn>
                <a:cxn ang="0">
                  <a:pos x="236" y="193"/>
                </a:cxn>
                <a:cxn ang="0">
                  <a:pos x="238" y="220"/>
                </a:cxn>
                <a:cxn ang="0">
                  <a:pos x="236" y="252"/>
                </a:cxn>
                <a:cxn ang="0">
                  <a:pos x="232" y="283"/>
                </a:cxn>
                <a:cxn ang="0">
                  <a:pos x="227" y="297"/>
                </a:cxn>
                <a:cxn ang="0">
                  <a:pos x="220" y="336"/>
                </a:cxn>
                <a:cxn ang="0">
                  <a:pos x="207" y="374"/>
                </a:cxn>
                <a:cxn ang="0">
                  <a:pos x="191" y="408"/>
                </a:cxn>
                <a:cxn ang="0">
                  <a:pos x="170" y="433"/>
                </a:cxn>
                <a:cxn ang="0">
                  <a:pos x="150" y="449"/>
                </a:cxn>
                <a:cxn ang="0">
                  <a:pos x="123" y="454"/>
                </a:cxn>
                <a:cxn ang="0">
                  <a:pos x="95" y="440"/>
                </a:cxn>
                <a:cxn ang="0">
                  <a:pos x="75" y="408"/>
                </a:cxn>
                <a:cxn ang="0">
                  <a:pos x="59" y="367"/>
                </a:cxn>
                <a:cxn ang="0">
                  <a:pos x="48" y="322"/>
                </a:cxn>
                <a:cxn ang="0">
                  <a:pos x="48" y="274"/>
                </a:cxn>
                <a:cxn ang="0">
                  <a:pos x="50" y="222"/>
                </a:cxn>
                <a:cxn ang="0">
                  <a:pos x="59" y="172"/>
                </a:cxn>
                <a:cxn ang="0">
                  <a:pos x="75" y="125"/>
                </a:cxn>
                <a:cxn ang="0">
                  <a:pos x="95" y="88"/>
                </a:cxn>
                <a:cxn ang="0">
                  <a:pos x="123" y="66"/>
                </a:cxn>
                <a:cxn ang="0">
                  <a:pos x="120" y="63"/>
                </a:cxn>
                <a:cxn ang="0">
                  <a:pos x="89" y="73"/>
                </a:cxn>
                <a:cxn ang="0">
                  <a:pos x="61" y="82"/>
                </a:cxn>
                <a:cxn ang="0">
                  <a:pos x="39" y="111"/>
                </a:cxn>
                <a:cxn ang="0">
                  <a:pos x="18" y="156"/>
                </a:cxn>
                <a:cxn ang="0">
                  <a:pos x="5" y="213"/>
                </a:cxn>
                <a:cxn ang="0">
                  <a:pos x="0" y="272"/>
                </a:cxn>
                <a:cxn ang="0">
                  <a:pos x="7" y="336"/>
                </a:cxn>
                <a:cxn ang="0">
                  <a:pos x="41" y="429"/>
                </a:cxn>
                <a:cxn ang="0">
                  <a:pos x="91" y="476"/>
                </a:cxn>
                <a:cxn ang="0">
                  <a:pos x="141" y="476"/>
                </a:cxn>
                <a:cxn ang="0">
                  <a:pos x="184" y="440"/>
                </a:cxn>
                <a:cxn ang="0">
                  <a:pos x="218" y="383"/>
                </a:cxn>
                <a:cxn ang="0">
                  <a:pos x="229" y="336"/>
                </a:cxn>
                <a:cxn ang="0">
                  <a:pos x="236" y="306"/>
                </a:cxn>
                <a:cxn ang="0">
                  <a:pos x="238" y="274"/>
                </a:cxn>
                <a:cxn ang="0">
                  <a:pos x="236" y="243"/>
                </a:cxn>
                <a:cxn ang="0">
                  <a:pos x="232" y="211"/>
                </a:cxn>
                <a:cxn ang="0">
                  <a:pos x="225" y="179"/>
                </a:cxn>
                <a:cxn ang="0">
                  <a:pos x="229" y="150"/>
                </a:cxn>
                <a:cxn ang="0">
                  <a:pos x="241" y="116"/>
                </a:cxn>
              </a:cxnLst>
              <a:rect l="0" t="0" r="0" b="0"/>
              <a:pathLst>
                <a:path w="21600" h="21600">
                  <a:moveTo>
                    <a:pt x="14443" y="4765"/>
                  </a:moveTo>
                  <a:lnTo>
                    <a:pt x="14708" y="4664"/>
                  </a:lnTo>
                  <a:lnTo>
                    <a:pt x="14841" y="4461"/>
                  </a:lnTo>
                  <a:lnTo>
                    <a:pt x="14973" y="4258"/>
                  </a:lnTo>
                  <a:lnTo>
                    <a:pt x="15106" y="3954"/>
                  </a:lnTo>
                  <a:lnTo>
                    <a:pt x="15239" y="3650"/>
                  </a:lnTo>
                  <a:lnTo>
                    <a:pt x="15371" y="3447"/>
                  </a:lnTo>
                  <a:lnTo>
                    <a:pt x="15504" y="3143"/>
                  </a:lnTo>
                  <a:lnTo>
                    <a:pt x="15769" y="2737"/>
                  </a:lnTo>
                  <a:lnTo>
                    <a:pt x="15769" y="2433"/>
                  </a:lnTo>
                  <a:lnTo>
                    <a:pt x="16034" y="2027"/>
                  </a:lnTo>
                  <a:lnTo>
                    <a:pt x="16166" y="1926"/>
                  </a:lnTo>
                  <a:lnTo>
                    <a:pt x="16299" y="1622"/>
                  </a:lnTo>
                  <a:lnTo>
                    <a:pt x="16564" y="1419"/>
                  </a:lnTo>
                  <a:lnTo>
                    <a:pt x="16829" y="1115"/>
                  </a:lnTo>
                  <a:lnTo>
                    <a:pt x="17094" y="1115"/>
                  </a:lnTo>
                  <a:lnTo>
                    <a:pt x="17359" y="912"/>
                  </a:lnTo>
                  <a:lnTo>
                    <a:pt x="17624" y="811"/>
                  </a:lnTo>
                  <a:lnTo>
                    <a:pt x="18021" y="709"/>
                  </a:lnTo>
                  <a:lnTo>
                    <a:pt x="18551" y="608"/>
                  </a:lnTo>
                  <a:lnTo>
                    <a:pt x="19214" y="608"/>
                  </a:lnTo>
                  <a:lnTo>
                    <a:pt x="19612" y="608"/>
                  </a:lnTo>
                  <a:lnTo>
                    <a:pt x="20009" y="405"/>
                  </a:lnTo>
                  <a:lnTo>
                    <a:pt x="20407" y="304"/>
                  </a:lnTo>
                  <a:lnTo>
                    <a:pt x="20937" y="202"/>
                  </a:lnTo>
                  <a:lnTo>
                    <a:pt x="21202" y="101"/>
                  </a:lnTo>
                  <a:lnTo>
                    <a:pt x="21467" y="0"/>
                  </a:lnTo>
                  <a:lnTo>
                    <a:pt x="21600" y="101"/>
                  </a:lnTo>
                  <a:lnTo>
                    <a:pt x="21467" y="0"/>
                  </a:lnTo>
                  <a:lnTo>
                    <a:pt x="21334" y="0"/>
                  </a:lnTo>
                  <a:lnTo>
                    <a:pt x="21069" y="101"/>
                  </a:lnTo>
                  <a:lnTo>
                    <a:pt x="20539" y="202"/>
                  </a:lnTo>
                  <a:lnTo>
                    <a:pt x="19612" y="405"/>
                  </a:lnTo>
                  <a:lnTo>
                    <a:pt x="19346" y="405"/>
                  </a:lnTo>
                  <a:lnTo>
                    <a:pt x="18949" y="506"/>
                  </a:lnTo>
                  <a:lnTo>
                    <a:pt x="18419" y="608"/>
                  </a:lnTo>
                  <a:lnTo>
                    <a:pt x="18021" y="608"/>
                  </a:lnTo>
                  <a:lnTo>
                    <a:pt x="17624" y="709"/>
                  </a:lnTo>
                  <a:lnTo>
                    <a:pt x="17359" y="811"/>
                  </a:lnTo>
                  <a:lnTo>
                    <a:pt x="16961" y="1013"/>
                  </a:lnTo>
                  <a:lnTo>
                    <a:pt x="16696" y="1115"/>
                  </a:lnTo>
                  <a:lnTo>
                    <a:pt x="16299" y="1216"/>
                  </a:lnTo>
                  <a:lnTo>
                    <a:pt x="15901" y="1419"/>
                  </a:lnTo>
                  <a:lnTo>
                    <a:pt x="15636" y="1622"/>
                  </a:lnTo>
                  <a:lnTo>
                    <a:pt x="15371" y="1723"/>
                  </a:lnTo>
                  <a:lnTo>
                    <a:pt x="14973" y="1926"/>
                  </a:lnTo>
                  <a:lnTo>
                    <a:pt x="14841" y="2129"/>
                  </a:lnTo>
                  <a:lnTo>
                    <a:pt x="14576" y="2535"/>
                  </a:lnTo>
                  <a:lnTo>
                    <a:pt x="14311" y="2839"/>
                  </a:lnTo>
                  <a:lnTo>
                    <a:pt x="14311" y="2940"/>
                  </a:lnTo>
                  <a:lnTo>
                    <a:pt x="14178" y="3042"/>
                  </a:lnTo>
                  <a:lnTo>
                    <a:pt x="14046" y="3143"/>
                  </a:lnTo>
                  <a:lnTo>
                    <a:pt x="13913" y="3244"/>
                  </a:lnTo>
                  <a:lnTo>
                    <a:pt x="13781" y="3346"/>
                  </a:lnTo>
                  <a:lnTo>
                    <a:pt x="13648" y="3549"/>
                  </a:lnTo>
                  <a:lnTo>
                    <a:pt x="13383" y="3752"/>
                  </a:lnTo>
                  <a:lnTo>
                    <a:pt x="13251" y="3853"/>
                  </a:lnTo>
                  <a:lnTo>
                    <a:pt x="13118" y="4056"/>
                  </a:lnTo>
                  <a:lnTo>
                    <a:pt x="12986" y="4258"/>
                  </a:lnTo>
                  <a:lnTo>
                    <a:pt x="12721" y="4563"/>
                  </a:lnTo>
                  <a:lnTo>
                    <a:pt x="12588" y="4664"/>
                  </a:lnTo>
                  <a:lnTo>
                    <a:pt x="12588" y="4867"/>
                  </a:lnTo>
                  <a:lnTo>
                    <a:pt x="12323" y="5070"/>
                  </a:lnTo>
                  <a:lnTo>
                    <a:pt x="12191" y="5374"/>
                  </a:lnTo>
                  <a:lnTo>
                    <a:pt x="12058" y="5577"/>
                  </a:lnTo>
                  <a:lnTo>
                    <a:pt x="12058" y="5678"/>
                  </a:lnTo>
                  <a:lnTo>
                    <a:pt x="12058" y="5881"/>
                  </a:lnTo>
                  <a:lnTo>
                    <a:pt x="11926" y="5983"/>
                  </a:lnTo>
                  <a:lnTo>
                    <a:pt x="11793" y="6185"/>
                  </a:lnTo>
                  <a:lnTo>
                    <a:pt x="11661" y="6388"/>
                  </a:lnTo>
                  <a:lnTo>
                    <a:pt x="11528" y="6591"/>
                  </a:lnTo>
                  <a:lnTo>
                    <a:pt x="11396" y="6895"/>
                  </a:lnTo>
                  <a:lnTo>
                    <a:pt x="11396" y="7199"/>
                  </a:lnTo>
                  <a:lnTo>
                    <a:pt x="11131" y="7605"/>
                  </a:lnTo>
                  <a:lnTo>
                    <a:pt x="10998" y="7909"/>
                  </a:lnTo>
                  <a:lnTo>
                    <a:pt x="10998" y="8214"/>
                  </a:lnTo>
                  <a:lnTo>
                    <a:pt x="10866" y="8416"/>
                  </a:lnTo>
                  <a:lnTo>
                    <a:pt x="10866" y="8619"/>
                  </a:lnTo>
                  <a:lnTo>
                    <a:pt x="10600" y="8720"/>
                  </a:lnTo>
                  <a:lnTo>
                    <a:pt x="10600" y="8923"/>
                  </a:lnTo>
                  <a:lnTo>
                    <a:pt x="10600" y="9025"/>
                  </a:lnTo>
                  <a:lnTo>
                    <a:pt x="10468" y="9126"/>
                  </a:lnTo>
                  <a:lnTo>
                    <a:pt x="10335" y="9430"/>
                  </a:lnTo>
                  <a:lnTo>
                    <a:pt x="10203" y="9735"/>
                  </a:lnTo>
                  <a:lnTo>
                    <a:pt x="10203" y="9937"/>
                  </a:lnTo>
                  <a:lnTo>
                    <a:pt x="10203" y="10242"/>
                  </a:lnTo>
                  <a:lnTo>
                    <a:pt x="10070" y="10647"/>
                  </a:lnTo>
                  <a:lnTo>
                    <a:pt x="10070" y="10951"/>
                  </a:lnTo>
                  <a:lnTo>
                    <a:pt x="10070" y="11357"/>
                  </a:lnTo>
                  <a:lnTo>
                    <a:pt x="9938" y="11661"/>
                  </a:lnTo>
                  <a:lnTo>
                    <a:pt x="9938" y="11966"/>
                  </a:lnTo>
                  <a:lnTo>
                    <a:pt x="9938" y="12270"/>
                  </a:lnTo>
                  <a:lnTo>
                    <a:pt x="9938" y="12472"/>
                  </a:lnTo>
                  <a:lnTo>
                    <a:pt x="9938" y="12574"/>
                  </a:lnTo>
                  <a:lnTo>
                    <a:pt x="10070" y="12574"/>
                  </a:lnTo>
                  <a:lnTo>
                    <a:pt x="10203" y="12472"/>
                  </a:lnTo>
                  <a:lnTo>
                    <a:pt x="10468" y="12371"/>
                  </a:lnTo>
                  <a:lnTo>
                    <a:pt x="10600" y="12067"/>
                  </a:lnTo>
                  <a:lnTo>
                    <a:pt x="10733" y="11763"/>
                  </a:lnTo>
                  <a:lnTo>
                    <a:pt x="10733" y="11560"/>
                  </a:lnTo>
                  <a:lnTo>
                    <a:pt x="10866" y="11256"/>
                  </a:lnTo>
                  <a:lnTo>
                    <a:pt x="10998" y="10951"/>
                  </a:lnTo>
                  <a:lnTo>
                    <a:pt x="10998" y="10647"/>
                  </a:lnTo>
                  <a:lnTo>
                    <a:pt x="11131" y="10242"/>
                  </a:lnTo>
                  <a:lnTo>
                    <a:pt x="11263" y="10039"/>
                  </a:lnTo>
                  <a:lnTo>
                    <a:pt x="11396" y="9937"/>
                  </a:lnTo>
                  <a:lnTo>
                    <a:pt x="11528" y="9633"/>
                  </a:lnTo>
                  <a:lnTo>
                    <a:pt x="11793" y="9227"/>
                  </a:lnTo>
                  <a:lnTo>
                    <a:pt x="11793" y="8923"/>
                  </a:lnTo>
                  <a:lnTo>
                    <a:pt x="12191" y="8720"/>
                  </a:lnTo>
                  <a:lnTo>
                    <a:pt x="12323" y="8518"/>
                  </a:lnTo>
                  <a:lnTo>
                    <a:pt x="12721" y="8315"/>
                  </a:lnTo>
                  <a:lnTo>
                    <a:pt x="13118" y="8214"/>
                  </a:lnTo>
                  <a:lnTo>
                    <a:pt x="13118" y="8112"/>
                  </a:lnTo>
                  <a:lnTo>
                    <a:pt x="13251" y="8112"/>
                  </a:lnTo>
                  <a:lnTo>
                    <a:pt x="13383" y="8112"/>
                  </a:lnTo>
                  <a:lnTo>
                    <a:pt x="13516" y="8214"/>
                  </a:lnTo>
                  <a:lnTo>
                    <a:pt x="13648" y="8315"/>
                  </a:lnTo>
                  <a:lnTo>
                    <a:pt x="13781" y="8416"/>
                  </a:lnTo>
                  <a:lnTo>
                    <a:pt x="13781" y="8619"/>
                  </a:lnTo>
                  <a:lnTo>
                    <a:pt x="13781" y="8619"/>
                  </a:lnTo>
                  <a:lnTo>
                    <a:pt x="13913" y="8822"/>
                  </a:lnTo>
                  <a:lnTo>
                    <a:pt x="13781" y="9025"/>
                  </a:lnTo>
                  <a:lnTo>
                    <a:pt x="13913" y="9227"/>
                  </a:lnTo>
                  <a:lnTo>
                    <a:pt x="13781" y="9532"/>
                  </a:lnTo>
                  <a:lnTo>
                    <a:pt x="13913" y="9836"/>
                  </a:lnTo>
                  <a:lnTo>
                    <a:pt x="13781" y="10039"/>
                  </a:lnTo>
                  <a:lnTo>
                    <a:pt x="13913" y="10242"/>
                  </a:lnTo>
                  <a:lnTo>
                    <a:pt x="13781" y="10445"/>
                  </a:lnTo>
                  <a:lnTo>
                    <a:pt x="13781" y="10749"/>
                  </a:lnTo>
                  <a:lnTo>
                    <a:pt x="13781" y="10951"/>
                  </a:lnTo>
                  <a:lnTo>
                    <a:pt x="13781" y="11256"/>
                  </a:lnTo>
                  <a:lnTo>
                    <a:pt x="13648" y="11560"/>
                  </a:lnTo>
                  <a:lnTo>
                    <a:pt x="13516" y="11864"/>
                  </a:lnTo>
                  <a:lnTo>
                    <a:pt x="13516" y="11966"/>
                  </a:lnTo>
                  <a:lnTo>
                    <a:pt x="13648" y="12168"/>
                  </a:lnTo>
                  <a:lnTo>
                    <a:pt x="13516" y="12472"/>
                  </a:lnTo>
                  <a:lnTo>
                    <a:pt x="13516" y="12676"/>
                  </a:lnTo>
                  <a:lnTo>
                    <a:pt x="13383" y="12878"/>
                  </a:lnTo>
                  <a:lnTo>
                    <a:pt x="13383" y="12980"/>
                  </a:lnTo>
                  <a:lnTo>
                    <a:pt x="13383" y="13081"/>
                  </a:lnTo>
                  <a:lnTo>
                    <a:pt x="13383" y="13182"/>
                  </a:lnTo>
                  <a:lnTo>
                    <a:pt x="13251" y="13284"/>
                  </a:lnTo>
                  <a:lnTo>
                    <a:pt x="13251" y="13284"/>
                  </a:lnTo>
                  <a:lnTo>
                    <a:pt x="13251" y="13284"/>
                  </a:lnTo>
                  <a:lnTo>
                    <a:pt x="13118" y="13689"/>
                  </a:lnTo>
                  <a:lnTo>
                    <a:pt x="13118" y="13994"/>
                  </a:lnTo>
                  <a:lnTo>
                    <a:pt x="12986" y="14298"/>
                  </a:lnTo>
                  <a:lnTo>
                    <a:pt x="12853" y="14703"/>
                  </a:lnTo>
                  <a:lnTo>
                    <a:pt x="12853" y="15008"/>
                  </a:lnTo>
                  <a:lnTo>
                    <a:pt x="12721" y="15413"/>
                  </a:lnTo>
                  <a:lnTo>
                    <a:pt x="12588" y="15616"/>
                  </a:lnTo>
                  <a:lnTo>
                    <a:pt x="12456" y="15920"/>
                  </a:lnTo>
                  <a:lnTo>
                    <a:pt x="12323" y="16225"/>
                  </a:lnTo>
                  <a:lnTo>
                    <a:pt x="12191" y="16428"/>
                  </a:lnTo>
                  <a:lnTo>
                    <a:pt x="12058" y="16732"/>
                  </a:lnTo>
                  <a:lnTo>
                    <a:pt x="11793" y="17036"/>
                  </a:lnTo>
                  <a:lnTo>
                    <a:pt x="11793" y="17239"/>
                  </a:lnTo>
                  <a:lnTo>
                    <a:pt x="11528" y="17543"/>
                  </a:lnTo>
                  <a:lnTo>
                    <a:pt x="11396" y="17746"/>
                  </a:lnTo>
                  <a:lnTo>
                    <a:pt x="11131" y="17949"/>
                  </a:lnTo>
                  <a:lnTo>
                    <a:pt x="11131" y="18253"/>
                  </a:lnTo>
                  <a:lnTo>
                    <a:pt x="10866" y="18456"/>
                  </a:lnTo>
                  <a:lnTo>
                    <a:pt x="10733" y="18659"/>
                  </a:lnTo>
                  <a:lnTo>
                    <a:pt x="10468" y="18760"/>
                  </a:lnTo>
                  <a:lnTo>
                    <a:pt x="10203" y="18963"/>
                  </a:lnTo>
                  <a:lnTo>
                    <a:pt x="10070" y="19165"/>
                  </a:lnTo>
                  <a:lnTo>
                    <a:pt x="9938" y="19369"/>
                  </a:lnTo>
                  <a:lnTo>
                    <a:pt x="9673" y="19470"/>
                  </a:lnTo>
                  <a:lnTo>
                    <a:pt x="9540" y="19673"/>
                  </a:lnTo>
                  <a:lnTo>
                    <a:pt x="9408" y="19774"/>
                  </a:lnTo>
                  <a:lnTo>
                    <a:pt x="9143" y="19875"/>
                  </a:lnTo>
                  <a:lnTo>
                    <a:pt x="8878" y="19977"/>
                  </a:lnTo>
                  <a:lnTo>
                    <a:pt x="8745" y="20078"/>
                  </a:lnTo>
                  <a:lnTo>
                    <a:pt x="8348" y="20180"/>
                  </a:lnTo>
                  <a:lnTo>
                    <a:pt x="8083" y="20180"/>
                  </a:lnTo>
                  <a:lnTo>
                    <a:pt x="7818" y="20180"/>
                  </a:lnTo>
                  <a:lnTo>
                    <a:pt x="7685" y="20281"/>
                  </a:lnTo>
                  <a:lnTo>
                    <a:pt x="7420" y="20281"/>
                  </a:lnTo>
                  <a:lnTo>
                    <a:pt x="7155" y="20281"/>
                  </a:lnTo>
                  <a:lnTo>
                    <a:pt x="6890" y="20281"/>
                  </a:lnTo>
                  <a:lnTo>
                    <a:pt x="6493" y="20078"/>
                  </a:lnTo>
                  <a:lnTo>
                    <a:pt x="6227" y="20078"/>
                  </a:lnTo>
                  <a:lnTo>
                    <a:pt x="6095" y="19875"/>
                  </a:lnTo>
                  <a:lnTo>
                    <a:pt x="5830" y="19774"/>
                  </a:lnTo>
                  <a:lnTo>
                    <a:pt x="5565" y="19673"/>
                  </a:lnTo>
                  <a:lnTo>
                    <a:pt x="5432" y="19470"/>
                  </a:lnTo>
                  <a:lnTo>
                    <a:pt x="5300" y="19267"/>
                  </a:lnTo>
                  <a:lnTo>
                    <a:pt x="5035" y="19064"/>
                  </a:lnTo>
                  <a:lnTo>
                    <a:pt x="4902" y="18760"/>
                  </a:lnTo>
                  <a:lnTo>
                    <a:pt x="4505" y="18557"/>
                  </a:lnTo>
                  <a:lnTo>
                    <a:pt x="4372" y="18253"/>
                  </a:lnTo>
                  <a:lnTo>
                    <a:pt x="4107" y="17949"/>
                  </a:lnTo>
                  <a:lnTo>
                    <a:pt x="3975" y="17644"/>
                  </a:lnTo>
                  <a:lnTo>
                    <a:pt x="3975" y="17442"/>
                  </a:lnTo>
                  <a:lnTo>
                    <a:pt x="3842" y="17036"/>
                  </a:lnTo>
                  <a:lnTo>
                    <a:pt x="3710" y="16833"/>
                  </a:lnTo>
                  <a:lnTo>
                    <a:pt x="3445" y="16428"/>
                  </a:lnTo>
                  <a:lnTo>
                    <a:pt x="3312" y="16022"/>
                  </a:lnTo>
                  <a:lnTo>
                    <a:pt x="3312" y="15718"/>
                  </a:lnTo>
                  <a:lnTo>
                    <a:pt x="3047" y="15515"/>
                  </a:lnTo>
                  <a:lnTo>
                    <a:pt x="3047" y="15109"/>
                  </a:lnTo>
                  <a:lnTo>
                    <a:pt x="2915" y="14703"/>
                  </a:lnTo>
                  <a:lnTo>
                    <a:pt x="2782" y="14399"/>
                  </a:lnTo>
                  <a:lnTo>
                    <a:pt x="2782" y="14095"/>
                  </a:lnTo>
                  <a:lnTo>
                    <a:pt x="2915" y="13791"/>
                  </a:lnTo>
                  <a:lnTo>
                    <a:pt x="2782" y="13487"/>
                  </a:lnTo>
                  <a:lnTo>
                    <a:pt x="2782" y="13182"/>
                  </a:lnTo>
                  <a:lnTo>
                    <a:pt x="2782" y="12878"/>
                  </a:lnTo>
                  <a:lnTo>
                    <a:pt x="2782" y="12270"/>
                  </a:lnTo>
                  <a:lnTo>
                    <a:pt x="2650" y="11966"/>
                  </a:lnTo>
                  <a:lnTo>
                    <a:pt x="2650" y="11560"/>
                  </a:lnTo>
                  <a:lnTo>
                    <a:pt x="2782" y="11053"/>
                  </a:lnTo>
                  <a:lnTo>
                    <a:pt x="2782" y="10647"/>
                  </a:lnTo>
                  <a:lnTo>
                    <a:pt x="2782" y="10242"/>
                  </a:lnTo>
                  <a:lnTo>
                    <a:pt x="2915" y="9937"/>
                  </a:lnTo>
                  <a:lnTo>
                    <a:pt x="3047" y="9532"/>
                  </a:lnTo>
                  <a:lnTo>
                    <a:pt x="3047" y="9126"/>
                  </a:lnTo>
                  <a:lnTo>
                    <a:pt x="3047" y="8720"/>
                  </a:lnTo>
                  <a:lnTo>
                    <a:pt x="3180" y="8416"/>
                  </a:lnTo>
                  <a:lnTo>
                    <a:pt x="3312" y="7909"/>
                  </a:lnTo>
                  <a:lnTo>
                    <a:pt x="3445" y="7706"/>
                  </a:lnTo>
                  <a:lnTo>
                    <a:pt x="3577" y="7301"/>
                  </a:lnTo>
                  <a:lnTo>
                    <a:pt x="3710" y="6996"/>
                  </a:lnTo>
                  <a:lnTo>
                    <a:pt x="3975" y="6591"/>
                  </a:lnTo>
                  <a:lnTo>
                    <a:pt x="4107" y="6185"/>
                  </a:lnTo>
                  <a:lnTo>
                    <a:pt x="4240" y="5881"/>
                  </a:lnTo>
                  <a:lnTo>
                    <a:pt x="4372" y="5577"/>
                  </a:lnTo>
                  <a:lnTo>
                    <a:pt x="4505" y="5374"/>
                  </a:lnTo>
                  <a:lnTo>
                    <a:pt x="4770" y="5070"/>
                  </a:lnTo>
                  <a:lnTo>
                    <a:pt x="5035" y="4765"/>
                  </a:lnTo>
                  <a:lnTo>
                    <a:pt x="5167" y="4563"/>
                  </a:lnTo>
                  <a:lnTo>
                    <a:pt x="5432" y="4258"/>
                  </a:lnTo>
                  <a:lnTo>
                    <a:pt x="5565" y="3954"/>
                  </a:lnTo>
                  <a:lnTo>
                    <a:pt x="5830" y="3752"/>
                  </a:lnTo>
                  <a:lnTo>
                    <a:pt x="5962" y="3650"/>
                  </a:lnTo>
                  <a:lnTo>
                    <a:pt x="6360" y="3447"/>
                  </a:lnTo>
                  <a:lnTo>
                    <a:pt x="6493" y="3244"/>
                  </a:lnTo>
                  <a:lnTo>
                    <a:pt x="6758" y="3143"/>
                  </a:lnTo>
                  <a:lnTo>
                    <a:pt x="7155" y="2940"/>
                  </a:lnTo>
                  <a:lnTo>
                    <a:pt x="7420" y="2839"/>
                  </a:lnTo>
                  <a:lnTo>
                    <a:pt x="7420" y="2839"/>
                  </a:lnTo>
                  <a:lnTo>
                    <a:pt x="7420" y="2839"/>
                  </a:lnTo>
                  <a:lnTo>
                    <a:pt x="7420" y="2839"/>
                  </a:lnTo>
                  <a:lnTo>
                    <a:pt x="7288" y="2839"/>
                  </a:lnTo>
                  <a:lnTo>
                    <a:pt x="7023" y="2839"/>
                  </a:lnTo>
                  <a:lnTo>
                    <a:pt x="6758" y="2940"/>
                  </a:lnTo>
                  <a:lnTo>
                    <a:pt x="6493" y="2940"/>
                  </a:lnTo>
                  <a:lnTo>
                    <a:pt x="6095" y="3042"/>
                  </a:lnTo>
                  <a:lnTo>
                    <a:pt x="5830" y="3042"/>
                  </a:lnTo>
                  <a:lnTo>
                    <a:pt x="5565" y="3244"/>
                  </a:lnTo>
                  <a:lnTo>
                    <a:pt x="5167" y="3244"/>
                  </a:lnTo>
                  <a:lnTo>
                    <a:pt x="4902" y="3346"/>
                  </a:lnTo>
                  <a:lnTo>
                    <a:pt x="4505" y="3346"/>
                  </a:lnTo>
                  <a:lnTo>
                    <a:pt x="4240" y="3549"/>
                  </a:lnTo>
                  <a:lnTo>
                    <a:pt x="3975" y="3447"/>
                  </a:lnTo>
                  <a:lnTo>
                    <a:pt x="3842" y="3549"/>
                  </a:lnTo>
                  <a:lnTo>
                    <a:pt x="3577" y="3650"/>
                  </a:lnTo>
                  <a:lnTo>
                    <a:pt x="3312" y="3853"/>
                  </a:lnTo>
                  <a:lnTo>
                    <a:pt x="3180" y="3954"/>
                  </a:lnTo>
                  <a:lnTo>
                    <a:pt x="3047" y="4157"/>
                  </a:lnTo>
                  <a:lnTo>
                    <a:pt x="2650" y="4461"/>
                  </a:lnTo>
                  <a:lnTo>
                    <a:pt x="2385" y="4664"/>
                  </a:lnTo>
                  <a:lnTo>
                    <a:pt x="2252" y="4968"/>
                  </a:lnTo>
                  <a:lnTo>
                    <a:pt x="1987" y="5171"/>
                  </a:lnTo>
                  <a:lnTo>
                    <a:pt x="1854" y="5475"/>
                  </a:lnTo>
                  <a:lnTo>
                    <a:pt x="1589" y="5780"/>
                  </a:lnTo>
                  <a:lnTo>
                    <a:pt x="1324" y="6185"/>
                  </a:lnTo>
                  <a:lnTo>
                    <a:pt x="1192" y="6591"/>
                  </a:lnTo>
                  <a:lnTo>
                    <a:pt x="1059" y="6996"/>
                  </a:lnTo>
                  <a:lnTo>
                    <a:pt x="927" y="7301"/>
                  </a:lnTo>
                  <a:lnTo>
                    <a:pt x="794" y="7808"/>
                  </a:lnTo>
                  <a:lnTo>
                    <a:pt x="662" y="8214"/>
                  </a:lnTo>
                  <a:lnTo>
                    <a:pt x="529" y="8619"/>
                  </a:lnTo>
                  <a:lnTo>
                    <a:pt x="397" y="9025"/>
                  </a:lnTo>
                  <a:lnTo>
                    <a:pt x="264" y="9532"/>
                  </a:lnTo>
                  <a:lnTo>
                    <a:pt x="132" y="10039"/>
                  </a:lnTo>
                  <a:lnTo>
                    <a:pt x="132" y="10343"/>
                  </a:lnTo>
                  <a:lnTo>
                    <a:pt x="0" y="10850"/>
                  </a:lnTo>
                  <a:lnTo>
                    <a:pt x="0" y="11256"/>
                  </a:lnTo>
                  <a:lnTo>
                    <a:pt x="0" y="11661"/>
                  </a:lnTo>
                  <a:lnTo>
                    <a:pt x="0" y="12168"/>
                  </a:lnTo>
                  <a:lnTo>
                    <a:pt x="0" y="12676"/>
                  </a:lnTo>
                  <a:lnTo>
                    <a:pt x="0" y="13182"/>
                  </a:lnTo>
                  <a:lnTo>
                    <a:pt x="264" y="13588"/>
                  </a:lnTo>
                  <a:lnTo>
                    <a:pt x="264" y="14095"/>
                  </a:lnTo>
                  <a:lnTo>
                    <a:pt x="397" y="14501"/>
                  </a:lnTo>
                  <a:lnTo>
                    <a:pt x="397" y="15008"/>
                  </a:lnTo>
                  <a:lnTo>
                    <a:pt x="529" y="15413"/>
                  </a:lnTo>
                  <a:lnTo>
                    <a:pt x="927" y="16326"/>
                  </a:lnTo>
                  <a:lnTo>
                    <a:pt x="1192" y="17138"/>
                  </a:lnTo>
                  <a:lnTo>
                    <a:pt x="1722" y="17949"/>
                  </a:lnTo>
                  <a:lnTo>
                    <a:pt x="2119" y="18659"/>
                  </a:lnTo>
                  <a:lnTo>
                    <a:pt x="2385" y="19165"/>
                  </a:lnTo>
                  <a:lnTo>
                    <a:pt x="2915" y="19673"/>
                  </a:lnTo>
                  <a:lnTo>
                    <a:pt x="3312" y="20180"/>
                  </a:lnTo>
                  <a:lnTo>
                    <a:pt x="3842" y="20585"/>
                  </a:lnTo>
                  <a:lnTo>
                    <a:pt x="4240" y="20890"/>
                  </a:lnTo>
                  <a:lnTo>
                    <a:pt x="4902" y="21194"/>
                  </a:lnTo>
                  <a:lnTo>
                    <a:pt x="5300" y="21295"/>
                  </a:lnTo>
                  <a:lnTo>
                    <a:pt x="5697" y="21498"/>
                  </a:lnTo>
                  <a:lnTo>
                    <a:pt x="6227" y="21498"/>
                  </a:lnTo>
                  <a:lnTo>
                    <a:pt x="6758" y="21600"/>
                  </a:lnTo>
                  <a:lnTo>
                    <a:pt x="7288" y="21600"/>
                  </a:lnTo>
                  <a:lnTo>
                    <a:pt x="7685" y="21396"/>
                  </a:lnTo>
                  <a:lnTo>
                    <a:pt x="8215" y="21295"/>
                  </a:lnTo>
                  <a:lnTo>
                    <a:pt x="8745" y="21092"/>
                  </a:lnTo>
                  <a:lnTo>
                    <a:pt x="9275" y="20991"/>
                  </a:lnTo>
                  <a:lnTo>
                    <a:pt x="9673" y="20585"/>
                  </a:lnTo>
                  <a:lnTo>
                    <a:pt x="9805" y="20484"/>
                  </a:lnTo>
                  <a:lnTo>
                    <a:pt x="10335" y="20078"/>
                  </a:lnTo>
                  <a:lnTo>
                    <a:pt x="10733" y="19673"/>
                  </a:lnTo>
                  <a:lnTo>
                    <a:pt x="11263" y="19267"/>
                  </a:lnTo>
                  <a:lnTo>
                    <a:pt x="11528" y="18963"/>
                  </a:lnTo>
                  <a:lnTo>
                    <a:pt x="11793" y="18456"/>
                  </a:lnTo>
                  <a:lnTo>
                    <a:pt x="12191" y="18050"/>
                  </a:lnTo>
                  <a:lnTo>
                    <a:pt x="12588" y="17543"/>
                  </a:lnTo>
                  <a:lnTo>
                    <a:pt x="12721" y="17138"/>
                  </a:lnTo>
                  <a:lnTo>
                    <a:pt x="12986" y="16630"/>
                  </a:lnTo>
                  <a:lnTo>
                    <a:pt x="13118" y="16123"/>
                  </a:lnTo>
                  <a:lnTo>
                    <a:pt x="13251" y="15616"/>
                  </a:lnTo>
                  <a:lnTo>
                    <a:pt x="13251" y="15413"/>
                  </a:lnTo>
                  <a:lnTo>
                    <a:pt x="13251" y="15211"/>
                  </a:lnTo>
                  <a:lnTo>
                    <a:pt x="13383" y="15008"/>
                  </a:lnTo>
                  <a:lnTo>
                    <a:pt x="13383" y="14805"/>
                  </a:lnTo>
                  <a:lnTo>
                    <a:pt x="13516" y="14602"/>
                  </a:lnTo>
                  <a:lnTo>
                    <a:pt x="13516" y="14298"/>
                  </a:lnTo>
                  <a:lnTo>
                    <a:pt x="13648" y="14095"/>
                  </a:lnTo>
                  <a:lnTo>
                    <a:pt x="13648" y="13892"/>
                  </a:lnTo>
                  <a:lnTo>
                    <a:pt x="13781" y="13689"/>
                  </a:lnTo>
                  <a:lnTo>
                    <a:pt x="13781" y="13487"/>
                  </a:lnTo>
                  <a:lnTo>
                    <a:pt x="13648" y="13284"/>
                  </a:lnTo>
                  <a:lnTo>
                    <a:pt x="13781" y="12980"/>
                  </a:lnTo>
                  <a:lnTo>
                    <a:pt x="13781" y="12777"/>
                  </a:lnTo>
                  <a:lnTo>
                    <a:pt x="13781" y="12472"/>
                  </a:lnTo>
                  <a:lnTo>
                    <a:pt x="13913" y="12270"/>
                  </a:lnTo>
                  <a:lnTo>
                    <a:pt x="13781" y="12168"/>
                  </a:lnTo>
                  <a:lnTo>
                    <a:pt x="13781" y="11864"/>
                  </a:lnTo>
                  <a:lnTo>
                    <a:pt x="13781" y="11661"/>
                  </a:lnTo>
                  <a:lnTo>
                    <a:pt x="13781" y="11357"/>
                  </a:lnTo>
                  <a:lnTo>
                    <a:pt x="13781" y="11154"/>
                  </a:lnTo>
                  <a:lnTo>
                    <a:pt x="13781" y="10850"/>
                  </a:lnTo>
                  <a:lnTo>
                    <a:pt x="13648" y="10546"/>
                  </a:lnTo>
                  <a:lnTo>
                    <a:pt x="13781" y="10242"/>
                  </a:lnTo>
                  <a:lnTo>
                    <a:pt x="13648" y="10140"/>
                  </a:lnTo>
                  <a:lnTo>
                    <a:pt x="13516" y="9937"/>
                  </a:lnTo>
                  <a:lnTo>
                    <a:pt x="13516" y="9735"/>
                  </a:lnTo>
                  <a:lnTo>
                    <a:pt x="13516" y="9430"/>
                  </a:lnTo>
                  <a:lnTo>
                    <a:pt x="13383" y="9126"/>
                  </a:lnTo>
                  <a:lnTo>
                    <a:pt x="13383" y="8923"/>
                  </a:lnTo>
                  <a:lnTo>
                    <a:pt x="13251" y="8518"/>
                  </a:lnTo>
                  <a:lnTo>
                    <a:pt x="13251" y="8416"/>
                  </a:lnTo>
                  <a:lnTo>
                    <a:pt x="13118" y="8112"/>
                  </a:lnTo>
                  <a:lnTo>
                    <a:pt x="13118" y="8011"/>
                  </a:lnTo>
                  <a:lnTo>
                    <a:pt x="13251" y="7808"/>
                  </a:lnTo>
                  <a:lnTo>
                    <a:pt x="13251" y="7605"/>
                  </a:lnTo>
                  <a:lnTo>
                    <a:pt x="13251" y="7301"/>
                  </a:lnTo>
                  <a:lnTo>
                    <a:pt x="13251" y="7098"/>
                  </a:lnTo>
                  <a:lnTo>
                    <a:pt x="13383" y="6794"/>
                  </a:lnTo>
                  <a:lnTo>
                    <a:pt x="13383" y="6692"/>
                  </a:lnTo>
                  <a:lnTo>
                    <a:pt x="13648" y="6388"/>
                  </a:lnTo>
                  <a:lnTo>
                    <a:pt x="13648" y="6084"/>
                  </a:lnTo>
                  <a:lnTo>
                    <a:pt x="13781" y="5881"/>
                  </a:lnTo>
                  <a:lnTo>
                    <a:pt x="13781" y="5678"/>
                  </a:lnTo>
                  <a:lnTo>
                    <a:pt x="13913" y="5475"/>
                  </a:lnTo>
                  <a:lnTo>
                    <a:pt x="14046" y="5171"/>
                  </a:lnTo>
                  <a:lnTo>
                    <a:pt x="14178" y="5070"/>
                  </a:lnTo>
                  <a:lnTo>
                    <a:pt x="14311" y="4968"/>
                  </a:lnTo>
                  <a:lnTo>
                    <a:pt x="14443" y="4765"/>
                  </a:lnTo>
                </a:path>
              </a:pathLst>
            </a:custGeom>
            <a:solidFill>
              <a:schemeClr val="folHlink">
                <a:alpha val="100000"/>
              </a:schemeClr>
            </a:solidFill>
            <a:ln w="9525">
              <a:noFill/>
            </a:ln>
          </p:spPr>
          <p:txBody>
            <a:bodyPr/>
            <a:lstStyle/>
            <a:p>
              <a:endParaRPr lang="en-US"/>
            </a:p>
          </p:txBody>
        </p:sp>
      </p:grpSp>
      <p:sp>
        <p:nvSpPr>
          <p:cNvPr id="1027" name="未知"/>
          <p:cNvSpPr>
            <a:spLocks noChangeAspect="1"/>
          </p:cNvSpPr>
          <p:nvPr/>
        </p:nvSpPr>
        <p:spPr>
          <a:xfrm>
            <a:off x="2130425" y="4749800"/>
            <a:ext cx="7013575" cy="2135188"/>
          </a:xfrm>
          <a:custGeom>
            <a:avLst/>
            <a:gdLst/>
            <a:ahLst/>
            <a:cxnLst>
              <a:cxn ang="0">
                <a:pos x="0" y="2115714"/>
              </a:cxn>
              <a:cxn ang="0">
                <a:pos x="7013575" y="0"/>
              </a:cxn>
              <a:cxn ang="0">
                <a:pos x="7013575" y="2135188"/>
              </a:cxn>
              <a:cxn ang="0">
                <a:pos x="0" y="2115714"/>
              </a:cxn>
            </a:cxnLst>
            <a:rect l="0" t="0" r="0" b="0"/>
            <a:pathLst>
              <a:path w="21600" h="21600">
                <a:moveTo>
                  <a:pt x="0" y="21403"/>
                </a:moveTo>
                <a:lnTo>
                  <a:pt x="21600" y="0"/>
                </a:lnTo>
                <a:lnTo>
                  <a:pt x="21600" y="21600"/>
                </a:lnTo>
                <a:lnTo>
                  <a:pt x="0" y="21403"/>
                </a:lnTo>
              </a:path>
            </a:pathLst>
          </a:custGeom>
          <a:solidFill>
            <a:schemeClr val="folHlink">
              <a:alpha val="100000"/>
            </a:schemeClr>
          </a:solidFill>
          <a:ln w="9525">
            <a:noFill/>
          </a:ln>
        </p:spPr>
        <p:txBody>
          <a:bodyPr/>
          <a:lstStyle/>
          <a:p>
            <a:endParaRPr lang="en-US"/>
          </a:p>
        </p:txBody>
      </p:sp>
      <p:sp>
        <p:nvSpPr>
          <p:cNvPr id="1028" name="Rectangle 13"/>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dirty="0"/>
              <a:t>Click to edit Master title style</a:t>
            </a:r>
          </a:p>
        </p:txBody>
      </p:sp>
      <p:sp>
        <p:nvSpPr>
          <p:cNvPr id="1029" name="Rectangle 14"/>
          <p:cNvSpPr>
            <a:spLocks noGrp="1"/>
          </p:cNvSpPr>
          <p:nvPr>
            <p:ph type="body" idx="1"/>
          </p:nvPr>
        </p:nvSpPr>
        <p:spPr>
          <a:xfrm>
            <a:off x="457200" y="1600200"/>
            <a:ext cx="8229600" cy="4525963"/>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 name="Rectangle 1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lvl="0"/>
            <a:endParaRPr lang="en-US"/>
          </a:p>
        </p:txBody>
      </p:sp>
      <p:sp>
        <p:nvSpPr>
          <p:cNvPr id="3" name="Rectangle 1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lvl="0"/>
            <a:endParaRPr lang="en-US"/>
          </a:p>
        </p:txBody>
      </p:sp>
      <p:sp>
        <p:nvSpPr>
          <p:cNvPr id="4" name="Rectangle 1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lvl="0"/>
            <a:fld id="{86CB4B4D-7CA3-9044-876B-883B54F8677D}" type="slidenum">
              <a:rPr/>
              <a:t>‹N›</a:t>
            </a:fld>
            <a:endParaRPr/>
          </a:p>
        </p:txBody>
      </p:sp>
    </p:spTree>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ransition spd="med"/>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1026" name="Group 2"/>
          <p:cNvGrpSpPr>
            <a:grpSpLocks noChangeAspect="1"/>
          </p:cNvGrpSpPr>
          <p:nvPr/>
        </p:nvGrpSpPr>
        <p:grpSpPr>
          <a:xfrm>
            <a:off x="5262563" y="4076700"/>
            <a:ext cx="1397000" cy="1749425"/>
            <a:chOff x="0" y="0"/>
            <a:chExt cx="796" cy="977"/>
          </a:xfrm>
        </p:grpSpPr>
        <p:sp>
          <p:nvSpPr>
            <p:cNvPr id="1033" name="未知"/>
            <p:cNvSpPr>
              <a:spLocks noChangeAspect="1"/>
            </p:cNvSpPr>
            <p:nvPr/>
          </p:nvSpPr>
          <p:spPr>
            <a:xfrm>
              <a:off x="537" y="379"/>
              <a:ext cx="259" cy="451"/>
            </a:xfrm>
            <a:custGeom>
              <a:avLst/>
              <a:gdLst/>
              <a:ahLst/>
              <a:cxnLst>
                <a:cxn ang="0">
                  <a:pos x="89" y="100"/>
                </a:cxn>
                <a:cxn ang="0">
                  <a:pos x="111" y="63"/>
                </a:cxn>
                <a:cxn ang="0">
                  <a:pos x="125" y="45"/>
                </a:cxn>
                <a:cxn ang="0">
                  <a:pos x="141" y="34"/>
                </a:cxn>
                <a:cxn ang="0">
                  <a:pos x="154" y="27"/>
                </a:cxn>
                <a:cxn ang="0">
                  <a:pos x="134" y="32"/>
                </a:cxn>
                <a:cxn ang="0">
                  <a:pos x="107" y="50"/>
                </a:cxn>
                <a:cxn ang="0">
                  <a:pos x="75" y="70"/>
                </a:cxn>
                <a:cxn ang="0">
                  <a:pos x="55" y="73"/>
                </a:cxn>
                <a:cxn ang="0">
                  <a:pos x="34" y="45"/>
                </a:cxn>
                <a:cxn ang="0">
                  <a:pos x="16" y="18"/>
                </a:cxn>
                <a:cxn ang="0">
                  <a:pos x="2" y="0"/>
                </a:cxn>
                <a:cxn ang="0">
                  <a:pos x="2" y="11"/>
                </a:cxn>
                <a:cxn ang="0">
                  <a:pos x="16" y="48"/>
                </a:cxn>
                <a:cxn ang="0">
                  <a:pos x="34" y="79"/>
                </a:cxn>
                <a:cxn ang="0">
                  <a:pos x="48" y="104"/>
                </a:cxn>
                <a:cxn ang="0">
                  <a:pos x="43" y="150"/>
                </a:cxn>
                <a:cxn ang="0">
                  <a:pos x="36" y="204"/>
                </a:cxn>
                <a:cxn ang="0">
                  <a:pos x="32" y="267"/>
                </a:cxn>
                <a:cxn ang="0">
                  <a:pos x="36" y="326"/>
                </a:cxn>
                <a:cxn ang="0">
                  <a:pos x="57" y="385"/>
                </a:cxn>
                <a:cxn ang="0">
                  <a:pos x="98" y="431"/>
                </a:cxn>
                <a:cxn ang="0">
                  <a:pos x="136" y="449"/>
                </a:cxn>
                <a:cxn ang="0">
                  <a:pos x="175" y="440"/>
                </a:cxn>
                <a:cxn ang="0">
                  <a:pos x="209" y="412"/>
                </a:cxn>
                <a:cxn ang="0">
                  <a:pos x="234" y="369"/>
                </a:cxn>
                <a:cxn ang="0">
                  <a:pos x="250" y="322"/>
                </a:cxn>
                <a:cxn ang="0">
                  <a:pos x="254" y="290"/>
                </a:cxn>
                <a:cxn ang="0">
                  <a:pos x="257" y="258"/>
                </a:cxn>
                <a:cxn ang="0">
                  <a:pos x="257" y="227"/>
                </a:cxn>
                <a:cxn ang="0">
                  <a:pos x="254" y="188"/>
                </a:cxn>
                <a:cxn ang="0">
                  <a:pos x="248" y="152"/>
                </a:cxn>
                <a:cxn ang="0">
                  <a:pos x="248" y="154"/>
                </a:cxn>
                <a:cxn ang="0">
                  <a:pos x="250" y="188"/>
                </a:cxn>
                <a:cxn ang="0">
                  <a:pos x="254" y="229"/>
                </a:cxn>
                <a:cxn ang="0">
                  <a:pos x="245" y="297"/>
                </a:cxn>
                <a:cxn ang="0">
                  <a:pos x="218" y="363"/>
                </a:cxn>
                <a:cxn ang="0">
                  <a:pos x="184" y="410"/>
                </a:cxn>
                <a:cxn ang="0">
                  <a:pos x="141" y="419"/>
                </a:cxn>
                <a:cxn ang="0">
                  <a:pos x="100" y="381"/>
                </a:cxn>
                <a:cxn ang="0">
                  <a:pos x="82" y="349"/>
                </a:cxn>
                <a:cxn ang="0">
                  <a:pos x="75" y="322"/>
                </a:cxn>
                <a:cxn ang="0">
                  <a:pos x="73" y="290"/>
                </a:cxn>
                <a:cxn ang="0">
                  <a:pos x="68" y="263"/>
                </a:cxn>
                <a:cxn ang="0">
                  <a:pos x="68" y="240"/>
                </a:cxn>
                <a:cxn ang="0">
                  <a:pos x="68" y="218"/>
                </a:cxn>
                <a:cxn ang="0">
                  <a:pos x="73" y="184"/>
                </a:cxn>
                <a:cxn ang="0">
                  <a:pos x="77" y="161"/>
                </a:cxn>
                <a:cxn ang="0">
                  <a:pos x="77" y="156"/>
                </a:cxn>
                <a:cxn ang="0">
                  <a:pos x="84" y="165"/>
                </a:cxn>
                <a:cxn ang="0">
                  <a:pos x="100" y="197"/>
                </a:cxn>
                <a:cxn ang="0">
                  <a:pos x="111" y="211"/>
                </a:cxn>
                <a:cxn ang="0">
                  <a:pos x="111" y="186"/>
                </a:cxn>
                <a:cxn ang="0">
                  <a:pos x="98" y="156"/>
                </a:cxn>
              </a:cxnLst>
              <a:rect l="0" t="0" r="0" b="0"/>
              <a:pathLst>
                <a:path w="21600" h="21600">
                  <a:moveTo>
                    <a:pt x="7199" y="6295"/>
                  </a:moveTo>
                  <a:lnTo>
                    <a:pt x="7199" y="6186"/>
                  </a:lnTo>
                  <a:lnTo>
                    <a:pt x="7010" y="5861"/>
                  </a:lnTo>
                  <a:lnTo>
                    <a:pt x="7199" y="5535"/>
                  </a:lnTo>
                  <a:lnTo>
                    <a:pt x="7389" y="5209"/>
                  </a:lnTo>
                  <a:lnTo>
                    <a:pt x="7389" y="4775"/>
                  </a:lnTo>
                  <a:lnTo>
                    <a:pt x="7768" y="4450"/>
                  </a:lnTo>
                  <a:lnTo>
                    <a:pt x="7957" y="4341"/>
                  </a:lnTo>
                  <a:lnTo>
                    <a:pt x="8336" y="4016"/>
                  </a:lnTo>
                  <a:lnTo>
                    <a:pt x="8715" y="3581"/>
                  </a:lnTo>
                  <a:lnTo>
                    <a:pt x="8905" y="3256"/>
                  </a:lnTo>
                  <a:lnTo>
                    <a:pt x="9283" y="3039"/>
                  </a:lnTo>
                  <a:lnTo>
                    <a:pt x="9473" y="2821"/>
                  </a:lnTo>
                  <a:lnTo>
                    <a:pt x="9852" y="2713"/>
                  </a:lnTo>
                  <a:lnTo>
                    <a:pt x="10041" y="2604"/>
                  </a:lnTo>
                  <a:lnTo>
                    <a:pt x="10231" y="2387"/>
                  </a:lnTo>
                  <a:lnTo>
                    <a:pt x="10420" y="2279"/>
                  </a:lnTo>
                  <a:lnTo>
                    <a:pt x="10420" y="2170"/>
                  </a:lnTo>
                  <a:lnTo>
                    <a:pt x="10610" y="2062"/>
                  </a:lnTo>
                  <a:lnTo>
                    <a:pt x="10800" y="1953"/>
                  </a:lnTo>
                  <a:lnTo>
                    <a:pt x="10989" y="1953"/>
                  </a:lnTo>
                  <a:lnTo>
                    <a:pt x="11368" y="1845"/>
                  </a:lnTo>
                  <a:lnTo>
                    <a:pt x="11557" y="1736"/>
                  </a:lnTo>
                  <a:lnTo>
                    <a:pt x="11747" y="1627"/>
                  </a:lnTo>
                  <a:lnTo>
                    <a:pt x="11936" y="1627"/>
                  </a:lnTo>
                  <a:lnTo>
                    <a:pt x="12126" y="1410"/>
                  </a:lnTo>
                  <a:lnTo>
                    <a:pt x="12315" y="1410"/>
                  </a:lnTo>
                  <a:lnTo>
                    <a:pt x="12694" y="1302"/>
                  </a:lnTo>
                  <a:lnTo>
                    <a:pt x="12883" y="1302"/>
                  </a:lnTo>
                  <a:lnTo>
                    <a:pt x="12883" y="1302"/>
                  </a:lnTo>
                  <a:lnTo>
                    <a:pt x="12883" y="1302"/>
                  </a:lnTo>
                  <a:lnTo>
                    <a:pt x="12883" y="1302"/>
                  </a:lnTo>
                  <a:lnTo>
                    <a:pt x="12883" y="1302"/>
                  </a:lnTo>
                  <a:lnTo>
                    <a:pt x="12315" y="1302"/>
                  </a:lnTo>
                  <a:lnTo>
                    <a:pt x="11747" y="1410"/>
                  </a:lnTo>
                  <a:lnTo>
                    <a:pt x="11178" y="1519"/>
                  </a:lnTo>
                  <a:lnTo>
                    <a:pt x="10800" y="1627"/>
                  </a:lnTo>
                  <a:lnTo>
                    <a:pt x="10610" y="1736"/>
                  </a:lnTo>
                  <a:lnTo>
                    <a:pt x="10041" y="1953"/>
                  </a:lnTo>
                  <a:lnTo>
                    <a:pt x="9662" y="2062"/>
                  </a:lnTo>
                  <a:lnTo>
                    <a:pt x="9283" y="2279"/>
                  </a:lnTo>
                  <a:lnTo>
                    <a:pt x="8905" y="2387"/>
                  </a:lnTo>
                  <a:lnTo>
                    <a:pt x="8526" y="2604"/>
                  </a:lnTo>
                  <a:lnTo>
                    <a:pt x="8147" y="2604"/>
                  </a:lnTo>
                  <a:lnTo>
                    <a:pt x="7578" y="2821"/>
                  </a:lnTo>
                  <a:lnTo>
                    <a:pt x="7199" y="2930"/>
                  </a:lnTo>
                  <a:lnTo>
                    <a:pt x="6631" y="3256"/>
                  </a:lnTo>
                  <a:lnTo>
                    <a:pt x="6252" y="3364"/>
                  </a:lnTo>
                  <a:lnTo>
                    <a:pt x="5494" y="3690"/>
                  </a:lnTo>
                  <a:lnTo>
                    <a:pt x="5305" y="3690"/>
                  </a:lnTo>
                  <a:lnTo>
                    <a:pt x="5115" y="3581"/>
                  </a:lnTo>
                  <a:lnTo>
                    <a:pt x="4926" y="3581"/>
                  </a:lnTo>
                  <a:lnTo>
                    <a:pt x="4547" y="3581"/>
                  </a:lnTo>
                  <a:lnTo>
                    <a:pt x="4547" y="3473"/>
                  </a:lnTo>
                  <a:lnTo>
                    <a:pt x="4168" y="3256"/>
                  </a:lnTo>
                  <a:lnTo>
                    <a:pt x="3789" y="3039"/>
                  </a:lnTo>
                  <a:lnTo>
                    <a:pt x="3789" y="2930"/>
                  </a:lnTo>
                  <a:lnTo>
                    <a:pt x="3410" y="2604"/>
                  </a:lnTo>
                  <a:lnTo>
                    <a:pt x="3220" y="2387"/>
                  </a:lnTo>
                  <a:lnTo>
                    <a:pt x="2842" y="2170"/>
                  </a:lnTo>
                  <a:lnTo>
                    <a:pt x="2463" y="1953"/>
                  </a:lnTo>
                  <a:lnTo>
                    <a:pt x="2273" y="1845"/>
                  </a:lnTo>
                  <a:lnTo>
                    <a:pt x="1894" y="1519"/>
                  </a:lnTo>
                  <a:lnTo>
                    <a:pt x="1515" y="1302"/>
                  </a:lnTo>
                  <a:lnTo>
                    <a:pt x="1515" y="1085"/>
                  </a:lnTo>
                  <a:lnTo>
                    <a:pt x="1326" y="868"/>
                  </a:lnTo>
                  <a:lnTo>
                    <a:pt x="1136" y="650"/>
                  </a:lnTo>
                  <a:lnTo>
                    <a:pt x="947" y="434"/>
                  </a:lnTo>
                  <a:lnTo>
                    <a:pt x="568" y="325"/>
                  </a:lnTo>
                  <a:lnTo>
                    <a:pt x="378" y="216"/>
                  </a:lnTo>
                  <a:lnTo>
                    <a:pt x="378" y="0"/>
                  </a:lnTo>
                  <a:lnTo>
                    <a:pt x="189" y="0"/>
                  </a:lnTo>
                  <a:lnTo>
                    <a:pt x="189" y="0"/>
                  </a:lnTo>
                  <a:lnTo>
                    <a:pt x="189" y="0"/>
                  </a:lnTo>
                  <a:lnTo>
                    <a:pt x="189" y="108"/>
                  </a:lnTo>
                  <a:lnTo>
                    <a:pt x="0" y="216"/>
                  </a:lnTo>
                  <a:lnTo>
                    <a:pt x="189" y="325"/>
                  </a:lnTo>
                  <a:lnTo>
                    <a:pt x="189" y="542"/>
                  </a:lnTo>
                  <a:lnTo>
                    <a:pt x="378" y="976"/>
                  </a:lnTo>
                  <a:lnTo>
                    <a:pt x="378" y="1302"/>
                  </a:lnTo>
                  <a:lnTo>
                    <a:pt x="757" y="1627"/>
                  </a:lnTo>
                  <a:lnTo>
                    <a:pt x="947" y="1845"/>
                  </a:lnTo>
                  <a:lnTo>
                    <a:pt x="1136" y="2062"/>
                  </a:lnTo>
                  <a:lnTo>
                    <a:pt x="1326" y="2279"/>
                  </a:lnTo>
                  <a:lnTo>
                    <a:pt x="1326" y="2496"/>
                  </a:lnTo>
                  <a:lnTo>
                    <a:pt x="1704" y="2713"/>
                  </a:lnTo>
                  <a:lnTo>
                    <a:pt x="1894" y="3039"/>
                  </a:lnTo>
                  <a:lnTo>
                    <a:pt x="2273" y="3256"/>
                  </a:lnTo>
                  <a:lnTo>
                    <a:pt x="2463" y="3473"/>
                  </a:lnTo>
                  <a:lnTo>
                    <a:pt x="2842" y="3798"/>
                  </a:lnTo>
                  <a:lnTo>
                    <a:pt x="3220" y="3907"/>
                  </a:lnTo>
                  <a:lnTo>
                    <a:pt x="3410" y="4232"/>
                  </a:lnTo>
                  <a:lnTo>
                    <a:pt x="3599" y="4341"/>
                  </a:lnTo>
                  <a:lnTo>
                    <a:pt x="3599" y="4558"/>
                  </a:lnTo>
                  <a:lnTo>
                    <a:pt x="3789" y="4775"/>
                  </a:lnTo>
                  <a:lnTo>
                    <a:pt x="3978" y="4992"/>
                  </a:lnTo>
                  <a:lnTo>
                    <a:pt x="3978" y="5209"/>
                  </a:lnTo>
                  <a:lnTo>
                    <a:pt x="3978" y="5535"/>
                  </a:lnTo>
                  <a:lnTo>
                    <a:pt x="3978" y="5861"/>
                  </a:lnTo>
                  <a:lnTo>
                    <a:pt x="3789" y="6295"/>
                  </a:lnTo>
                  <a:lnTo>
                    <a:pt x="3599" y="6729"/>
                  </a:lnTo>
                  <a:lnTo>
                    <a:pt x="3599" y="7163"/>
                  </a:lnTo>
                  <a:lnTo>
                    <a:pt x="3599" y="7597"/>
                  </a:lnTo>
                  <a:lnTo>
                    <a:pt x="3410" y="7923"/>
                  </a:lnTo>
                  <a:lnTo>
                    <a:pt x="3410" y="8466"/>
                  </a:lnTo>
                  <a:lnTo>
                    <a:pt x="3220" y="8900"/>
                  </a:lnTo>
                  <a:lnTo>
                    <a:pt x="3031" y="9443"/>
                  </a:lnTo>
                  <a:lnTo>
                    <a:pt x="3031" y="9768"/>
                  </a:lnTo>
                  <a:lnTo>
                    <a:pt x="2842" y="10311"/>
                  </a:lnTo>
                  <a:lnTo>
                    <a:pt x="2842" y="10854"/>
                  </a:lnTo>
                  <a:lnTo>
                    <a:pt x="2652" y="11288"/>
                  </a:lnTo>
                  <a:lnTo>
                    <a:pt x="2652" y="11722"/>
                  </a:lnTo>
                  <a:lnTo>
                    <a:pt x="2652" y="12156"/>
                  </a:lnTo>
                  <a:lnTo>
                    <a:pt x="2652" y="12807"/>
                  </a:lnTo>
                  <a:lnTo>
                    <a:pt x="2842" y="13241"/>
                  </a:lnTo>
                  <a:lnTo>
                    <a:pt x="2652" y="13784"/>
                  </a:lnTo>
                  <a:lnTo>
                    <a:pt x="2842" y="14218"/>
                  </a:lnTo>
                  <a:lnTo>
                    <a:pt x="2842" y="14761"/>
                  </a:lnTo>
                  <a:lnTo>
                    <a:pt x="2842" y="15087"/>
                  </a:lnTo>
                  <a:lnTo>
                    <a:pt x="3031" y="15630"/>
                  </a:lnTo>
                  <a:lnTo>
                    <a:pt x="3220" y="16172"/>
                  </a:lnTo>
                  <a:lnTo>
                    <a:pt x="3410" y="16715"/>
                  </a:lnTo>
                  <a:lnTo>
                    <a:pt x="3599" y="17149"/>
                  </a:lnTo>
                  <a:lnTo>
                    <a:pt x="3978" y="17583"/>
                  </a:lnTo>
                  <a:lnTo>
                    <a:pt x="4357" y="18018"/>
                  </a:lnTo>
                  <a:lnTo>
                    <a:pt x="4736" y="18452"/>
                  </a:lnTo>
                  <a:lnTo>
                    <a:pt x="5305" y="18994"/>
                  </a:lnTo>
                  <a:lnTo>
                    <a:pt x="5684" y="19320"/>
                  </a:lnTo>
                  <a:lnTo>
                    <a:pt x="6441" y="19646"/>
                  </a:lnTo>
                  <a:lnTo>
                    <a:pt x="7010" y="20080"/>
                  </a:lnTo>
                  <a:lnTo>
                    <a:pt x="7389" y="20297"/>
                  </a:lnTo>
                  <a:lnTo>
                    <a:pt x="8147" y="20623"/>
                  </a:lnTo>
                  <a:lnTo>
                    <a:pt x="8526" y="20948"/>
                  </a:lnTo>
                  <a:lnTo>
                    <a:pt x="9283" y="21057"/>
                  </a:lnTo>
                  <a:lnTo>
                    <a:pt x="9662" y="21274"/>
                  </a:lnTo>
                  <a:lnTo>
                    <a:pt x="10231" y="21491"/>
                  </a:lnTo>
                  <a:lnTo>
                    <a:pt x="10800" y="21491"/>
                  </a:lnTo>
                  <a:lnTo>
                    <a:pt x="11368" y="21491"/>
                  </a:lnTo>
                  <a:lnTo>
                    <a:pt x="12126" y="21600"/>
                  </a:lnTo>
                  <a:lnTo>
                    <a:pt x="12504" y="21491"/>
                  </a:lnTo>
                  <a:lnTo>
                    <a:pt x="12883" y="21491"/>
                  </a:lnTo>
                  <a:lnTo>
                    <a:pt x="13452" y="21382"/>
                  </a:lnTo>
                  <a:lnTo>
                    <a:pt x="14020" y="21274"/>
                  </a:lnTo>
                  <a:lnTo>
                    <a:pt x="14589" y="21057"/>
                  </a:lnTo>
                  <a:lnTo>
                    <a:pt x="15157" y="20948"/>
                  </a:lnTo>
                  <a:lnTo>
                    <a:pt x="15726" y="20839"/>
                  </a:lnTo>
                  <a:lnTo>
                    <a:pt x="16105" y="20623"/>
                  </a:lnTo>
                  <a:lnTo>
                    <a:pt x="16294" y="20405"/>
                  </a:lnTo>
                  <a:lnTo>
                    <a:pt x="16863" y="20188"/>
                  </a:lnTo>
                  <a:lnTo>
                    <a:pt x="17431" y="19754"/>
                  </a:lnTo>
                  <a:lnTo>
                    <a:pt x="17620" y="19537"/>
                  </a:lnTo>
                  <a:lnTo>
                    <a:pt x="18189" y="19211"/>
                  </a:lnTo>
                  <a:lnTo>
                    <a:pt x="18378" y="18886"/>
                  </a:lnTo>
                  <a:lnTo>
                    <a:pt x="18947" y="18560"/>
                  </a:lnTo>
                  <a:lnTo>
                    <a:pt x="19326" y="18126"/>
                  </a:lnTo>
                  <a:lnTo>
                    <a:pt x="19515" y="17692"/>
                  </a:lnTo>
                  <a:lnTo>
                    <a:pt x="19894" y="17257"/>
                  </a:lnTo>
                  <a:lnTo>
                    <a:pt x="20083" y="17041"/>
                  </a:lnTo>
                  <a:lnTo>
                    <a:pt x="20273" y="16606"/>
                  </a:lnTo>
                  <a:lnTo>
                    <a:pt x="20462" y="16064"/>
                  </a:lnTo>
                  <a:lnTo>
                    <a:pt x="20841" y="15630"/>
                  </a:lnTo>
                  <a:lnTo>
                    <a:pt x="20841" y="15412"/>
                  </a:lnTo>
                  <a:lnTo>
                    <a:pt x="20841" y="15195"/>
                  </a:lnTo>
                  <a:lnTo>
                    <a:pt x="20841" y="14978"/>
                  </a:lnTo>
                  <a:lnTo>
                    <a:pt x="21031" y="14653"/>
                  </a:lnTo>
                  <a:lnTo>
                    <a:pt x="21031" y="14436"/>
                  </a:lnTo>
                  <a:lnTo>
                    <a:pt x="21220" y="14218"/>
                  </a:lnTo>
                  <a:lnTo>
                    <a:pt x="21220" y="13893"/>
                  </a:lnTo>
                  <a:lnTo>
                    <a:pt x="21410" y="13676"/>
                  </a:lnTo>
                  <a:lnTo>
                    <a:pt x="21220" y="13459"/>
                  </a:lnTo>
                  <a:lnTo>
                    <a:pt x="21410" y="13241"/>
                  </a:lnTo>
                  <a:lnTo>
                    <a:pt x="21410" y="12916"/>
                  </a:lnTo>
                  <a:lnTo>
                    <a:pt x="21410" y="12590"/>
                  </a:lnTo>
                  <a:lnTo>
                    <a:pt x="21410" y="12373"/>
                  </a:lnTo>
                  <a:lnTo>
                    <a:pt x="21600" y="12048"/>
                  </a:lnTo>
                  <a:lnTo>
                    <a:pt x="21600" y="11722"/>
                  </a:lnTo>
                  <a:lnTo>
                    <a:pt x="21600" y="11613"/>
                  </a:lnTo>
                  <a:lnTo>
                    <a:pt x="21410" y="11288"/>
                  </a:lnTo>
                  <a:lnTo>
                    <a:pt x="21600" y="11071"/>
                  </a:lnTo>
                  <a:lnTo>
                    <a:pt x="21410" y="10854"/>
                  </a:lnTo>
                  <a:lnTo>
                    <a:pt x="21410" y="10528"/>
                  </a:lnTo>
                  <a:lnTo>
                    <a:pt x="21600" y="10202"/>
                  </a:lnTo>
                  <a:lnTo>
                    <a:pt x="21410" y="9985"/>
                  </a:lnTo>
                  <a:lnTo>
                    <a:pt x="21410" y="9768"/>
                  </a:lnTo>
                  <a:lnTo>
                    <a:pt x="21220" y="9334"/>
                  </a:lnTo>
                  <a:lnTo>
                    <a:pt x="21220" y="9009"/>
                  </a:lnTo>
                  <a:lnTo>
                    <a:pt x="21031" y="8791"/>
                  </a:lnTo>
                  <a:lnTo>
                    <a:pt x="21031" y="8466"/>
                  </a:lnTo>
                  <a:lnTo>
                    <a:pt x="21031" y="8140"/>
                  </a:lnTo>
                  <a:lnTo>
                    <a:pt x="20841" y="7923"/>
                  </a:lnTo>
                  <a:lnTo>
                    <a:pt x="20841" y="7706"/>
                  </a:lnTo>
                  <a:lnTo>
                    <a:pt x="20652" y="7272"/>
                  </a:lnTo>
                  <a:lnTo>
                    <a:pt x="20652" y="6946"/>
                  </a:lnTo>
                  <a:lnTo>
                    <a:pt x="20652" y="6946"/>
                  </a:lnTo>
                  <a:lnTo>
                    <a:pt x="20652" y="6946"/>
                  </a:lnTo>
                  <a:lnTo>
                    <a:pt x="20652" y="7055"/>
                  </a:lnTo>
                  <a:lnTo>
                    <a:pt x="20462" y="7163"/>
                  </a:lnTo>
                  <a:lnTo>
                    <a:pt x="20652" y="7380"/>
                  </a:lnTo>
                  <a:lnTo>
                    <a:pt x="20652" y="7597"/>
                  </a:lnTo>
                  <a:lnTo>
                    <a:pt x="20652" y="7814"/>
                  </a:lnTo>
                  <a:lnTo>
                    <a:pt x="20841" y="8140"/>
                  </a:lnTo>
                  <a:lnTo>
                    <a:pt x="20652" y="8466"/>
                  </a:lnTo>
                  <a:lnTo>
                    <a:pt x="20841" y="8683"/>
                  </a:lnTo>
                  <a:lnTo>
                    <a:pt x="20841" y="9009"/>
                  </a:lnTo>
                  <a:lnTo>
                    <a:pt x="20841" y="9334"/>
                  </a:lnTo>
                  <a:lnTo>
                    <a:pt x="21031" y="9660"/>
                  </a:lnTo>
                  <a:lnTo>
                    <a:pt x="21031" y="9877"/>
                  </a:lnTo>
                  <a:lnTo>
                    <a:pt x="21220" y="10094"/>
                  </a:lnTo>
                  <a:lnTo>
                    <a:pt x="21031" y="10311"/>
                  </a:lnTo>
                  <a:lnTo>
                    <a:pt x="21220" y="10962"/>
                  </a:lnTo>
                  <a:lnTo>
                    <a:pt x="21220" y="11396"/>
                  </a:lnTo>
                  <a:lnTo>
                    <a:pt x="21031" y="11939"/>
                  </a:lnTo>
                  <a:lnTo>
                    <a:pt x="21031" y="12482"/>
                  </a:lnTo>
                  <a:lnTo>
                    <a:pt x="20841" y="13133"/>
                  </a:lnTo>
                  <a:lnTo>
                    <a:pt x="20841" y="13676"/>
                  </a:lnTo>
                  <a:lnTo>
                    <a:pt x="20462" y="14218"/>
                  </a:lnTo>
                  <a:lnTo>
                    <a:pt x="20273" y="14761"/>
                  </a:lnTo>
                  <a:lnTo>
                    <a:pt x="19894" y="15304"/>
                  </a:lnTo>
                  <a:lnTo>
                    <a:pt x="19515" y="15955"/>
                  </a:lnTo>
                  <a:lnTo>
                    <a:pt x="19136" y="16498"/>
                  </a:lnTo>
                  <a:lnTo>
                    <a:pt x="18757" y="16932"/>
                  </a:lnTo>
                  <a:lnTo>
                    <a:pt x="18189" y="17366"/>
                  </a:lnTo>
                  <a:lnTo>
                    <a:pt x="17810" y="17800"/>
                  </a:lnTo>
                  <a:lnTo>
                    <a:pt x="17241" y="18343"/>
                  </a:lnTo>
                  <a:lnTo>
                    <a:pt x="16863" y="18669"/>
                  </a:lnTo>
                  <a:lnTo>
                    <a:pt x="16484" y="18994"/>
                  </a:lnTo>
                  <a:lnTo>
                    <a:pt x="15915" y="19320"/>
                  </a:lnTo>
                  <a:lnTo>
                    <a:pt x="15347" y="19646"/>
                  </a:lnTo>
                  <a:lnTo>
                    <a:pt x="14589" y="19754"/>
                  </a:lnTo>
                  <a:lnTo>
                    <a:pt x="14210" y="20080"/>
                  </a:lnTo>
                  <a:lnTo>
                    <a:pt x="13452" y="20188"/>
                  </a:lnTo>
                  <a:lnTo>
                    <a:pt x="12883" y="20188"/>
                  </a:lnTo>
                  <a:lnTo>
                    <a:pt x="12315" y="20188"/>
                  </a:lnTo>
                  <a:lnTo>
                    <a:pt x="11747" y="20080"/>
                  </a:lnTo>
                  <a:lnTo>
                    <a:pt x="10989" y="19971"/>
                  </a:lnTo>
                  <a:lnTo>
                    <a:pt x="10420" y="19863"/>
                  </a:lnTo>
                  <a:lnTo>
                    <a:pt x="9852" y="19537"/>
                  </a:lnTo>
                  <a:lnTo>
                    <a:pt x="9283" y="19211"/>
                  </a:lnTo>
                  <a:lnTo>
                    <a:pt x="8905" y="18669"/>
                  </a:lnTo>
                  <a:lnTo>
                    <a:pt x="8336" y="18234"/>
                  </a:lnTo>
                  <a:lnTo>
                    <a:pt x="7768" y="17692"/>
                  </a:lnTo>
                  <a:lnTo>
                    <a:pt x="7578" y="17583"/>
                  </a:lnTo>
                  <a:lnTo>
                    <a:pt x="7389" y="17475"/>
                  </a:lnTo>
                  <a:lnTo>
                    <a:pt x="7199" y="17149"/>
                  </a:lnTo>
                  <a:lnTo>
                    <a:pt x="7199" y="16932"/>
                  </a:lnTo>
                  <a:lnTo>
                    <a:pt x="6820" y="16715"/>
                  </a:lnTo>
                  <a:lnTo>
                    <a:pt x="7010" y="16606"/>
                  </a:lnTo>
                  <a:lnTo>
                    <a:pt x="6631" y="16389"/>
                  </a:lnTo>
                  <a:lnTo>
                    <a:pt x="6441" y="16064"/>
                  </a:lnTo>
                  <a:lnTo>
                    <a:pt x="6441" y="15847"/>
                  </a:lnTo>
                  <a:lnTo>
                    <a:pt x="6252" y="15630"/>
                  </a:lnTo>
                  <a:lnTo>
                    <a:pt x="6252" y="15412"/>
                  </a:lnTo>
                  <a:lnTo>
                    <a:pt x="6063" y="15195"/>
                  </a:lnTo>
                  <a:lnTo>
                    <a:pt x="6252" y="14978"/>
                  </a:lnTo>
                  <a:lnTo>
                    <a:pt x="6063" y="14761"/>
                  </a:lnTo>
                  <a:lnTo>
                    <a:pt x="5873" y="14436"/>
                  </a:lnTo>
                  <a:lnTo>
                    <a:pt x="6063" y="14218"/>
                  </a:lnTo>
                  <a:lnTo>
                    <a:pt x="6063" y="13893"/>
                  </a:lnTo>
                  <a:lnTo>
                    <a:pt x="5873" y="13676"/>
                  </a:lnTo>
                  <a:lnTo>
                    <a:pt x="5873" y="13567"/>
                  </a:lnTo>
                  <a:lnTo>
                    <a:pt x="5873" y="13350"/>
                  </a:lnTo>
                  <a:lnTo>
                    <a:pt x="5684" y="13025"/>
                  </a:lnTo>
                  <a:lnTo>
                    <a:pt x="5873" y="12807"/>
                  </a:lnTo>
                  <a:lnTo>
                    <a:pt x="5684" y="12590"/>
                  </a:lnTo>
                  <a:lnTo>
                    <a:pt x="5873" y="12373"/>
                  </a:lnTo>
                  <a:lnTo>
                    <a:pt x="5684" y="12156"/>
                  </a:lnTo>
                  <a:lnTo>
                    <a:pt x="5684" y="11939"/>
                  </a:lnTo>
                  <a:lnTo>
                    <a:pt x="5684" y="11722"/>
                  </a:lnTo>
                  <a:lnTo>
                    <a:pt x="5684" y="11722"/>
                  </a:lnTo>
                  <a:lnTo>
                    <a:pt x="5684" y="11505"/>
                  </a:lnTo>
                  <a:lnTo>
                    <a:pt x="5684" y="11179"/>
                  </a:lnTo>
                  <a:lnTo>
                    <a:pt x="5684" y="11071"/>
                  </a:lnTo>
                  <a:lnTo>
                    <a:pt x="5684" y="10962"/>
                  </a:lnTo>
                  <a:lnTo>
                    <a:pt x="5684" y="10962"/>
                  </a:lnTo>
                  <a:lnTo>
                    <a:pt x="5684" y="10637"/>
                  </a:lnTo>
                  <a:lnTo>
                    <a:pt x="5684" y="10419"/>
                  </a:lnTo>
                  <a:lnTo>
                    <a:pt x="5873" y="10202"/>
                  </a:lnTo>
                  <a:lnTo>
                    <a:pt x="5684" y="9877"/>
                  </a:lnTo>
                  <a:lnTo>
                    <a:pt x="5873" y="9660"/>
                  </a:lnTo>
                  <a:lnTo>
                    <a:pt x="5684" y="9443"/>
                  </a:lnTo>
                  <a:lnTo>
                    <a:pt x="5873" y="9117"/>
                  </a:lnTo>
                  <a:lnTo>
                    <a:pt x="6063" y="8791"/>
                  </a:lnTo>
                  <a:lnTo>
                    <a:pt x="5873" y="8574"/>
                  </a:lnTo>
                  <a:lnTo>
                    <a:pt x="6063" y="8248"/>
                  </a:lnTo>
                  <a:lnTo>
                    <a:pt x="6063" y="8032"/>
                  </a:lnTo>
                  <a:lnTo>
                    <a:pt x="6063" y="7923"/>
                  </a:lnTo>
                  <a:lnTo>
                    <a:pt x="6063" y="7814"/>
                  </a:lnTo>
                  <a:lnTo>
                    <a:pt x="6441" y="7706"/>
                  </a:lnTo>
                  <a:lnTo>
                    <a:pt x="6441" y="7706"/>
                  </a:lnTo>
                  <a:lnTo>
                    <a:pt x="6441" y="7706"/>
                  </a:lnTo>
                  <a:lnTo>
                    <a:pt x="6441" y="7597"/>
                  </a:lnTo>
                  <a:lnTo>
                    <a:pt x="6441" y="7597"/>
                  </a:lnTo>
                  <a:lnTo>
                    <a:pt x="6441" y="7489"/>
                  </a:lnTo>
                  <a:lnTo>
                    <a:pt x="6441" y="7489"/>
                  </a:lnTo>
                  <a:lnTo>
                    <a:pt x="6441" y="7489"/>
                  </a:lnTo>
                  <a:lnTo>
                    <a:pt x="6441" y="7380"/>
                  </a:lnTo>
                  <a:lnTo>
                    <a:pt x="6441" y="7380"/>
                  </a:lnTo>
                  <a:lnTo>
                    <a:pt x="6631" y="7597"/>
                  </a:lnTo>
                  <a:lnTo>
                    <a:pt x="7010" y="7706"/>
                  </a:lnTo>
                  <a:lnTo>
                    <a:pt x="7010" y="7923"/>
                  </a:lnTo>
                  <a:lnTo>
                    <a:pt x="7389" y="8248"/>
                  </a:lnTo>
                  <a:lnTo>
                    <a:pt x="7578" y="8357"/>
                  </a:lnTo>
                  <a:lnTo>
                    <a:pt x="7768" y="8683"/>
                  </a:lnTo>
                  <a:lnTo>
                    <a:pt x="7957" y="9009"/>
                  </a:lnTo>
                  <a:lnTo>
                    <a:pt x="7957" y="9225"/>
                  </a:lnTo>
                  <a:lnTo>
                    <a:pt x="8336" y="9443"/>
                  </a:lnTo>
                  <a:lnTo>
                    <a:pt x="8336" y="9660"/>
                  </a:lnTo>
                  <a:lnTo>
                    <a:pt x="8526" y="9877"/>
                  </a:lnTo>
                  <a:lnTo>
                    <a:pt x="8715" y="10094"/>
                  </a:lnTo>
                  <a:lnTo>
                    <a:pt x="8905" y="10094"/>
                  </a:lnTo>
                  <a:lnTo>
                    <a:pt x="9094" y="10202"/>
                  </a:lnTo>
                  <a:lnTo>
                    <a:pt x="9283" y="10094"/>
                  </a:lnTo>
                  <a:lnTo>
                    <a:pt x="9283" y="9985"/>
                  </a:lnTo>
                  <a:lnTo>
                    <a:pt x="9473" y="9877"/>
                  </a:lnTo>
                  <a:lnTo>
                    <a:pt x="9283" y="9551"/>
                  </a:lnTo>
                  <a:lnTo>
                    <a:pt x="9473" y="9334"/>
                  </a:lnTo>
                  <a:lnTo>
                    <a:pt x="9283" y="9117"/>
                  </a:lnTo>
                  <a:lnTo>
                    <a:pt x="9283" y="8900"/>
                  </a:lnTo>
                  <a:lnTo>
                    <a:pt x="9283" y="8683"/>
                  </a:lnTo>
                  <a:lnTo>
                    <a:pt x="9094" y="8466"/>
                  </a:lnTo>
                  <a:lnTo>
                    <a:pt x="8905" y="8248"/>
                  </a:lnTo>
                  <a:lnTo>
                    <a:pt x="8526" y="8032"/>
                  </a:lnTo>
                  <a:lnTo>
                    <a:pt x="8526" y="7814"/>
                  </a:lnTo>
                  <a:lnTo>
                    <a:pt x="8147" y="7489"/>
                  </a:lnTo>
                  <a:lnTo>
                    <a:pt x="7957" y="7272"/>
                  </a:lnTo>
                  <a:lnTo>
                    <a:pt x="7768" y="7055"/>
                  </a:lnTo>
                  <a:lnTo>
                    <a:pt x="7578" y="6838"/>
                  </a:lnTo>
                  <a:lnTo>
                    <a:pt x="7389" y="6512"/>
                  </a:lnTo>
                  <a:lnTo>
                    <a:pt x="7199" y="6295"/>
                  </a:lnTo>
                </a:path>
              </a:pathLst>
            </a:custGeom>
            <a:solidFill>
              <a:schemeClr val="folHlink">
                <a:alpha val="100000"/>
              </a:schemeClr>
            </a:solidFill>
            <a:ln w="9525">
              <a:noFill/>
            </a:ln>
          </p:spPr>
          <p:txBody>
            <a:bodyPr/>
            <a:lstStyle/>
            <a:p>
              <a:endParaRPr lang="en-US"/>
            </a:p>
          </p:txBody>
        </p:sp>
        <p:sp>
          <p:nvSpPr>
            <p:cNvPr id="1034" name="未知"/>
            <p:cNvSpPr>
              <a:spLocks noChangeAspect="1"/>
            </p:cNvSpPr>
            <p:nvPr/>
          </p:nvSpPr>
          <p:spPr>
            <a:xfrm>
              <a:off x="272" y="460"/>
              <a:ext cx="250" cy="329"/>
            </a:xfrm>
            <a:custGeom>
              <a:avLst/>
              <a:gdLst/>
              <a:ahLst/>
              <a:cxnLst>
                <a:cxn ang="0">
                  <a:pos x="211" y="141"/>
                </a:cxn>
                <a:cxn ang="0">
                  <a:pos x="216" y="127"/>
                </a:cxn>
                <a:cxn ang="0">
                  <a:pos x="223" y="116"/>
                </a:cxn>
                <a:cxn ang="0">
                  <a:pos x="230" y="100"/>
                </a:cxn>
                <a:cxn ang="0">
                  <a:pos x="236" y="84"/>
                </a:cxn>
                <a:cxn ang="0">
                  <a:pos x="243" y="68"/>
                </a:cxn>
                <a:cxn ang="0">
                  <a:pos x="248" y="52"/>
                </a:cxn>
                <a:cxn ang="0">
                  <a:pos x="250" y="39"/>
                </a:cxn>
                <a:cxn ang="0">
                  <a:pos x="248" y="25"/>
                </a:cxn>
                <a:cxn ang="0">
                  <a:pos x="243" y="11"/>
                </a:cxn>
                <a:cxn ang="0">
                  <a:pos x="236" y="2"/>
                </a:cxn>
                <a:cxn ang="0">
                  <a:pos x="227" y="0"/>
                </a:cxn>
                <a:cxn ang="0">
                  <a:pos x="218" y="5"/>
                </a:cxn>
                <a:cxn ang="0">
                  <a:pos x="209" y="18"/>
                </a:cxn>
                <a:cxn ang="0">
                  <a:pos x="200" y="36"/>
                </a:cxn>
                <a:cxn ang="0">
                  <a:pos x="193" y="57"/>
                </a:cxn>
                <a:cxn ang="0">
                  <a:pos x="186" y="82"/>
                </a:cxn>
                <a:cxn ang="0">
                  <a:pos x="182" y="107"/>
                </a:cxn>
                <a:cxn ang="0">
                  <a:pos x="173" y="132"/>
                </a:cxn>
                <a:cxn ang="0">
                  <a:pos x="166" y="154"/>
                </a:cxn>
                <a:cxn ang="0">
                  <a:pos x="161" y="175"/>
                </a:cxn>
                <a:cxn ang="0">
                  <a:pos x="159" y="191"/>
                </a:cxn>
                <a:cxn ang="0">
                  <a:pos x="150" y="216"/>
                </a:cxn>
                <a:cxn ang="0">
                  <a:pos x="141" y="234"/>
                </a:cxn>
                <a:cxn ang="0">
                  <a:pos x="134" y="252"/>
                </a:cxn>
                <a:cxn ang="0">
                  <a:pos x="125" y="265"/>
                </a:cxn>
                <a:cxn ang="0">
                  <a:pos x="116" y="277"/>
                </a:cxn>
                <a:cxn ang="0">
                  <a:pos x="105" y="286"/>
                </a:cxn>
                <a:cxn ang="0">
                  <a:pos x="95" y="297"/>
                </a:cxn>
                <a:cxn ang="0">
                  <a:pos x="84" y="302"/>
                </a:cxn>
                <a:cxn ang="0">
                  <a:pos x="66" y="309"/>
                </a:cxn>
                <a:cxn ang="0">
                  <a:pos x="52" y="315"/>
                </a:cxn>
                <a:cxn ang="0">
                  <a:pos x="39" y="315"/>
                </a:cxn>
                <a:cxn ang="0">
                  <a:pos x="25" y="320"/>
                </a:cxn>
                <a:cxn ang="0">
                  <a:pos x="14" y="324"/>
                </a:cxn>
                <a:cxn ang="0">
                  <a:pos x="5" y="327"/>
                </a:cxn>
                <a:cxn ang="0">
                  <a:pos x="0" y="329"/>
                </a:cxn>
                <a:cxn ang="0">
                  <a:pos x="9" y="327"/>
                </a:cxn>
                <a:cxn ang="0">
                  <a:pos x="23" y="322"/>
                </a:cxn>
                <a:cxn ang="0">
                  <a:pos x="41" y="320"/>
                </a:cxn>
                <a:cxn ang="0">
                  <a:pos x="57" y="318"/>
                </a:cxn>
                <a:cxn ang="0">
                  <a:pos x="70" y="318"/>
                </a:cxn>
                <a:cxn ang="0">
                  <a:pos x="86" y="315"/>
                </a:cxn>
                <a:cxn ang="0">
                  <a:pos x="102" y="311"/>
                </a:cxn>
                <a:cxn ang="0">
                  <a:pos x="118" y="306"/>
                </a:cxn>
                <a:cxn ang="0">
                  <a:pos x="130" y="297"/>
                </a:cxn>
                <a:cxn ang="0">
                  <a:pos x="143" y="288"/>
                </a:cxn>
                <a:cxn ang="0">
                  <a:pos x="152" y="275"/>
                </a:cxn>
                <a:cxn ang="0">
                  <a:pos x="159" y="261"/>
                </a:cxn>
                <a:cxn ang="0">
                  <a:pos x="164" y="252"/>
                </a:cxn>
                <a:cxn ang="0">
                  <a:pos x="170" y="241"/>
                </a:cxn>
                <a:cxn ang="0">
                  <a:pos x="175" y="227"/>
                </a:cxn>
                <a:cxn ang="0">
                  <a:pos x="180" y="218"/>
                </a:cxn>
                <a:cxn ang="0">
                  <a:pos x="186" y="202"/>
                </a:cxn>
                <a:cxn ang="0">
                  <a:pos x="191" y="188"/>
                </a:cxn>
                <a:cxn ang="0">
                  <a:pos x="195" y="179"/>
                </a:cxn>
                <a:cxn ang="0">
                  <a:pos x="200" y="168"/>
                </a:cxn>
                <a:cxn ang="0">
                  <a:pos x="205" y="157"/>
                </a:cxn>
                <a:cxn ang="0">
                  <a:pos x="209" y="150"/>
                </a:cxn>
              </a:cxnLst>
              <a:rect l="0" t="0" r="0" b="0"/>
              <a:pathLst>
                <a:path w="21600" h="21600">
                  <a:moveTo>
                    <a:pt x="18065" y="9831"/>
                  </a:moveTo>
                  <a:lnTo>
                    <a:pt x="18261" y="9533"/>
                  </a:lnTo>
                  <a:lnTo>
                    <a:pt x="18261" y="9235"/>
                  </a:lnTo>
                  <a:lnTo>
                    <a:pt x="18261" y="8937"/>
                  </a:lnTo>
                  <a:lnTo>
                    <a:pt x="18458" y="8639"/>
                  </a:lnTo>
                  <a:lnTo>
                    <a:pt x="18654" y="8341"/>
                  </a:lnTo>
                  <a:lnTo>
                    <a:pt x="18850" y="8043"/>
                  </a:lnTo>
                  <a:lnTo>
                    <a:pt x="19046" y="7597"/>
                  </a:lnTo>
                  <a:lnTo>
                    <a:pt x="19243" y="7597"/>
                  </a:lnTo>
                  <a:lnTo>
                    <a:pt x="19439" y="7299"/>
                  </a:lnTo>
                  <a:lnTo>
                    <a:pt x="19636" y="6852"/>
                  </a:lnTo>
                  <a:lnTo>
                    <a:pt x="19832" y="6554"/>
                  </a:lnTo>
                  <a:lnTo>
                    <a:pt x="20028" y="6107"/>
                  </a:lnTo>
                  <a:lnTo>
                    <a:pt x="20421" y="5958"/>
                  </a:lnTo>
                  <a:lnTo>
                    <a:pt x="20421" y="5511"/>
                  </a:lnTo>
                  <a:lnTo>
                    <a:pt x="20618" y="5064"/>
                  </a:lnTo>
                  <a:lnTo>
                    <a:pt x="20814" y="4915"/>
                  </a:lnTo>
                  <a:lnTo>
                    <a:pt x="21010" y="4468"/>
                  </a:lnTo>
                  <a:lnTo>
                    <a:pt x="21010" y="4170"/>
                  </a:lnTo>
                  <a:lnTo>
                    <a:pt x="21207" y="3873"/>
                  </a:lnTo>
                  <a:lnTo>
                    <a:pt x="21403" y="3426"/>
                  </a:lnTo>
                  <a:lnTo>
                    <a:pt x="21403" y="3128"/>
                  </a:lnTo>
                  <a:lnTo>
                    <a:pt x="21403" y="2830"/>
                  </a:lnTo>
                  <a:lnTo>
                    <a:pt x="21600" y="2532"/>
                  </a:lnTo>
                  <a:lnTo>
                    <a:pt x="21403" y="2234"/>
                  </a:lnTo>
                  <a:lnTo>
                    <a:pt x="21403" y="1936"/>
                  </a:lnTo>
                  <a:lnTo>
                    <a:pt x="21403" y="1638"/>
                  </a:lnTo>
                  <a:lnTo>
                    <a:pt x="21207" y="1340"/>
                  </a:lnTo>
                  <a:lnTo>
                    <a:pt x="21207" y="1191"/>
                  </a:lnTo>
                  <a:lnTo>
                    <a:pt x="21010" y="744"/>
                  </a:lnTo>
                  <a:lnTo>
                    <a:pt x="20618" y="595"/>
                  </a:lnTo>
                  <a:lnTo>
                    <a:pt x="20814" y="297"/>
                  </a:lnTo>
                  <a:lnTo>
                    <a:pt x="20421" y="148"/>
                  </a:lnTo>
                  <a:lnTo>
                    <a:pt x="20028" y="0"/>
                  </a:lnTo>
                  <a:lnTo>
                    <a:pt x="19832" y="0"/>
                  </a:lnTo>
                  <a:lnTo>
                    <a:pt x="19636" y="0"/>
                  </a:lnTo>
                  <a:lnTo>
                    <a:pt x="19439" y="148"/>
                  </a:lnTo>
                  <a:lnTo>
                    <a:pt x="19243" y="148"/>
                  </a:lnTo>
                  <a:lnTo>
                    <a:pt x="18850" y="297"/>
                  </a:lnTo>
                  <a:lnTo>
                    <a:pt x="18654" y="595"/>
                  </a:lnTo>
                  <a:lnTo>
                    <a:pt x="18458" y="893"/>
                  </a:lnTo>
                  <a:lnTo>
                    <a:pt x="18065" y="1191"/>
                  </a:lnTo>
                  <a:lnTo>
                    <a:pt x="18065" y="1489"/>
                  </a:lnTo>
                  <a:lnTo>
                    <a:pt x="17672" y="1936"/>
                  </a:lnTo>
                  <a:lnTo>
                    <a:pt x="17279" y="2383"/>
                  </a:lnTo>
                  <a:lnTo>
                    <a:pt x="17279" y="2830"/>
                  </a:lnTo>
                  <a:lnTo>
                    <a:pt x="16887" y="3277"/>
                  </a:lnTo>
                  <a:lnTo>
                    <a:pt x="16690" y="3724"/>
                  </a:lnTo>
                  <a:lnTo>
                    <a:pt x="16494" y="4319"/>
                  </a:lnTo>
                  <a:lnTo>
                    <a:pt x="16297" y="4766"/>
                  </a:lnTo>
                  <a:lnTo>
                    <a:pt x="16101" y="5362"/>
                  </a:lnTo>
                  <a:lnTo>
                    <a:pt x="15905" y="5958"/>
                  </a:lnTo>
                  <a:lnTo>
                    <a:pt x="15708" y="6554"/>
                  </a:lnTo>
                  <a:lnTo>
                    <a:pt x="15708" y="7001"/>
                  </a:lnTo>
                  <a:lnTo>
                    <a:pt x="15316" y="7448"/>
                  </a:lnTo>
                  <a:lnTo>
                    <a:pt x="15119" y="8043"/>
                  </a:lnTo>
                  <a:lnTo>
                    <a:pt x="14923" y="8639"/>
                  </a:lnTo>
                  <a:lnTo>
                    <a:pt x="14727" y="9235"/>
                  </a:lnTo>
                  <a:lnTo>
                    <a:pt x="14727" y="9682"/>
                  </a:lnTo>
                  <a:lnTo>
                    <a:pt x="14334" y="10129"/>
                  </a:lnTo>
                  <a:lnTo>
                    <a:pt x="14138" y="10725"/>
                  </a:lnTo>
                  <a:lnTo>
                    <a:pt x="14138" y="11023"/>
                  </a:lnTo>
                  <a:lnTo>
                    <a:pt x="13941" y="11470"/>
                  </a:lnTo>
                  <a:lnTo>
                    <a:pt x="13941" y="11768"/>
                  </a:lnTo>
                  <a:lnTo>
                    <a:pt x="13745" y="12065"/>
                  </a:lnTo>
                  <a:lnTo>
                    <a:pt x="13745" y="12512"/>
                  </a:lnTo>
                  <a:lnTo>
                    <a:pt x="13352" y="13108"/>
                  </a:lnTo>
                  <a:lnTo>
                    <a:pt x="13156" y="13704"/>
                  </a:lnTo>
                  <a:lnTo>
                    <a:pt x="12959" y="14151"/>
                  </a:lnTo>
                  <a:lnTo>
                    <a:pt x="12763" y="14598"/>
                  </a:lnTo>
                  <a:lnTo>
                    <a:pt x="12567" y="15045"/>
                  </a:lnTo>
                  <a:lnTo>
                    <a:pt x="12174" y="15343"/>
                  </a:lnTo>
                  <a:lnTo>
                    <a:pt x="11977" y="15790"/>
                  </a:lnTo>
                  <a:lnTo>
                    <a:pt x="11781" y="16236"/>
                  </a:lnTo>
                  <a:lnTo>
                    <a:pt x="11585" y="16534"/>
                  </a:lnTo>
                  <a:lnTo>
                    <a:pt x="11192" y="16832"/>
                  </a:lnTo>
                  <a:lnTo>
                    <a:pt x="11192" y="17130"/>
                  </a:lnTo>
                  <a:lnTo>
                    <a:pt x="10800" y="17428"/>
                  </a:lnTo>
                  <a:lnTo>
                    <a:pt x="10603" y="17726"/>
                  </a:lnTo>
                  <a:lnTo>
                    <a:pt x="10407" y="18024"/>
                  </a:lnTo>
                  <a:lnTo>
                    <a:pt x="10014" y="18173"/>
                  </a:lnTo>
                  <a:lnTo>
                    <a:pt x="9818" y="18471"/>
                  </a:lnTo>
                  <a:lnTo>
                    <a:pt x="9425" y="18769"/>
                  </a:lnTo>
                  <a:lnTo>
                    <a:pt x="9032" y="18769"/>
                  </a:lnTo>
                  <a:lnTo>
                    <a:pt x="9032" y="19067"/>
                  </a:lnTo>
                  <a:lnTo>
                    <a:pt x="8639" y="19216"/>
                  </a:lnTo>
                  <a:lnTo>
                    <a:pt x="8246" y="19514"/>
                  </a:lnTo>
                  <a:lnTo>
                    <a:pt x="7854" y="19663"/>
                  </a:lnTo>
                  <a:lnTo>
                    <a:pt x="7461" y="19812"/>
                  </a:lnTo>
                  <a:lnTo>
                    <a:pt x="7265" y="19812"/>
                  </a:lnTo>
                  <a:lnTo>
                    <a:pt x="6676" y="20110"/>
                  </a:lnTo>
                  <a:lnTo>
                    <a:pt x="6283" y="20259"/>
                  </a:lnTo>
                  <a:lnTo>
                    <a:pt x="5694" y="20259"/>
                  </a:lnTo>
                  <a:lnTo>
                    <a:pt x="5497" y="20557"/>
                  </a:lnTo>
                  <a:lnTo>
                    <a:pt x="4908" y="20557"/>
                  </a:lnTo>
                  <a:lnTo>
                    <a:pt x="4516" y="20706"/>
                  </a:lnTo>
                  <a:lnTo>
                    <a:pt x="3927" y="20706"/>
                  </a:lnTo>
                  <a:lnTo>
                    <a:pt x="3730" y="20706"/>
                  </a:lnTo>
                  <a:lnTo>
                    <a:pt x="3338" y="20706"/>
                  </a:lnTo>
                  <a:lnTo>
                    <a:pt x="3141" y="20855"/>
                  </a:lnTo>
                  <a:lnTo>
                    <a:pt x="2748" y="21004"/>
                  </a:lnTo>
                  <a:lnTo>
                    <a:pt x="2159" y="21004"/>
                  </a:lnTo>
                  <a:lnTo>
                    <a:pt x="1963" y="21153"/>
                  </a:lnTo>
                  <a:lnTo>
                    <a:pt x="1570" y="21302"/>
                  </a:lnTo>
                  <a:lnTo>
                    <a:pt x="1177" y="21302"/>
                  </a:lnTo>
                  <a:lnTo>
                    <a:pt x="981" y="21302"/>
                  </a:lnTo>
                  <a:lnTo>
                    <a:pt x="588" y="21451"/>
                  </a:lnTo>
                  <a:lnTo>
                    <a:pt x="392" y="21451"/>
                  </a:lnTo>
                  <a:lnTo>
                    <a:pt x="196" y="21451"/>
                  </a:lnTo>
                  <a:lnTo>
                    <a:pt x="0" y="21600"/>
                  </a:lnTo>
                  <a:lnTo>
                    <a:pt x="0" y="21600"/>
                  </a:lnTo>
                  <a:lnTo>
                    <a:pt x="196" y="21451"/>
                  </a:lnTo>
                  <a:lnTo>
                    <a:pt x="392" y="21451"/>
                  </a:lnTo>
                  <a:lnTo>
                    <a:pt x="785" y="21451"/>
                  </a:lnTo>
                  <a:lnTo>
                    <a:pt x="1177" y="21302"/>
                  </a:lnTo>
                  <a:lnTo>
                    <a:pt x="1767" y="21302"/>
                  </a:lnTo>
                  <a:lnTo>
                    <a:pt x="1963" y="21153"/>
                  </a:lnTo>
                  <a:lnTo>
                    <a:pt x="2356" y="21153"/>
                  </a:lnTo>
                  <a:lnTo>
                    <a:pt x="2945" y="21004"/>
                  </a:lnTo>
                  <a:lnTo>
                    <a:pt x="3534" y="21004"/>
                  </a:lnTo>
                  <a:lnTo>
                    <a:pt x="3927" y="21004"/>
                  </a:lnTo>
                  <a:lnTo>
                    <a:pt x="4516" y="21004"/>
                  </a:lnTo>
                  <a:lnTo>
                    <a:pt x="4908" y="20855"/>
                  </a:lnTo>
                  <a:lnTo>
                    <a:pt x="5301" y="20855"/>
                  </a:lnTo>
                  <a:lnTo>
                    <a:pt x="5694" y="20855"/>
                  </a:lnTo>
                  <a:lnTo>
                    <a:pt x="6087" y="20855"/>
                  </a:lnTo>
                  <a:lnTo>
                    <a:pt x="6676" y="20855"/>
                  </a:lnTo>
                  <a:lnTo>
                    <a:pt x="7069" y="20855"/>
                  </a:lnTo>
                  <a:lnTo>
                    <a:pt x="7461" y="20706"/>
                  </a:lnTo>
                  <a:lnTo>
                    <a:pt x="8246" y="20706"/>
                  </a:lnTo>
                  <a:lnTo>
                    <a:pt x="8639" y="20557"/>
                  </a:lnTo>
                  <a:lnTo>
                    <a:pt x="8836" y="20408"/>
                  </a:lnTo>
                  <a:lnTo>
                    <a:pt x="9228" y="20408"/>
                  </a:lnTo>
                  <a:lnTo>
                    <a:pt x="9818" y="20110"/>
                  </a:lnTo>
                  <a:lnTo>
                    <a:pt x="10210" y="20110"/>
                  </a:lnTo>
                  <a:lnTo>
                    <a:pt x="10603" y="19812"/>
                  </a:lnTo>
                  <a:lnTo>
                    <a:pt x="10800" y="19663"/>
                  </a:lnTo>
                  <a:lnTo>
                    <a:pt x="11192" y="19514"/>
                  </a:lnTo>
                  <a:lnTo>
                    <a:pt x="11585" y="19216"/>
                  </a:lnTo>
                  <a:lnTo>
                    <a:pt x="11781" y="19067"/>
                  </a:lnTo>
                  <a:lnTo>
                    <a:pt x="12370" y="18918"/>
                  </a:lnTo>
                  <a:lnTo>
                    <a:pt x="12370" y="18620"/>
                  </a:lnTo>
                  <a:lnTo>
                    <a:pt x="12959" y="18173"/>
                  </a:lnTo>
                  <a:lnTo>
                    <a:pt x="13156" y="18024"/>
                  </a:lnTo>
                  <a:lnTo>
                    <a:pt x="13548" y="17577"/>
                  </a:lnTo>
                  <a:lnTo>
                    <a:pt x="13548" y="17279"/>
                  </a:lnTo>
                  <a:lnTo>
                    <a:pt x="13745" y="17130"/>
                  </a:lnTo>
                  <a:lnTo>
                    <a:pt x="13941" y="16832"/>
                  </a:lnTo>
                  <a:lnTo>
                    <a:pt x="14138" y="16832"/>
                  </a:lnTo>
                  <a:lnTo>
                    <a:pt x="14138" y="16534"/>
                  </a:lnTo>
                  <a:lnTo>
                    <a:pt x="14530" y="16236"/>
                  </a:lnTo>
                  <a:lnTo>
                    <a:pt x="14530" y="16088"/>
                  </a:lnTo>
                  <a:lnTo>
                    <a:pt x="14727" y="15790"/>
                  </a:lnTo>
                  <a:lnTo>
                    <a:pt x="14923" y="15492"/>
                  </a:lnTo>
                  <a:lnTo>
                    <a:pt x="15119" y="15194"/>
                  </a:lnTo>
                  <a:lnTo>
                    <a:pt x="15119" y="14896"/>
                  </a:lnTo>
                  <a:lnTo>
                    <a:pt x="15316" y="14598"/>
                  </a:lnTo>
                  <a:lnTo>
                    <a:pt x="15512" y="14598"/>
                  </a:lnTo>
                  <a:lnTo>
                    <a:pt x="15512" y="14300"/>
                  </a:lnTo>
                  <a:lnTo>
                    <a:pt x="15708" y="14002"/>
                  </a:lnTo>
                  <a:lnTo>
                    <a:pt x="15905" y="13555"/>
                  </a:lnTo>
                  <a:lnTo>
                    <a:pt x="16101" y="13257"/>
                  </a:lnTo>
                  <a:lnTo>
                    <a:pt x="16101" y="12959"/>
                  </a:lnTo>
                  <a:lnTo>
                    <a:pt x="16494" y="12661"/>
                  </a:lnTo>
                  <a:lnTo>
                    <a:pt x="16494" y="12363"/>
                  </a:lnTo>
                  <a:lnTo>
                    <a:pt x="16494" y="12065"/>
                  </a:lnTo>
                  <a:lnTo>
                    <a:pt x="16887" y="12065"/>
                  </a:lnTo>
                  <a:lnTo>
                    <a:pt x="16887" y="11768"/>
                  </a:lnTo>
                  <a:lnTo>
                    <a:pt x="16887" y="11470"/>
                  </a:lnTo>
                  <a:lnTo>
                    <a:pt x="17279" y="11172"/>
                  </a:lnTo>
                  <a:lnTo>
                    <a:pt x="17279" y="11023"/>
                  </a:lnTo>
                  <a:lnTo>
                    <a:pt x="17476" y="10725"/>
                  </a:lnTo>
                  <a:lnTo>
                    <a:pt x="17672" y="10576"/>
                  </a:lnTo>
                  <a:lnTo>
                    <a:pt x="17672" y="10278"/>
                  </a:lnTo>
                  <a:lnTo>
                    <a:pt x="17869" y="9980"/>
                  </a:lnTo>
                  <a:lnTo>
                    <a:pt x="17869" y="9831"/>
                  </a:lnTo>
                  <a:lnTo>
                    <a:pt x="18065" y="9831"/>
                  </a:lnTo>
                </a:path>
              </a:pathLst>
            </a:custGeom>
            <a:solidFill>
              <a:schemeClr val="folHlink">
                <a:alpha val="100000"/>
              </a:schemeClr>
            </a:solidFill>
            <a:ln w="9525">
              <a:noFill/>
            </a:ln>
          </p:spPr>
          <p:txBody>
            <a:bodyPr/>
            <a:lstStyle/>
            <a:p>
              <a:endParaRPr lang="en-US"/>
            </a:p>
          </p:txBody>
        </p:sp>
        <p:sp>
          <p:nvSpPr>
            <p:cNvPr id="1035" name="未知"/>
            <p:cNvSpPr>
              <a:spLocks noChangeAspect="1"/>
            </p:cNvSpPr>
            <p:nvPr/>
          </p:nvSpPr>
          <p:spPr>
            <a:xfrm>
              <a:off x="200" y="399"/>
              <a:ext cx="238" cy="313"/>
            </a:xfrm>
            <a:custGeom>
              <a:avLst/>
              <a:gdLst/>
              <a:ahLst/>
              <a:cxnLst>
                <a:cxn ang="0">
                  <a:pos x="147" y="7"/>
                </a:cxn>
                <a:cxn ang="0">
                  <a:pos x="127" y="7"/>
                </a:cxn>
                <a:cxn ang="0">
                  <a:pos x="109" y="9"/>
                </a:cxn>
                <a:cxn ang="0">
                  <a:pos x="86" y="11"/>
                </a:cxn>
                <a:cxn ang="0">
                  <a:pos x="68" y="14"/>
                </a:cxn>
                <a:cxn ang="0">
                  <a:pos x="43" y="16"/>
                </a:cxn>
                <a:cxn ang="0">
                  <a:pos x="25" y="18"/>
                </a:cxn>
                <a:cxn ang="0">
                  <a:pos x="7" y="23"/>
                </a:cxn>
                <a:cxn ang="0">
                  <a:pos x="5" y="25"/>
                </a:cxn>
                <a:cxn ang="0">
                  <a:pos x="25" y="25"/>
                </a:cxn>
                <a:cxn ang="0">
                  <a:pos x="52" y="29"/>
                </a:cxn>
                <a:cxn ang="0">
                  <a:pos x="79" y="29"/>
                </a:cxn>
                <a:cxn ang="0">
                  <a:pos x="91" y="25"/>
                </a:cxn>
                <a:cxn ang="0">
                  <a:pos x="107" y="23"/>
                </a:cxn>
                <a:cxn ang="0">
                  <a:pos x="125" y="20"/>
                </a:cxn>
                <a:cxn ang="0">
                  <a:pos x="145" y="18"/>
                </a:cxn>
                <a:cxn ang="0">
                  <a:pos x="163" y="18"/>
                </a:cxn>
                <a:cxn ang="0">
                  <a:pos x="181" y="23"/>
                </a:cxn>
                <a:cxn ang="0">
                  <a:pos x="195" y="29"/>
                </a:cxn>
                <a:cxn ang="0">
                  <a:pos x="204" y="41"/>
                </a:cxn>
                <a:cxn ang="0">
                  <a:pos x="209" y="63"/>
                </a:cxn>
                <a:cxn ang="0">
                  <a:pos x="209" y="86"/>
                </a:cxn>
                <a:cxn ang="0">
                  <a:pos x="204" y="111"/>
                </a:cxn>
                <a:cxn ang="0">
                  <a:pos x="197" y="136"/>
                </a:cxn>
                <a:cxn ang="0">
                  <a:pos x="186" y="157"/>
                </a:cxn>
                <a:cxn ang="0">
                  <a:pos x="175" y="179"/>
                </a:cxn>
                <a:cxn ang="0">
                  <a:pos x="161" y="200"/>
                </a:cxn>
                <a:cxn ang="0">
                  <a:pos x="150" y="215"/>
                </a:cxn>
                <a:cxn ang="0">
                  <a:pos x="143" y="211"/>
                </a:cxn>
                <a:cxn ang="0">
                  <a:pos x="131" y="184"/>
                </a:cxn>
                <a:cxn ang="0">
                  <a:pos x="118" y="159"/>
                </a:cxn>
                <a:cxn ang="0">
                  <a:pos x="107" y="157"/>
                </a:cxn>
                <a:cxn ang="0">
                  <a:pos x="100" y="186"/>
                </a:cxn>
                <a:cxn ang="0">
                  <a:pos x="107" y="213"/>
                </a:cxn>
                <a:cxn ang="0">
                  <a:pos x="113" y="238"/>
                </a:cxn>
                <a:cxn ang="0">
                  <a:pos x="116" y="265"/>
                </a:cxn>
                <a:cxn ang="0">
                  <a:pos x="118" y="286"/>
                </a:cxn>
                <a:cxn ang="0">
                  <a:pos x="131" y="302"/>
                </a:cxn>
                <a:cxn ang="0">
                  <a:pos x="145" y="308"/>
                </a:cxn>
                <a:cxn ang="0">
                  <a:pos x="156" y="313"/>
                </a:cxn>
                <a:cxn ang="0">
                  <a:pos x="159" y="293"/>
                </a:cxn>
                <a:cxn ang="0">
                  <a:pos x="170" y="265"/>
                </a:cxn>
                <a:cxn ang="0">
                  <a:pos x="181" y="238"/>
                </a:cxn>
                <a:cxn ang="0">
                  <a:pos x="193" y="215"/>
                </a:cxn>
                <a:cxn ang="0">
                  <a:pos x="199" y="202"/>
                </a:cxn>
                <a:cxn ang="0">
                  <a:pos x="204" y="186"/>
                </a:cxn>
                <a:cxn ang="0">
                  <a:pos x="211" y="172"/>
                </a:cxn>
                <a:cxn ang="0">
                  <a:pos x="215" y="154"/>
                </a:cxn>
                <a:cxn ang="0">
                  <a:pos x="222" y="141"/>
                </a:cxn>
                <a:cxn ang="0">
                  <a:pos x="227" y="125"/>
                </a:cxn>
                <a:cxn ang="0">
                  <a:pos x="231" y="107"/>
                </a:cxn>
                <a:cxn ang="0">
                  <a:pos x="238" y="91"/>
                </a:cxn>
                <a:cxn ang="0">
                  <a:pos x="238" y="48"/>
                </a:cxn>
                <a:cxn ang="0">
                  <a:pos x="224" y="18"/>
                </a:cxn>
                <a:cxn ang="0">
                  <a:pos x="195" y="2"/>
                </a:cxn>
                <a:cxn ang="0">
                  <a:pos x="168" y="0"/>
                </a:cxn>
              </a:cxnLst>
              <a:rect l="0" t="0" r="0" b="0"/>
              <a:pathLst>
                <a:path w="21600" h="21600">
                  <a:moveTo>
                    <a:pt x="14811" y="156"/>
                  </a:moveTo>
                  <a:lnTo>
                    <a:pt x="14399" y="312"/>
                  </a:lnTo>
                  <a:lnTo>
                    <a:pt x="13988" y="312"/>
                  </a:lnTo>
                  <a:lnTo>
                    <a:pt x="13371" y="469"/>
                  </a:lnTo>
                  <a:lnTo>
                    <a:pt x="12959" y="469"/>
                  </a:lnTo>
                  <a:lnTo>
                    <a:pt x="12548" y="469"/>
                  </a:lnTo>
                  <a:lnTo>
                    <a:pt x="11931" y="312"/>
                  </a:lnTo>
                  <a:lnTo>
                    <a:pt x="11519" y="469"/>
                  </a:lnTo>
                  <a:lnTo>
                    <a:pt x="11108" y="469"/>
                  </a:lnTo>
                  <a:lnTo>
                    <a:pt x="10696" y="625"/>
                  </a:lnTo>
                  <a:lnTo>
                    <a:pt x="10285" y="625"/>
                  </a:lnTo>
                  <a:lnTo>
                    <a:pt x="9874" y="625"/>
                  </a:lnTo>
                  <a:lnTo>
                    <a:pt x="9462" y="782"/>
                  </a:lnTo>
                  <a:lnTo>
                    <a:pt x="9051" y="625"/>
                  </a:lnTo>
                  <a:lnTo>
                    <a:pt x="8434" y="782"/>
                  </a:lnTo>
                  <a:lnTo>
                    <a:pt x="7816" y="782"/>
                  </a:lnTo>
                  <a:lnTo>
                    <a:pt x="7405" y="939"/>
                  </a:lnTo>
                  <a:lnTo>
                    <a:pt x="7199" y="782"/>
                  </a:lnTo>
                  <a:lnTo>
                    <a:pt x="6582" y="939"/>
                  </a:lnTo>
                  <a:lnTo>
                    <a:pt x="6171" y="939"/>
                  </a:lnTo>
                  <a:lnTo>
                    <a:pt x="5554" y="939"/>
                  </a:lnTo>
                  <a:lnTo>
                    <a:pt x="5142" y="939"/>
                  </a:lnTo>
                  <a:lnTo>
                    <a:pt x="4731" y="1095"/>
                  </a:lnTo>
                  <a:lnTo>
                    <a:pt x="3908" y="1095"/>
                  </a:lnTo>
                  <a:lnTo>
                    <a:pt x="3702" y="1095"/>
                  </a:lnTo>
                  <a:lnTo>
                    <a:pt x="3085" y="1095"/>
                  </a:lnTo>
                  <a:lnTo>
                    <a:pt x="2673" y="1252"/>
                  </a:lnTo>
                  <a:lnTo>
                    <a:pt x="2262" y="1252"/>
                  </a:lnTo>
                  <a:lnTo>
                    <a:pt x="1645" y="1408"/>
                  </a:lnTo>
                  <a:lnTo>
                    <a:pt x="1233" y="1252"/>
                  </a:lnTo>
                  <a:lnTo>
                    <a:pt x="822" y="1408"/>
                  </a:lnTo>
                  <a:lnTo>
                    <a:pt x="616" y="1564"/>
                  </a:lnTo>
                  <a:lnTo>
                    <a:pt x="0" y="1564"/>
                  </a:lnTo>
                  <a:lnTo>
                    <a:pt x="0" y="1564"/>
                  </a:lnTo>
                  <a:lnTo>
                    <a:pt x="205" y="1564"/>
                  </a:lnTo>
                  <a:lnTo>
                    <a:pt x="411" y="1721"/>
                  </a:lnTo>
                  <a:lnTo>
                    <a:pt x="616" y="1721"/>
                  </a:lnTo>
                  <a:lnTo>
                    <a:pt x="1028" y="1721"/>
                  </a:lnTo>
                  <a:lnTo>
                    <a:pt x="1645" y="1721"/>
                  </a:lnTo>
                  <a:lnTo>
                    <a:pt x="2262" y="1721"/>
                  </a:lnTo>
                  <a:lnTo>
                    <a:pt x="2879" y="1878"/>
                  </a:lnTo>
                  <a:lnTo>
                    <a:pt x="3496" y="2034"/>
                  </a:lnTo>
                  <a:lnTo>
                    <a:pt x="3908" y="1878"/>
                  </a:lnTo>
                  <a:lnTo>
                    <a:pt x="4731" y="2034"/>
                  </a:lnTo>
                  <a:lnTo>
                    <a:pt x="5348" y="2034"/>
                  </a:lnTo>
                  <a:lnTo>
                    <a:pt x="5965" y="2034"/>
                  </a:lnTo>
                  <a:lnTo>
                    <a:pt x="6376" y="2191"/>
                  </a:lnTo>
                  <a:lnTo>
                    <a:pt x="7199" y="2034"/>
                  </a:lnTo>
                  <a:lnTo>
                    <a:pt x="7405" y="2034"/>
                  </a:lnTo>
                  <a:lnTo>
                    <a:pt x="7611" y="2034"/>
                  </a:lnTo>
                  <a:lnTo>
                    <a:pt x="7816" y="1878"/>
                  </a:lnTo>
                  <a:lnTo>
                    <a:pt x="8228" y="1721"/>
                  </a:lnTo>
                  <a:lnTo>
                    <a:pt x="8639" y="1721"/>
                  </a:lnTo>
                  <a:lnTo>
                    <a:pt x="9051" y="1721"/>
                  </a:lnTo>
                  <a:lnTo>
                    <a:pt x="9256" y="1721"/>
                  </a:lnTo>
                  <a:lnTo>
                    <a:pt x="9668" y="1564"/>
                  </a:lnTo>
                  <a:lnTo>
                    <a:pt x="10285" y="1564"/>
                  </a:lnTo>
                  <a:lnTo>
                    <a:pt x="10491" y="1408"/>
                  </a:lnTo>
                  <a:lnTo>
                    <a:pt x="10902" y="1408"/>
                  </a:lnTo>
                  <a:lnTo>
                    <a:pt x="11314" y="1408"/>
                  </a:lnTo>
                  <a:lnTo>
                    <a:pt x="11725" y="1252"/>
                  </a:lnTo>
                  <a:lnTo>
                    <a:pt x="12342" y="1408"/>
                  </a:lnTo>
                  <a:lnTo>
                    <a:pt x="12754" y="1252"/>
                  </a:lnTo>
                  <a:lnTo>
                    <a:pt x="13165" y="1252"/>
                  </a:lnTo>
                  <a:lnTo>
                    <a:pt x="13577" y="1252"/>
                  </a:lnTo>
                  <a:lnTo>
                    <a:pt x="13988" y="1252"/>
                  </a:lnTo>
                  <a:lnTo>
                    <a:pt x="14399" y="1252"/>
                  </a:lnTo>
                  <a:lnTo>
                    <a:pt x="14811" y="1252"/>
                  </a:lnTo>
                  <a:lnTo>
                    <a:pt x="15222" y="1408"/>
                  </a:lnTo>
                  <a:lnTo>
                    <a:pt x="15634" y="1408"/>
                  </a:lnTo>
                  <a:lnTo>
                    <a:pt x="16045" y="1564"/>
                  </a:lnTo>
                  <a:lnTo>
                    <a:pt x="16457" y="1564"/>
                  </a:lnTo>
                  <a:lnTo>
                    <a:pt x="16868" y="1564"/>
                  </a:lnTo>
                  <a:lnTo>
                    <a:pt x="17279" y="1878"/>
                  </a:lnTo>
                  <a:lnTo>
                    <a:pt x="17485" y="1878"/>
                  </a:lnTo>
                  <a:lnTo>
                    <a:pt x="17691" y="2034"/>
                  </a:lnTo>
                  <a:lnTo>
                    <a:pt x="17897" y="2347"/>
                  </a:lnTo>
                  <a:lnTo>
                    <a:pt x="18102" y="2504"/>
                  </a:lnTo>
                  <a:lnTo>
                    <a:pt x="18308" y="2660"/>
                  </a:lnTo>
                  <a:lnTo>
                    <a:pt x="18514" y="2817"/>
                  </a:lnTo>
                  <a:lnTo>
                    <a:pt x="18514" y="3130"/>
                  </a:lnTo>
                  <a:lnTo>
                    <a:pt x="18719" y="3443"/>
                  </a:lnTo>
                  <a:lnTo>
                    <a:pt x="18719" y="4069"/>
                  </a:lnTo>
                  <a:lnTo>
                    <a:pt x="18925" y="4382"/>
                  </a:lnTo>
                  <a:lnTo>
                    <a:pt x="18925" y="4695"/>
                  </a:lnTo>
                  <a:lnTo>
                    <a:pt x="18925" y="5165"/>
                  </a:lnTo>
                  <a:lnTo>
                    <a:pt x="18925" y="5634"/>
                  </a:lnTo>
                  <a:lnTo>
                    <a:pt x="18925" y="5947"/>
                  </a:lnTo>
                  <a:lnTo>
                    <a:pt x="18925" y="6417"/>
                  </a:lnTo>
                  <a:lnTo>
                    <a:pt x="18719" y="6886"/>
                  </a:lnTo>
                  <a:lnTo>
                    <a:pt x="18719" y="7199"/>
                  </a:lnTo>
                  <a:lnTo>
                    <a:pt x="18514" y="7669"/>
                  </a:lnTo>
                  <a:lnTo>
                    <a:pt x="18514" y="8138"/>
                  </a:lnTo>
                  <a:lnTo>
                    <a:pt x="18102" y="8608"/>
                  </a:lnTo>
                  <a:lnTo>
                    <a:pt x="17897" y="9078"/>
                  </a:lnTo>
                  <a:lnTo>
                    <a:pt x="17897" y="9391"/>
                  </a:lnTo>
                  <a:lnTo>
                    <a:pt x="17485" y="9704"/>
                  </a:lnTo>
                  <a:lnTo>
                    <a:pt x="17485" y="10017"/>
                  </a:lnTo>
                  <a:lnTo>
                    <a:pt x="17074" y="10486"/>
                  </a:lnTo>
                  <a:lnTo>
                    <a:pt x="16868" y="10800"/>
                  </a:lnTo>
                  <a:lnTo>
                    <a:pt x="16457" y="11112"/>
                  </a:lnTo>
                  <a:lnTo>
                    <a:pt x="16457" y="11582"/>
                  </a:lnTo>
                  <a:lnTo>
                    <a:pt x="16045" y="11895"/>
                  </a:lnTo>
                  <a:lnTo>
                    <a:pt x="15839" y="12364"/>
                  </a:lnTo>
                  <a:lnTo>
                    <a:pt x="15428" y="12678"/>
                  </a:lnTo>
                  <a:lnTo>
                    <a:pt x="15222" y="12991"/>
                  </a:lnTo>
                  <a:lnTo>
                    <a:pt x="14811" y="13304"/>
                  </a:lnTo>
                  <a:lnTo>
                    <a:pt x="14605" y="13773"/>
                  </a:lnTo>
                  <a:lnTo>
                    <a:pt x="14194" y="13930"/>
                  </a:lnTo>
                  <a:lnTo>
                    <a:pt x="13988" y="14243"/>
                  </a:lnTo>
                  <a:lnTo>
                    <a:pt x="13577" y="14556"/>
                  </a:lnTo>
                  <a:lnTo>
                    <a:pt x="13577" y="14869"/>
                  </a:lnTo>
                  <a:lnTo>
                    <a:pt x="13371" y="15026"/>
                  </a:lnTo>
                  <a:lnTo>
                    <a:pt x="13371" y="15026"/>
                  </a:lnTo>
                  <a:lnTo>
                    <a:pt x="13165" y="14869"/>
                  </a:lnTo>
                  <a:lnTo>
                    <a:pt x="12959" y="14556"/>
                  </a:lnTo>
                  <a:lnTo>
                    <a:pt x="12754" y="14243"/>
                  </a:lnTo>
                  <a:lnTo>
                    <a:pt x="12342" y="13930"/>
                  </a:lnTo>
                  <a:lnTo>
                    <a:pt x="12136" y="13304"/>
                  </a:lnTo>
                  <a:lnTo>
                    <a:pt x="11931" y="12678"/>
                  </a:lnTo>
                  <a:lnTo>
                    <a:pt x="11519" y="12208"/>
                  </a:lnTo>
                  <a:lnTo>
                    <a:pt x="11108" y="11582"/>
                  </a:lnTo>
                  <a:lnTo>
                    <a:pt x="11108" y="11269"/>
                  </a:lnTo>
                  <a:lnTo>
                    <a:pt x="10696" y="10956"/>
                  </a:lnTo>
                  <a:lnTo>
                    <a:pt x="10285" y="10643"/>
                  </a:lnTo>
                  <a:lnTo>
                    <a:pt x="10079" y="10643"/>
                  </a:lnTo>
                  <a:lnTo>
                    <a:pt x="9874" y="10643"/>
                  </a:lnTo>
                  <a:lnTo>
                    <a:pt x="9668" y="10800"/>
                  </a:lnTo>
                  <a:lnTo>
                    <a:pt x="9462" y="11112"/>
                  </a:lnTo>
                  <a:lnTo>
                    <a:pt x="9256" y="11739"/>
                  </a:lnTo>
                  <a:lnTo>
                    <a:pt x="9256" y="12364"/>
                  </a:lnTo>
                  <a:lnTo>
                    <a:pt x="9051" y="12834"/>
                  </a:lnTo>
                  <a:lnTo>
                    <a:pt x="9051" y="13460"/>
                  </a:lnTo>
                  <a:lnTo>
                    <a:pt x="9256" y="13773"/>
                  </a:lnTo>
                  <a:lnTo>
                    <a:pt x="9462" y="14243"/>
                  </a:lnTo>
                  <a:lnTo>
                    <a:pt x="9668" y="14712"/>
                  </a:lnTo>
                  <a:lnTo>
                    <a:pt x="9874" y="15182"/>
                  </a:lnTo>
                  <a:lnTo>
                    <a:pt x="10079" y="15495"/>
                  </a:lnTo>
                  <a:lnTo>
                    <a:pt x="10079" y="16121"/>
                  </a:lnTo>
                  <a:lnTo>
                    <a:pt x="10285" y="16434"/>
                  </a:lnTo>
                  <a:lnTo>
                    <a:pt x="10285" y="16747"/>
                  </a:lnTo>
                  <a:lnTo>
                    <a:pt x="10696" y="17217"/>
                  </a:lnTo>
                  <a:lnTo>
                    <a:pt x="10696" y="17686"/>
                  </a:lnTo>
                  <a:lnTo>
                    <a:pt x="10491" y="18313"/>
                  </a:lnTo>
                  <a:lnTo>
                    <a:pt x="10491" y="18782"/>
                  </a:lnTo>
                  <a:lnTo>
                    <a:pt x="10491" y="19095"/>
                  </a:lnTo>
                  <a:lnTo>
                    <a:pt x="10696" y="19408"/>
                  </a:lnTo>
                  <a:lnTo>
                    <a:pt x="10696" y="19721"/>
                  </a:lnTo>
                  <a:lnTo>
                    <a:pt x="11108" y="20034"/>
                  </a:lnTo>
                  <a:lnTo>
                    <a:pt x="11314" y="20347"/>
                  </a:lnTo>
                  <a:lnTo>
                    <a:pt x="11725" y="20660"/>
                  </a:lnTo>
                  <a:lnTo>
                    <a:pt x="11931" y="20817"/>
                  </a:lnTo>
                  <a:lnTo>
                    <a:pt x="12342" y="20973"/>
                  </a:lnTo>
                  <a:lnTo>
                    <a:pt x="12754" y="21130"/>
                  </a:lnTo>
                  <a:lnTo>
                    <a:pt x="12959" y="21286"/>
                  </a:lnTo>
                  <a:lnTo>
                    <a:pt x="13165" y="21286"/>
                  </a:lnTo>
                  <a:lnTo>
                    <a:pt x="13577" y="21600"/>
                  </a:lnTo>
                  <a:lnTo>
                    <a:pt x="13782" y="21443"/>
                  </a:lnTo>
                  <a:lnTo>
                    <a:pt x="13988" y="21443"/>
                  </a:lnTo>
                  <a:lnTo>
                    <a:pt x="14194" y="21600"/>
                  </a:lnTo>
                  <a:lnTo>
                    <a:pt x="14194" y="21443"/>
                  </a:lnTo>
                  <a:lnTo>
                    <a:pt x="14194" y="20973"/>
                  </a:lnTo>
                  <a:lnTo>
                    <a:pt x="14399" y="20504"/>
                  </a:lnTo>
                  <a:lnTo>
                    <a:pt x="14399" y="20191"/>
                  </a:lnTo>
                  <a:lnTo>
                    <a:pt x="14605" y="19878"/>
                  </a:lnTo>
                  <a:lnTo>
                    <a:pt x="14811" y="19408"/>
                  </a:lnTo>
                  <a:lnTo>
                    <a:pt x="15017" y="18782"/>
                  </a:lnTo>
                  <a:lnTo>
                    <a:pt x="15428" y="18313"/>
                  </a:lnTo>
                  <a:lnTo>
                    <a:pt x="15634" y="17686"/>
                  </a:lnTo>
                  <a:lnTo>
                    <a:pt x="16045" y="17373"/>
                  </a:lnTo>
                  <a:lnTo>
                    <a:pt x="16251" y="17060"/>
                  </a:lnTo>
                  <a:lnTo>
                    <a:pt x="16457" y="16434"/>
                  </a:lnTo>
                  <a:lnTo>
                    <a:pt x="16868" y="15965"/>
                  </a:lnTo>
                  <a:lnTo>
                    <a:pt x="17074" y="15651"/>
                  </a:lnTo>
                  <a:lnTo>
                    <a:pt x="17279" y="15339"/>
                  </a:lnTo>
                  <a:lnTo>
                    <a:pt x="17485" y="14869"/>
                  </a:lnTo>
                  <a:lnTo>
                    <a:pt x="17691" y="14712"/>
                  </a:lnTo>
                  <a:lnTo>
                    <a:pt x="17691" y="14399"/>
                  </a:lnTo>
                  <a:lnTo>
                    <a:pt x="17897" y="14243"/>
                  </a:lnTo>
                  <a:lnTo>
                    <a:pt x="18102" y="13930"/>
                  </a:lnTo>
                  <a:lnTo>
                    <a:pt x="18102" y="13617"/>
                  </a:lnTo>
                  <a:lnTo>
                    <a:pt x="18308" y="13304"/>
                  </a:lnTo>
                  <a:lnTo>
                    <a:pt x="18514" y="13147"/>
                  </a:lnTo>
                  <a:lnTo>
                    <a:pt x="18514" y="12834"/>
                  </a:lnTo>
                  <a:lnTo>
                    <a:pt x="18719" y="12521"/>
                  </a:lnTo>
                  <a:lnTo>
                    <a:pt x="18719" y="12364"/>
                  </a:lnTo>
                  <a:lnTo>
                    <a:pt x="18925" y="12208"/>
                  </a:lnTo>
                  <a:lnTo>
                    <a:pt x="19131" y="11895"/>
                  </a:lnTo>
                  <a:lnTo>
                    <a:pt x="19131" y="11582"/>
                  </a:lnTo>
                  <a:lnTo>
                    <a:pt x="19131" y="11269"/>
                  </a:lnTo>
                  <a:lnTo>
                    <a:pt x="19542" y="10956"/>
                  </a:lnTo>
                  <a:lnTo>
                    <a:pt x="19542" y="10643"/>
                  </a:lnTo>
                  <a:lnTo>
                    <a:pt x="19748" y="10330"/>
                  </a:lnTo>
                  <a:lnTo>
                    <a:pt x="19748" y="10017"/>
                  </a:lnTo>
                  <a:lnTo>
                    <a:pt x="19954" y="9860"/>
                  </a:lnTo>
                  <a:lnTo>
                    <a:pt x="20159" y="9704"/>
                  </a:lnTo>
                  <a:lnTo>
                    <a:pt x="20159" y="9547"/>
                  </a:lnTo>
                  <a:lnTo>
                    <a:pt x="20159" y="9234"/>
                  </a:lnTo>
                  <a:lnTo>
                    <a:pt x="20571" y="8921"/>
                  </a:lnTo>
                  <a:lnTo>
                    <a:pt x="20571" y="8608"/>
                  </a:lnTo>
                  <a:lnTo>
                    <a:pt x="20777" y="8295"/>
                  </a:lnTo>
                  <a:lnTo>
                    <a:pt x="20777" y="7982"/>
                  </a:lnTo>
                  <a:lnTo>
                    <a:pt x="20982" y="7669"/>
                  </a:lnTo>
                  <a:lnTo>
                    <a:pt x="20982" y="7356"/>
                  </a:lnTo>
                  <a:lnTo>
                    <a:pt x="20982" y="7199"/>
                  </a:lnTo>
                  <a:lnTo>
                    <a:pt x="21188" y="6886"/>
                  </a:lnTo>
                  <a:lnTo>
                    <a:pt x="21394" y="6573"/>
                  </a:lnTo>
                  <a:lnTo>
                    <a:pt x="21600" y="6260"/>
                  </a:lnTo>
                  <a:lnTo>
                    <a:pt x="21600" y="5947"/>
                  </a:lnTo>
                  <a:lnTo>
                    <a:pt x="21600" y="4851"/>
                  </a:lnTo>
                  <a:lnTo>
                    <a:pt x="21600" y="4226"/>
                  </a:lnTo>
                  <a:lnTo>
                    <a:pt x="21600" y="3286"/>
                  </a:lnTo>
                  <a:lnTo>
                    <a:pt x="21394" y="2504"/>
                  </a:lnTo>
                  <a:lnTo>
                    <a:pt x="20982" y="2034"/>
                  </a:lnTo>
                  <a:lnTo>
                    <a:pt x="20777" y="1564"/>
                  </a:lnTo>
                  <a:lnTo>
                    <a:pt x="20365" y="1252"/>
                  </a:lnTo>
                  <a:lnTo>
                    <a:pt x="19748" y="782"/>
                  </a:lnTo>
                  <a:lnTo>
                    <a:pt x="19131" y="469"/>
                  </a:lnTo>
                  <a:lnTo>
                    <a:pt x="18514" y="312"/>
                  </a:lnTo>
                  <a:lnTo>
                    <a:pt x="17691" y="156"/>
                  </a:lnTo>
                  <a:lnTo>
                    <a:pt x="17279" y="156"/>
                  </a:lnTo>
                  <a:lnTo>
                    <a:pt x="16457" y="0"/>
                  </a:lnTo>
                  <a:lnTo>
                    <a:pt x="15839" y="0"/>
                  </a:lnTo>
                  <a:lnTo>
                    <a:pt x="15222" y="0"/>
                  </a:lnTo>
                  <a:lnTo>
                    <a:pt x="14811" y="156"/>
                  </a:lnTo>
                </a:path>
              </a:pathLst>
            </a:custGeom>
            <a:solidFill>
              <a:schemeClr val="folHlink">
                <a:alpha val="100000"/>
              </a:schemeClr>
            </a:solidFill>
            <a:ln w="9525">
              <a:noFill/>
            </a:ln>
          </p:spPr>
          <p:txBody>
            <a:bodyPr/>
            <a:lstStyle/>
            <a:p>
              <a:endParaRPr lang="en-US"/>
            </a:p>
          </p:txBody>
        </p:sp>
        <p:sp>
          <p:nvSpPr>
            <p:cNvPr id="1036" name="未知"/>
            <p:cNvSpPr>
              <a:spLocks noChangeAspect="1"/>
            </p:cNvSpPr>
            <p:nvPr/>
          </p:nvSpPr>
          <p:spPr>
            <a:xfrm>
              <a:off x="469" y="299"/>
              <a:ext cx="112" cy="52"/>
            </a:xfrm>
            <a:custGeom>
              <a:avLst/>
              <a:gdLst/>
              <a:ahLst/>
              <a:cxnLst>
                <a:cxn ang="0">
                  <a:pos x="112" y="2"/>
                </a:cxn>
                <a:cxn ang="0">
                  <a:pos x="107" y="0"/>
                </a:cxn>
                <a:cxn ang="0">
                  <a:pos x="105" y="2"/>
                </a:cxn>
                <a:cxn ang="0">
                  <a:pos x="101" y="2"/>
                </a:cxn>
                <a:cxn ang="0">
                  <a:pos x="98" y="5"/>
                </a:cxn>
                <a:cxn ang="0">
                  <a:pos x="94" y="2"/>
                </a:cxn>
                <a:cxn ang="0">
                  <a:pos x="89" y="5"/>
                </a:cxn>
                <a:cxn ang="0">
                  <a:pos x="87" y="2"/>
                </a:cxn>
                <a:cxn ang="0">
                  <a:pos x="80" y="5"/>
                </a:cxn>
                <a:cxn ang="0">
                  <a:pos x="75" y="2"/>
                </a:cxn>
                <a:cxn ang="0">
                  <a:pos x="69" y="5"/>
                </a:cxn>
                <a:cxn ang="0">
                  <a:pos x="64" y="5"/>
                </a:cxn>
                <a:cxn ang="0">
                  <a:pos x="57" y="5"/>
                </a:cxn>
                <a:cxn ang="0">
                  <a:pos x="53" y="2"/>
                </a:cxn>
                <a:cxn ang="0">
                  <a:pos x="50" y="5"/>
                </a:cxn>
                <a:cxn ang="0">
                  <a:pos x="46" y="5"/>
                </a:cxn>
                <a:cxn ang="0">
                  <a:pos x="41" y="5"/>
                </a:cxn>
                <a:cxn ang="0">
                  <a:pos x="37" y="7"/>
                </a:cxn>
                <a:cxn ang="0">
                  <a:pos x="32" y="7"/>
                </a:cxn>
                <a:cxn ang="0">
                  <a:pos x="27" y="7"/>
                </a:cxn>
                <a:cxn ang="0">
                  <a:pos x="23" y="7"/>
                </a:cxn>
                <a:cxn ang="0">
                  <a:pos x="18" y="9"/>
                </a:cxn>
                <a:cxn ang="0">
                  <a:pos x="14" y="11"/>
                </a:cxn>
                <a:cxn ang="0">
                  <a:pos x="11" y="14"/>
                </a:cxn>
                <a:cxn ang="0">
                  <a:pos x="9" y="11"/>
                </a:cxn>
                <a:cxn ang="0">
                  <a:pos x="7" y="14"/>
                </a:cxn>
                <a:cxn ang="0">
                  <a:pos x="7" y="18"/>
                </a:cxn>
                <a:cxn ang="0">
                  <a:pos x="2" y="20"/>
                </a:cxn>
                <a:cxn ang="0">
                  <a:pos x="2" y="23"/>
                </a:cxn>
                <a:cxn ang="0">
                  <a:pos x="2" y="25"/>
                </a:cxn>
                <a:cxn ang="0">
                  <a:pos x="0" y="29"/>
                </a:cxn>
                <a:cxn ang="0">
                  <a:pos x="0" y="32"/>
                </a:cxn>
                <a:cxn ang="0">
                  <a:pos x="2" y="36"/>
                </a:cxn>
                <a:cxn ang="0">
                  <a:pos x="5" y="43"/>
                </a:cxn>
                <a:cxn ang="0">
                  <a:pos x="9" y="50"/>
                </a:cxn>
                <a:cxn ang="0">
                  <a:pos x="16" y="50"/>
                </a:cxn>
                <a:cxn ang="0">
                  <a:pos x="23" y="52"/>
                </a:cxn>
                <a:cxn ang="0">
                  <a:pos x="34" y="50"/>
                </a:cxn>
                <a:cxn ang="0">
                  <a:pos x="41" y="47"/>
                </a:cxn>
                <a:cxn ang="0">
                  <a:pos x="53" y="43"/>
                </a:cxn>
                <a:cxn ang="0">
                  <a:pos x="59" y="34"/>
                </a:cxn>
                <a:cxn ang="0">
                  <a:pos x="71" y="27"/>
                </a:cxn>
                <a:cxn ang="0">
                  <a:pos x="82" y="23"/>
                </a:cxn>
                <a:cxn ang="0">
                  <a:pos x="87" y="20"/>
                </a:cxn>
                <a:cxn ang="0">
                  <a:pos x="96" y="11"/>
                </a:cxn>
                <a:cxn ang="0">
                  <a:pos x="103" y="9"/>
                </a:cxn>
                <a:cxn ang="0">
                  <a:pos x="107" y="2"/>
                </a:cxn>
                <a:cxn ang="0">
                  <a:pos x="110" y="2"/>
                </a:cxn>
                <a:cxn ang="0">
                  <a:pos x="112" y="2"/>
                </a:cxn>
              </a:cxnLst>
              <a:rect l="0" t="0" r="0" b="0"/>
              <a:pathLst>
                <a:path w="21600" h="21600">
                  <a:moveTo>
                    <a:pt x="21600" y="939"/>
                  </a:moveTo>
                  <a:lnTo>
                    <a:pt x="20718" y="0"/>
                  </a:lnTo>
                  <a:lnTo>
                    <a:pt x="20277" y="939"/>
                  </a:lnTo>
                  <a:lnTo>
                    <a:pt x="19395" y="939"/>
                  </a:lnTo>
                  <a:lnTo>
                    <a:pt x="18955" y="1878"/>
                  </a:lnTo>
                  <a:lnTo>
                    <a:pt x="18073" y="939"/>
                  </a:lnTo>
                  <a:lnTo>
                    <a:pt x="17191" y="1878"/>
                  </a:lnTo>
                  <a:lnTo>
                    <a:pt x="16750" y="939"/>
                  </a:lnTo>
                  <a:lnTo>
                    <a:pt x="15428" y="1878"/>
                  </a:lnTo>
                  <a:lnTo>
                    <a:pt x="14546" y="939"/>
                  </a:lnTo>
                  <a:lnTo>
                    <a:pt x="13224" y="1878"/>
                  </a:lnTo>
                  <a:lnTo>
                    <a:pt x="12342" y="1878"/>
                  </a:lnTo>
                  <a:lnTo>
                    <a:pt x="11020" y="1878"/>
                  </a:lnTo>
                  <a:lnTo>
                    <a:pt x="10138" y="939"/>
                  </a:lnTo>
                  <a:lnTo>
                    <a:pt x="9697" y="1878"/>
                  </a:lnTo>
                  <a:lnTo>
                    <a:pt x="8816" y="1878"/>
                  </a:lnTo>
                  <a:lnTo>
                    <a:pt x="7934" y="1878"/>
                  </a:lnTo>
                  <a:lnTo>
                    <a:pt x="7052" y="2817"/>
                  </a:lnTo>
                  <a:lnTo>
                    <a:pt x="6171" y="2817"/>
                  </a:lnTo>
                  <a:lnTo>
                    <a:pt x="5289" y="2817"/>
                  </a:lnTo>
                  <a:lnTo>
                    <a:pt x="4407" y="2817"/>
                  </a:lnTo>
                  <a:lnTo>
                    <a:pt x="3526" y="3756"/>
                  </a:lnTo>
                  <a:lnTo>
                    <a:pt x="2644" y="4695"/>
                  </a:lnTo>
                  <a:lnTo>
                    <a:pt x="2203" y="5634"/>
                  </a:lnTo>
                  <a:lnTo>
                    <a:pt x="1762" y="4695"/>
                  </a:lnTo>
                  <a:lnTo>
                    <a:pt x="1322" y="5634"/>
                  </a:lnTo>
                  <a:lnTo>
                    <a:pt x="1322" y="7513"/>
                  </a:lnTo>
                  <a:lnTo>
                    <a:pt x="440" y="8452"/>
                  </a:lnTo>
                  <a:lnTo>
                    <a:pt x="440" y="9391"/>
                  </a:lnTo>
                  <a:lnTo>
                    <a:pt x="440" y="10330"/>
                  </a:lnTo>
                  <a:lnTo>
                    <a:pt x="0" y="12208"/>
                  </a:lnTo>
                  <a:lnTo>
                    <a:pt x="0" y="13147"/>
                  </a:lnTo>
                  <a:lnTo>
                    <a:pt x="440" y="15026"/>
                  </a:lnTo>
                  <a:lnTo>
                    <a:pt x="881" y="17843"/>
                  </a:lnTo>
                  <a:lnTo>
                    <a:pt x="1762" y="20660"/>
                  </a:lnTo>
                  <a:lnTo>
                    <a:pt x="3085" y="20660"/>
                  </a:lnTo>
                  <a:lnTo>
                    <a:pt x="4407" y="21600"/>
                  </a:lnTo>
                  <a:lnTo>
                    <a:pt x="6612" y="20660"/>
                  </a:lnTo>
                  <a:lnTo>
                    <a:pt x="7934" y="19721"/>
                  </a:lnTo>
                  <a:lnTo>
                    <a:pt x="10138" y="17843"/>
                  </a:lnTo>
                  <a:lnTo>
                    <a:pt x="11461" y="14086"/>
                  </a:lnTo>
                  <a:lnTo>
                    <a:pt x="13665" y="11269"/>
                  </a:lnTo>
                  <a:lnTo>
                    <a:pt x="15869" y="9391"/>
                  </a:lnTo>
                  <a:lnTo>
                    <a:pt x="16750" y="8452"/>
                  </a:lnTo>
                  <a:lnTo>
                    <a:pt x="18514" y="4695"/>
                  </a:lnTo>
                  <a:lnTo>
                    <a:pt x="19836" y="3756"/>
                  </a:lnTo>
                  <a:lnTo>
                    <a:pt x="20718" y="939"/>
                  </a:lnTo>
                  <a:lnTo>
                    <a:pt x="21159" y="939"/>
                  </a:lnTo>
                  <a:lnTo>
                    <a:pt x="21600" y="939"/>
                  </a:lnTo>
                </a:path>
              </a:pathLst>
            </a:custGeom>
            <a:solidFill>
              <a:schemeClr val="folHlink">
                <a:alpha val="100000"/>
              </a:schemeClr>
            </a:solidFill>
            <a:ln w="9525">
              <a:noFill/>
            </a:ln>
          </p:spPr>
          <p:txBody>
            <a:bodyPr/>
            <a:lstStyle/>
            <a:p>
              <a:endParaRPr lang="en-US"/>
            </a:p>
          </p:txBody>
        </p:sp>
        <p:sp>
          <p:nvSpPr>
            <p:cNvPr id="1037" name="未知"/>
            <p:cNvSpPr>
              <a:spLocks noChangeAspect="1"/>
            </p:cNvSpPr>
            <p:nvPr/>
          </p:nvSpPr>
          <p:spPr>
            <a:xfrm>
              <a:off x="506" y="200"/>
              <a:ext cx="109" cy="63"/>
            </a:xfrm>
            <a:custGeom>
              <a:avLst/>
              <a:gdLst/>
              <a:ahLst/>
              <a:cxnLst>
                <a:cxn ang="0">
                  <a:pos x="82" y="25"/>
                </a:cxn>
                <a:cxn ang="0">
                  <a:pos x="82" y="22"/>
                </a:cxn>
                <a:cxn ang="0">
                  <a:pos x="77" y="22"/>
                </a:cxn>
                <a:cxn ang="0">
                  <a:pos x="66" y="22"/>
                </a:cxn>
                <a:cxn ang="0">
                  <a:pos x="55" y="20"/>
                </a:cxn>
                <a:cxn ang="0">
                  <a:pos x="48" y="18"/>
                </a:cxn>
                <a:cxn ang="0">
                  <a:pos x="36" y="16"/>
                </a:cxn>
                <a:cxn ang="0">
                  <a:pos x="27" y="11"/>
                </a:cxn>
                <a:cxn ang="0">
                  <a:pos x="16" y="7"/>
                </a:cxn>
                <a:cxn ang="0">
                  <a:pos x="7" y="2"/>
                </a:cxn>
                <a:cxn ang="0">
                  <a:pos x="0" y="0"/>
                </a:cxn>
                <a:cxn ang="0">
                  <a:pos x="0" y="2"/>
                </a:cxn>
                <a:cxn ang="0">
                  <a:pos x="2" y="11"/>
                </a:cxn>
                <a:cxn ang="0">
                  <a:pos x="9" y="20"/>
                </a:cxn>
                <a:cxn ang="0">
                  <a:pos x="14" y="32"/>
                </a:cxn>
                <a:cxn ang="0">
                  <a:pos x="20" y="38"/>
                </a:cxn>
                <a:cxn ang="0">
                  <a:pos x="27" y="45"/>
                </a:cxn>
                <a:cxn ang="0">
                  <a:pos x="36" y="52"/>
                </a:cxn>
                <a:cxn ang="0">
                  <a:pos x="41" y="52"/>
                </a:cxn>
                <a:cxn ang="0">
                  <a:pos x="48" y="54"/>
                </a:cxn>
                <a:cxn ang="0">
                  <a:pos x="55" y="56"/>
                </a:cxn>
                <a:cxn ang="0">
                  <a:pos x="59" y="61"/>
                </a:cxn>
                <a:cxn ang="0">
                  <a:pos x="68" y="61"/>
                </a:cxn>
                <a:cxn ang="0">
                  <a:pos x="75" y="63"/>
                </a:cxn>
                <a:cxn ang="0">
                  <a:pos x="82" y="63"/>
                </a:cxn>
                <a:cxn ang="0">
                  <a:pos x="89" y="61"/>
                </a:cxn>
                <a:cxn ang="0">
                  <a:pos x="98" y="58"/>
                </a:cxn>
                <a:cxn ang="0">
                  <a:pos x="104" y="56"/>
                </a:cxn>
                <a:cxn ang="0">
                  <a:pos x="109" y="52"/>
                </a:cxn>
                <a:cxn ang="0">
                  <a:pos x="109" y="49"/>
                </a:cxn>
                <a:cxn ang="0">
                  <a:pos x="107" y="45"/>
                </a:cxn>
                <a:cxn ang="0">
                  <a:pos x="104" y="38"/>
                </a:cxn>
                <a:cxn ang="0">
                  <a:pos x="95" y="36"/>
                </a:cxn>
                <a:cxn ang="0">
                  <a:pos x="89" y="29"/>
                </a:cxn>
              </a:cxnLst>
              <a:rect l="0" t="0" r="0" b="0"/>
              <a:pathLst>
                <a:path w="21600" h="21600">
                  <a:moveTo>
                    <a:pt x="16649" y="8485"/>
                  </a:moveTo>
                  <a:lnTo>
                    <a:pt x="16200" y="8485"/>
                  </a:lnTo>
                  <a:lnTo>
                    <a:pt x="16200" y="7714"/>
                  </a:lnTo>
                  <a:lnTo>
                    <a:pt x="16200" y="7714"/>
                  </a:lnTo>
                  <a:lnTo>
                    <a:pt x="16200" y="6942"/>
                  </a:lnTo>
                  <a:lnTo>
                    <a:pt x="15299" y="7714"/>
                  </a:lnTo>
                  <a:lnTo>
                    <a:pt x="13949" y="7714"/>
                  </a:lnTo>
                  <a:lnTo>
                    <a:pt x="13049" y="7714"/>
                  </a:lnTo>
                  <a:lnTo>
                    <a:pt x="12150" y="6942"/>
                  </a:lnTo>
                  <a:lnTo>
                    <a:pt x="10800" y="6942"/>
                  </a:lnTo>
                  <a:lnTo>
                    <a:pt x="10349" y="6171"/>
                  </a:lnTo>
                  <a:lnTo>
                    <a:pt x="9450" y="6171"/>
                  </a:lnTo>
                  <a:lnTo>
                    <a:pt x="8549" y="5400"/>
                  </a:lnTo>
                  <a:lnTo>
                    <a:pt x="7199" y="5400"/>
                  </a:lnTo>
                  <a:lnTo>
                    <a:pt x="6299" y="3856"/>
                  </a:lnTo>
                  <a:lnTo>
                    <a:pt x="5400" y="3856"/>
                  </a:lnTo>
                  <a:lnTo>
                    <a:pt x="4050" y="2314"/>
                  </a:lnTo>
                  <a:lnTo>
                    <a:pt x="3149" y="2314"/>
                  </a:lnTo>
                  <a:lnTo>
                    <a:pt x="2249" y="771"/>
                  </a:lnTo>
                  <a:lnTo>
                    <a:pt x="1350" y="771"/>
                  </a:lnTo>
                  <a:lnTo>
                    <a:pt x="0" y="0"/>
                  </a:lnTo>
                  <a:lnTo>
                    <a:pt x="0" y="0"/>
                  </a:lnTo>
                  <a:lnTo>
                    <a:pt x="0" y="0"/>
                  </a:lnTo>
                  <a:lnTo>
                    <a:pt x="0" y="771"/>
                  </a:lnTo>
                  <a:lnTo>
                    <a:pt x="449" y="2314"/>
                  </a:lnTo>
                  <a:lnTo>
                    <a:pt x="449" y="3856"/>
                  </a:lnTo>
                  <a:lnTo>
                    <a:pt x="899" y="5400"/>
                  </a:lnTo>
                  <a:lnTo>
                    <a:pt x="1799" y="6942"/>
                  </a:lnTo>
                  <a:lnTo>
                    <a:pt x="1799" y="8485"/>
                  </a:lnTo>
                  <a:lnTo>
                    <a:pt x="2700" y="10800"/>
                  </a:lnTo>
                  <a:lnTo>
                    <a:pt x="3149" y="11571"/>
                  </a:lnTo>
                  <a:lnTo>
                    <a:pt x="4050" y="13114"/>
                  </a:lnTo>
                  <a:lnTo>
                    <a:pt x="4949" y="14656"/>
                  </a:lnTo>
                  <a:lnTo>
                    <a:pt x="5400" y="15428"/>
                  </a:lnTo>
                  <a:lnTo>
                    <a:pt x="6299" y="16971"/>
                  </a:lnTo>
                  <a:lnTo>
                    <a:pt x="7199" y="17742"/>
                  </a:lnTo>
                  <a:lnTo>
                    <a:pt x="7649" y="17742"/>
                  </a:lnTo>
                  <a:lnTo>
                    <a:pt x="8100" y="17742"/>
                  </a:lnTo>
                  <a:lnTo>
                    <a:pt x="8999" y="18514"/>
                  </a:lnTo>
                  <a:lnTo>
                    <a:pt x="9450" y="18514"/>
                  </a:lnTo>
                  <a:lnTo>
                    <a:pt x="10349" y="19285"/>
                  </a:lnTo>
                  <a:lnTo>
                    <a:pt x="10800" y="19285"/>
                  </a:lnTo>
                  <a:lnTo>
                    <a:pt x="11699" y="19285"/>
                  </a:lnTo>
                  <a:lnTo>
                    <a:pt x="11699" y="20828"/>
                  </a:lnTo>
                  <a:lnTo>
                    <a:pt x="12599" y="20828"/>
                  </a:lnTo>
                  <a:lnTo>
                    <a:pt x="13500" y="20828"/>
                  </a:lnTo>
                  <a:lnTo>
                    <a:pt x="13949" y="21600"/>
                  </a:lnTo>
                  <a:lnTo>
                    <a:pt x="14850" y="21600"/>
                  </a:lnTo>
                  <a:lnTo>
                    <a:pt x="15299" y="20828"/>
                  </a:lnTo>
                  <a:lnTo>
                    <a:pt x="16200" y="21600"/>
                  </a:lnTo>
                  <a:lnTo>
                    <a:pt x="16649" y="21600"/>
                  </a:lnTo>
                  <a:lnTo>
                    <a:pt x="17550" y="20828"/>
                  </a:lnTo>
                  <a:lnTo>
                    <a:pt x="18449" y="20828"/>
                  </a:lnTo>
                  <a:lnTo>
                    <a:pt x="19349" y="20056"/>
                  </a:lnTo>
                  <a:lnTo>
                    <a:pt x="20250" y="19285"/>
                  </a:lnTo>
                  <a:lnTo>
                    <a:pt x="20699" y="19285"/>
                  </a:lnTo>
                  <a:lnTo>
                    <a:pt x="21149" y="18514"/>
                  </a:lnTo>
                  <a:lnTo>
                    <a:pt x="21600" y="17742"/>
                  </a:lnTo>
                  <a:lnTo>
                    <a:pt x="21600" y="17742"/>
                  </a:lnTo>
                  <a:lnTo>
                    <a:pt x="21600" y="16971"/>
                  </a:lnTo>
                  <a:lnTo>
                    <a:pt x="21600" y="16200"/>
                  </a:lnTo>
                  <a:lnTo>
                    <a:pt x="21149" y="15428"/>
                  </a:lnTo>
                  <a:lnTo>
                    <a:pt x="20699" y="14656"/>
                  </a:lnTo>
                  <a:lnTo>
                    <a:pt x="20699" y="13114"/>
                  </a:lnTo>
                  <a:lnTo>
                    <a:pt x="19799" y="12342"/>
                  </a:lnTo>
                  <a:lnTo>
                    <a:pt x="18900" y="12342"/>
                  </a:lnTo>
                  <a:lnTo>
                    <a:pt x="17999" y="10800"/>
                  </a:lnTo>
                  <a:lnTo>
                    <a:pt x="17550" y="10028"/>
                  </a:lnTo>
                  <a:lnTo>
                    <a:pt x="16649" y="8485"/>
                  </a:lnTo>
                </a:path>
              </a:pathLst>
            </a:custGeom>
            <a:solidFill>
              <a:schemeClr val="folHlink">
                <a:alpha val="100000"/>
              </a:schemeClr>
            </a:solidFill>
            <a:ln w="9525">
              <a:noFill/>
            </a:ln>
          </p:spPr>
          <p:txBody>
            <a:bodyPr/>
            <a:lstStyle/>
            <a:p>
              <a:endParaRPr lang="en-US"/>
            </a:p>
          </p:txBody>
        </p:sp>
        <p:sp>
          <p:nvSpPr>
            <p:cNvPr id="1038" name="未知"/>
            <p:cNvSpPr>
              <a:spLocks noChangeAspect="1"/>
            </p:cNvSpPr>
            <p:nvPr/>
          </p:nvSpPr>
          <p:spPr>
            <a:xfrm>
              <a:off x="358" y="2"/>
              <a:ext cx="118" cy="168"/>
            </a:xfrm>
            <a:custGeom>
              <a:avLst/>
              <a:gdLst/>
              <a:ahLst/>
              <a:cxnLst>
                <a:cxn ang="0">
                  <a:pos x="116" y="82"/>
                </a:cxn>
                <a:cxn ang="0">
                  <a:pos x="109" y="50"/>
                </a:cxn>
                <a:cxn ang="0">
                  <a:pos x="98" y="23"/>
                </a:cxn>
                <a:cxn ang="0">
                  <a:pos x="75" y="9"/>
                </a:cxn>
                <a:cxn ang="0">
                  <a:pos x="52" y="2"/>
                </a:cxn>
                <a:cxn ang="0">
                  <a:pos x="39" y="0"/>
                </a:cxn>
                <a:cxn ang="0">
                  <a:pos x="32" y="7"/>
                </a:cxn>
                <a:cxn ang="0">
                  <a:pos x="25" y="14"/>
                </a:cxn>
                <a:cxn ang="0">
                  <a:pos x="16" y="20"/>
                </a:cxn>
                <a:cxn ang="0">
                  <a:pos x="7" y="27"/>
                </a:cxn>
                <a:cxn ang="0">
                  <a:pos x="0" y="30"/>
                </a:cxn>
                <a:cxn ang="0">
                  <a:pos x="0" y="34"/>
                </a:cxn>
                <a:cxn ang="0">
                  <a:pos x="7" y="36"/>
                </a:cxn>
                <a:cxn ang="0">
                  <a:pos x="18" y="41"/>
                </a:cxn>
                <a:cxn ang="0">
                  <a:pos x="30" y="45"/>
                </a:cxn>
                <a:cxn ang="0">
                  <a:pos x="41" y="45"/>
                </a:cxn>
                <a:cxn ang="0">
                  <a:pos x="48" y="45"/>
                </a:cxn>
                <a:cxn ang="0">
                  <a:pos x="52" y="45"/>
                </a:cxn>
                <a:cxn ang="0">
                  <a:pos x="59" y="48"/>
                </a:cxn>
                <a:cxn ang="0">
                  <a:pos x="68" y="52"/>
                </a:cxn>
                <a:cxn ang="0">
                  <a:pos x="73" y="59"/>
                </a:cxn>
                <a:cxn ang="0">
                  <a:pos x="77" y="70"/>
                </a:cxn>
                <a:cxn ang="0">
                  <a:pos x="79" y="75"/>
                </a:cxn>
                <a:cxn ang="0">
                  <a:pos x="77" y="84"/>
                </a:cxn>
                <a:cxn ang="0">
                  <a:pos x="77" y="89"/>
                </a:cxn>
                <a:cxn ang="0">
                  <a:pos x="77" y="93"/>
                </a:cxn>
                <a:cxn ang="0">
                  <a:pos x="77" y="98"/>
                </a:cxn>
                <a:cxn ang="0">
                  <a:pos x="77" y="114"/>
                </a:cxn>
                <a:cxn ang="0">
                  <a:pos x="70" y="127"/>
                </a:cxn>
                <a:cxn ang="0">
                  <a:pos x="61" y="134"/>
                </a:cxn>
                <a:cxn ang="0">
                  <a:pos x="52" y="138"/>
                </a:cxn>
                <a:cxn ang="0">
                  <a:pos x="45" y="143"/>
                </a:cxn>
                <a:cxn ang="0">
                  <a:pos x="41" y="145"/>
                </a:cxn>
                <a:cxn ang="0">
                  <a:pos x="36" y="141"/>
                </a:cxn>
                <a:cxn ang="0">
                  <a:pos x="34" y="134"/>
                </a:cxn>
                <a:cxn ang="0">
                  <a:pos x="27" y="127"/>
                </a:cxn>
                <a:cxn ang="0">
                  <a:pos x="23" y="116"/>
                </a:cxn>
                <a:cxn ang="0">
                  <a:pos x="18" y="116"/>
                </a:cxn>
                <a:cxn ang="0">
                  <a:pos x="18" y="120"/>
                </a:cxn>
                <a:cxn ang="0">
                  <a:pos x="16" y="127"/>
                </a:cxn>
                <a:cxn ang="0">
                  <a:pos x="27" y="152"/>
                </a:cxn>
                <a:cxn ang="0">
                  <a:pos x="48" y="168"/>
                </a:cxn>
                <a:cxn ang="0">
                  <a:pos x="66" y="166"/>
                </a:cxn>
                <a:cxn ang="0">
                  <a:pos x="91" y="148"/>
                </a:cxn>
                <a:cxn ang="0">
                  <a:pos x="107" y="123"/>
                </a:cxn>
              </a:cxnLst>
              <a:rect l="0" t="0" r="0" b="0"/>
              <a:pathLst>
                <a:path w="21600" h="21600">
                  <a:moveTo>
                    <a:pt x="21184" y="13718"/>
                  </a:moveTo>
                  <a:lnTo>
                    <a:pt x="21184" y="12259"/>
                  </a:lnTo>
                  <a:lnTo>
                    <a:pt x="21184" y="10507"/>
                  </a:lnTo>
                  <a:lnTo>
                    <a:pt x="21600" y="8756"/>
                  </a:lnTo>
                  <a:lnTo>
                    <a:pt x="20769" y="7589"/>
                  </a:lnTo>
                  <a:lnTo>
                    <a:pt x="19938" y="6421"/>
                  </a:lnTo>
                  <a:lnTo>
                    <a:pt x="19107" y="4961"/>
                  </a:lnTo>
                  <a:lnTo>
                    <a:pt x="18276" y="3794"/>
                  </a:lnTo>
                  <a:lnTo>
                    <a:pt x="17861" y="2918"/>
                  </a:lnTo>
                  <a:lnTo>
                    <a:pt x="16200" y="2043"/>
                  </a:lnTo>
                  <a:lnTo>
                    <a:pt x="15369" y="1459"/>
                  </a:lnTo>
                  <a:lnTo>
                    <a:pt x="13707" y="1167"/>
                  </a:lnTo>
                  <a:lnTo>
                    <a:pt x="12461" y="583"/>
                  </a:lnTo>
                  <a:lnTo>
                    <a:pt x="11215" y="583"/>
                  </a:lnTo>
                  <a:lnTo>
                    <a:pt x="9553" y="291"/>
                  </a:lnTo>
                  <a:lnTo>
                    <a:pt x="8722" y="0"/>
                  </a:lnTo>
                  <a:lnTo>
                    <a:pt x="7476" y="291"/>
                  </a:lnTo>
                  <a:lnTo>
                    <a:pt x="7061" y="0"/>
                  </a:lnTo>
                  <a:lnTo>
                    <a:pt x="6645" y="291"/>
                  </a:lnTo>
                  <a:lnTo>
                    <a:pt x="6230" y="583"/>
                  </a:lnTo>
                  <a:lnTo>
                    <a:pt x="5815" y="875"/>
                  </a:lnTo>
                  <a:lnTo>
                    <a:pt x="4984" y="1167"/>
                  </a:lnTo>
                  <a:lnTo>
                    <a:pt x="4569" y="1459"/>
                  </a:lnTo>
                  <a:lnTo>
                    <a:pt x="4569" y="1751"/>
                  </a:lnTo>
                  <a:lnTo>
                    <a:pt x="4153" y="2043"/>
                  </a:lnTo>
                  <a:lnTo>
                    <a:pt x="3322" y="2626"/>
                  </a:lnTo>
                  <a:lnTo>
                    <a:pt x="2907" y="2626"/>
                  </a:lnTo>
                  <a:lnTo>
                    <a:pt x="2492" y="2918"/>
                  </a:lnTo>
                  <a:lnTo>
                    <a:pt x="2076" y="3210"/>
                  </a:lnTo>
                  <a:lnTo>
                    <a:pt x="1245" y="3502"/>
                  </a:lnTo>
                  <a:lnTo>
                    <a:pt x="830" y="3794"/>
                  </a:lnTo>
                  <a:lnTo>
                    <a:pt x="415" y="3794"/>
                  </a:lnTo>
                  <a:lnTo>
                    <a:pt x="0" y="3794"/>
                  </a:lnTo>
                  <a:lnTo>
                    <a:pt x="0" y="4086"/>
                  </a:lnTo>
                  <a:lnTo>
                    <a:pt x="0" y="4378"/>
                  </a:lnTo>
                  <a:lnTo>
                    <a:pt x="0" y="4378"/>
                  </a:lnTo>
                  <a:lnTo>
                    <a:pt x="415" y="4378"/>
                  </a:lnTo>
                  <a:lnTo>
                    <a:pt x="830" y="4378"/>
                  </a:lnTo>
                  <a:lnTo>
                    <a:pt x="1245" y="4669"/>
                  </a:lnTo>
                  <a:lnTo>
                    <a:pt x="1661" y="4961"/>
                  </a:lnTo>
                  <a:lnTo>
                    <a:pt x="2492" y="4961"/>
                  </a:lnTo>
                  <a:lnTo>
                    <a:pt x="3322" y="5253"/>
                  </a:lnTo>
                  <a:lnTo>
                    <a:pt x="3738" y="5545"/>
                  </a:lnTo>
                  <a:lnTo>
                    <a:pt x="4569" y="5837"/>
                  </a:lnTo>
                  <a:lnTo>
                    <a:pt x="5400" y="5837"/>
                  </a:lnTo>
                  <a:lnTo>
                    <a:pt x="6230" y="5837"/>
                  </a:lnTo>
                  <a:lnTo>
                    <a:pt x="7061" y="6129"/>
                  </a:lnTo>
                  <a:lnTo>
                    <a:pt x="7476" y="5837"/>
                  </a:lnTo>
                  <a:lnTo>
                    <a:pt x="8307" y="5837"/>
                  </a:lnTo>
                  <a:lnTo>
                    <a:pt x="8307" y="5545"/>
                  </a:lnTo>
                  <a:lnTo>
                    <a:pt x="8722" y="5837"/>
                  </a:lnTo>
                  <a:lnTo>
                    <a:pt x="9138" y="5837"/>
                  </a:lnTo>
                  <a:lnTo>
                    <a:pt x="9553" y="5837"/>
                  </a:lnTo>
                  <a:lnTo>
                    <a:pt x="9553" y="5837"/>
                  </a:lnTo>
                  <a:lnTo>
                    <a:pt x="9969" y="5837"/>
                  </a:lnTo>
                  <a:lnTo>
                    <a:pt x="10384" y="6129"/>
                  </a:lnTo>
                  <a:lnTo>
                    <a:pt x="10800" y="6129"/>
                  </a:lnTo>
                  <a:lnTo>
                    <a:pt x="11215" y="6129"/>
                  </a:lnTo>
                  <a:lnTo>
                    <a:pt x="12045" y="6129"/>
                  </a:lnTo>
                  <a:lnTo>
                    <a:pt x="12461" y="6713"/>
                  </a:lnTo>
                  <a:lnTo>
                    <a:pt x="12876" y="7005"/>
                  </a:lnTo>
                  <a:lnTo>
                    <a:pt x="12876" y="7297"/>
                  </a:lnTo>
                  <a:lnTo>
                    <a:pt x="13292" y="7589"/>
                  </a:lnTo>
                  <a:lnTo>
                    <a:pt x="14122" y="8172"/>
                  </a:lnTo>
                  <a:lnTo>
                    <a:pt x="14122" y="8756"/>
                  </a:lnTo>
                  <a:lnTo>
                    <a:pt x="14122" y="9048"/>
                  </a:lnTo>
                  <a:lnTo>
                    <a:pt x="14122" y="9048"/>
                  </a:lnTo>
                  <a:lnTo>
                    <a:pt x="14122" y="9340"/>
                  </a:lnTo>
                  <a:lnTo>
                    <a:pt x="14538" y="9632"/>
                  </a:lnTo>
                  <a:lnTo>
                    <a:pt x="14538" y="9924"/>
                  </a:lnTo>
                  <a:lnTo>
                    <a:pt x="14122" y="10215"/>
                  </a:lnTo>
                  <a:lnTo>
                    <a:pt x="14122" y="10800"/>
                  </a:lnTo>
                  <a:lnTo>
                    <a:pt x="14122" y="10800"/>
                  </a:lnTo>
                  <a:lnTo>
                    <a:pt x="14122" y="11091"/>
                  </a:lnTo>
                  <a:lnTo>
                    <a:pt x="14122" y="11383"/>
                  </a:lnTo>
                  <a:lnTo>
                    <a:pt x="14122" y="11383"/>
                  </a:lnTo>
                  <a:lnTo>
                    <a:pt x="14122" y="11675"/>
                  </a:lnTo>
                  <a:lnTo>
                    <a:pt x="14122" y="11967"/>
                  </a:lnTo>
                  <a:lnTo>
                    <a:pt x="14122" y="12259"/>
                  </a:lnTo>
                  <a:lnTo>
                    <a:pt x="14122" y="12551"/>
                  </a:lnTo>
                  <a:lnTo>
                    <a:pt x="14122" y="12551"/>
                  </a:lnTo>
                  <a:lnTo>
                    <a:pt x="14122" y="13134"/>
                  </a:lnTo>
                  <a:lnTo>
                    <a:pt x="14122" y="14010"/>
                  </a:lnTo>
                  <a:lnTo>
                    <a:pt x="14122" y="14594"/>
                  </a:lnTo>
                  <a:lnTo>
                    <a:pt x="13707" y="15178"/>
                  </a:lnTo>
                  <a:lnTo>
                    <a:pt x="13292" y="15761"/>
                  </a:lnTo>
                  <a:lnTo>
                    <a:pt x="12876" y="16345"/>
                  </a:lnTo>
                  <a:lnTo>
                    <a:pt x="12461" y="16053"/>
                  </a:lnTo>
                  <a:lnTo>
                    <a:pt x="11630" y="16637"/>
                  </a:lnTo>
                  <a:lnTo>
                    <a:pt x="11215" y="17221"/>
                  </a:lnTo>
                  <a:lnTo>
                    <a:pt x="10800" y="17513"/>
                  </a:lnTo>
                  <a:lnTo>
                    <a:pt x="10384" y="17513"/>
                  </a:lnTo>
                  <a:lnTo>
                    <a:pt x="9553" y="17805"/>
                  </a:lnTo>
                  <a:lnTo>
                    <a:pt x="9553" y="18097"/>
                  </a:lnTo>
                  <a:lnTo>
                    <a:pt x="8722" y="18389"/>
                  </a:lnTo>
                  <a:lnTo>
                    <a:pt x="8307" y="18389"/>
                  </a:lnTo>
                  <a:lnTo>
                    <a:pt x="8307" y="18680"/>
                  </a:lnTo>
                  <a:lnTo>
                    <a:pt x="7892" y="18680"/>
                  </a:lnTo>
                  <a:lnTo>
                    <a:pt x="7476" y="18680"/>
                  </a:lnTo>
                  <a:lnTo>
                    <a:pt x="7476" y="18680"/>
                  </a:lnTo>
                  <a:lnTo>
                    <a:pt x="7061" y="18389"/>
                  </a:lnTo>
                  <a:lnTo>
                    <a:pt x="6645" y="18097"/>
                  </a:lnTo>
                  <a:lnTo>
                    <a:pt x="6230" y="17805"/>
                  </a:lnTo>
                  <a:lnTo>
                    <a:pt x="6230" y="17513"/>
                  </a:lnTo>
                  <a:lnTo>
                    <a:pt x="6230" y="17221"/>
                  </a:lnTo>
                  <a:lnTo>
                    <a:pt x="5815" y="16929"/>
                  </a:lnTo>
                  <a:lnTo>
                    <a:pt x="5400" y="16637"/>
                  </a:lnTo>
                  <a:lnTo>
                    <a:pt x="4984" y="16345"/>
                  </a:lnTo>
                  <a:lnTo>
                    <a:pt x="4984" y="15761"/>
                  </a:lnTo>
                  <a:lnTo>
                    <a:pt x="4569" y="15469"/>
                  </a:lnTo>
                  <a:lnTo>
                    <a:pt x="4153" y="14886"/>
                  </a:lnTo>
                  <a:lnTo>
                    <a:pt x="3738" y="14886"/>
                  </a:lnTo>
                  <a:lnTo>
                    <a:pt x="3322" y="14886"/>
                  </a:lnTo>
                  <a:lnTo>
                    <a:pt x="3322" y="14886"/>
                  </a:lnTo>
                  <a:lnTo>
                    <a:pt x="3322" y="14886"/>
                  </a:lnTo>
                  <a:lnTo>
                    <a:pt x="3322" y="14886"/>
                  </a:lnTo>
                  <a:lnTo>
                    <a:pt x="3322" y="15469"/>
                  </a:lnTo>
                  <a:lnTo>
                    <a:pt x="3322" y="15761"/>
                  </a:lnTo>
                  <a:lnTo>
                    <a:pt x="2907" y="16053"/>
                  </a:lnTo>
                  <a:lnTo>
                    <a:pt x="2907" y="16345"/>
                  </a:lnTo>
                  <a:lnTo>
                    <a:pt x="2907" y="16345"/>
                  </a:lnTo>
                  <a:lnTo>
                    <a:pt x="3738" y="18097"/>
                  </a:lnTo>
                  <a:lnTo>
                    <a:pt x="4984" y="19556"/>
                  </a:lnTo>
                  <a:lnTo>
                    <a:pt x="5400" y="20140"/>
                  </a:lnTo>
                  <a:lnTo>
                    <a:pt x="7061" y="21015"/>
                  </a:lnTo>
                  <a:lnTo>
                    <a:pt x="8722" y="21600"/>
                  </a:lnTo>
                  <a:lnTo>
                    <a:pt x="9553" y="21307"/>
                  </a:lnTo>
                  <a:lnTo>
                    <a:pt x="11215" y="21307"/>
                  </a:lnTo>
                  <a:lnTo>
                    <a:pt x="12045" y="21307"/>
                  </a:lnTo>
                  <a:lnTo>
                    <a:pt x="13707" y="20432"/>
                  </a:lnTo>
                  <a:lnTo>
                    <a:pt x="14953" y="19848"/>
                  </a:lnTo>
                  <a:lnTo>
                    <a:pt x="16615" y="18972"/>
                  </a:lnTo>
                  <a:lnTo>
                    <a:pt x="17861" y="17805"/>
                  </a:lnTo>
                  <a:lnTo>
                    <a:pt x="18692" y="17221"/>
                  </a:lnTo>
                  <a:lnTo>
                    <a:pt x="19522" y="15761"/>
                  </a:lnTo>
                  <a:lnTo>
                    <a:pt x="20353" y="14594"/>
                  </a:lnTo>
                  <a:lnTo>
                    <a:pt x="21184" y="13718"/>
                  </a:lnTo>
                </a:path>
              </a:pathLst>
            </a:custGeom>
            <a:solidFill>
              <a:schemeClr val="folHlink">
                <a:alpha val="100000"/>
              </a:schemeClr>
            </a:solidFill>
            <a:ln w="9525">
              <a:noFill/>
            </a:ln>
          </p:spPr>
          <p:txBody>
            <a:bodyPr/>
            <a:lstStyle/>
            <a:p>
              <a:endParaRPr lang="en-US"/>
            </a:p>
          </p:txBody>
        </p:sp>
        <p:sp>
          <p:nvSpPr>
            <p:cNvPr id="1039" name="未知"/>
            <p:cNvSpPr>
              <a:spLocks noChangeAspect="1"/>
            </p:cNvSpPr>
            <p:nvPr/>
          </p:nvSpPr>
          <p:spPr>
            <a:xfrm>
              <a:off x="313" y="184"/>
              <a:ext cx="206" cy="127"/>
            </a:xfrm>
            <a:custGeom>
              <a:avLst/>
              <a:gdLst/>
              <a:ahLst/>
              <a:cxnLst>
                <a:cxn ang="0">
                  <a:pos x="136" y="75"/>
                </a:cxn>
                <a:cxn ang="0">
                  <a:pos x="118" y="77"/>
                </a:cxn>
                <a:cxn ang="0">
                  <a:pos x="104" y="77"/>
                </a:cxn>
                <a:cxn ang="0">
                  <a:pos x="88" y="79"/>
                </a:cxn>
                <a:cxn ang="0">
                  <a:pos x="68" y="82"/>
                </a:cxn>
                <a:cxn ang="0">
                  <a:pos x="54" y="82"/>
                </a:cxn>
                <a:cxn ang="0">
                  <a:pos x="48" y="77"/>
                </a:cxn>
                <a:cxn ang="0">
                  <a:pos x="38" y="68"/>
                </a:cxn>
                <a:cxn ang="0">
                  <a:pos x="32" y="54"/>
                </a:cxn>
                <a:cxn ang="0">
                  <a:pos x="32" y="43"/>
                </a:cxn>
                <a:cxn ang="0">
                  <a:pos x="38" y="34"/>
                </a:cxn>
                <a:cxn ang="0">
                  <a:pos x="43" y="27"/>
                </a:cxn>
                <a:cxn ang="0">
                  <a:pos x="48" y="23"/>
                </a:cxn>
                <a:cxn ang="0">
                  <a:pos x="50" y="14"/>
                </a:cxn>
                <a:cxn ang="0">
                  <a:pos x="48" y="7"/>
                </a:cxn>
                <a:cxn ang="0">
                  <a:pos x="48" y="0"/>
                </a:cxn>
                <a:cxn ang="0">
                  <a:pos x="38" y="0"/>
                </a:cxn>
                <a:cxn ang="0">
                  <a:pos x="29" y="9"/>
                </a:cxn>
                <a:cxn ang="0">
                  <a:pos x="14" y="29"/>
                </a:cxn>
                <a:cxn ang="0">
                  <a:pos x="5" y="52"/>
                </a:cxn>
                <a:cxn ang="0">
                  <a:pos x="0" y="75"/>
                </a:cxn>
                <a:cxn ang="0">
                  <a:pos x="9" y="98"/>
                </a:cxn>
                <a:cxn ang="0">
                  <a:pos x="18" y="111"/>
                </a:cxn>
                <a:cxn ang="0">
                  <a:pos x="32" y="118"/>
                </a:cxn>
                <a:cxn ang="0">
                  <a:pos x="41" y="122"/>
                </a:cxn>
                <a:cxn ang="0">
                  <a:pos x="54" y="125"/>
                </a:cxn>
                <a:cxn ang="0">
                  <a:pos x="68" y="127"/>
                </a:cxn>
                <a:cxn ang="0">
                  <a:pos x="81" y="125"/>
                </a:cxn>
                <a:cxn ang="0">
                  <a:pos x="95" y="122"/>
                </a:cxn>
                <a:cxn ang="0">
                  <a:pos x="106" y="120"/>
                </a:cxn>
                <a:cxn ang="0">
                  <a:pos x="115" y="120"/>
                </a:cxn>
                <a:cxn ang="0">
                  <a:pos x="127" y="120"/>
                </a:cxn>
                <a:cxn ang="0">
                  <a:pos x="138" y="122"/>
                </a:cxn>
                <a:cxn ang="0">
                  <a:pos x="152" y="127"/>
                </a:cxn>
                <a:cxn ang="0">
                  <a:pos x="163" y="122"/>
                </a:cxn>
                <a:cxn ang="0">
                  <a:pos x="174" y="118"/>
                </a:cxn>
                <a:cxn ang="0">
                  <a:pos x="186" y="113"/>
                </a:cxn>
                <a:cxn ang="0">
                  <a:pos x="192" y="109"/>
                </a:cxn>
                <a:cxn ang="0">
                  <a:pos x="201" y="100"/>
                </a:cxn>
                <a:cxn ang="0">
                  <a:pos x="204" y="91"/>
                </a:cxn>
                <a:cxn ang="0">
                  <a:pos x="201" y="82"/>
                </a:cxn>
                <a:cxn ang="0">
                  <a:pos x="195" y="75"/>
                </a:cxn>
                <a:cxn ang="0">
                  <a:pos x="181" y="75"/>
                </a:cxn>
                <a:cxn ang="0">
                  <a:pos x="174" y="75"/>
                </a:cxn>
                <a:cxn ang="0">
                  <a:pos x="168" y="73"/>
                </a:cxn>
                <a:cxn ang="0">
                  <a:pos x="163" y="75"/>
                </a:cxn>
                <a:cxn ang="0">
                  <a:pos x="156" y="75"/>
                </a:cxn>
                <a:cxn ang="0">
                  <a:pos x="149" y="75"/>
                </a:cxn>
              </a:cxnLst>
              <a:rect l="0" t="0" r="0" b="0"/>
              <a:pathLst>
                <a:path w="21600" h="21600">
                  <a:moveTo>
                    <a:pt x="15428" y="13114"/>
                  </a:moveTo>
                  <a:lnTo>
                    <a:pt x="14953" y="13114"/>
                  </a:lnTo>
                  <a:lnTo>
                    <a:pt x="14241" y="12728"/>
                  </a:lnTo>
                  <a:lnTo>
                    <a:pt x="13292" y="13114"/>
                  </a:lnTo>
                  <a:lnTo>
                    <a:pt x="13054" y="13500"/>
                  </a:lnTo>
                  <a:lnTo>
                    <a:pt x="12342" y="13114"/>
                  </a:lnTo>
                  <a:lnTo>
                    <a:pt x="11867" y="13500"/>
                  </a:lnTo>
                  <a:lnTo>
                    <a:pt x="11155" y="13500"/>
                  </a:lnTo>
                  <a:lnTo>
                    <a:pt x="10918" y="13114"/>
                  </a:lnTo>
                  <a:lnTo>
                    <a:pt x="10206" y="13500"/>
                  </a:lnTo>
                  <a:lnTo>
                    <a:pt x="9731" y="13500"/>
                  </a:lnTo>
                  <a:lnTo>
                    <a:pt x="9256" y="13500"/>
                  </a:lnTo>
                  <a:lnTo>
                    <a:pt x="8544" y="13500"/>
                  </a:lnTo>
                  <a:lnTo>
                    <a:pt x="8070" y="13885"/>
                  </a:lnTo>
                  <a:lnTo>
                    <a:pt x="7120" y="13885"/>
                  </a:lnTo>
                  <a:lnTo>
                    <a:pt x="6645" y="13885"/>
                  </a:lnTo>
                  <a:lnTo>
                    <a:pt x="5933" y="13885"/>
                  </a:lnTo>
                  <a:lnTo>
                    <a:pt x="5696" y="13885"/>
                  </a:lnTo>
                  <a:lnTo>
                    <a:pt x="5221" y="13885"/>
                  </a:lnTo>
                  <a:lnTo>
                    <a:pt x="4984" y="13500"/>
                  </a:lnTo>
                  <a:lnTo>
                    <a:pt x="4984" y="13114"/>
                  </a:lnTo>
                  <a:lnTo>
                    <a:pt x="4509" y="12728"/>
                  </a:lnTo>
                  <a:lnTo>
                    <a:pt x="4034" y="12342"/>
                  </a:lnTo>
                  <a:lnTo>
                    <a:pt x="4034" y="11571"/>
                  </a:lnTo>
                  <a:lnTo>
                    <a:pt x="3560" y="11185"/>
                  </a:lnTo>
                  <a:lnTo>
                    <a:pt x="3322" y="10414"/>
                  </a:lnTo>
                  <a:lnTo>
                    <a:pt x="3322" y="9256"/>
                  </a:lnTo>
                  <a:lnTo>
                    <a:pt x="3085" y="8485"/>
                  </a:lnTo>
                  <a:lnTo>
                    <a:pt x="3322" y="7714"/>
                  </a:lnTo>
                  <a:lnTo>
                    <a:pt x="3322" y="7328"/>
                  </a:lnTo>
                  <a:lnTo>
                    <a:pt x="3322" y="6942"/>
                  </a:lnTo>
                  <a:lnTo>
                    <a:pt x="3560" y="6556"/>
                  </a:lnTo>
                  <a:lnTo>
                    <a:pt x="4034" y="5785"/>
                  </a:lnTo>
                  <a:lnTo>
                    <a:pt x="4272" y="5400"/>
                  </a:lnTo>
                  <a:lnTo>
                    <a:pt x="4272" y="5014"/>
                  </a:lnTo>
                  <a:lnTo>
                    <a:pt x="4509" y="4628"/>
                  </a:lnTo>
                  <a:lnTo>
                    <a:pt x="4747" y="4242"/>
                  </a:lnTo>
                  <a:lnTo>
                    <a:pt x="4747" y="3856"/>
                  </a:lnTo>
                  <a:lnTo>
                    <a:pt x="4984" y="3856"/>
                  </a:lnTo>
                  <a:lnTo>
                    <a:pt x="4984" y="3471"/>
                  </a:lnTo>
                  <a:lnTo>
                    <a:pt x="5221" y="2700"/>
                  </a:lnTo>
                  <a:lnTo>
                    <a:pt x="5221" y="2314"/>
                  </a:lnTo>
                  <a:lnTo>
                    <a:pt x="5221" y="1928"/>
                  </a:lnTo>
                  <a:lnTo>
                    <a:pt x="5221" y="1542"/>
                  </a:lnTo>
                  <a:lnTo>
                    <a:pt x="4984" y="1156"/>
                  </a:lnTo>
                  <a:lnTo>
                    <a:pt x="4984" y="1156"/>
                  </a:lnTo>
                  <a:lnTo>
                    <a:pt x="4984" y="385"/>
                  </a:lnTo>
                  <a:lnTo>
                    <a:pt x="4984" y="0"/>
                  </a:lnTo>
                  <a:lnTo>
                    <a:pt x="4747" y="0"/>
                  </a:lnTo>
                  <a:lnTo>
                    <a:pt x="4509" y="0"/>
                  </a:lnTo>
                  <a:lnTo>
                    <a:pt x="4034" y="0"/>
                  </a:lnTo>
                  <a:lnTo>
                    <a:pt x="3797" y="0"/>
                  </a:lnTo>
                  <a:lnTo>
                    <a:pt x="3322" y="385"/>
                  </a:lnTo>
                  <a:lnTo>
                    <a:pt x="3085" y="1542"/>
                  </a:lnTo>
                  <a:lnTo>
                    <a:pt x="2373" y="2314"/>
                  </a:lnTo>
                  <a:lnTo>
                    <a:pt x="1898" y="3471"/>
                  </a:lnTo>
                  <a:lnTo>
                    <a:pt x="1424" y="5014"/>
                  </a:lnTo>
                  <a:lnTo>
                    <a:pt x="949" y="6171"/>
                  </a:lnTo>
                  <a:lnTo>
                    <a:pt x="711" y="7328"/>
                  </a:lnTo>
                  <a:lnTo>
                    <a:pt x="474" y="8871"/>
                  </a:lnTo>
                  <a:lnTo>
                    <a:pt x="237" y="10414"/>
                  </a:lnTo>
                  <a:lnTo>
                    <a:pt x="0" y="11956"/>
                  </a:lnTo>
                  <a:lnTo>
                    <a:pt x="0" y="12728"/>
                  </a:lnTo>
                  <a:lnTo>
                    <a:pt x="237" y="13885"/>
                  </a:lnTo>
                  <a:lnTo>
                    <a:pt x="711" y="15428"/>
                  </a:lnTo>
                  <a:lnTo>
                    <a:pt x="949" y="16585"/>
                  </a:lnTo>
                  <a:lnTo>
                    <a:pt x="1186" y="17356"/>
                  </a:lnTo>
                  <a:lnTo>
                    <a:pt x="1661" y="18128"/>
                  </a:lnTo>
                  <a:lnTo>
                    <a:pt x="1898" y="18900"/>
                  </a:lnTo>
                  <a:lnTo>
                    <a:pt x="2373" y="19285"/>
                  </a:lnTo>
                  <a:lnTo>
                    <a:pt x="2848" y="20056"/>
                  </a:lnTo>
                  <a:lnTo>
                    <a:pt x="3322" y="20056"/>
                  </a:lnTo>
                  <a:lnTo>
                    <a:pt x="3560" y="20828"/>
                  </a:lnTo>
                  <a:lnTo>
                    <a:pt x="4034" y="20828"/>
                  </a:lnTo>
                  <a:lnTo>
                    <a:pt x="4272" y="20828"/>
                  </a:lnTo>
                  <a:lnTo>
                    <a:pt x="4747" y="21214"/>
                  </a:lnTo>
                  <a:lnTo>
                    <a:pt x="5221" y="21214"/>
                  </a:lnTo>
                  <a:lnTo>
                    <a:pt x="5696" y="21214"/>
                  </a:lnTo>
                  <a:lnTo>
                    <a:pt x="6171" y="21600"/>
                  </a:lnTo>
                  <a:lnTo>
                    <a:pt x="6645" y="21214"/>
                  </a:lnTo>
                  <a:lnTo>
                    <a:pt x="7120" y="21600"/>
                  </a:lnTo>
                  <a:lnTo>
                    <a:pt x="7595" y="21214"/>
                  </a:lnTo>
                  <a:lnTo>
                    <a:pt x="8070" y="21214"/>
                  </a:lnTo>
                  <a:lnTo>
                    <a:pt x="8544" y="21214"/>
                  </a:lnTo>
                  <a:lnTo>
                    <a:pt x="9019" y="20828"/>
                  </a:lnTo>
                  <a:lnTo>
                    <a:pt x="9494" y="21214"/>
                  </a:lnTo>
                  <a:lnTo>
                    <a:pt x="9969" y="20828"/>
                  </a:lnTo>
                  <a:lnTo>
                    <a:pt x="10443" y="20442"/>
                  </a:lnTo>
                  <a:lnTo>
                    <a:pt x="10918" y="20828"/>
                  </a:lnTo>
                  <a:lnTo>
                    <a:pt x="11155" y="20442"/>
                  </a:lnTo>
                  <a:lnTo>
                    <a:pt x="11630" y="20442"/>
                  </a:lnTo>
                  <a:lnTo>
                    <a:pt x="11867" y="20442"/>
                  </a:lnTo>
                  <a:lnTo>
                    <a:pt x="12105" y="20442"/>
                  </a:lnTo>
                  <a:lnTo>
                    <a:pt x="12580" y="20442"/>
                  </a:lnTo>
                  <a:lnTo>
                    <a:pt x="13054" y="20442"/>
                  </a:lnTo>
                  <a:lnTo>
                    <a:pt x="13292" y="20442"/>
                  </a:lnTo>
                  <a:lnTo>
                    <a:pt x="13766" y="20828"/>
                  </a:lnTo>
                  <a:lnTo>
                    <a:pt x="14241" y="21214"/>
                  </a:lnTo>
                  <a:lnTo>
                    <a:pt x="14478" y="20828"/>
                  </a:lnTo>
                  <a:lnTo>
                    <a:pt x="14953" y="21214"/>
                  </a:lnTo>
                  <a:lnTo>
                    <a:pt x="15428" y="21214"/>
                  </a:lnTo>
                  <a:lnTo>
                    <a:pt x="15903" y="21600"/>
                  </a:lnTo>
                  <a:lnTo>
                    <a:pt x="15903" y="21214"/>
                  </a:lnTo>
                  <a:lnTo>
                    <a:pt x="16615" y="20828"/>
                  </a:lnTo>
                  <a:lnTo>
                    <a:pt x="17089" y="20828"/>
                  </a:lnTo>
                  <a:lnTo>
                    <a:pt x="17564" y="20828"/>
                  </a:lnTo>
                  <a:lnTo>
                    <a:pt x="17802" y="20442"/>
                  </a:lnTo>
                  <a:lnTo>
                    <a:pt x="18276" y="20056"/>
                  </a:lnTo>
                  <a:lnTo>
                    <a:pt x="18751" y="20056"/>
                  </a:lnTo>
                  <a:lnTo>
                    <a:pt x="18988" y="19671"/>
                  </a:lnTo>
                  <a:lnTo>
                    <a:pt x="19463" y="19285"/>
                  </a:lnTo>
                  <a:lnTo>
                    <a:pt x="19938" y="19671"/>
                  </a:lnTo>
                  <a:lnTo>
                    <a:pt x="20175" y="19285"/>
                  </a:lnTo>
                  <a:lnTo>
                    <a:pt x="20175" y="18514"/>
                  </a:lnTo>
                  <a:lnTo>
                    <a:pt x="20650" y="18514"/>
                  </a:lnTo>
                  <a:lnTo>
                    <a:pt x="21125" y="17742"/>
                  </a:lnTo>
                  <a:lnTo>
                    <a:pt x="21125" y="16971"/>
                  </a:lnTo>
                  <a:lnTo>
                    <a:pt x="21125" y="16585"/>
                  </a:lnTo>
                  <a:lnTo>
                    <a:pt x="21600" y="15814"/>
                  </a:lnTo>
                  <a:lnTo>
                    <a:pt x="21362" y="15428"/>
                  </a:lnTo>
                  <a:lnTo>
                    <a:pt x="21362" y="14656"/>
                  </a:lnTo>
                  <a:lnTo>
                    <a:pt x="21362" y="14271"/>
                  </a:lnTo>
                  <a:lnTo>
                    <a:pt x="21125" y="13885"/>
                  </a:lnTo>
                  <a:lnTo>
                    <a:pt x="20887" y="13114"/>
                  </a:lnTo>
                  <a:lnTo>
                    <a:pt x="20887" y="13114"/>
                  </a:lnTo>
                  <a:lnTo>
                    <a:pt x="20413" y="12728"/>
                  </a:lnTo>
                  <a:lnTo>
                    <a:pt x="19938" y="12728"/>
                  </a:lnTo>
                  <a:lnTo>
                    <a:pt x="19463" y="12728"/>
                  </a:lnTo>
                  <a:lnTo>
                    <a:pt x="18988" y="12728"/>
                  </a:lnTo>
                  <a:lnTo>
                    <a:pt x="18751" y="12728"/>
                  </a:lnTo>
                  <a:lnTo>
                    <a:pt x="18514" y="12728"/>
                  </a:lnTo>
                  <a:lnTo>
                    <a:pt x="18276" y="12728"/>
                  </a:lnTo>
                  <a:lnTo>
                    <a:pt x="18039" y="12728"/>
                  </a:lnTo>
                  <a:lnTo>
                    <a:pt x="17802" y="12728"/>
                  </a:lnTo>
                  <a:lnTo>
                    <a:pt x="17564" y="12342"/>
                  </a:lnTo>
                  <a:lnTo>
                    <a:pt x="17327" y="12342"/>
                  </a:lnTo>
                  <a:lnTo>
                    <a:pt x="17089" y="12728"/>
                  </a:lnTo>
                  <a:lnTo>
                    <a:pt x="17089" y="12728"/>
                  </a:lnTo>
                  <a:lnTo>
                    <a:pt x="16852" y="12728"/>
                  </a:lnTo>
                  <a:lnTo>
                    <a:pt x="16615" y="12728"/>
                  </a:lnTo>
                  <a:lnTo>
                    <a:pt x="16377" y="12728"/>
                  </a:lnTo>
                  <a:lnTo>
                    <a:pt x="16140" y="12728"/>
                  </a:lnTo>
                  <a:lnTo>
                    <a:pt x="15903" y="12728"/>
                  </a:lnTo>
                  <a:lnTo>
                    <a:pt x="15665" y="12728"/>
                  </a:lnTo>
                  <a:lnTo>
                    <a:pt x="15428" y="13114"/>
                  </a:lnTo>
                </a:path>
              </a:pathLst>
            </a:custGeom>
            <a:solidFill>
              <a:schemeClr val="folHlink">
                <a:alpha val="100000"/>
              </a:schemeClr>
            </a:solidFill>
            <a:ln w="9525">
              <a:noFill/>
            </a:ln>
          </p:spPr>
          <p:txBody>
            <a:bodyPr/>
            <a:lstStyle/>
            <a:p>
              <a:endParaRPr lang="en-US"/>
            </a:p>
          </p:txBody>
        </p:sp>
        <p:sp>
          <p:nvSpPr>
            <p:cNvPr id="1040" name="未知"/>
            <p:cNvSpPr>
              <a:spLocks noChangeAspect="1"/>
            </p:cNvSpPr>
            <p:nvPr/>
          </p:nvSpPr>
          <p:spPr>
            <a:xfrm>
              <a:off x="73" y="63"/>
              <a:ext cx="278" cy="107"/>
            </a:xfrm>
            <a:custGeom>
              <a:avLst/>
              <a:gdLst/>
              <a:ahLst/>
              <a:cxnLst>
                <a:cxn ang="0">
                  <a:pos x="104" y="66"/>
                </a:cxn>
                <a:cxn ang="0">
                  <a:pos x="113" y="59"/>
                </a:cxn>
                <a:cxn ang="0">
                  <a:pos x="122" y="55"/>
                </a:cxn>
                <a:cxn ang="0">
                  <a:pos x="131" y="52"/>
                </a:cxn>
                <a:cxn ang="0">
                  <a:pos x="138" y="48"/>
                </a:cxn>
                <a:cxn ang="0">
                  <a:pos x="147" y="43"/>
                </a:cxn>
                <a:cxn ang="0">
                  <a:pos x="154" y="39"/>
                </a:cxn>
                <a:cxn ang="0">
                  <a:pos x="163" y="36"/>
                </a:cxn>
                <a:cxn ang="0">
                  <a:pos x="170" y="32"/>
                </a:cxn>
                <a:cxn ang="0">
                  <a:pos x="179" y="30"/>
                </a:cxn>
                <a:cxn ang="0">
                  <a:pos x="185" y="30"/>
                </a:cxn>
                <a:cxn ang="0">
                  <a:pos x="194" y="23"/>
                </a:cxn>
                <a:cxn ang="0">
                  <a:pos x="206" y="23"/>
                </a:cxn>
                <a:cxn ang="0">
                  <a:pos x="217" y="23"/>
                </a:cxn>
                <a:cxn ang="0">
                  <a:pos x="226" y="20"/>
                </a:cxn>
                <a:cxn ang="0">
                  <a:pos x="244" y="23"/>
                </a:cxn>
                <a:cxn ang="0">
                  <a:pos x="255" y="25"/>
                </a:cxn>
                <a:cxn ang="0">
                  <a:pos x="267" y="25"/>
                </a:cxn>
                <a:cxn ang="0">
                  <a:pos x="273" y="20"/>
                </a:cxn>
                <a:cxn ang="0">
                  <a:pos x="278" y="14"/>
                </a:cxn>
                <a:cxn ang="0">
                  <a:pos x="273" y="9"/>
                </a:cxn>
                <a:cxn ang="0">
                  <a:pos x="269" y="2"/>
                </a:cxn>
                <a:cxn ang="0">
                  <a:pos x="260" y="0"/>
                </a:cxn>
                <a:cxn ang="0">
                  <a:pos x="244" y="2"/>
                </a:cxn>
                <a:cxn ang="0">
                  <a:pos x="228" y="2"/>
                </a:cxn>
                <a:cxn ang="0">
                  <a:pos x="219" y="9"/>
                </a:cxn>
                <a:cxn ang="0">
                  <a:pos x="206" y="9"/>
                </a:cxn>
                <a:cxn ang="0">
                  <a:pos x="190" y="14"/>
                </a:cxn>
                <a:cxn ang="0">
                  <a:pos x="174" y="18"/>
                </a:cxn>
                <a:cxn ang="0">
                  <a:pos x="158" y="18"/>
                </a:cxn>
                <a:cxn ang="0">
                  <a:pos x="145" y="23"/>
                </a:cxn>
                <a:cxn ang="0">
                  <a:pos x="127" y="23"/>
                </a:cxn>
                <a:cxn ang="0">
                  <a:pos x="113" y="27"/>
                </a:cxn>
                <a:cxn ang="0">
                  <a:pos x="95" y="30"/>
                </a:cxn>
                <a:cxn ang="0">
                  <a:pos x="79" y="34"/>
                </a:cxn>
                <a:cxn ang="0">
                  <a:pos x="63" y="39"/>
                </a:cxn>
                <a:cxn ang="0">
                  <a:pos x="50" y="41"/>
                </a:cxn>
                <a:cxn ang="0">
                  <a:pos x="36" y="46"/>
                </a:cxn>
                <a:cxn ang="0">
                  <a:pos x="29" y="52"/>
                </a:cxn>
                <a:cxn ang="0">
                  <a:pos x="20" y="59"/>
                </a:cxn>
                <a:cxn ang="0">
                  <a:pos x="11" y="68"/>
                </a:cxn>
                <a:cxn ang="0">
                  <a:pos x="5" y="80"/>
                </a:cxn>
                <a:cxn ang="0">
                  <a:pos x="2" y="91"/>
                </a:cxn>
                <a:cxn ang="0">
                  <a:pos x="0" y="98"/>
                </a:cxn>
                <a:cxn ang="0">
                  <a:pos x="5" y="105"/>
                </a:cxn>
                <a:cxn ang="0">
                  <a:pos x="11" y="105"/>
                </a:cxn>
                <a:cxn ang="0">
                  <a:pos x="20" y="105"/>
                </a:cxn>
                <a:cxn ang="0">
                  <a:pos x="27" y="102"/>
                </a:cxn>
                <a:cxn ang="0">
                  <a:pos x="38" y="98"/>
                </a:cxn>
                <a:cxn ang="0">
                  <a:pos x="47" y="91"/>
                </a:cxn>
                <a:cxn ang="0">
                  <a:pos x="54" y="89"/>
                </a:cxn>
                <a:cxn ang="0">
                  <a:pos x="63" y="87"/>
                </a:cxn>
                <a:cxn ang="0">
                  <a:pos x="68" y="82"/>
                </a:cxn>
                <a:cxn ang="0">
                  <a:pos x="75" y="82"/>
                </a:cxn>
                <a:cxn ang="0">
                  <a:pos x="84" y="80"/>
                </a:cxn>
                <a:cxn ang="0">
                  <a:pos x="93" y="73"/>
                </a:cxn>
              </a:cxnLst>
              <a:rect l="0" t="0" r="0" b="0"/>
              <a:pathLst>
                <a:path w="21600" h="21600">
                  <a:moveTo>
                    <a:pt x="7726" y="14246"/>
                  </a:moveTo>
                  <a:lnTo>
                    <a:pt x="8077" y="13327"/>
                  </a:lnTo>
                  <a:lnTo>
                    <a:pt x="8253" y="12867"/>
                  </a:lnTo>
                  <a:lnTo>
                    <a:pt x="8780" y="11948"/>
                  </a:lnTo>
                  <a:lnTo>
                    <a:pt x="9131" y="11489"/>
                  </a:lnTo>
                  <a:lnTo>
                    <a:pt x="9482" y="11029"/>
                  </a:lnTo>
                  <a:lnTo>
                    <a:pt x="9658" y="11029"/>
                  </a:lnTo>
                  <a:lnTo>
                    <a:pt x="10185" y="10569"/>
                  </a:lnTo>
                  <a:lnTo>
                    <a:pt x="10536" y="10110"/>
                  </a:lnTo>
                  <a:lnTo>
                    <a:pt x="10711" y="9651"/>
                  </a:lnTo>
                  <a:lnTo>
                    <a:pt x="11063" y="9191"/>
                  </a:lnTo>
                  <a:lnTo>
                    <a:pt x="11414" y="8731"/>
                  </a:lnTo>
                  <a:lnTo>
                    <a:pt x="11590" y="8272"/>
                  </a:lnTo>
                  <a:lnTo>
                    <a:pt x="11941" y="7812"/>
                  </a:lnTo>
                  <a:lnTo>
                    <a:pt x="12292" y="7353"/>
                  </a:lnTo>
                  <a:lnTo>
                    <a:pt x="12643" y="7353"/>
                  </a:lnTo>
                  <a:lnTo>
                    <a:pt x="12995" y="6893"/>
                  </a:lnTo>
                  <a:lnTo>
                    <a:pt x="13170" y="6433"/>
                  </a:lnTo>
                  <a:lnTo>
                    <a:pt x="13521" y="6433"/>
                  </a:lnTo>
                  <a:lnTo>
                    <a:pt x="13873" y="5974"/>
                  </a:lnTo>
                  <a:lnTo>
                    <a:pt x="14048" y="5974"/>
                  </a:lnTo>
                  <a:lnTo>
                    <a:pt x="14399" y="5974"/>
                  </a:lnTo>
                  <a:lnTo>
                    <a:pt x="14751" y="5055"/>
                  </a:lnTo>
                  <a:lnTo>
                    <a:pt x="15102" y="4595"/>
                  </a:lnTo>
                  <a:lnTo>
                    <a:pt x="15453" y="4595"/>
                  </a:lnTo>
                  <a:lnTo>
                    <a:pt x="15980" y="4595"/>
                  </a:lnTo>
                  <a:lnTo>
                    <a:pt x="16331" y="4595"/>
                  </a:lnTo>
                  <a:lnTo>
                    <a:pt x="16858" y="4595"/>
                  </a:lnTo>
                  <a:lnTo>
                    <a:pt x="17385" y="4136"/>
                  </a:lnTo>
                  <a:lnTo>
                    <a:pt x="17560" y="4136"/>
                  </a:lnTo>
                  <a:lnTo>
                    <a:pt x="18263" y="4136"/>
                  </a:lnTo>
                  <a:lnTo>
                    <a:pt x="18965" y="4595"/>
                  </a:lnTo>
                  <a:lnTo>
                    <a:pt x="19316" y="5055"/>
                  </a:lnTo>
                  <a:lnTo>
                    <a:pt x="19843" y="5055"/>
                  </a:lnTo>
                  <a:lnTo>
                    <a:pt x="20370" y="5514"/>
                  </a:lnTo>
                  <a:lnTo>
                    <a:pt x="20721" y="5055"/>
                  </a:lnTo>
                  <a:lnTo>
                    <a:pt x="21072" y="5055"/>
                  </a:lnTo>
                  <a:lnTo>
                    <a:pt x="21248" y="4136"/>
                  </a:lnTo>
                  <a:lnTo>
                    <a:pt x="21424" y="3676"/>
                  </a:lnTo>
                  <a:lnTo>
                    <a:pt x="21600" y="2757"/>
                  </a:lnTo>
                  <a:lnTo>
                    <a:pt x="21424" y="2297"/>
                  </a:lnTo>
                  <a:lnTo>
                    <a:pt x="21248" y="1838"/>
                  </a:lnTo>
                  <a:lnTo>
                    <a:pt x="21072" y="918"/>
                  </a:lnTo>
                  <a:lnTo>
                    <a:pt x="20897" y="459"/>
                  </a:lnTo>
                  <a:lnTo>
                    <a:pt x="20721" y="459"/>
                  </a:lnTo>
                  <a:lnTo>
                    <a:pt x="20194" y="0"/>
                  </a:lnTo>
                  <a:lnTo>
                    <a:pt x="19668" y="0"/>
                  </a:lnTo>
                  <a:lnTo>
                    <a:pt x="18965" y="459"/>
                  </a:lnTo>
                  <a:lnTo>
                    <a:pt x="18263" y="459"/>
                  </a:lnTo>
                  <a:lnTo>
                    <a:pt x="17736" y="459"/>
                  </a:lnTo>
                  <a:lnTo>
                    <a:pt x="17560" y="918"/>
                  </a:lnTo>
                  <a:lnTo>
                    <a:pt x="17033" y="1838"/>
                  </a:lnTo>
                  <a:lnTo>
                    <a:pt x="16507" y="1838"/>
                  </a:lnTo>
                  <a:lnTo>
                    <a:pt x="15980" y="1838"/>
                  </a:lnTo>
                  <a:lnTo>
                    <a:pt x="15277" y="2297"/>
                  </a:lnTo>
                  <a:lnTo>
                    <a:pt x="14751" y="2757"/>
                  </a:lnTo>
                  <a:lnTo>
                    <a:pt x="14399" y="3216"/>
                  </a:lnTo>
                  <a:lnTo>
                    <a:pt x="13521" y="3676"/>
                  </a:lnTo>
                  <a:lnTo>
                    <a:pt x="12995" y="3676"/>
                  </a:lnTo>
                  <a:lnTo>
                    <a:pt x="12292" y="3676"/>
                  </a:lnTo>
                  <a:lnTo>
                    <a:pt x="11765" y="4136"/>
                  </a:lnTo>
                  <a:lnTo>
                    <a:pt x="11239" y="4595"/>
                  </a:lnTo>
                  <a:lnTo>
                    <a:pt x="10711" y="4136"/>
                  </a:lnTo>
                  <a:lnTo>
                    <a:pt x="9833" y="4595"/>
                  </a:lnTo>
                  <a:lnTo>
                    <a:pt x="9131" y="5055"/>
                  </a:lnTo>
                  <a:lnTo>
                    <a:pt x="8780" y="5514"/>
                  </a:lnTo>
                  <a:lnTo>
                    <a:pt x="8077" y="5974"/>
                  </a:lnTo>
                  <a:lnTo>
                    <a:pt x="7375" y="5974"/>
                  </a:lnTo>
                  <a:lnTo>
                    <a:pt x="6672" y="6433"/>
                  </a:lnTo>
                  <a:lnTo>
                    <a:pt x="6146" y="6893"/>
                  </a:lnTo>
                  <a:lnTo>
                    <a:pt x="5619" y="7353"/>
                  </a:lnTo>
                  <a:lnTo>
                    <a:pt x="4916" y="7812"/>
                  </a:lnTo>
                  <a:lnTo>
                    <a:pt x="4390" y="8272"/>
                  </a:lnTo>
                  <a:lnTo>
                    <a:pt x="3863" y="8272"/>
                  </a:lnTo>
                  <a:lnTo>
                    <a:pt x="3512" y="9191"/>
                  </a:lnTo>
                  <a:lnTo>
                    <a:pt x="2809" y="9191"/>
                  </a:lnTo>
                  <a:lnTo>
                    <a:pt x="2634" y="10110"/>
                  </a:lnTo>
                  <a:lnTo>
                    <a:pt x="2282" y="10569"/>
                  </a:lnTo>
                  <a:lnTo>
                    <a:pt x="1756" y="11029"/>
                  </a:lnTo>
                  <a:lnTo>
                    <a:pt x="1580" y="11948"/>
                  </a:lnTo>
                  <a:lnTo>
                    <a:pt x="1404" y="12408"/>
                  </a:lnTo>
                  <a:lnTo>
                    <a:pt x="878" y="13787"/>
                  </a:lnTo>
                  <a:lnTo>
                    <a:pt x="526" y="15165"/>
                  </a:lnTo>
                  <a:lnTo>
                    <a:pt x="351" y="16084"/>
                  </a:lnTo>
                  <a:lnTo>
                    <a:pt x="175" y="17004"/>
                  </a:lnTo>
                  <a:lnTo>
                    <a:pt x="175" y="18382"/>
                  </a:lnTo>
                  <a:lnTo>
                    <a:pt x="0" y="19302"/>
                  </a:lnTo>
                  <a:lnTo>
                    <a:pt x="0" y="19761"/>
                  </a:lnTo>
                  <a:lnTo>
                    <a:pt x="175" y="20220"/>
                  </a:lnTo>
                  <a:lnTo>
                    <a:pt x="351" y="21140"/>
                  </a:lnTo>
                  <a:lnTo>
                    <a:pt x="526" y="21140"/>
                  </a:lnTo>
                  <a:lnTo>
                    <a:pt x="878" y="21140"/>
                  </a:lnTo>
                  <a:lnTo>
                    <a:pt x="1229" y="21600"/>
                  </a:lnTo>
                  <a:lnTo>
                    <a:pt x="1580" y="21140"/>
                  </a:lnTo>
                  <a:lnTo>
                    <a:pt x="1756" y="20680"/>
                  </a:lnTo>
                  <a:lnTo>
                    <a:pt x="2107" y="20680"/>
                  </a:lnTo>
                  <a:lnTo>
                    <a:pt x="2458" y="19761"/>
                  </a:lnTo>
                  <a:lnTo>
                    <a:pt x="2985" y="19761"/>
                  </a:lnTo>
                  <a:lnTo>
                    <a:pt x="3336" y="18842"/>
                  </a:lnTo>
                  <a:lnTo>
                    <a:pt x="3687" y="18382"/>
                  </a:lnTo>
                  <a:lnTo>
                    <a:pt x="3863" y="18382"/>
                  </a:lnTo>
                  <a:lnTo>
                    <a:pt x="4214" y="17923"/>
                  </a:lnTo>
                  <a:lnTo>
                    <a:pt x="4741" y="17923"/>
                  </a:lnTo>
                  <a:lnTo>
                    <a:pt x="4916" y="17463"/>
                  </a:lnTo>
                  <a:lnTo>
                    <a:pt x="5092" y="17004"/>
                  </a:lnTo>
                  <a:lnTo>
                    <a:pt x="5268" y="16544"/>
                  </a:lnTo>
                  <a:lnTo>
                    <a:pt x="5619" y="17004"/>
                  </a:lnTo>
                  <a:lnTo>
                    <a:pt x="5794" y="16544"/>
                  </a:lnTo>
                  <a:lnTo>
                    <a:pt x="6146" y="16084"/>
                  </a:lnTo>
                  <a:lnTo>
                    <a:pt x="6497" y="16084"/>
                  </a:lnTo>
                  <a:lnTo>
                    <a:pt x="6848" y="15165"/>
                  </a:lnTo>
                  <a:lnTo>
                    <a:pt x="7199" y="14706"/>
                  </a:lnTo>
                  <a:lnTo>
                    <a:pt x="7726" y="14246"/>
                  </a:lnTo>
                </a:path>
              </a:pathLst>
            </a:custGeom>
            <a:solidFill>
              <a:schemeClr val="folHlink">
                <a:alpha val="100000"/>
              </a:schemeClr>
            </a:solidFill>
            <a:ln w="9525">
              <a:noFill/>
            </a:ln>
          </p:spPr>
          <p:txBody>
            <a:bodyPr/>
            <a:lstStyle/>
            <a:p>
              <a:endParaRPr lang="en-US"/>
            </a:p>
          </p:txBody>
        </p:sp>
        <p:sp>
          <p:nvSpPr>
            <p:cNvPr id="1041" name="未知"/>
            <p:cNvSpPr>
              <a:spLocks noChangeAspect="1"/>
            </p:cNvSpPr>
            <p:nvPr/>
          </p:nvSpPr>
          <p:spPr>
            <a:xfrm>
              <a:off x="2" y="494"/>
              <a:ext cx="370" cy="483"/>
            </a:xfrm>
            <a:custGeom>
              <a:avLst/>
              <a:gdLst/>
              <a:ahLst/>
              <a:cxnLst>
                <a:cxn ang="0">
                  <a:pos x="261" y="82"/>
                </a:cxn>
                <a:cxn ang="0">
                  <a:pos x="277" y="43"/>
                </a:cxn>
                <a:cxn ang="0">
                  <a:pos x="302" y="18"/>
                </a:cxn>
                <a:cxn ang="0">
                  <a:pos x="350" y="7"/>
                </a:cxn>
                <a:cxn ang="0">
                  <a:pos x="365" y="0"/>
                </a:cxn>
                <a:cxn ang="0">
                  <a:pos x="316" y="14"/>
                </a:cxn>
                <a:cxn ang="0">
                  <a:pos x="279" y="27"/>
                </a:cxn>
                <a:cxn ang="0">
                  <a:pos x="250" y="57"/>
                </a:cxn>
                <a:cxn ang="0">
                  <a:pos x="236" y="75"/>
                </a:cxn>
                <a:cxn ang="0">
                  <a:pos x="218" y="102"/>
                </a:cxn>
                <a:cxn ang="0">
                  <a:pos x="207" y="127"/>
                </a:cxn>
                <a:cxn ang="0">
                  <a:pos x="195" y="154"/>
                </a:cxn>
                <a:cxn ang="0">
                  <a:pos x="186" y="193"/>
                </a:cxn>
                <a:cxn ang="0">
                  <a:pos x="175" y="218"/>
                </a:cxn>
                <a:cxn ang="0">
                  <a:pos x="170" y="261"/>
                </a:cxn>
                <a:cxn ang="0">
                  <a:pos x="175" y="279"/>
                </a:cxn>
                <a:cxn ang="0">
                  <a:pos x="188" y="245"/>
                </a:cxn>
                <a:cxn ang="0">
                  <a:pos x="202" y="206"/>
                </a:cxn>
                <a:cxn ang="0">
                  <a:pos x="225" y="181"/>
                </a:cxn>
                <a:cxn ang="0">
                  <a:pos x="236" y="193"/>
                </a:cxn>
                <a:cxn ang="0">
                  <a:pos x="238" y="220"/>
                </a:cxn>
                <a:cxn ang="0">
                  <a:pos x="236" y="252"/>
                </a:cxn>
                <a:cxn ang="0">
                  <a:pos x="232" y="283"/>
                </a:cxn>
                <a:cxn ang="0">
                  <a:pos x="227" y="297"/>
                </a:cxn>
                <a:cxn ang="0">
                  <a:pos x="220" y="336"/>
                </a:cxn>
                <a:cxn ang="0">
                  <a:pos x="207" y="374"/>
                </a:cxn>
                <a:cxn ang="0">
                  <a:pos x="191" y="408"/>
                </a:cxn>
                <a:cxn ang="0">
                  <a:pos x="170" y="433"/>
                </a:cxn>
                <a:cxn ang="0">
                  <a:pos x="150" y="449"/>
                </a:cxn>
                <a:cxn ang="0">
                  <a:pos x="123" y="454"/>
                </a:cxn>
                <a:cxn ang="0">
                  <a:pos x="95" y="440"/>
                </a:cxn>
                <a:cxn ang="0">
                  <a:pos x="75" y="408"/>
                </a:cxn>
                <a:cxn ang="0">
                  <a:pos x="59" y="367"/>
                </a:cxn>
                <a:cxn ang="0">
                  <a:pos x="48" y="322"/>
                </a:cxn>
                <a:cxn ang="0">
                  <a:pos x="48" y="274"/>
                </a:cxn>
                <a:cxn ang="0">
                  <a:pos x="50" y="222"/>
                </a:cxn>
                <a:cxn ang="0">
                  <a:pos x="59" y="172"/>
                </a:cxn>
                <a:cxn ang="0">
                  <a:pos x="75" y="125"/>
                </a:cxn>
                <a:cxn ang="0">
                  <a:pos x="95" y="88"/>
                </a:cxn>
                <a:cxn ang="0">
                  <a:pos x="123" y="66"/>
                </a:cxn>
                <a:cxn ang="0">
                  <a:pos x="120" y="63"/>
                </a:cxn>
                <a:cxn ang="0">
                  <a:pos x="89" y="73"/>
                </a:cxn>
                <a:cxn ang="0">
                  <a:pos x="61" y="82"/>
                </a:cxn>
                <a:cxn ang="0">
                  <a:pos x="39" y="111"/>
                </a:cxn>
                <a:cxn ang="0">
                  <a:pos x="18" y="156"/>
                </a:cxn>
                <a:cxn ang="0">
                  <a:pos x="5" y="213"/>
                </a:cxn>
                <a:cxn ang="0">
                  <a:pos x="0" y="272"/>
                </a:cxn>
                <a:cxn ang="0">
                  <a:pos x="7" y="336"/>
                </a:cxn>
                <a:cxn ang="0">
                  <a:pos x="41" y="429"/>
                </a:cxn>
                <a:cxn ang="0">
                  <a:pos x="91" y="476"/>
                </a:cxn>
                <a:cxn ang="0">
                  <a:pos x="141" y="476"/>
                </a:cxn>
                <a:cxn ang="0">
                  <a:pos x="184" y="440"/>
                </a:cxn>
                <a:cxn ang="0">
                  <a:pos x="218" y="383"/>
                </a:cxn>
                <a:cxn ang="0">
                  <a:pos x="229" y="336"/>
                </a:cxn>
                <a:cxn ang="0">
                  <a:pos x="236" y="306"/>
                </a:cxn>
                <a:cxn ang="0">
                  <a:pos x="238" y="274"/>
                </a:cxn>
                <a:cxn ang="0">
                  <a:pos x="236" y="243"/>
                </a:cxn>
                <a:cxn ang="0">
                  <a:pos x="232" y="211"/>
                </a:cxn>
                <a:cxn ang="0">
                  <a:pos x="225" y="179"/>
                </a:cxn>
                <a:cxn ang="0">
                  <a:pos x="229" y="150"/>
                </a:cxn>
                <a:cxn ang="0">
                  <a:pos x="241" y="116"/>
                </a:cxn>
              </a:cxnLst>
              <a:rect l="0" t="0" r="0" b="0"/>
              <a:pathLst>
                <a:path w="21600" h="21600">
                  <a:moveTo>
                    <a:pt x="14443" y="4765"/>
                  </a:moveTo>
                  <a:lnTo>
                    <a:pt x="14708" y="4664"/>
                  </a:lnTo>
                  <a:lnTo>
                    <a:pt x="14841" y="4461"/>
                  </a:lnTo>
                  <a:lnTo>
                    <a:pt x="14973" y="4258"/>
                  </a:lnTo>
                  <a:lnTo>
                    <a:pt x="15106" y="3954"/>
                  </a:lnTo>
                  <a:lnTo>
                    <a:pt x="15239" y="3650"/>
                  </a:lnTo>
                  <a:lnTo>
                    <a:pt x="15371" y="3447"/>
                  </a:lnTo>
                  <a:lnTo>
                    <a:pt x="15504" y="3143"/>
                  </a:lnTo>
                  <a:lnTo>
                    <a:pt x="15769" y="2737"/>
                  </a:lnTo>
                  <a:lnTo>
                    <a:pt x="15769" y="2433"/>
                  </a:lnTo>
                  <a:lnTo>
                    <a:pt x="16034" y="2027"/>
                  </a:lnTo>
                  <a:lnTo>
                    <a:pt x="16166" y="1926"/>
                  </a:lnTo>
                  <a:lnTo>
                    <a:pt x="16299" y="1622"/>
                  </a:lnTo>
                  <a:lnTo>
                    <a:pt x="16564" y="1419"/>
                  </a:lnTo>
                  <a:lnTo>
                    <a:pt x="16829" y="1115"/>
                  </a:lnTo>
                  <a:lnTo>
                    <a:pt x="17094" y="1115"/>
                  </a:lnTo>
                  <a:lnTo>
                    <a:pt x="17359" y="912"/>
                  </a:lnTo>
                  <a:lnTo>
                    <a:pt x="17624" y="811"/>
                  </a:lnTo>
                  <a:lnTo>
                    <a:pt x="18021" y="709"/>
                  </a:lnTo>
                  <a:lnTo>
                    <a:pt x="18551" y="608"/>
                  </a:lnTo>
                  <a:lnTo>
                    <a:pt x="19214" y="608"/>
                  </a:lnTo>
                  <a:lnTo>
                    <a:pt x="19612" y="608"/>
                  </a:lnTo>
                  <a:lnTo>
                    <a:pt x="20009" y="405"/>
                  </a:lnTo>
                  <a:lnTo>
                    <a:pt x="20407" y="304"/>
                  </a:lnTo>
                  <a:lnTo>
                    <a:pt x="20937" y="202"/>
                  </a:lnTo>
                  <a:lnTo>
                    <a:pt x="21202" y="101"/>
                  </a:lnTo>
                  <a:lnTo>
                    <a:pt x="21467" y="0"/>
                  </a:lnTo>
                  <a:lnTo>
                    <a:pt x="21600" y="101"/>
                  </a:lnTo>
                  <a:lnTo>
                    <a:pt x="21467" y="0"/>
                  </a:lnTo>
                  <a:lnTo>
                    <a:pt x="21334" y="0"/>
                  </a:lnTo>
                  <a:lnTo>
                    <a:pt x="21069" y="101"/>
                  </a:lnTo>
                  <a:lnTo>
                    <a:pt x="20539" y="202"/>
                  </a:lnTo>
                  <a:lnTo>
                    <a:pt x="19612" y="405"/>
                  </a:lnTo>
                  <a:lnTo>
                    <a:pt x="19346" y="405"/>
                  </a:lnTo>
                  <a:lnTo>
                    <a:pt x="18949" y="506"/>
                  </a:lnTo>
                  <a:lnTo>
                    <a:pt x="18419" y="608"/>
                  </a:lnTo>
                  <a:lnTo>
                    <a:pt x="18021" y="608"/>
                  </a:lnTo>
                  <a:lnTo>
                    <a:pt x="17624" y="709"/>
                  </a:lnTo>
                  <a:lnTo>
                    <a:pt x="17359" y="811"/>
                  </a:lnTo>
                  <a:lnTo>
                    <a:pt x="16961" y="1013"/>
                  </a:lnTo>
                  <a:lnTo>
                    <a:pt x="16696" y="1115"/>
                  </a:lnTo>
                  <a:lnTo>
                    <a:pt x="16299" y="1216"/>
                  </a:lnTo>
                  <a:lnTo>
                    <a:pt x="15901" y="1419"/>
                  </a:lnTo>
                  <a:lnTo>
                    <a:pt x="15636" y="1622"/>
                  </a:lnTo>
                  <a:lnTo>
                    <a:pt x="15371" y="1723"/>
                  </a:lnTo>
                  <a:lnTo>
                    <a:pt x="14973" y="1926"/>
                  </a:lnTo>
                  <a:lnTo>
                    <a:pt x="14841" y="2129"/>
                  </a:lnTo>
                  <a:lnTo>
                    <a:pt x="14576" y="2535"/>
                  </a:lnTo>
                  <a:lnTo>
                    <a:pt x="14311" y="2839"/>
                  </a:lnTo>
                  <a:lnTo>
                    <a:pt x="14311" y="2940"/>
                  </a:lnTo>
                  <a:lnTo>
                    <a:pt x="14178" y="3042"/>
                  </a:lnTo>
                  <a:lnTo>
                    <a:pt x="14046" y="3143"/>
                  </a:lnTo>
                  <a:lnTo>
                    <a:pt x="13913" y="3244"/>
                  </a:lnTo>
                  <a:lnTo>
                    <a:pt x="13781" y="3346"/>
                  </a:lnTo>
                  <a:lnTo>
                    <a:pt x="13648" y="3549"/>
                  </a:lnTo>
                  <a:lnTo>
                    <a:pt x="13383" y="3752"/>
                  </a:lnTo>
                  <a:lnTo>
                    <a:pt x="13251" y="3853"/>
                  </a:lnTo>
                  <a:lnTo>
                    <a:pt x="13118" y="4056"/>
                  </a:lnTo>
                  <a:lnTo>
                    <a:pt x="12986" y="4258"/>
                  </a:lnTo>
                  <a:lnTo>
                    <a:pt x="12721" y="4563"/>
                  </a:lnTo>
                  <a:lnTo>
                    <a:pt x="12588" y="4664"/>
                  </a:lnTo>
                  <a:lnTo>
                    <a:pt x="12588" y="4867"/>
                  </a:lnTo>
                  <a:lnTo>
                    <a:pt x="12323" y="5070"/>
                  </a:lnTo>
                  <a:lnTo>
                    <a:pt x="12191" y="5374"/>
                  </a:lnTo>
                  <a:lnTo>
                    <a:pt x="12058" y="5577"/>
                  </a:lnTo>
                  <a:lnTo>
                    <a:pt x="12058" y="5678"/>
                  </a:lnTo>
                  <a:lnTo>
                    <a:pt x="12058" y="5881"/>
                  </a:lnTo>
                  <a:lnTo>
                    <a:pt x="11926" y="5983"/>
                  </a:lnTo>
                  <a:lnTo>
                    <a:pt x="11793" y="6185"/>
                  </a:lnTo>
                  <a:lnTo>
                    <a:pt x="11661" y="6388"/>
                  </a:lnTo>
                  <a:lnTo>
                    <a:pt x="11528" y="6591"/>
                  </a:lnTo>
                  <a:lnTo>
                    <a:pt x="11396" y="6895"/>
                  </a:lnTo>
                  <a:lnTo>
                    <a:pt x="11396" y="7199"/>
                  </a:lnTo>
                  <a:lnTo>
                    <a:pt x="11131" y="7605"/>
                  </a:lnTo>
                  <a:lnTo>
                    <a:pt x="10998" y="7909"/>
                  </a:lnTo>
                  <a:lnTo>
                    <a:pt x="10998" y="8214"/>
                  </a:lnTo>
                  <a:lnTo>
                    <a:pt x="10866" y="8416"/>
                  </a:lnTo>
                  <a:lnTo>
                    <a:pt x="10866" y="8619"/>
                  </a:lnTo>
                  <a:lnTo>
                    <a:pt x="10600" y="8720"/>
                  </a:lnTo>
                  <a:lnTo>
                    <a:pt x="10600" y="8923"/>
                  </a:lnTo>
                  <a:lnTo>
                    <a:pt x="10600" y="9025"/>
                  </a:lnTo>
                  <a:lnTo>
                    <a:pt x="10468" y="9126"/>
                  </a:lnTo>
                  <a:lnTo>
                    <a:pt x="10335" y="9430"/>
                  </a:lnTo>
                  <a:lnTo>
                    <a:pt x="10203" y="9735"/>
                  </a:lnTo>
                  <a:lnTo>
                    <a:pt x="10203" y="9937"/>
                  </a:lnTo>
                  <a:lnTo>
                    <a:pt x="10203" y="10242"/>
                  </a:lnTo>
                  <a:lnTo>
                    <a:pt x="10070" y="10647"/>
                  </a:lnTo>
                  <a:lnTo>
                    <a:pt x="10070" y="10951"/>
                  </a:lnTo>
                  <a:lnTo>
                    <a:pt x="10070" y="11357"/>
                  </a:lnTo>
                  <a:lnTo>
                    <a:pt x="9938" y="11661"/>
                  </a:lnTo>
                  <a:lnTo>
                    <a:pt x="9938" y="11966"/>
                  </a:lnTo>
                  <a:lnTo>
                    <a:pt x="9938" y="12270"/>
                  </a:lnTo>
                  <a:lnTo>
                    <a:pt x="9938" y="12472"/>
                  </a:lnTo>
                  <a:lnTo>
                    <a:pt x="9938" y="12574"/>
                  </a:lnTo>
                  <a:lnTo>
                    <a:pt x="10070" y="12574"/>
                  </a:lnTo>
                  <a:lnTo>
                    <a:pt x="10203" y="12472"/>
                  </a:lnTo>
                  <a:lnTo>
                    <a:pt x="10468" y="12371"/>
                  </a:lnTo>
                  <a:lnTo>
                    <a:pt x="10600" y="12067"/>
                  </a:lnTo>
                  <a:lnTo>
                    <a:pt x="10733" y="11763"/>
                  </a:lnTo>
                  <a:lnTo>
                    <a:pt x="10733" y="11560"/>
                  </a:lnTo>
                  <a:lnTo>
                    <a:pt x="10866" y="11256"/>
                  </a:lnTo>
                  <a:lnTo>
                    <a:pt x="10998" y="10951"/>
                  </a:lnTo>
                  <a:lnTo>
                    <a:pt x="10998" y="10647"/>
                  </a:lnTo>
                  <a:lnTo>
                    <a:pt x="11131" y="10242"/>
                  </a:lnTo>
                  <a:lnTo>
                    <a:pt x="11263" y="10039"/>
                  </a:lnTo>
                  <a:lnTo>
                    <a:pt x="11396" y="9937"/>
                  </a:lnTo>
                  <a:lnTo>
                    <a:pt x="11528" y="9633"/>
                  </a:lnTo>
                  <a:lnTo>
                    <a:pt x="11793" y="9227"/>
                  </a:lnTo>
                  <a:lnTo>
                    <a:pt x="11793" y="8923"/>
                  </a:lnTo>
                  <a:lnTo>
                    <a:pt x="12191" y="8720"/>
                  </a:lnTo>
                  <a:lnTo>
                    <a:pt x="12323" y="8518"/>
                  </a:lnTo>
                  <a:lnTo>
                    <a:pt x="12721" y="8315"/>
                  </a:lnTo>
                  <a:lnTo>
                    <a:pt x="13118" y="8214"/>
                  </a:lnTo>
                  <a:lnTo>
                    <a:pt x="13118" y="8112"/>
                  </a:lnTo>
                  <a:lnTo>
                    <a:pt x="13251" y="8112"/>
                  </a:lnTo>
                  <a:lnTo>
                    <a:pt x="13383" y="8112"/>
                  </a:lnTo>
                  <a:lnTo>
                    <a:pt x="13516" y="8214"/>
                  </a:lnTo>
                  <a:lnTo>
                    <a:pt x="13648" y="8315"/>
                  </a:lnTo>
                  <a:lnTo>
                    <a:pt x="13781" y="8416"/>
                  </a:lnTo>
                  <a:lnTo>
                    <a:pt x="13781" y="8619"/>
                  </a:lnTo>
                  <a:lnTo>
                    <a:pt x="13781" y="8619"/>
                  </a:lnTo>
                  <a:lnTo>
                    <a:pt x="13913" y="8822"/>
                  </a:lnTo>
                  <a:lnTo>
                    <a:pt x="13781" y="9025"/>
                  </a:lnTo>
                  <a:lnTo>
                    <a:pt x="13913" y="9227"/>
                  </a:lnTo>
                  <a:lnTo>
                    <a:pt x="13781" y="9532"/>
                  </a:lnTo>
                  <a:lnTo>
                    <a:pt x="13913" y="9836"/>
                  </a:lnTo>
                  <a:lnTo>
                    <a:pt x="13781" y="10039"/>
                  </a:lnTo>
                  <a:lnTo>
                    <a:pt x="13913" y="10242"/>
                  </a:lnTo>
                  <a:lnTo>
                    <a:pt x="13781" y="10445"/>
                  </a:lnTo>
                  <a:lnTo>
                    <a:pt x="13781" y="10749"/>
                  </a:lnTo>
                  <a:lnTo>
                    <a:pt x="13781" y="10951"/>
                  </a:lnTo>
                  <a:lnTo>
                    <a:pt x="13781" y="11256"/>
                  </a:lnTo>
                  <a:lnTo>
                    <a:pt x="13648" y="11560"/>
                  </a:lnTo>
                  <a:lnTo>
                    <a:pt x="13516" y="11864"/>
                  </a:lnTo>
                  <a:lnTo>
                    <a:pt x="13516" y="11966"/>
                  </a:lnTo>
                  <a:lnTo>
                    <a:pt x="13648" y="12168"/>
                  </a:lnTo>
                  <a:lnTo>
                    <a:pt x="13516" y="12472"/>
                  </a:lnTo>
                  <a:lnTo>
                    <a:pt x="13516" y="12676"/>
                  </a:lnTo>
                  <a:lnTo>
                    <a:pt x="13383" y="12878"/>
                  </a:lnTo>
                  <a:lnTo>
                    <a:pt x="13383" y="12980"/>
                  </a:lnTo>
                  <a:lnTo>
                    <a:pt x="13383" y="13081"/>
                  </a:lnTo>
                  <a:lnTo>
                    <a:pt x="13383" y="13182"/>
                  </a:lnTo>
                  <a:lnTo>
                    <a:pt x="13251" y="13284"/>
                  </a:lnTo>
                  <a:lnTo>
                    <a:pt x="13251" y="13284"/>
                  </a:lnTo>
                  <a:lnTo>
                    <a:pt x="13251" y="13284"/>
                  </a:lnTo>
                  <a:lnTo>
                    <a:pt x="13118" y="13689"/>
                  </a:lnTo>
                  <a:lnTo>
                    <a:pt x="13118" y="13994"/>
                  </a:lnTo>
                  <a:lnTo>
                    <a:pt x="12986" y="14298"/>
                  </a:lnTo>
                  <a:lnTo>
                    <a:pt x="12853" y="14703"/>
                  </a:lnTo>
                  <a:lnTo>
                    <a:pt x="12853" y="15008"/>
                  </a:lnTo>
                  <a:lnTo>
                    <a:pt x="12721" y="15413"/>
                  </a:lnTo>
                  <a:lnTo>
                    <a:pt x="12588" y="15616"/>
                  </a:lnTo>
                  <a:lnTo>
                    <a:pt x="12456" y="15920"/>
                  </a:lnTo>
                  <a:lnTo>
                    <a:pt x="12323" y="16225"/>
                  </a:lnTo>
                  <a:lnTo>
                    <a:pt x="12191" y="16428"/>
                  </a:lnTo>
                  <a:lnTo>
                    <a:pt x="12058" y="16732"/>
                  </a:lnTo>
                  <a:lnTo>
                    <a:pt x="11793" y="17036"/>
                  </a:lnTo>
                  <a:lnTo>
                    <a:pt x="11793" y="17239"/>
                  </a:lnTo>
                  <a:lnTo>
                    <a:pt x="11528" y="17543"/>
                  </a:lnTo>
                  <a:lnTo>
                    <a:pt x="11396" y="17746"/>
                  </a:lnTo>
                  <a:lnTo>
                    <a:pt x="11131" y="17949"/>
                  </a:lnTo>
                  <a:lnTo>
                    <a:pt x="11131" y="18253"/>
                  </a:lnTo>
                  <a:lnTo>
                    <a:pt x="10866" y="18456"/>
                  </a:lnTo>
                  <a:lnTo>
                    <a:pt x="10733" y="18659"/>
                  </a:lnTo>
                  <a:lnTo>
                    <a:pt x="10468" y="18760"/>
                  </a:lnTo>
                  <a:lnTo>
                    <a:pt x="10203" y="18963"/>
                  </a:lnTo>
                  <a:lnTo>
                    <a:pt x="10070" y="19165"/>
                  </a:lnTo>
                  <a:lnTo>
                    <a:pt x="9938" y="19369"/>
                  </a:lnTo>
                  <a:lnTo>
                    <a:pt x="9673" y="19470"/>
                  </a:lnTo>
                  <a:lnTo>
                    <a:pt x="9540" y="19673"/>
                  </a:lnTo>
                  <a:lnTo>
                    <a:pt x="9408" y="19774"/>
                  </a:lnTo>
                  <a:lnTo>
                    <a:pt x="9143" y="19875"/>
                  </a:lnTo>
                  <a:lnTo>
                    <a:pt x="8878" y="19977"/>
                  </a:lnTo>
                  <a:lnTo>
                    <a:pt x="8745" y="20078"/>
                  </a:lnTo>
                  <a:lnTo>
                    <a:pt x="8348" y="20180"/>
                  </a:lnTo>
                  <a:lnTo>
                    <a:pt x="8083" y="20180"/>
                  </a:lnTo>
                  <a:lnTo>
                    <a:pt x="7818" y="20180"/>
                  </a:lnTo>
                  <a:lnTo>
                    <a:pt x="7685" y="20281"/>
                  </a:lnTo>
                  <a:lnTo>
                    <a:pt x="7420" y="20281"/>
                  </a:lnTo>
                  <a:lnTo>
                    <a:pt x="7155" y="20281"/>
                  </a:lnTo>
                  <a:lnTo>
                    <a:pt x="6890" y="20281"/>
                  </a:lnTo>
                  <a:lnTo>
                    <a:pt x="6493" y="20078"/>
                  </a:lnTo>
                  <a:lnTo>
                    <a:pt x="6227" y="20078"/>
                  </a:lnTo>
                  <a:lnTo>
                    <a:pt x="6095" y="19875"/>
                  </a:lnTo>
                  <a:lnTo>
                    <a:pt x="5830" y="19774"/>
                  </a:lnTo>
                  <a:lnTo>
                    <a:pt x="5565" y="19673"/>
                  </a:lnTo>
                  <a:lnTo>
                    <a:pt x="5432" y="19470"/>
                  </a:lnTo>
                  <a:lnTo>
                    <a:pt x="5300" y="19267"/>
                  </a:lnTo>
                  <a:lnTo>
                    <a:pt x="5035" y="19064"/>
                  </a:lnTo>
                  <a:lnTo>
                    <a:pt x="4902" y="18760"/>
                  </a:lnTo>
                  <a:lnTo>
                    <a:pt x="4505" y="18557"/>
                  </a:lnTo>
                  <a:lnTo>
                    <a:pt x="4372" y="18253"/>
                  </a:lnTo>
                  <a:lnTo>
                    <a:pt x="4107" y="17949"/>
                  </a:lnTo>
                  <a:lnTo>
                    <a:pt x="3975" y="17644"/>
                  </a:lnTo>
                  <a:lnTo>
                    <a:pt x="3975" y="17442"/>
                  </a:lnTo>
                  <a:lnTo>
                    <a:pt x="3842" y="17036"/>
                  </a:lnTo>
                  <a:lnTo>
                    <a:pt x="3710" y="16833"/>
                  </a:lnTo>
                  <a:lnTo>
                    <a:pt x="3445" y="16428"/>
                  </a:lnTo>
                  <a:lnTo>
                    <a:pt x="3312" y="16022"/>
                  </a:lnTo>
                  <a:lnTo>
                    <a:pt x="3312" y="15718"/>
                  </a:lnTo>
                  <a:lnTo>
                    <a:pt x="3047" y="15515"/>
                  </a:lnTo>
                  <a:lnTo>
                    <a:pt x="3047" y="15109"/>
                  </a:lnTo>
                  <a:lnTo>
                    <a:pt x="2915" y="14703"/>
                  </a:lnTo>
                  <a:lnTo>
                    <a:pt x="2782" y="14399"/>
                  </a:lnTo>
                  <a:lnTo>
                    <a:pt x="2782" y="14095"/>
                  </a:lnTo>
                  <a:lnTo>
                    <a:pt x="2915" y="13791"/>
                  </a:lnTo>
                  <a:lnTo>
                    <a:pt x="2782" y="13487"/>
                  </a:lnTo>
                  <a:lnTo>
                    <a:pt x="2782" y="13182"/>
                  </a:lnTo>
                  <a:lnTo>
                    <a:pt x="2782" y="12878"/>
                  </a:lnTo>
                  <a:lnTo>
                    <a:pt x="2782" y="12270"/>
                  </a:lnTo>
                  <a:lnTo>
                    <a:pt x="2650" y="11966"/>
                  </a:lnTo>
                  <a:lnTo>
                    <a:pt x="2650" y="11560"/>
                  </a:lnTo>
                  <a:lnTo>
                    <a:pt x="2782" y="11053"/>
                  </a:lnTo>
                  <a:lnTo>
                    <a:pt x="2782" y="10647"/>
                  </a:lnTo>
                  <a:lnTo>
                    <a:pt x="2782" y="10242"/>
                  </a:lnTo>
                  <a:lnTo>
                    <a:pt x="2915" y="9937"/>
                  </a:lnTo>
                  <a:lnTo>
                    <a:pt x="3047" y="9532"/>
                  </a:lnTo>
                  <a:lnTo>
                    <a:pt x="3047" y="9126"/>
                  </a:lnTo>
                  <a:lnTo>
                    <a:pt x="3047" y="8720"/>
                  </a:lnTo>
                  <a:lnTo>
                    <a:pt x="3180" y="8416"/>
                  </a:lnTo>
                  <a:lnTo>
                    <a:pt x="3312" y="7909"/>
                  </a:lnTo>
                  <a:lnTo>
                    <a:pt x="3445" y="7706"/>
                  </a:lnTo>
                  <a:lnTo>
                    <a:pt x="3577" y="7301"/>
                  </a:lnTo>
                  <a:lnTo>
                    <a:pt x="3710" y="6996"/>
                  </a:lnTo>
                  <a:lnTo>
                    <a:pt x="3975" y="6591"/>
                  </a:lnTo>
                  <a:lnTo>
                    <a:pt x="4107" y="6185"/>
                  </a:lnTo>
                  <a:lnTo>
                    <a:pt x="4240" y="5881"/>
                  </a:lnTo>
                  <a:lnTo>
                    <a:pt x="4372" y="5577"/>
                  </a:lnTo>
                  <a:lnTo>
                    <a:pt x="4505" y="5374"/>
                  </a:lnTo>
                  <a:lnTo>
                    <a:pt x="4770" y="5070"/>
                  </a:lnTo>
                  <a:lnTo>
                    <a:pt x="5035" y="4765"/>
                  </a:lnTo>
                  <a:lnTo>
                    <a:pt x="5167" y="4563"/>
                  </a:lnTo>
                  <a:lnTo>
                    <a:pt x="5432" y="4258"/>
                  </a:lnTo>
                  <a:lnTo>
                    <a:pt x="5565" y="3954"/>
                  </a:lnTo>
                  <a:lnTo>
                    <a:pt x="5830" y="3752"/>
                  </a:lnTo>
                  <a:lnTo>
                    <a:pt x="5962" y="3650"/>
                  </a:lnTo>
                  <a:lnTo>
                    <a:pt x="6360" y="3447"/>
                  </a:lnTo>
                  <a:lnTo>
                    <a:pt x="6493" y="3244"/>
                  </a:lnTo>
                  <a:lnTo>
                    <a:pt x="6758" y="3143"/>
                  </a:lnTo>
                  <a:lnTo>
                    <a:pt x="7155" y="2940"/>
                  </a:lnTo>
                  <a:lnTo>
                    <a:pt x="7420" y="2839"/>
                  </a:lnTo>
                  <a:lnTo>
                    <a:pt x="7420" y="2839"/>
                  </a:lnTo>
                  <a:lnTo>
                    <a:pt x="7420" y="2839"/>
                  </a:lnTo>
                  <a:lnTo>
                    <a:pt x="7420" y="2839"/>
                  </a:lnTo>
                  <a:lnTo>
                    <a:pt x="7288" y="2839"/>
                  </a:lnTo>
                  <a:lnTo>
                    <a:pt x="7023" y="2839"/>
                  </a:lnTo>
                  <a:lnTo>
                    <a:pt x="6758" y="2940"/>
                  </a:lnTo>
                  <a:lnTo>
                    <a:pt x="6493" y="2940"/>
                  </a:lnTo>
                  <a:lnTo>
                    <a:pt x="6095" y="3042"/>
                  </a:lnTo>
                  <a:lnTo>
                    <a:pt x="5830" y="3042"/>
                  </a:lnTo>
                  <a:lnTo>
                    <a:pt x="5565" y="3244"/>
                  </a:lnTo>
                  <a:lnTo>
                    <a:pt x="5167" y="3244"/>
                  </a:lnTo>
                  <a:lnTo>
                    <a:pt x="4902" y="3346"/>
                  </a:lnTo>
                  <a:lnTo>
                    <a:pt x="4505" y="3346"/>
                  </a:lnTo>
                  <a:lnTo>
                    <a:pt x="4240" y="3549"/>
                  </a:lnTo>
                  <a:lnTo>
                    <a:pt x="3975" y="3447"/>
                  </a:lnTo>
                  <a:lnTo>
                    <a:pt x="3842" y="3549"/>
                  </a:lnTo>
                  <a:lnTo>
                    <a:pt x="3577" y="3650"/>
                  </a:lnTo>
                  <a:lnTo>
                    <a:pt x="3312" y="3853"/>
                  </a:lnTo>
                  <a:lnTo>
                    <a:pt x="3180" y="3954"/>
                  </a:lnTo>
                  <a:lnTo>
                    <a:pt x="3047" y="4157"/>
                  </a:lnTo>
                  <a:lnTo>
                    <a:pt x="2650" y="4461"/>
                  </a:lnTo>
                  <a:lnTo>
                    <a:pt x="2385" y="4664"/>
                  </a:lnTo>
                  <a:lnTo>
                    <a:pt x="2252" y="4968"/>
                  </a:lnTo>
                  <a:lnTo>
                    <a:pt x="1987" y="5171"/>
                  </a:lnTo>
                  <a:lnTo>
                    <a:pt x="1854" y="5475"/>
                  </a:lnTo>
                  <a:lnTo>
                    <a:pt x="1589" y="5780"/>
                  </a:lnTo>
                  <a:lnTo>
                    <a:pt x="1324" y="6185"/>
                  </a:lnTo>
                  <a:lnTo>
                    <a:pt x="1192" y="6591"/>
                  </a:lnTo>
                  <a:lnTo>
                    <a:pt x="1059" y="6996"/>
                  </a:lnTo>
                  <a:lnTo>
                    <a:pt x="927" y="7301"/>
                  </a:lnTo>
                  <a:lnTo>
                    <a:pt x="794" y="7808"/>
                  </a:lnTo>
                  <a:lnTo>
                    <a:pt x="662" y="8214"/>
                  </a:lnTo>
                  <a:lnTo>
                    <a:pt x="529" y="8619"/>
                  </a:lnTo>
                  <a:lnTo>
                    <a:pt x="397" y="9025"/>
                  </a:lnTo>
                  <a:lnTo>
                    <a:pt x="264" y="9532"/>
                  </a:lnTo>
                  <a:lnTo>
                    <a:pt x="132" y="10039"/>
                  </a:lnTo>
                  <a:lnTo>
                    <a:pt x="132" y="10343"/>
                  </a:lnTo>
                  <a:lnTo>
                    <a:pt x="0" y="10850"/>
                  </a:lnTo>
                  <a:lnTo>
                    <a:pt x="0" y="11256"/>
                  </a:lnTo>
                  <a:lnTo>
                    <a:pt x="0" y="11661"/>
                  </a:lnTo>
                  <a:lnTo>
                    <a:pt x="0" y="12168"/>
                  </a:lnTo>
                  <a:lnTo>
                    <a:pt x="0" y="12676"/>
                  </a:lnTo>
                  <a:lnTo>
                    <a:pt x="0" y="13182"/>
                  </a:lnTo>
                  <a:lnTo>
                    <a:pt x="264" y="13588"/>
                  </a:lnTo>
                  <a:lnTo>
                    <a:pt x="264" y="14095"/>
                  </a:lnTo>
                  <a:lnTo>
                    <a:pt x="397" y="14501"/>
                  </a:lnTo>
                  <a:lnTo>
                    <a:pt x="397" y="15008"/>
                  </a:lnTo>
                  <a:lnTo>
                    <a:pt x="529" y="15413"/>
                  </a:lnTo>
                  <a:lnTo>
                    <a:pt x="927" y="16326"/>
                  </a:lnTo>
                  <a:lnTo>
                    <a:pt x="1192" y="17138"/>
                  </a:lnTo>
                  <a:lnTo>
                    <a:pt x="1722" y="17949"/>
                  </a:lnTo>
                  <a:lnTo>
                    <a:pt x="2119" y="18659"/>
                  </a:lnTo>
                  <a:lnTo>
                    <a:pt x="2385" y="19165"/>
                  </a:lnTo>
                  <a:lnTo>
                    <a:pt x="2915" y="19673"/>
                  </a:lnTo>
                  <a:lnTo>
                    <a:pt x="3312" y="20180"/>
                  </a:lnTo>
                  <a:lnTo>
                    <a:pt x="3842" y="20585"/>
                  </a:lnTo>
                  <a:lnTo>
                    <a:pt x="4240" y="20890"/>
                  </a:lnTo>
                  <a:lnTo>
                    <a:pt x="4902" y="21194"/>
                  </a:lnTo>
                  <a:lnTo>
                    <a:pt x="5300" y="21295"/>
                  </a:lnTo>
                  <a:lnTo>
                    <a:pt x="5697" y="21498"/>
                  </a:lnTo>
                  <a:lnTo>
                    <a:pt x="6227" y="21498"/>
                  </a:lnTo>
                  <a:lnTo>
                    <a:pt x="6758" y="21600"/>
                  </a:lnTo>
                  <a:lnTo>
                    <a:pt x="7288" y="21600"/>
                  </a:lnTo>
                  <a:lnTo>
                    <a:pt x="7685" y="21396"/>
                  </a:lnTo>
                  <a:lnTo>
                    <a:pt x="8215" y="21295"/>
                  </a:lnTo>
                  <a:lnTo>
                    <a:pt x="8745" y="21092"/>
                  </a:lnTo>
                  <a:lnTo>
                    <a:pt x="9275" y="20991"/>
                  </a:lnTo>
                  <a:lnTo>
                    <a:pt x="9673" y="20585"/>
                  </a:lnTo>
                  <a:lnTo>
                    <a:pt x="9805" y="20484"/>
                  </a:lnTo>
                  <a:lnTo>
                    <a:pt x="10335" y="20078"/>
                  </a:lnTo>
                  <a:lnTo>
                    <a:pt x="10733" y="19673"/>
                  </a:lnTo>
                  <a:lnTo>
                    <a:pt x="11263" y="19267"/>
                  </a:lnTo>
                  <a:lnTo>
                    <a:pt x="11528" y="18963"/>
                  </a:lnTo>
                  <a:lnTo>
                    <a:pt x="11793" y="18456"/>
                  </a:lnTo>
                  <a:lnTo>
                    <a:pt x="12191" y="18050"/>
                  </a:lnTo>
                  <a:lnTo>
                    <a:pt x="12588" y="17543"/>
                  </a:lnTo>
                  <a:lnTo>
                    <a:pt x="12721" y="17138"/>
                  </a:lnTo>
                  <a:lnTo>
                    <a:pt x="12986" y="16630"/>
                  </a:lnTo>
                  <a:lnTo>
                    <a:pt x="13118" y="16123"/>
                  </a:lnTo>
                  <a:lnTo>
                    <a:pt x="13251" y="15616"/>
                  </a:lnTo>
                  <a:lnTo>
                    <a:pt x="13251" y="15413"/>
                  </a:lnTo>
                  <a:lnTo>
                    <a:pt x="13251" y="15211"/>
                  </a:lnTo>
                  <a:lnTo>
                    <a:pt x="13383" y="15008"/>
                  </a:lnTo>
                  <a:lnTo>
                    <a:pt x="13383" y="14805"/>
                  </a:lnTo>
                  <a:lnTo>
                    <a:pt x="13516" y="14602"/>
                  </a:lnTo>
                  <a:lnTo>
                    <a:pt x="13516" y="14298"/>
                  </a:lnTo>
                  <a:lnTo>
                    <a:pt x="13648" y="14095"/>
                  </a:lnTo>
                  <a:lnTo>
                    <a:pt x="13648" y="13892"/>
                  </a:lnTo>
                  <a:lnTo>
                    <a:pt x="13781" y="13689"/>
                  </a:lnTo>
                  <a:lnTo>
                    <a:pt x="13781" y="13487"/>
                  </a:lnTo>
                  <a:lnTo>
                    <a:pt x="13648" y="13284"/>
                  </a:lnTo>
                  <a:lnTo>
                    <a:pt x="13781" y="12980"/>
                  </a:lnTo>
                  <a:lnTo>
                    <a:pt x="13781" y="12777"/>
                  </a:lnTo>
                  <a:lnTo>
                    <a:pt x="13781" y="12472"/>
                  </a:lnTo>
                  <a:lnTo>
                    <a:pt x="13913" y="12270"/>
                  </a:lnTo>
                  <a:lnTo>
                    <a:pt x="13781" y="12168"/>
                  </a:lnTo>
                  <a:lnTo>
                    <a:pt x="13781" y="11864"/>
                  </a:lnTo>
                  <a:lnTo>
                    <a:pt x="13781" y="11661"/>
                  </a:lnTo>
                  <a:lnTo>
                    <a:pt x="13781" y="11357"/>
                  </a:lnTo>
                  <a:lnTo>
                    <a:pt x="13781" y="11154"/>
                  </a:lnTo>
                  <a:lnTo>
                    <a:pt x="13781" y="10850"/>
                  </a:lnTo>
                  <a:lnTo>
                    <a:pt x="13648" y="10546"/>
                  </a:lnTo>
                  <a:lnTo>
                    <a:pt x="13781" y="10242"/>
                  </a:lnTo>
                  <a:lnTo>
                    <a:pt x="13648" y="10140"/>
                  </a:lnTo>
                  <a:lnTo>
                    <a:pt x="13516" y="9937"/>
                  </a:lnTo>
                  <a:lnTo>
                    <a:pt x="13516" y="9735"/>
                  </a:lnTo>
                  <a:lnTo>
                    <a:pt x="13516" y="9430"/>
                  </a:lnTo>
                  <a:lnTo>
                    <a:pt x="13383" y="9126"/>
                  </a:lnTo>
                  <a:lnTo>
                    <a:pt x="13383" y="8923"/>
                  </a:lnTo>
                  <a:lnTo>
                    <a:pt x="13251" y="8518"/>
                  </a:lnTo>
                  <a:lnTo>
                    <a:pt x="13251" y="8416"/>
                  </a:lnTo>
                  <a:lnTo>
                    <a:pt x="13118" y="8112"/>
                  </a:lnTo>
                  <a:lnTo>
                    <a:pt x="13118" y="8011"/>
                  </a:lnTo>
                  <a:lnTo>
                    <a:pt x="13251" y="7808"/>
                  </a:lnTo>
                  <a:lnTo>
                    <a:pt x="13251" y="7605"/>
                  </a:lnTo>
                  <a:lnTo>
                    <a:pt x="13251" y="7301"/>
                  </a:lnTo>
                  <a:lnTo>
                    <a:pt x="13251" y="7098"/>
                  </a:lnTo>
                  <a:lnTo>
                    <a:pt x="13383" y="6794"/>
                  </a:lnTo>
                  <a:lnTo>
                    <a:pt x="13383" y="6692"/>
                  </a:lnTo>
                  <a:lnTo>
                    <a:pt x="13648" y="6388"/>
                  </a:lnTo>
                  <a:lnTo>
                    <a:pt x="13648" y="6084"/>
                  </a:lnTo>
                  <a:lnTo>
                    <a:pt x="13781" y="5881"/>
                  </a:lnTo>
                  <a:lnTo>
                    <a:pt x="13781" y="5678"/>
                  </a:lnTo>
                  <a:lnTo>
                    <a:pt x="13913" y="5475"/>
                  </a:lnTo>
                  <a:lnTo>
                    <a:pt x="14046" y="5171"/>
                  </a:lnTo>
                  <a:lnTo>
                    <a:pt x="14178" y="5070"/>
                  </a:lnTo>
                  <a:lnTo>
                    <a:pt x="14311" y="4968"/>
                  </a:lnTo>
                  <a:lnTo>
                    <a:pt x="14443" y="4765"/>
                  </a:lnTo>
                </a:path>
              </a:pathLst>
            </a:custGeom>
            <a:solidFill>
              <a:schemeClr val="folHlink">
                <a:alpha val="100000"/>
              </a:schemeClr>
            </a:solidFill>
            <a:ln w="9525">
              <a:noFill/>
            </a:ln>
          </p:spPr>
          <p:txBody>
            <a:bodyPr/>
            <a:lstStyle/>
            <a:p>
              <a:endParaRPr lang="en-US"/>
            </a:p>
          </p:txBody>
        </p:sp>
      </p:grpSp>
      <p:sp>
        <p:nvSpPr>
          <p:cNvPr id="1027" name="未知"/>
          <p:cNvSpPr>
            <a:spLocks noChangeAspect="1"/>
          </p:cNvSpPr>
          <p:nvPr/>
        </p:nvSpPr>
        <p:spPr>
          <a:xfrm>
            <a:off x="2130425" y="4749800"/>
            <a:ext cx="7013575" cy="2135188"/>
          </a:xfrm>
          <a:custGeom>
            <a:avLst/>
            <a:gdLst/>
            <a:ahLst/>
            <a:cxnLst>
              <a:cxn ang="0">
                <a:pos x="0" y="2115714"/>
              </a:cxn>
              <a:cxn ang="0">
                <a:pos x="7013575" y="0"/>
              </a:cxn>
              <a:cxn ang="0">
                <a:pos x="7013575" y="2135188"/>
              </a:cxn>
              <a:cxn ang="0">
                <a:pos x="0" y="2115714"/>
              </a:cxn>
            </a:cxnLst>
            <a:rect l="0" t="0" r="0" b="0"/>
            <a:pathLst>
              <a:path w="21600" h="21600">
                <a:moveTo>
                  <a:pt x="0" y="21403"/>
                </a:moveTo>
                <a:lnTo>
                  <a:pt x="21600" y="0"/>
                </a:lnTo>
                <a:lnTo>
                  <a:pt x="21600" y="21600"/>
                </a:lnTo>
                <a:lnTo>
                  <a:pt x="0" y="21403"/>
                </a:lnTo>
              </a:path>
            </a:pathLst>
          </a:custGeom>
          <a:solidFill>
            <a:schemeClr val="folHlink">
              <a:alpha val="100000"/>
            </a:schemeClr>
          </a:solidFill>
          <a:ln w="9525">
            <a:noFill/>
          </a:ln>
        </p:spPr>
        <p:txBody>
          <a:bodyPr/>
          <a:lstStyle/>
          <a:p>
            <a:endParaRPr lang="en-US"/>
          </a:p>
        </p:txBody>
      </p:sp>
      <p:sp>
        <p:nvSpPr>
          <p:cNvPr id="1028" name="Rectangle 13"/>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dirty="0"/>
              <a:t>Click to edit Master title style</a:t>
            </a:r>
          </a:p>
        </p:txBody>
      </p:sp>
      <p:sp>
        <p:nvSpPr>
          <p:cNvPr id="1029" name="Rectangle 14"/>
          <p:cNvSpPr>
            <a:spLocks noGrp="1"/>
          </p:cNvSpPr>
          <p:nvPr>
            <p:ph type="body" idx="1"/>
          </p:nvPr>
        </p:nvSpPr>
        <p:spPr>
          <a:xfrm>
            <a:off x="457200" y="1600200"/>
            <a:ext cx="8229600" cy="4525963"/>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 name="Rectangle 1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 name="Rectangle 1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Rectangle 1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 bg1="dk2" tx1="lt1" bg2="dk1"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1026" name="Group 2"/>
          <p:cNvGrpSpPr>
            <a:grpSpLocks noChangeAspect="1"/>
          </p:cNvGrpSpPr>
          <p:nvPr/>
        </p:nvGrpSpPr>
        <p:grpSpPr>
          <a:xfrm>
            <a:off x="5262563" y="4076700"/>
            <a:ext cx="1397000" cy="1749425"/>
            <a:chOff x="0" y="0"/>
            <a:chExt cx="796" cy="977"/>
          </a:xfrm>
        </p:grpSpPr>
        <p:sp>
          <p:nvSpPr>
            <p:cNvPr id="1033" name="未知"/>
            <p:cNvSpPr>
              <a:spLocks noChangeAspect="1"/>
            </p:cNvSpPr>
            <p:nvPr/>
          </p:nvSpPr>
          <p:spPr>
            <a:xfrm>
              <a:off x="537" y="379"/>
              <a:ext cx="259" cy="451"/>
            </a:xfrm>
            <a:custGeom>
              <a:avLst/>
              <a:gdLst/>
              <a:ahLst/>
              <a:cxnLst>
                <a:cxn ang="0">
                  <a:pos x="89" y="100"/>
                </a:cxn>
                <a:cxn ang="0">
                  <a:pos x="111" y="63"/>
                </a:cxn>
                <a:cxn ang="0">
                  <a:pos x="125" y="45"/>
                </a:cxn>
                <a:cxn ang="0">
                  <a:pos x="141" y="34"/>
                </a:cxn>
                <a:cxn ang="0">
                  <a:pos x="154" y="27"/>
                </a:cxn>
                <a:cxn ang="0">
                  <a:pos x="134" y="32"/>
                </a:cxn>
                <a:cxn ang="0">
                  <a:pos x="107" y="50"/>
                </a:cxn>
                <a:cxn ang="0">
                  <a:pos x="75" y="70"/>
                </a:cxn>
                <a:cxn ang="0">
                  <a:pos x="55" y="73"/>
                </a:cxn>
                <a:cxn ang="0">
                  <a:pos x="34" y="45"/>
                </a:cxn>
                <a:cxn ang="0">
                  <a:pos x="16" y="18"/>
                </a:cxn>
                <a:cxn ang="0">
                  <a:pos x="2" y="0"/>
                </a:cxn>
                <a:cxn ang="0">
                  <a:pos x="2" y="11"/>
                </a:cxn>
                <a:cxn ang="0">
                  <a:pos x="16" y="48"/>
                </a:cxn>
                <a:cxn ang="0">
                  <a:pos x="34" y="79"/>
                </a:cxn>
                <a:cxn ang="0">
                  <a:pos x="48" y="104"/>
                </a:cxn>
                <a:cxn ang="0">
                  <a:pos x="43" y="150"/>
                </a:cxn>
                <a:cxn ang="0">
                  <a:pos x="36" y="204"/>
                </a:cxn>
                <a:cxn ang="0">
                  <a:pos x="32" y="267"/>
                </a:cxn>
                <a:cxn ang="0">
                  <a:pos x="36" y="326"/>
                </a:cxn>
                <a:cxn ang="0">
                  <a:pos x="57" y="385"/>
                </a:cxn>
                <a:cxn ang="0">
                  <a:pos x="98" y="431"/>
                </a:cxn>
                <a:cxn ang="0">
                  <a:pos x="136" y="449"/>
                </a:cxn>
                <a:cxn ang="0">
                  <a:pos x="175" y="440"/>
                </a:cxn>
                <a:cxn ang="0">
                  <a:pos x="209" y="412"/>
                </a:cxn>
                <a:cxn ang="0">
                  <a:pos x="234" y="369"/>
                </a:cxn>
                <a:cxn ang="0">
                  <a:pos x="250" y="322"/>
                </a:cxn>
                <a:cxn ang="0">
                  <a:pos x="254" y="290"/>
                </a:cxn>
                <a:cxn ang="0">
                  <a:pos x="257" y="258"/>
                </a:cxn>
                <a:cxn ang="0">
                  <a:pos x="257" y="227"/>
                </a:cxn>
                <a:cxn ang="0">
                  <a:pos x="254" y="188"/>
                </a:cxn>
                <a:cxn ang="0">
                  <a:pos x="248" y="152"/>
                </a:cxn>
                <a:cxn ang="0">
                  <a:pos x="248" y="154"/>
                </a:cxn>
                <a:cxn ang="0">
                  <a:pos x="250" y="188"/>
                </a:cxn>
                <a:cxn ang="0">
                  <a:pos x="254" y="229"/>
                </a:cxn>
                <a:cxn ang="0">
                  <a:pos x="245" y="297"/>
                </a:cxn>
                <a:cxn ang="0">
                  <a:pos x="218" y="363"/>
                </a:cxn>
                <a:cxn ang="0">
                  <a:pos x="184" y="410"/>
                </a:cxn>
                <a:cxn ang="0">
                  <a:pos x="141" y="419"/>
                </a:cxn>
                <a:cxn ang="0">
                  <a:pos x="100" y="381"/>
                </a:cxn>
                <a:cxn ang="0">
                  <a:pos x="82" y="349"/>
                </a:cxn>
                <a:cxn ang="0">
                  <a:pos x="75" y="322"/>
                </a:cxn>
                <a:cxn ang="0">
                  <a:pos x="73" y="290"/>
                </a:cxn>
                <a:cxn ang="0">
                  <a:pos x="68" y="263"/>
                </a:cxn>
                <a:cxn ang="0">
                  <a:pos x="68" y="240"/>
                </a:cxn>
                <a:cxn ang="0">
                  <a:pos x="68" y="218"/>
                </a:cxn>
                <a:cxn ang="0">
                  <a:pos x="73" y="184"/>
                </a:cxn>
                <a:cxn ang="0">
                  <a:pos x="77" y="161"/>
                </a:cxn>
                <a:cxn ang="0">
                  <a:pos x="77" y="156"/>
                </a:cxn>
                <a:cxn ang="0">
                  <a:pos x="84" y="165"/>
                </a:cxn>
                <a:cxn ang="0">
                  <a:pos x="100" y="197"/>
                </a:cxn>
                <a:cxn ang="0">
                  <a:pos x="111" y="211"/>
                </a:cxn>
                <a:cxn ang="0">
                  <a:pos x="111" y="186"/>
                </a:cxn>
                <a:cxn ang="0">
                  <a:pos x="98" y="156"/>
                </a:cxn>
              </a:cxnLst>
              <a:rect l="0" t="0" r="0" b="0"/>
              <a:pathLst>
                <a:path w="21600" h="21600">
                  <a:moveTo>
                    <a:pt x="7199" y="6295"/>
                  </a:moveTo>
                  <a:lnTo>
                    <a:pt x="7199" y="6186"/>
                  </a:lnTo>
                  <a:lnTo>
                    <a:pt x="7010" y="5861"/>
                  </a:lnTo>
                  <a:lnTo>
                    <a:pt x="7199" y="5535"/>
                  </a:lnTo>
                  <a:lnTo>
                    <a:pt x="7389" y="5209"/>
                  </a:lnTo>
                  <a:lnTo>
                    <a:pt x="7389" y="4775"/>
                  </a:lnTo>
                  <a:lnTo>
                    <a:pt x="7768" y="4450"/>
                  </a:lnTo>
                  <a:lnTo>
                    <a:pt x="7957" y="4341"/>
                  </a:lnTo>
                  <a:lnTo>
                    <a:pt x="8336" y="4016"/>
                  </a:lnTo>
                  <a:lnTo>
                    <a:pt x="8715" y="3581"/>
                  </a:lnTo>
                  <a:lnTo>
                    <a:pt x="8905" y="3256"/>
                  </a:lnTo>
                  <a:lnTo>
                    <a:pt x="9283" y="3039"/>
                  </a:lnTo>
                  <a:lnTo>
                    <a:pt x="9473" y="2821"/>
                  </a:lnTo>
                  <a:lnTo>
                    <a:pt x="9852" y="2713"/>
                  </a:lnTo>
                  <a:lnTo>
                    <a:pt x="10041" y="2604"/>
                  </a:lnTo>
                  <a:lnTo>
                    <a:pt x="10231" y="2387"/>
                  </a:lnTo>
                  <a:lnTo>
                    <a:pt x="10420" y="2279"/>
                  </a:lnTo>
                  <a:lnTo>
                    <a:pt x="10420" y="2170"/>
                  </a:lnTo>
                  <a:lnTo>
                    <a:pt x="10610" y="2062"/>
                  </a:lnTo>
                  <a:lnTo>
                    <a:pt x="10800" y="1953"/>
                  </a:lnTo>
                  <a:lnTo>
                    <a:pt x="10989" y="1953"/>
                  </a:lnTo>
                  <a:lnTo>
                    <a:pt x="11368" y="1845"/>
                  </a:lnTo>
                  <a:lnTo>
                    <a:pt x="11557" y="1736"/>
                  </a:lnTo>
                  <a:lnTo>
                    <a:pt x="11747" y="1627"/>
                  </a:lnTo>
                  <a:lnTo>
                    <a:pt x="11936" y="1627"/>
                  </a:lnTo>
                  <a:lnTo>
                    <a:pt x="12126" y="1410"/>
                  </a:lnTo>
                  <a:lnTo>
                    <a:pt x="12315" y="1410"/>
                  </a:lnTo>
                  <a:lnTo>
                    <a:pt x="12694" y="1302"/>
                  </a:lnTo>
                  <a:lnTo>
                    <a:pt x="12883" y="1302"/>
                  </a:lnTo>
                  <a:lnTo>
                    <a:pt x="12883" y="1302"/>
                  </a:lnTo>
                  <a:lnTo>
                    <a:pt x="12883" y="1302"/>
                  </a:lnTo>
                  <a:lnTo>
                    <a:pt x="12883" y="1302"/>
                  </a:lnTo>
                  <a:lnTo>
                    <a:pt x="12883" y="1302"/>
                  </a:lnTo>
                  <a:lnTo>
                    <a:pt x="12315" y="1302"/>
                  </a:lnTo>
                  <a:lnTo>
                    <a:pt x="11747" y="1410"/>
                  </a:lnTo>
                  <a:lnTo>
                    <a:pt x="11178" y="1519"/>
                  </a:lnTo>
                  <a:lnTo>
                    <a:pt x="10800" y="1627"/>
                  </a:lnTo>
                  <a:lnTo>
                    <a:pt x="10610" y="1736"/>
                  </a:lnTo>
                  <a:lnTo>
                    <a:pt x="10041" y="1953"/>
                  </a:lnTo>
                  <a:lnTo>
                    <a:pt x="9662" y="2062"/>
                  </a:lnTo>
                  <a:lnTo>
                    <a:pt x="9283" y="2279"/>
                  </a:lnTo>
                  <a:lnTo>
                    <a:pt x="8905" y="2387"/>
                  </a:lnTo>
                  <a:lnTo>
                    <a:pt x="8526" y="2604"/>
                  </a:lnTo>
                  <a:lnTo>
                    <a:pt x="8147" y="2604"/>
                  </a:lnTo>
                  <a:lnTo>
                    <a:pt x="7578" y="2821"/>
                  </a:lnTo>
                  <a:lnTo>
                    <a:pt x="7199" y="2930"/>
                  </a:lnTo>
                  <a:lnTo>
                    <a:pt x="6631" y="3256"/>
                  </a:lnTo>
                  <a:lnTo>
                    <a:pt x="6252" y="3364"/>
                  </a:lnTo>
                  <a:lnTo>
                    <a:pt x="5494" y="3690"/>
                  </a:lnTo>
                  <a:lnTo>
                    <a:pt x="5305" y="3690"/>
                  </a:lnTo>
                  <a:lnTo>
                    <a:pt x="5115" y="3581"/>
                  </a:lnTo>
                  <a:lnTo>
                    <a:pt x="4926" y="3581"/>
                  </a:lnTo>
                  <a:lnTo>
                    <a:pt x="4547" y="3581"/>
                  </a:lnTo>
                  <a:lnTo>
                    <a:pt x="4547" y="3473"/>
                  </a:lnTo>
                  <a:lnTo>
                    <a:pt x="4168" y="3256"/>
                  </a:lnTo>
                  <a:lnTo>
                    <a:pt x="3789" y="3039"/>
                  </a:lnTo>
                  <a:lnTo>
                    <a:pt x="3789" y="2930"/>
                  </a:lnTo>
                  <a:lnTo>
                    <a:pt x="3410" y="2604"/>
                  </a:lnTo>
                  <a:lnTo>
                    <a:pt x="3220" y="2387"/>
                  </a:lnTo>
                  <a:lnTo>
                    <a:pt x="2842" y="2170"/>
                  </a:lnTo>
                  <a:lnTo>
                    <a:pt x="2463" y="1953"/>
                  </a:lnTo>
                  <a:lnTo>
                    <a:pt x="2273" y="1845"/>
                  </a:lnTo>
                  <a:lnTo>
                    <a:pt x="1894" y="1519"/>
                  </a:lnTo>
                  <a:lnTo>
                    <a:pt x="1515" y="1302"/>
                  </a:lnTo>
                  <a:lnTo>
                    <a:pt x="1515" y="1085"/>
                  </a:lnTo>
                  <a:lnTo>
                    <a:pt x="1326" y="868"/>
                  </a:lnTo>
                  <a:lnTo>
                    <a:pt x="1136" y="650"/>
                  </a:lnTo>
                  <a:lnTo>
                    <a:pt x="947" y="434"/>
                  </a:lnTo>
                  <a:lnTo>
                    <a:pt x="568" y="325"/>
                  </a:lnTo>
                  <a:lnTo>
                    <a:pt x="378" y="216"/>
                  </a:lnTo>
                  <a:lnTo>
                    <a:pt x="378" y="0"/>
                  </a:lnTo>
                  <a:lnTo>
                    <a:pt x="189" y="0"/>
                  </a:lnTo>
                  <a:lnTo>
                    <a:pt x="189" y="0"/>
                  </a:lnTo>
                  <a:lnTo>
                    <a:pt x="189" y="0"/>
                  </a:lnTo>
                  <a:lnTo>
                    <a:pt x="189" y="108"/>
                  </a:lnTo>
                  <a:lnTo>
                    <a:pt x="0" y="216"/>
                  </a:lnTo>
                  <a:lnTo>
                    <a:pt x="189" y="325"/>
                  </a:lnTo>
                  <a:lnTo>
                    <a:pt x="189" y="542"/>
                  </a:lnTo>
                  <a:lnTo>
                    <a:pt x="378" y="976"/>
                  </a:lnTo>
                  <a:lnTo>
                    <a:pt x="378" y="1302"/>
                  </a:lnTo>
                  <a:lnTo>
                    <a:pt x="757" y="1627"/>
                  </a:lnTo>
                  <a:lnTo>
                    <a:pt x="947" y="1845"/>
                  </a:lnTo>
                  <a:lnTo>
                    <a:pt x="1136" y="2062"/>
                  </a:lnTo>
                  <a:lnTo>
                    <a:pt x="1326" y="2279"/>
                  </a:lnTo>
                  <a:lnTo>
                    <a:pt x="1326" y="2496"/>
                  </a:lnTo>
                  <a:lnTo>
                    <a:pt x="1704" y="2713"/>
                  </a:lnTo>
                  <a:lnTo>
                    <a:pt x="1894" y="3039"/>
                  </a:lnTo>
                  <a:lnTo>
                    <a:pt x="2273" y="3256"/>
                  </a:lnTo>
                  <a:lnTo>
                    <a:pt x="2463" y="3473"/>
                  </a:lnTo>
                  <a:lnTo>
                    <a:pt x="2842" y="3798"/>
                  </a:lnTo>
                  <a:lnTo>
                    <a:pt x="3220" y="3907"/>
                  </a:lnTo>
                  <a:lnTo>
                    <a:pt x="3410" y="4232"/>
                  </a:lnTo>
                  <a:lnTo>
                    <a:pt x="3599" y="4341"/>
                  </a:lnTo>
                  <a:lnTo>
                    <a:pt x="3599" y="4558"/>
                  </a:lnTo>
                  <a:lnTo>
                    <a:pt x="3789" y="4775"/>
                  </a:lnTo>
                  <a:lnTo>
                    <a:pt x="3978" y="4992"/>
                  </a:lnTo>
                  <a:lnTo>
                    <a:pt x="3978" y="5209"/>
                  </a:lnTo>
                  <a:lnTo>
                    <a:pt x="3978" y="5535"/>
                  </a:lnTo>
                  <a:lnTo>
                    <a:pt x="3978" y="5861"/>
                  </a:lnTo>
                  <a:lnTo>
                    <a:pt x="3789" y="6295"/>
                  </a:lnTo>
                  <a:lnTo>
                    <a:pt x="3599" y="6729"/>
                  </a:lnTo>
                  <a:lnTo>
                    <a:pt x="3599" y="7163"/>
                  </a:lnTo>
                  <a:lnTo>
                    <a:pt x="3599" y="7597"/>
                  </a:lnTo>
                  <a:lnTo>
                    <a:pt x="3410" y="7923"/>
                  </a:lnTo>
                  <a:lnTo>
                    <a:pt x="3410" y="8466"/>
                  </a:lnTo>
                  <a:lnTo>
                    <a:pt x="3220" y="8900"/>
                  </a:lnTo>
                  <a:lnTo>
                    <a:pt x="3031" y="9443"/>
                  </a:lnTo>
                  <a:lnTo>
                    <a:pt x="3031" y="9768"/>
                  </a:lnTo>
                  <a:lnTo>
                    <a:pt x="2842" y="10311"/>
                  </a:lnTo>
                  <a:lnTo>
                    <a:pt x="2842" y="10854"/>
                  </a:lnTo>
                  <a:lnTo>
                    <a:pt x="2652" y="11288"/>
                  </a:lnTo>
                  <a:lnTo>
                    <a:pt x="2652" y="11722"/>
                  </a:lnTo>
                  <a:lnTo>
                    <a:pt x="2652" y="12156"/>
                  </a:lnTo>
                  <a:lnTo>
                    <a:pt x="2652" y="12807"/>
                  </a:lnTo>
                  <a:lnTo>
                    <a:pt x="2842" y="13241"/>
                  </a:lnTo>
                  <a:lnTo>
                    <a:pt x="2652" y="13784"/>
                  </a:lnTo>
                  <a:lnTo>
                    <a:pt x="2842" y="14218"/>
                  </a:lnTo>
                  <a:lnTo>
                    <a:pt x="2842" y="14761"/>
                  </a:lnTo>
                  <a:lnTo>
                    <a:pt x="2842" y="15087"/>
                  </a:lnTo>
                  <a:lnTo>
                    <a:pt x="3031" y="15630"/>
                  </a:lnTo>
                  <a:lnTo>
                    <a:pt x="3220" y="16172"/>
                  </a:lnTo>
                  <a:lnTo>
                    <a:pt x="3410" y="16715"/>
                  </a:lnTo>
                  <a:lnTo>
                    <a:pt x="3599" y="17149"/>
                  </a:lnTo>
                  <a:lnTo>
                    <a:pt x="3978" y="17583"/>
                  </a:lnTo>
                  <a:lnTo>
                    <a:pt x="4357" y="18018"/>
                  </a:lnTo>
                  <a:lnTo>
                    <a:pt x="4736" y="18452"/>
                  </a:lnTo>
                  <a:lnTo>
                    <a:pt x="5305" y="18994"/>
                  </a:lnTo>
                  <a:lnTo>
                    <a:pt x="5684" y="19320"/>
                  </a:lnTo>
                  <a:lnTo>
                    <a:pt x="6441" y="19646"/>
                  </a:lnTo>
                  <a:lnTo>
                    <a:pt x="7010" y="20080"/>
                  </a:lnTo>
                  <a:lnTo>
                    <a:pt x="7389" y="20297"/>
                  </a:lnTo>
                  <a:lnTo>
                    <a:pt x="8147" y="20623"/>
                  </a:lnTo>
                  <a:lnTo>
                    <a:pt x="8526" y="20948"/>
                  </a:lnTo>
                  <a:lnTo>
                    <a:pt x="9283" y="21057"/>
                  </a:lnTo>
                  <a:lnTo>
                    <a:pt x="9662" y="21274"/>
                  </a:lnTo>
                  <a:lnTo>
                    <a:pt x="10231" y="21491"/>
                  </a:lnTo>
                  <a:lnTo>
                    <a:pt x="10800" y="21491"/>
                  </a:lnTo>
                  <a:lnTo>
                    <a:pt x="11368" y="21491"/>
                  </a:lnTo>
                  <a:lnTo>
                    <a:pt x="12126" y="21600"/>
                  </a:lnTo>
                  <a:lnTo>
                    <a:pt x="12504" y="21491"/>
                  </a:lnTo>
                  <a:lnTo>
                    <a:pt x="12883" y="21491"/>
                  </a:lnTo>
                  <a:lnTo>
                    <a:pt x="13452" y="21382"/>
                  </a:lnTo>
                  <a:lnTo>
                    <a:pt x="14020" y="21274"/>
                  </a:lnTo>
                  <a:lnTo>
                    <a:pt x="14589" y="21057"/>
                  </a:lnTo>
                  <a:lnTo>
                    <a:pt x="15157" y="20948"/>
                  </a:lnTo>
                  <a:lnTo>
                    <a:pt x="15726" y="20839"/>
                  </a:lnTo>
                  <a:lnTo>
                    <a:pt x="16105" y="20623"/>
                  </a:lnTo>
                  <a:lnTo>
                    <a:pt x="16294" y="20405"/>
                  </a:lnTo>
                  <a:lnTo>
                    <a:pt x="16863" y="20188"/>
                  </a:lnTo>
                  <a:lnTo>
                    <a:pt x="17431" y="19754"/>
                  </a:lnTo>
                  <a:lnTo>
                    <a:pt x="17620" y="19537"/>
                  </a:lnTo>
                  <a:lnTo>
                    <a:pt x="18189" y="19211"/>
                  </a:lnTo>
                  <a:lnTo>
                    <a:pt x="18378" y="18886"/>
                  </a:lnTo>
                  <a:lnTo>
                    <a:pt x="18947" y="18560"/>
                  </a:lnTo>
                  <a:lnTo>
                    <a:pt x="19326" y="18126"/>
                  </a:lnTo>
                  <a:lnTo>
                    <a:pt x="19515" y="17692"/>
                  </a:lnTo>
                  <a:lnTo>
                    <a:pt x="19894" y="17257"/>
                  </a:lnTo>
                  <a:lnTo>
                    <a:pt x="20083" y="17041"/>
                  </a:lnTo>
                  <a:lnTo>
                    <a:pt x="20273" y="16606"/>
                  </a:lnTo>
                  <a:lnTo>
                    <a:pt x="20462" y="16064"/>
                  </a:lnTo>
                  <a:lnTo>
                    <a:pt x="20841" y="15630"/>
                  </a:lnTo>
                  <a:lnTo>
                    <a:pt x="20841" y="15412"/>
                  </a:lnTo>
                  <a:lnTo>
                    <a:pt x="20841" y="15195"/>
                  </a:lnTo>
                  <a:lnTo>
                    <a:pt x="20841" y="14978"/>
                  </a:lnTo>
                  <a:lnTo>
                    <a:pt x="21031" y="14653"/>
                  </a:lnTo>
                  <a:lnTo>
                    <a:pt x="21031" y="14436"/>
                  </a:lnTo>
                  <a:lnTo>
                    <a:pt x="21220" y="14218"/>
                  </a:lnTo>
                  <a:lnTo>
                    <a:pt x="21220" y="13893"/>
                  </a:lnTo>
                  <a:lnTo>
                    <a:pt x="21410" y="13676"/>
                  </a:lnTo>
                  <a:lnTo>
                    <a:pt x="21220" y="13459"/>
                  </a:lnTo>
                  <a:lnTo>
                    <a:pt x="21410" y="13241"/>
                  </a:lnTo>
                  <a:lnTo>
                    <a:pt x="21410" y="12916"/>
                  </a:lnTo>
                  <a:lnTo>
                    <a:pt x="21410" y="12590"/>
                  </a:lnTo>
                  <a:lnTo>
                    <a:pt x="21410" y="12373"/>
                  </a:lnTo>
                  <a:lnTo>
                    <a:pt x="21600" y="12048"/>
                  </a:lnTo>
                  <a:lnTo>
                    <a:pt x="21600" y="11722"/>
                  </a:lnTo>
                  <a:lnTo>
                    <a:pt x="21600" y="11613"/>
                  </a:lnTo>
                  <a:lnTo>
                    <a:pt x="21410" y="11288"/>
                  </a:lnTo>
                  <a:lnTo>
                    <a:pt x="21600" y="11071"/>
                  </a:lnTo>
                  <a:lnTo>
                    <a:pt x="21410" y="10854"/>
                  </a:lnTo>
                  <a:lnTo>
                    <a:pt x="21410" y="10528"/>
                  </a:lnTo>
                  <a:lnTo>
                    <a:pt x="21600" y="10202"/>
                  </a:lnTo>
                  <a:lnTo>
                    <a:pt x="21410" y="9985"/>
                  </a:lnTo>
                  <a:lnTo>
                    <a:pt x="21410" y="9768"/>
                  </a:lnTo>
                  <a:lnTo>
                    <a:pt x="21220" y="9334"/>
                  </a:lnTo>
                  <a:lnTo>
                    <a:pt x="21220" y="9009"/>
                  </a:lnTo>
                  <a:lnTo>
                    <a:pt x="21031" y="8791"/>
                  </a:lnTo>
                  <a:lnTo>
                    <a:pt x="21031" y="8466"/>
                  </a:lnTo>
                  <a:lnTo>
                    <a:pt x="21031" y="8140"/>
                  </a:lnTo>
                  <a:lnTo>
                    <a:pt x="20841" y="7923"/>
                  </a:lnTo>
                  <a:lnTo>
                    <a:pt x="20841" y="7706"/>
                  </a:lnTo>
                  <a:lnTo>
                    <a:pt x="20652" y="7272"/>
                  </a:lnTo>
                  <a:lnTo>
                    <a:pt x="20652" y="6946"/>
                  </a:lnTo>
                  <a:lnTo>
                    <a:pt x="20652" y="6946"/>
                  </a:lnTo>
                  <a:lnTo>
                    <a:pt x="20652" y="6946"/>
                  </a:lnTo>
                  <a:lnTo>
                    <a:pt x="20652" y="7055"/>
                  </a:lnTo>
                  <a:lnTo>
                    <a:pt x="20462" y="7163"/>
                  </a:lnTo>
                  <a:lnTo>
                    <a:pt x="20652" y="7380"/>
                  </a:lnTo>
                  <a:lnTo>
                    <a:pt x="20652" y="7597"/>
                  </a:lnTo>
                  <a:lnTo>
                    <a:pt x="20652" y="7814"/>
                  </a:lnTo>
                  <a:lnTo>
                    <a:pt x="20841" y="8140"/>
                  </a:lnTo>
                  <a:lnTo>
                    <a:pt x="20652" y="8466"/>
                  </a:lnTo>
                  <a:lnTo>
                    <a:pt x="20841" y="8683"/>
                  </a:lnTo>
                  <a:lnTo>
                    <a:pt x="20841" y="9009"/>
                  </a:lnTo>
                  <a:lnTo>
                    <a:pt x="20841" y="9334"/>
                  </a:lnTo>
                  <a:lnTo>
                    <a:pt x="21031" y="9660"/>
                  </a:lnTo>
                  <a:lnTo>
                    <a:pt x="21031" y="9877"/>
                  </a:lnTo>
                  <a:lnTo>
                    <a:pt x="21220" y="10094"/>
                  </a:lnTo>
                  <a:lnTo>
                    <a:pt x="21031" y="10311"/>
                  </a:lnTo>
                  <a:lnTo>
                    <a:pt x="21220" y="10962"/>
                  </a:lnTo>
                  <a:lnTo>
                    <a:pt x="21220" y="11396"/>
                  </a:lnTo>
                  <a:lnTo>
                    <a:pt x="21031" y="11939"/>
                  </a:lnTo>
                  <a:lnTo>
                    <a:pt x="21031" y="12482"/>
                  </a:lnTo>
                  <a:lnTo>
                    <a:pt x="20841" y="13133"/>
                  </a:lnTo>
                  <a:lnTo>
                    <a:pt x="20841" y="13676"/>
                  </a:lnTo>
                  <a:lnTo>
                    <a:pt x="20462" y="14218"/>
                  </a:lnTo>
                  <a:lnTo>
                    <a:pt x="20273" y="14761"/>
                  </a:lnTo>
                  <a:lnTo>
                    <a:pt x="19894" y="15304"/>
                  </a:lnTo>
                  <a:lnTo>
                    <a:pt x="19515" y="15955"/>
                  </a:lnTo>
                  <a:lnTo>
                    <a:pt x="19136" y="16498"/>
                  </a:lnTo>
                  <a:lnTo>
                    <a:pt x="18757" y="16932"/>
                  </a:lnTo>
                  <a:lnTo>
                    <a:pt x="18189" y="17366"/>
                  </a:lnTo>
                  <a:lnTo>
                    <a:pt x="17810" y="17800"/>
                  </a:lnTo>
                  <a:lnTo>
                    <a:pt x="17241" y="18343"/>
                  </a:lnTo>
                  <a:lnTo>
                    <a:pt x="16863" y="18669"/>
                  </a:lnTo>
                  <a:lnTo>
                    <a:pt x="16484" y="18994"/>
                  </a:lnTo>
                  <a:lnTo>
                    <a:pt x="15915" y="19320"/>
                  </a:lnTo>
                  <a:lnTo>
                    <a:pt x="15347" y="19646"/>
                  </a:lnTo>
                  <a:lnTo>
                    <a:pt x="14589" y="19754"/>
                  </a:lnTo>
                  <a:lnTo>
                    <a:pt x="14210" y="20080"/>
                  </a:lnTo>
                  <a:lnTo>
                    <a:pt x="13452" y="20188"/>
                  </a:lnTo>
                  <a:lnTo>
                    <a:pt x="12883" y="20188"/>
                  </a:lnTo>
                  <a:lnTo>
                    <a:pt x="12315" y="20188"/>
                  </a:lnTo>
                  <a:lnTo>
                    <a:pt x="11747" y="20080"/>
                  </a:lnTo>
                  <a:lnTo>
                    <a:pt x="10989" y="19971"/>
                  </a:lnTo>
                  <a:lnTo>
                    <a:pt x="10420" y="19863"/>
                  </a:lnTo>
                  <a:lnTo>
                    <a:pt x="9852" y="19537"/>
                  </a:lnTo>
                  <a:lnTo>
                    <a:pt x="9283" y="19211"/>
                  </a:lnTo>
                  <a:lnTo>
                    <a:pt x="8905" y="18669"/>
                  </a:lnTo>
                  <a:lnTo>
                    <a:pt x="8336" y="18234"/>
                  </a:lnTo>
                  <a:lnTo>
                    <a:pt x="7768" y="17692"/>
                  </a:lnTo>
                  <a:lnTo>
                    <a:pt x="7578" y="17583"/>
                  </a:lnTo>
                  <a:lnTo>
                    <a:pt x="7389" y="17475"/>
                  </a:lnTo>
                  <a:lnTo>
                    <a:pt x="7199" y="17149"/>
                  </a:lnTo>
                  <a:lnTo>
                    <a:pt x="7199" y="16932"/>
                  </a:lnTo>
                  <a:lnTo>
                    <a:pt x="6820" y="16715"/>
                  </a:lnTo>
                  <a:lnTo>
                    <a:pt x="7010" y="16606"/>
                  </a:lnTo>
                  <a:lnTo>
                    <a:pt x="6631" y="16389"/>
                  </a:lnTo>
                  <a:lnTo>
                    <a:pt x="6441" y="16064"/>
                  </a:lnTo>
                  <a:lnTo>
                    <a:pt x="6441" y="15847"/>
                  </a:lnTo>
                  <a:lnTo>
                    <a:pt x="6252" y="15630"/>
                  </a:lnTo>
                  <a:lnTo>
                    <a:pt x="6252" y="15412"/>
                  </a:lnTo>
                  <a:lnTo>
                    <a:pt x="6063" y="15195"/>
                  </a:lnTo>
                  <a:lnTo>
                    <a:pt x="6252" y="14978"/>
                  </a:lnTo>
                  <a:lnTo>
                    <a:pt x="6063" y="14761"/>
                  </a:lnTo>
                  <a:lnTo>
                    <a:pt x="5873" y="14436"/>
                  </a:lnTo>
                  <a:lnTo>
                    <a:pt x="6063" y="14218"/>
                  </a:lnTo>
                  <a:lnTo>
                    <a:pt x="6063" y="13893"/>
                  </a:lnTo>
                  <a:lnTo>
                    <a:pt x="5873" y="13676"/>
                  </a:lnTo>
                  <a:lnTo>
                    <a:pt x="5873" y="13567"/>
                  </a:lnTo>
                  <a:lnTo>
                    <a:pt x="5873" y="13350"/>
                  </a:lnTo>
                  <a:lnTo>
                    <a:pt x="5684" y="13025"/>
                  </a:lnTo>
                  <a:lnTo>
                    <a:pt x="5873" y="12807"/>
                  </a:lnTo>
                  <a:lnTo>
                    <a:pt x="5684" y="12590"/>
                  </a:lnTo>
                  <a:lnTo>
                    <a:pt x="5873" y="12373"/>
                  </a:lnTo>
                  <a:lnTo>
                    <a:pt x="5684" y="12156"/>
                  </a:lnTo>
                  <a:lnTo>
                    <a:pt x="5684" y="11939"/>
                  </a:lnTo>
                  <a:lnTo>
                    <a:pt x="5684" y="11722"/>
                  </a:lnTo>
                  <a:lnTo>
                    <a:pt x="5684" y="11722"/>
                  </a:lnTo>
                  <a:lnTo>
                    <a:pt x="5684" y="11505"/>
                  </a:lnTo>
                  <a:lnTo>
                    <a:pt x="5684" y="11179"/>
                  </a:lnTo>
                  <a:lnTo>
                    <a:pt x="5684" y="11071"/>
                  </a:lnTo>
                  <a:lnTo>
                    <a:pt x="5684" y="10962"/>
                  </a:lnTo>
                  <a:lnTo>
                    <a:pt x="5684" y="10962"/>
                  </a:lnTo>
                  <a:lnTo>
                    <a:pt x="5684" y="10637"/>
                  </a:lnTo>
                  <a:lnTo>
                    <a:pt x="5684" y="10419"/>
                  </a:lnTo>
                  <a:lnTo>
                    <a:pt x="5873" y="10202"/>
                  </a:lnTo>
                  <a:lnTo>
                    <a:pt x="5684" y="9877"/>
                  </a:lnTo>
                  <a:lnTo>
                    <a:pt x="5873" y="9660"/>
                  </a:lnTo>
                  <a:lnTo>
                    <a:pt x="5684" y="9443"/>
                  </a:lnTo>
                  <a:lnTo>
                    <a:pt x="5873" y="9117"/>
                  </a:lnTo>
                  <a:lnTo>
                    <a:pt x="6063" y="8791"/>
                  </a:lnTo>
                  <a:lnTo>
                    <a:pt x="5873" y="8574"/>
                  </a:lnTo>
                  <a:lnTo>
                    <a:pt x="6063" y="8248"/>
                  </a:lnTo>
                  <a:lnTo>
                    <a:pt x="6063" y="8032"/>
                  </a:lnTo>
                  <a:lnTo>
                    <a:pt x="6063" y="7923"/>
                  </a:lnTo>
                  <a:lnTo>
                    <a:pt x="6063" y="7814"/>
                  </a:lnTo>
                  <a:lnTo>
                    <a:pt x="6441" y="7706"/>
                  </a:lnTo>
                  <a:lnTo>
                    <a:pt x="6441" y="7706"/>
                  </a:lnTo>
                  <a:lnTo>
                    <a:pt x="6441" y="7706"/>
                  </a:lnTo>
                  <a:lnTo>
                    <a:pt x="6441" y="7597"/>
                  </a:lnTo>
                  <a:lnTo>
                    <a:pt x="6441" y="7597"/>
                  </a:lnTo>
                  <a:lnTo>
                    <a:pt x="6441" y="7489"/>
                  </a:lnTo>
                  <a:lnTo>
                    <a:pt x="6441" y="7489"/>
                  </a:lnTo>
                  <a:lnTo>
                    <a:pt x="6441" y="7489"/>
                  </a:lnTo>
                  <a:lnTo>
                    <a:pt x="6441" y="7380"/>
                  </a:lnTo>
                  <a:lnTo>
                    <a:pt x="6441" y="7380"/>
                  </a:lnTo>
                  <a:lnTo>
                    <a:pt x="6631" y="7597"/>
                  </a:lnTo>
                  <a:lnTo>
                    <a:pt x="7010" y="7706"/>
                  </a:lnTo>
                  <a:lnTo>
                    <a:pt x="7010" y="7923"/>
                  </a:lnTo>
                  <a:lnTo>
                    <a:pt x="7389" y="8248"/>
                  </a:lnTo>
                  <a:lnTo>
                    <a:pt x="7578" y="8357"/>
                  </a:lnTo>
                  <a:lnTo>
                    <a:pt x="7768" y="8683"/>
                  </a:lnTo>
                  <a:lnTo>
                    <a:pt x="7957" y="9009"/>
                  </a:lnTo>
                  <a:lnTo>
                    <a:pt x="7957" y="9225"/>
                  </a:lnTo>
                  <a:lnTo>
                    <a:pt x="8336" y="9443"/>
                  </a:lnTo>
                  <a:lnTo>
                    <a:pt x="8336" y="9660"/>
                  </a:lnTo>
                  <a:lnTo>
                    <a:pt x="8526" y="9877"/>
                  </a:lnTo>
                  <a:lnTo>
                    <a:pt x="8715" y="10094"/>
                  </a:lnTo>
                  <a:lnTo>
                    <a:pt x="8905" y="10094"/>
                  </a:lnTo>
                  <a:lnTo>
                    <a:pt x="9094" y="10202"/>
                  </a:lnTo>
                  <a:lnTo>
                    <a:pt x="9283" y="10094"/>
                  </a:lnTo>
                  <a:lnTo>
                    <a:pt x="9283" y="9985"/>
                  </a:lnTo>
                  <a:lnTo>
                    <a:pt x="9473" y="9877"/>
                  </a:lnTo>
                  <a:lnTo>
                    <a:pt x="9283" y="9551"/>
                  </a:lnTo>
                  <a:lnTo>
                    <a:pt x="9473" y="9334"/>
                  </a:lnTo>
                  <a:lnTo>
                    <a:pt x="9283" y="9117"/>
                  </a:lnTo>
                  <a:lnTo>
                    <a:pt x="9283" y="8900"/>
                  </a:lnTo>
                  <a:lnTo>
                    <a:pt x="9283" y="8683"/>
                  </a:lnTo>
                  <a:lnTo>
                    <a:pt x="9094" y="8466"/>
                  </a:lnTo>
                  <a:lnTo>
                    <a:pt x="8905" y="8248"/>
                  </a:lnTo>
                  <a:lnTo>
                    <a:pt x="8526" y="8032"/>
                  </a:lnTo>
                  <a:lnTo>
                    <a:pt x="8526" y="7814"/>
                  </a:lnTo>
                  <a:lnTo>
                    <a:pt x="8147" y="7489"/>
                  </a:lnTo>
                  <a:lnTo>
                    <a:pt x="7957" y="7272"/>
                  </a:lnTo>
                  <a:lnTo>
                    <a:pt x="7768" y="7055"/>
                  </a:lnTo>
                  <a:lnTo>
                    <a:pt x="7578" y="6838"/>
                  </a:lnTo>
                  <a:lnTo>
                    <a:pt x="7389" y="6512"/>
                  </a:lnTo>
                  <a:lnTo>
                    <a:pt x="7199" y="6295"/>
                  </a:lnTo>
                </a:path>
              </a:pathLst>
            </a:custGeom>
            <a:solidFill>
              <a:schemeClr val="folHlink">
                <a:alpha val="100000"/>
              </a:schemeClr>
            </a:solidFill>
            <a:ln w="9525">
              <a:noFill/>
            </a:ln>
          </p:spPr>
          <p:txBody>
            <a:bodyPr/>
            <a:lstStyle/>
            <a:p>
              <a:endParaRPr lang="en-US"/>
            </a:p>
          </p:txBody>
        </p:sp>
        <p:sp>
          <p:nvSpPr>
            <p:cNvPr id="1034" name="未知"/>
            <p:cNvSpPr>
              <a:spLocks noChangeAspect="1"/>
            </p:cNvSpPr>
            <p:nvPr/>
          </p:nvSpPr>
          <p:spPr>
            <a:xfrm>
              <a:off x="272" y="460"/>
              <a:ext cx="250" cy="329"/>
            </a:xfrm>
            <a:custGeom>
              <a:avLst/>
              <a:gdLst/>
              <a:ahLst/>
              <a:cxnLst>
                <a:cxn ang="0">
                  <a:pos x="211" y="141"/>
                </a:cxn>
                <a:cxn ang="0">
                  <a:pos x="216" y="127"/>
                </a:cxn>
                <a:cxn ang="0">
                  <a:pos x="223" y="116"/>
                </a:cxn>
                <a:cxn ang="0">
                  <a:pos x="230" y="100"/>
                </a:cxn>
                <a:cxn ang="0">
                  <a:pos x="236" y="84"/>
                </a:cxn>
                <a:cxn ang="0">
                  <a:pos x="243" y="68"/>
                </a:cxn>
                <a:cxn ang="0">
                  <a:pos x="248" y="52"/>
                </a:cxn>
                <a:cxn ang="0">
                  <a:pos x="250" y="39"/>
                </a:cxn>
                <a:cxn ang="0">
                  <a:pos x="248" y="25"/>
                </a:cxn>
                <a:cxn ang="0">
                  <a:pos x="243" y="11"/>
                </a:cxn>
                <a:cxn ang="0">
                  <a:pos x="236" y="2"/>
                </a:cxn>
                <a:cxn ang="0">
                  <a:pos x="227" y="0"/>
                </a:cxn>
                <a:cxn ang="0">
                  <a:pos x="218" y="5"/>
                </a:cxn>
                <a:cxn ang="0">
                  <a:pos x="209" y="18"/>
                </a:cxn>
                <a:cxn ang="0">
                  <a:pos x="200" y="36"/>
                </a:cxn>
                <a:cxn ang="0">
                  <a:pos x="193" y="57"/>
                </a:cxn>
                <a:cxn ang="0">
                  <a:pos x="186" y="82"/>
                </a:cxn>
                <a:cxn ang="0">
                  <a:pos x="182" y="107"/>
                </a:cxn>
                <a:cxn ang="0">
                  <a:pos x="173" y="132"/>
                </a:cxn>
                <a:cxn ang="0">
                  <a:pos x="166" y="154"/>
                </a:cxn>
                <a:cxn ang="0">
                  <a:pos x="161" y="175"/>
                </a:cxn>
                <a:cxn ang="0">
                  <a:pos x="159" y="191"/>
                </a:cxn>
                <a:cxn ang="0">
                  <a:pos x="150" y="216"/>
                </a:cxn>
                <a:cxn ang="0">
                  <a:pos x="141" y="234"/>
                </a:cxn>
                <a:cxn ang="0">
                  <a:pos x="134" y="252"/>
                </a:cxn>
                <a:cxn ang="0">
                  <a:pos x="125" y="265"/>
                </a:cxn>
                <a:cxn ang="0">
                  <a:pos x="116" y="277"/>
                </a:cxn>
                <a:cxn ang="0">
                  <a:pos x="105" y="286"/>
                </a:cxn>
                <a:cxn ang="0">
                  <a:pos x="95" y="297"/>
                </a:cxn>
                <a:cxn ang="0">
                  <a:pos x="84" y="302"/>
                </a:cxn>
                <a:cxn ang="0">
                  <a:pos x="66" y="309"/>
                </a:cxn>
                <a:cxn ang="0">
                  <a:pos x="52" y="315"/>
                </a:cxn>
                <a:cxn ang="0">
                  <a:pos x="39" y="315"/>
                </a:cxn>
                <a:cxn ang="0">
                  <a:pos x="25" y="320"/>
                </a:cxn>
                <a:cxn ang="0">
                  <a:pos x="14" y="324"/>
                </a:cxn>
                <a:cxn ang="0">
                  <a:pos x="5" y="327"/>
                </a:cxn>
                <a:cxn ang="0">
                  <a:pos x="0" y="329"/>
                </a:cxn>
                <a:cxn ang="0">
                  <a:pos x="9" y="327"/>
                </a:cxn>
                <a:cxn ang="0">
                  <a:pos x="23" y="322"/>
                </a:cxn>
                <a:cxn ang="0">
                  <a:pos x="41" y="320"/>
                </a:cxn>
                <a:cxn ang="0">
                  <a:pos x="57" y="318"/>
                </a:cxn>
                <a:cxn ang="0">
                  <a:pos x="70" y="318"/>
                </a:cxn>
                <a:cxn ang="0">
                  <a:pos x="86" y="315"/>
                </a:cxn>
                <a:cxn ang="0">
                  <a:pos x="102" y="311"/>
                </a:cxn>
                <a:cxn ang="0">
                  <a:pos x="118" y="306"/>
                </a:cxn>
                <a:cxn ang="0">
                  <a:pos x="130" y="297"/>
                </a:cxn>
                <a:cxn ang="0">
                  <a:pos x="143" y="288"/>
                </a:cxn>
                <a:cxn ang="0">
                  <a:pos x="152" y="275"/>
                </a:cxn>
                <a:cxn ang="0">
                  <a:pos x="159" y="261"/>
                </a:cxn>
                <a:cxn ang="0">
                  <a:pos x="164" y="252"/>
                </a:cxn>
                <a:cxn ang="0">
                  <a:pos x="170" y="241"/>
                </a:cxn>
                <a:cxn ang="0">
                  <a:pos x="175" y="227"/>
                </a:cxn>
                <a:cxn ang="0">
                  <a:pos x="180" y="218"/>
                </a:cxn>
                <a:cxn ang="0">
                  <a:pos x="186" y="202"/>
                </a:cxn>
                <a:cxn ang="0">
                  <a:pos x="191" y="188"/>
                </a:cxn>
                <a:cxn ang="0">
                  <a:pos x="195" y="179"/>
                </a:cxn>
                <a:cxn ang="0">
                  <a:pos x="200" y="168"/>
                </a:cxn>
                <a:cxn ang="0">
                  <a:pos x="205" y="157"/>
                </a:cxn>
                <a:cxn ang="0">
                  <a:pos x="209" y="150"/>
                </a:cxn>
              </a:cxnLst>
              <a:rect l="0" t="0" r="0" b="0"/>
              <a:pathLst>
                <a:path w="21600" h="21600">
                  <a:moveTo>
                    <a:pt x="18065" y="9831"/>
                  </a:moveTo>
                  <a:lnTo>
                    <a:pt x="18261" y="9533"/>
                  </a:lnTo>
                  <a:lnTo>
                    <a:pt x="18261" y="9235"/>
                  </a:lnTo>
                  <a:lnTo>
                    <a:pt x="18261" y="8937"/>
                  </a:lnTo>
                  <a:lnTo>
                    <a:pt x="18458" y="8639"/>
                  </a:lnTo>
                  <a:lnTo>
                    <a:pt x="18654" y="8341"/>
                  </a:lnTo>
                  <a:lnTo>
                    <a:pt x="18850" y="8043"/>
                  </a:lnTo>
                  <a:lnTo>
                    <a:pt x="19046" y="7597"/>
                  </a:lnTo>
                  <a:lnTo>
                    <a:pt x="19243" y="7597"/>
                  </a:lnTo>
                  <a:lnTo>
                    <a:pt x="19439" y="7299"/>
                  </a:lnTo>
                  <a:lnTo>
                    <a:pt x="19636" y="6852"/>
                  </a:lnTo>
                  <a:lnTo>
                    <a:pt x="19832" y="6554"/>
                  </a:lnTo>
                  <a:lnTo>
                    <a:pt x="20028" y="6107"/>
                  </a:lnTo>
                  <a:lnTo>
                    <a:pt x="20421" y="5958"/>
                  </a:lnTo>
                  <a:lnTo>
                    <a:pt x="20421" y="5511"/>
                  </a:lnTo>
                  <a:lnTo>
                    <a:pt x="20618" y="5064"/>
                  </a:lnTo>
                  <a:lnTo>
                    <a:pt x="20814" y="4915"/>
                  </a:lnTo>
                  <a:lnTo>
                    <a:pt x="21010" y="4468"/>
                  </a:lnTo>
                  <a:lnTo>
                    <a:pt x="21010" y="4170"/>
                  </a:lnTo>
                  <a:lnTo>
                    <a:pt x="21207" y="3873"/>
                  </a:lnTo>
                  <a:lnTo>
                    <a:pt x="21403" y="3426"/>
                  </a:lnTo>
                  <a:lnTo>
                    <a:pt x="21403" y="3128"/>
                  </a:lnTo>
                  <a:lnTo>
                    <a:pt x="21403" y="2830"/>
                  </a:lnTo>
                  <a:lnTo>
                    <a:pt x="21600" y="2532"/>
                  </a:lnTo>
                  <a:lnTo>
                    <a:pt x="21403" y="2234"/>
                  </a:lnTo>
                  <a:lnTo>
                    <a:pt x="21403" y="1936"/>
                  </a:lnTo>
                  <a:lnTo>
                    <a:pt x="21403" y="1638"/>
                  </a:lnTo>
                  <a:lnTo>
                    <a:pt x="21207" y="1340"/>
                  </a:lnTo>
                  <a:lnTo>
                    <a:pt x="21207" y="1191"/>
                  </a:lnTo>
                  <a:lnTo>
                    <a:pt x="21010" y="744"/>
                  </a:lnTo>
                  <a:lnTo>
                    <a:pt x="20618" y="595"/>
                  </a:lnTo>
                  <a:lnTo>
                    <a:pt x="20814" y="297"/>
                  </a:lnTo>
                  <a:lnTo>
                    <a:pt x="20421" y="148"/>
                  </a:lnTo>
                  <a:lnTo>
                    <a:pt x="20028" y="0"/>
                  </a:lnTo>
                  <a:lnTo>
                    <a:pt x="19832" y="0"/>
                  </a:lnTo>
                  <a:lnTo>
                    <a:pt x="19636" y="0"/>
                  </a:lnTo>
                  <a:lnTo>
                    <a:pt x="19439" y="148"/>
                  </a:lnTo>
                  <a:lnTo>
                    <a:pt x="19243" y="148"/>
                  </a:lnTo>
                  <a:lnTo>
                    <a:pt x="18850" y="297"/>
                  </a:lnTo>
                  <a:lnTo>
                    <a:pt x="18654" y="595"/>
                  </a:lnTo>
                  <a:lnTo>
                    <a:pt x="18458" y="893"/>
                  </a:lnTo>
                  <a:lnTo>
                    <a:pt x="18065" y="1191"/>
                  </a:lnTo>
                  <a:lnTo>
                    <a:pt x="18065" y="1489"/>
                  </a:lnTo>
                  <a:lnTo>
                    <a:pt x="17672" y="1936"/>
                  </a:lnTo>
                  <a:lnTo>
                    <a:pt x="17279" y="2383"/>
                  </a:lnTo>
                  <a:lnTo>
                    <a:pt x="17279" y="2830"/>
                  </a:lnTo>
                  <a:lnTo>
                    <a:pt x="16887" y="3277"/>
                  </a:lnTo>
                  <a:lnTo>
                    <a:pt x="16690" y="3724"/>
                  </a:lnTo>
                  <a:lnTo>
                    <a:pt x="16494" y="4319"/>
                  </a:lnTo>
                  <a:lnTo>
                    <a:pt x="16297" y="4766"/>
                  </a:lnTo>
                  <a:lnTo>
                    <a:pt x="16101" y="5362"/>
                  </a:lnTo>
                  <a:lnTo>
                    <a:pt x="15905" y="5958"/>
                  </a:lnTo>
                  <a:lnTo>
                    <a:pt x="15708" y="6554"/>
                  </a:lnTo>
                  <a:lnTo>
                    <a:pt x="15708" y="7001"/>
                  </a:lnTo>
                  <a:lnTo>
                    <a:pt x="15316" y="7448"/>
                  </a:lnTo>
                  <a:lnTo>
                    <a:pt x="15119" y="8043"/>
                  </a:lnTo>
                  <a:lnTo>
                    <a:pt x="14923" y="8639"/>
                  </a:lnTo>
                  <a:lnTo>
                    <a:pt x="14727" y="9235"/>
                  </a:lnTo>
                  <a:lnTo>
                    <a:pt x="14727" y="9682"/>
                  </a:lnTo>
                  <a:lnTo>
                    <a:pt x="14334" y="10129"/>
                  </a:lnTo>
                  <a:lnTo>
                    <a:pt x="14138" y="10725"/>
                  </a:lnTo>
                  <a:lnTo>
                    <a:pt x="14138" y="11023"/>
                  </a:lnTo>
                  <a:lnTo>
                    <a:pt x="13941" y="11470"/>
                  </a:lnTo>
                  <a:lnTo>
                    <a:pt x="13941" y="11768"/>
                  </a:lnTo>
                  <a:lnTo>
                    <a:pt x="13745" y="12065"/>
                  </a:lnTo>
                  <a:lnTo>
                    <a:pt x="13745" y="12512"/>
                  </a:lnTo>
                  <a:lnTo>
                    <a:pt x="13352" y="13108"/>
                  </a:lnTo>
                  <a:lnTo>
                    <a:pt x="13156" y="13704"/>
                  </a:lnTo>
                  <a:lnTo>
                    <a:pt x="12959" y="14151"/>
                  </a:lnTo>
                  <a:lnTo>
                    <a:pt x="12763" y="14598"/>
                  </a:lnTo>
                  <a:lnTo>
                    <a:pt x="12567" y="15045"/>
                  </a:lnTo>
                  <a:lnTo>
                    <a:pt x="12174" y="15343"/>
                  </a:lnTo>
                  <a:lnTo>
                    <a:pt x="11977" y="15790"/>
                  </a:lnTo>
                  <a:lnTo>
                    <a:pt x="11781" y="16236"/>
                  </a:lnTo>
                  <a:lnTo>
                    <a:pt x="11585" y="16534"/>
                  </a:lnTo>
                  <a:lnTo>
                    <a:pt x="11192" y="16832"/>
                  </a:lnTo>
                  <a:lnTo>
                    <a:pt x="11192" y="17130"/>
                  </a:lnTo>
                  <a:lnTo>
                    <a:pt x="10800" y="17428"/>
                  </a:lnTo>
                  <a:lnTo>
                    <a:pt x="10603" y="17726"/>
                  </a:lnTo>
                  <a:lnTo>
                    <a:pt x="10407" y="18024"/>
                  </a:lnTo>
                  <a:lnTo>
                    <a:pt x="10014" y="18173"/>
                  </a:lnTo>
                  <a:lnTo>
                    <a:pt x="9818" y="18471"/>
                  </a:lnTo>
                  <a:lnTo>
                    <a:pt x="9425" y="18769"/>
                  </a:lnTo>
                  <a:lnTo>
                    <a:pt x="9032" y="18769"/>
                  </a:lnTo>
                  <a:lnTo>
                    <a:pt x="9032" y="19067"/>
                  </a:lnTo>
                  <a:lnTo>
                    <a:pt x="8639" y="19216"/>
                  </a:lnTo>
                  <a:lnTo>
                    <a:pt x="8246" y="19514"/>
                  </a:lnTo>
                  <a:lnTo>
                    <a:pt x="7854" y="19663"/>
                  </a:lnTo>
                  <a:lnTo>
                    <a:pt x="7461" y="19812"/>
                  </a:lnTo>
                  <a:lnTo>
                    <a:pt x="7265" y="19812"/>
                  </a:lnTo>
                  <a:lnTo>
                    <a:pt x="6676" y="20110"/>
                  </a:lnTo>
                  <a:lnTo>
                    <a:pt x="6283" y="20259"/>
                  </a:lnTo>
                  <a:lnTo>
                    <a:pt x="5694" y="20259"/>
                  </a:lnTo>
                  <a:lnTo>
                    <a:pt x="5497" y="20557"/>
                  </a:lnTo>
                  <a:lnTo>
                    <a:pt x="4908" y="20557"/>
                  </a:lnTo>
                  <a:lnTo>
                    <a:pt x="4516" y="20706"/>
                  </a:lnTo>
                  <a:lnTo>
                    <a:pt x="3927" y="20706"/>
                  </a:lnTo>
                  <a:lnTo>
                    <a:pt x="3730" y="20706"/>
                  </a:lnTo>
                  <a:lnTo>
                    <a:pt x="3338" y="20706"/>
                  </a:lnTo>
                  <a:lnTo>
                    <a:pt x="3141" y="20855"/>
                  </a:lnTo>
                  <a:lnTo>
                    <a:pt x="2748" y="21004"/>
                  </a:lnTo>
                  <a:lnTo>
                    <a:pt x="2159" y="21004"/>
                  </a:lnTo>
                  <a:lnTo>
                    <a:pt x="1963" y="21153"/>
                  </a:lnTo>
                  <a:lnTo>
                    <a:pt x="1570" y="21302"/>
                  </a:lnTo>
                  <a:lnTo>
                    <a:pt x="1177" y="21302"/>
                  </a:lnTo>
                  <a:lnTo>
                    <a:pt x="981" y="21302"/>
                  </a:lnTo>
                  <a:lnTo>
                    <a:pt x="588" y="21451"/>
                  </a:lnTo>
                  <a:lnTo>
                    <a:pt x="392" y="21451"/>
                  </a:lnTo>
                  <a:lnTo>
                    <a:pt x="196" y="21451"/>
                  </a:lnTo>
                  <a:lnTo>
                    <a:pt x="0" y="21600"/>
                  </a:lnTo>
                  <a:lnTo>
                    <a:pt x="0" y="21600"/>
                  </a:lnTo>
                  <a:lnTo>
                    <a:pt x="196" y="21451"/>
                  </a:lnTo>
                  <a:lnTo>
                    <a:pt x="392" y="21451"/>
                  </a:lnTo>
                  <a:lnTo>
                    <a:pt x="785" y="21451"/>
                  </a:lnTo>
                  <a:lnTo>
                    <a:pt x="1177" y="21302"/>
                  </a:lnTo>
                  <a:lnTo>
                    <a:pt x="1767" y="21302"/>
                  </a:lnTo>
                  <a:lnTo>
                    <a:pt x="1963" y="21153"/>
                  </a:lnTo>
                  <a:lnTo>
                    <a:pt x="2356" y="21153"/>
                  </a:lnTo>
                  <a:lnTo>
                    <a:pt x="2945" y="21004"/>
                  </a:lnTo>
                  <a:lnTo>
                    <a:pt x="3534" y="21004"/>
                  </a:lnTo>
                  <a:lnTo>
                    <a:pt x="3927" y="21004"/>
                  </a:lnTo>
                  <a:lnTo>
                    <a:pt x="4516" y="21004"/>
                  </a:lnTo>
                  <a:lnTo>
                    <a:pt x="4908" y="20855"/>
                  </a:lnTo>
                  <a:lnTo>
                    <a:pt x="5301" y="20855"/>
                  </a:lnTo>
                  <a:lnTo>
                    <a:pt x="5694" y="20855"/>
                  </a:lnTo>
                  <a:lnTo>
                    <a:pt x="6087" y="20855"/>
                  </a:lnTo>
                  <a:lnTo>
                    <a:pt x="6676" y="20855"/>
                  </a:lnTo>
                  <a:lnTo>
                    <a:pt x="7069" y="20855"/>
                  </a:lnTo>
                  <a:lnTo>
                    <a:pt x="7461" y="20706"/>
                  </a:lnTo>
                  <a:lnTo>
                    <a:pt x="8246" y="20706"/>
                  </a:lnTo>
                  <a:lnTo>
                    <a:pt x="8639" y="20557"/>
                  </a:lnTo>
                  <a:lnTo>
                    <a:pt x="8836" y="20408"/>
                  </a:lnTo>
                  <a:lnTo>
                    <a:pt x="9228" y="20408"/>
                  </a:lnTo>
                  <a:lnTo>
                    <a:pt x="9818" y="20110"/>
                  </a:lnTo>
                  <a:lnTo>
                    <a:pt x="10210" y="20110"/>
                  </a:lnTo>
                  <a:lnTo>
                    <a:pt x="10603" y="19812"/>
                  </a:lnTo>
                  <a:lnTo>
                    <a:pt x="10800" y="19663"/>
                  </a:lnTo>
                  <a:lnTo>
                    <a:pt x="11192" y="19514"/>
                  </a:lnTo>
                  <a:lnTo>
                    <a:pt x="11585" y="19216"/>
                  </a:lnTo>
                  <a:lnTo>
                    <a:pt x="11781" y="19067"/>
                  </a:lnTo>
                  <a:lnTo>
                    <a:pt x="12370" y="18918"/>
                  </a:lnTo>
                  <a:lnTo>
                    <a:pt x="12370" y="18620"/>
                  </a:lnTo>
                  <a:lnTo>
                    <a:pt x="12959" y="18173"/>
                  </a:lnTo>
                  <a:lnTo>
                    <a:pt x="13156" y="18024"/>
                  </a:lnTo>
                  <a:lnTo>
                    <a:pt x="13548" y="17577"/>
                  </a:lnTo>
                  <a:lnTo>
                    <a:pt x="13548" y="17279"/>
                  </a:lnTo>
                  <a:lnTo>
                    <a:pt x="13745" y="17130"/>
                  </a:lnTo>
                  <a:lnTo>
                    <a:pt x="13941" y="16832"/>
                  </a:lnTo>
                  <a:lnTo>
                    <a:pt x="14138" y="16832"/>
                  </a:lnTo>
                  <a:lnTo>
                    <a:pt x="14138" y="16534"/>
                  </a:lnTo>
                  <a:lnTo>
                    <a:pt x="14530" y="16236"/>
                  </a:lnTo>
                  <a:lnTo>
                    <a:pt x="14530" y="16088"/>
                  </a:lnTo>
                  <a:lnTo>
                    <a:pt x="14727" y="15790"/>
                  </a:lnTo>
                  <a:lnTo>
                    <a:pt x="14923" y="15492"/>
                  </a:lnTo>
                  <a:lnTo>
                    <a:pt x="15119" y="15194"/>
                  </a:lnTo>
                  <a:lnTo>
                    <a:pt x="15119" y="14896"/>
                  </a:lnTo>
                  <a:lnTo>
                    <a:pt x="15316" y="14598"/>
                  </a:lnTo>
                  <a:lnTo>
                    <a:pt x="15512" y="14598"/>
                  </a:lnTo>
                  <a:lnTo>
                    <a:pt x="15512" y="14300"/>
                  </a:lnTo>
                  <a:lnTo>
                    <a:pt x="15708" y="14002"/>
                  </a:lnTo>
                  <a:lnTo>
                    <a:pt x="15905" y="13555"/>
                  </a:lnTo>
                  <a:lnTo>
                    <a:pt x="16101" y="13257"/>
                  </a:lnTo>
                  <a:lnTo>
                    <a:pt x="16101" y="12959"/>
                  </a:lnTo>
                  <a:lnTo>
                    <a:pt x="16494" y="12661"/>
                  </a:lnTo>
                  <a:lnTo>
                    <a:pt x="16494" y="12363"/>
                  </a:lnTo>
                  <a:lnTo>
                    <a:pt x="16494" y="12065"/>
                  </a:lnTo>
                  <a:lnTo>
                    <a:pt x="16887" y="12065"/>
                  </a:lnTo>
                  <a:lnTo>
                    <a:pt x="16887" y="11768"/>
                  </a:lnTo>
                  <a:lnTo>
                    <a:pt x="16887" y="11470"/>
                  </a:lnTo>
                  <a:lnTo>
                    <a:pt x="17279" y="11172"/>
                  </a:lnTo>
                  <a:lnTo>
                    <a:pt x="17279" y="11023"/>
                  </a:lnTo>
                  <a:lnTo>
                    <a:pt x="17476" y="10725"/>
                  </a:lnTo>
                  <a:lnTo>
                    <a:pt x="17672" y="10576"/>
                  </a:lnTo>
                  <a:lnTo>
                    <a:pt x="17672" y="10278"/>
                  </a:lnTo>
                  <a:lnTo>
                    <a:pt x="17869" y="9980"/>
                  </a:lnTo>
                  <a:lnTo>
                    <a:pt x="17869" y="9831"/>
                  </a:lnTo>
                  <a:lnTo>
                    <a:pt x="18065" y="9831"/>
                  </a:lnTo>
                </a:path>
              </a:pathLst>
            </a:custGeom>
            <a:solidFill>
              <a:schemeClr val="folHlink">
                <a:alpha val="100000"/>
              </a:schemeClr>
            </a:solidFill>
            <a:ln w="9525">
              <a:noFill/>
            </a:ln>
          </p:spPr>
          <p:txBody>
            <a:bodyPr/>
            <a:lstStyle/>
            <a:p>
              <a:endParaRPr lang="en-US"/>
            </a:p>
          </p:txBody>
        </p:sp>
        <p:sp>
          <p:nvSpPr>
            <p:cNvPr id="1035" name="未知"/>
            <p:cNvSpPr>
              <a:spLocks noChangeAspect="1"/>
            </p:cNvSpPr>
            <p:nvPr/>
          </p:nvSpPr>
          <p:spPr>
            <a:xfrm>
              <a:off x="200" y="399"/>
              <a:ext cx="238" cy="313"/>
            </a:xfrm>
            <a:custGeom>
              <a:avLst/>
              <a:gdLst/>
              <a:ahLst/>
              <a:cxnLst>
                <a:cxn ang="0">
                  <a:pos x="147" y="7"/>
                </a:cxn>
                <a:cxn ang="0">
                  <a:pos x="127" y="7"/>
                </a:cxn>
                <a:cxn ang="0">
                  <a:pos x="109" y="9"/>
                </a:cxn>
                <a:cxn ang="0">
                  <a:pos x="86" y="11"/>
                </a:cxn>
                <a:cxn ang="0">
                  <a:pos x="68" y="14"/>
                </a:cxn>
                <a:cxn ang="0">
                  <a:pos x="43" y="16"/>
                </a:cxn>
                <a:cxn ang="0">
                  <a:pos x="25" y="18"/>
                </a:cxn>
                <a:cxn ang="0">
                  <a:pos x="7" y="23"/>
                </a:cxn>
                <a:cxn ang="0">
                  <a:pos x="5" y="25"/>
                </a:cxn>
                <a:cxn ang="0">
                  <a:pos x="25" y="25"/>
                </a:cxn>
                <a:cxn ang="0">
                  <a:pos x="52" y="29"/>
                </a:cxn>
                <a:cxn ang="0">
                  <a:pos x="79" y="29"/>
                </a:cxn>
                <a:cxn ang="0">
                  <a:pos x="91" y="25"/>
                </a:cxn>
                <a:cxn ang="0">
                  <a:pos x="107" y="23"/>
                </a:cxn>
                <a:cxn ang="0">
                  <a:pos x="125" y="20"/>
                </a:cxn>
                <a:cxn ang="0">
                  <a:pos x="145" y="18"/>
                </a:cxn>
                <a:cxn ang="0">
                  <a:pos x="163" y="18"/>
                </a:cxn>
                <a:cxn ang="0">
                  <a:pos x="181" y="23"/>
                </a:cxn>
                <a:cxn ang="0">
                  <a:pos x="195" y="29"/>
                </a:cxn>
                <a:cxn ang="0">
                  <a:pos x="204" y="41"/>
                </a:cxn>
                <a:cxn ang="0">
                  <a:pos x="209" y="63"/>
                </a:cxn>
                <a:cxn ang="0">
                  <a:pos x="209" y="86"/>
                </a:cxn>
                <a:cxn ang="0">
                  <a:pos x="204" y="111"/>
                </a:cxn>
                <a:cxn ang="0">
                  <a:pos x="197" y="136"/>
                </a:cxn>
                <a:cxn ang="0">
                  <a:pos x="186" y="157"/>
                </a:cxn>
                <a:cxn ang="0">
                  <a:pos x="175" y="179"/>
                </a:cxn>
                <a:cxn ang="0">
                  <a:pos x="161" y="200"/>
                </a:cxn>
                <a:cxn ang="0">
                  <a:pos x="150" y="215"/>
                </a:cxn>
                <a:cxn ang="0">
                  <a:pos x="143" y="211"/>
                </a:cxn>
                <a:cxn ang="0">
                  <a:pos x="131" y="184"/>
                </a:cxn>
                <a:cxn ang="0">
                  <a:pos x="118" y="159"/>
                </a:cxn>
                <a:cxn ang="0">
                  <a:pos x="107" y="157"/>
                </a:cxn>
                <a:cxn ang="0">
                  <a:pos x="100" y="186"/>
                </a:cxn>
                <a:cxn ang="0">
                  <a:pos x="107" y="213"/>
                </a:cxn>
                <a:cxn ang="0">
                  <a:pos x="113" y="238"/>
                </a:cxn>
                <a:cxn ang="0">
                  <a:pos x="116" y="265"/>
                </a:cxn>
                <a:cxn ang="0">
                  <a:pos x="118" y="286"/>
                </a:cxn>
                <a:cxn ang="0">
                  <a:pos x="131" y="302"/>
                </a:cxn>
                <a:cxn ang="0">
                  <a:pos x="145" y="308"/>
                </a:cxn>
                <a:cxn ang="0">
                  <a:pos x="156" y="313"/>
                </a:cxn>
                <a:cxn ang="0">
                  <a:pos x="159" y="293"/>
                </a:cxn>
                <a:cxn ang="0">
                  <a:pos x="170" y="265"/>
                </a:cxn>
                <a:cxn ang="0">
                  <a:pos x="181" y="238"/>
                </a:cxn>
                <a:cxn ang="0">
                  <a:pos x="193" y="215"/>
                </a:cxn>
                <a:cxn ang="0">
                  <a:pos x="199" y="202"/>
                </a:cxn>
                <a:cxn ang="0">
                  <a:pos x="204" y="186"/>
                </a:cxn>
                <a:cxn ang="0">
                  <a:pos x="211" y="172"/>
                </a:cxn>
                <a:cxn ang="0">
                  <a:pos x="215" y="154"/>
                </a:cxn>
                <a:cxn ang="0">
                  <a:pos x="222" y="141"/>
                </a:cxn>
                <a:cxn ang="0">
                  <a:pos x="227" y="125"/>
                </a:cxn>
                <a:cxn ang="0">
                  <a:pos x="231" y="107"/>
                </a:cxn>
                <a:cxn ang="0">
                  <a:pos x="238" y="91"/>
                </a:cxn>
                <a:cxn ang="0">
                  <a:pos x="238" y="48"/>
                </a:cxn>
                <a:cxn ang="0">
                  <a:pos x="224" y="18"/>
                </a:cxn>
                <a:cxn ang="0">
                  <a:pos x="195" y="2"/>
                </a:cxn>
                <a:cxn ang="0">
                  <a:pos x="168" y="0"/>
                </a:cxn>
              </a:cxnLst>
              <a:rect l="0" t="0" r="0" b="0"/>
              <a:pathLst>
                <a:path w="21600" h="21600">
                  <a:moveTo>
                    <a:pt x="14811" y="156"/>
                  </a:moveTo>
                  <a:lnTo>
                    <a:pt x="14399" y="312"/>
                  </a:lnTo>
                  <a:lnTo>
                    <a:pt x="13988" y="312"/>
                  </a:lnTo>
                  <a:lnTo>
                    <a:pt x="13371" y="469"/>
                  </a:lnTo>
                  <a:lnTo>
                    <a:pt x="12959" y="469"/>
                  </a:lnTo>
                  <a:lnTo>
                    <a:pt x="12548" y="469"/>
                  </a:lnTo>
                  <a:lnTo>
                    <a:pt x="11931" y="312"/>
                  </a:lnTo>
                  <a:lnTo>
                    <a:pt x="11519" y="469"/>
                  </a:lnTo>
                  <a:lnTo>
                    <a:pt x="11108" y="469"/>
                  </a:lnTo>
                  <a:lnTo>
                    <a:pt x="10696" y="625"/>
                  </a:lnTo>
                  <a:lnTo>
                    <a:pt x="10285" y="625"/>
                  </a:lnTo>
                  <a:lnTo>
                    <a:pt x="9874" y="625"/>
                  </a:lnTo>
                  <a:lnTo>
                    <a:pt x="9462" y="782"/>
                  </a:lnTo>
                  <a:lnTo>
                    <a:pt x="9051" y="625"/>
                  </a:lnTo>
                  <a:lnTo>
                    <a:pt x="8434" y="782"/>
                  </a:lnTo>
                  <a:lnTo>
                    <a:pt x="7816" y="782"/>
                  </a:lnTo>
                  <a:lnTo>
                    <a:pt x="7405" y="939"/>
                  </a:lnTo>
                  <a:lnTo>
                    <a:pt x="7199" y="782"/>
                  </a:lnTo>
                  <a:lnTo>
                    <a:pt x="6582" y="939"/>
                  </a:lnTo>
                  <a:lnTo>
                    <a:pt x="6171" y="939"/>
                  </a:lnTo>
                  <a:lnTo>
                    <a:pt x="5554" y="939"/>
                  </a:lnTo>
                  <a:lnTo>
                    <a:pt x="5142" y="939"/>
                  </a:lnTo>
                  <a:lnTo>
                    <a:pt x="4731" y="1095"/>
                  </a:lnTo>
                  <a:lnTo>
                    <a:pt x="3908" y="1095"/>
                  </a:lnTo>
                  <a:lnTo>
                    <a:pt x="3702" y="1095"/>
                  </a:lnTo>
                  <a:lnTo>
                    <a:pt x="3085" y="1095"/>
                  </a:lnTo>
                  <a:lnTo>
                    <a:pt x="2673" y="1252"/>
                  </a:lnTo>
                  <a:lnTo>
                    <a:pt x="2262" y="1252"/>
                  </a:lnTo>
                  <a:lnTo>
                    <a:pt x="1645" y="1408"/>
                  </a:lnTo>
                  <a:lnTo>
                    <a:pt x="1233" y="1252"/>
                  </a:lnTo>
                  <a:lnTo>
                    <a:pt x="822" y="1408"/>
                  </a:lnTo>
                  <a:lnTo>
                    <a:pt x="616" y="1564"/>
                  </a:lnTo>
                  <a:lnTo>
                    <a:pt x="0" y="1564"/>
                  </a:lnTo>
                  <a:lnTo>
                    <a:pt x="0" y="1564"/>
                  </a:lnTo>
                  <a:lnTo>
                    <a:pt x="205" y="1564"/>
                  </a:lnTo>
                  <a:lnTo>
                    <a:pt x="411" y="1721"/>
                  </a:lnTo>
                  <a:lnTo>
                    <a:pt x="616" y="1721"/>
                  </a:lnTo>
                  <a:lnTo>
                    <a:pt x="1028" y="1721"/>
                  </a:lnTo>
                  <a:lnTo>
                    <a:pt x="1645" y="1721"/>
                  </a:lnTo>
                  <a:lnTo>
                    <a:pt x="2262" y="1721"/>
                  </a:lnTo>
                  <a:lnTo>
                    <a:pt x="2879" y="1878"/>
                  </a:lnTo>
                  <a:lnTo>
                    <a:pt x="3496" y="2034"/>
                  </a:lnTo>
                  <a:lnTo>
                    <a:pt x="3908" y="1878"/>
                  </a:lnTo>
                  <a:lnTo>
                    <a:pt x="4731" y="2034"/>
                  </a:lnTo>
                  <a:lnTo>
                    <a:pt x="5348" y="2034"/>
                  </a:lnTo>
                  <a:lnTo>
                    <a:pt x="5965" y="2034"/>
                  </a:lnTo>
                  <a:lnTo>
                    <a:pt x="6376" y="2191"/>
                  </a:lnTo>
                  <a:lnTo>
                    <a:pt x="7199" y="2034"/>
                  </a:lnTo>
                  <a:lnTo>
                    <a:pt x="7405" y="2034"/>
                  </a:lnTo>
                  <a:lnTo>
                    <a:pt x="7611" y="2034"/>
                  </a:lnTo>
                  <a:lnTo>
                    <a:pt x="7816" y="1878"/>
                  </a:lnTo>
                  <a:lnTo>
                    <a:pt x="8228" y="1721"/>
                  </a:lnTo>
                  <a:lnTo>
                    <a:pt x="8639" y="1721"/>
                  </a:lnTo>
                  <a:lnTo>
                    <a:pt x="9051" y="1721"/>
                  </a:lnTo>
                  <a:lnTo>
                    <a:pt x="9256" y="1721"/>
                  </a:lnTo>
                  <a:lnTo>
                    <a:pt x="9668" y="1564"/>
                  </a:lnTo>
                  <a:lnTo>
                    <a:pt x="10285" y="1564"/>
                  </a:lnTo>
                  <a:lnTo>
                    <a:pt x="10491" y="1408"/>
                  </a:lnTo>
                  <a:lnTo>
                    <a:pt x="10902" y="1408"/>
                  </a:lnTo>
                  <a:lnTo>
                    <a:pt x="11314" y="1408"/>
                  </a:lnTo>
                  <a:lnTo>
                    <a:pt x="11725" y="1252"/>
                  </a:lnTo>
                  <a:lnTo>
                    <a:pt x="12342" y="1408"/>
                  </a:lnTo>
                  <a:lnTo>
                    <a:pt x="12754" y="1252"/>
                  </a:lnTo>
                  <a:lnTo>
                    <a:pt x="13165" y="1252"/>
                  </a:lnTo>
                  <a:lnTo>
                    <a:pt x="13577" y="1252"/>
                  </a:lnTo>
                  <a:lnTo>
                    <a:pt x="13988" y="1252"/>
                  </a:lnTo>
                  <a:lnTo>
                    <a:pt x="14399" y="1252"/>
                  </a:lnTo>
                  <a:lnTo>
                    <a:pt x="14811" y="1252"/>
                  </a:lnTo>
                  <a:lnTo>
                    <a:pt x="15222" y="1408"/>
                  </a:lnTo>
                  <a:lnTo>
                    <a:pt x="15634" y="1408"/>
                  </a:lnTo>
                  <a:lnTo>
                    <a:pt x="16045" y="1564"/>
                  </a:lnTo>
                  <a:lnTo>
                    <a:pt x="16457" y="1564"/>
                  </a:lnTo>
                  <a:lnTo>
                    <a:pt x="16868" y="1564"/>
                  </a:lnTo>
                  <a:lnTo>
                    <a:pt x="17279" y="1878"/>
                  </a:lnTo>
                  <a:lnTo>
                    <a:pt x="17485" y="1878"/>
                  </a:lnTo>
                  <a:lnTo>
                    <a:pt x="17691" y="2034"/>
                  </a:lnTo>
                  <a:lnTo>
                    <a:pt x="17897" y="2347"/>
                  </a:lnTo>
                  <a:lnTo>
                    <a:pt x="18102" y="2504"/>
                  </a:lnTo>
                  <a:lnTo>
                    <a:pt x="18308" y="2660"/>
                  </a:lnTo>
                  <a:lnTo>
                    <a:pt x="18514" y="2817"/>
                  </a:lnTo>
                  <a:lnTo>
                    <a:pt x="18514" y="3130"/>
                  </a:lnTo>
                  <a:lnTo>
                    <a:pt x="18719" y="3443"/>
                  </a:lnTo>
                  <a:lnTo>
                    <a:pt x="18719" y="4069"/>
                  </a:lnTo>
                  <a:lnTo>
                    <a:pt x="18925" y="4382"/>
                  </a:lnTo>
                  <a:lnTo>
                    <a:pt x="18925" y="4695"/>
                  </a:lnTo>
                  <a:lnTo>
                    <a:pt x="18925" y="5165"/>
                  </a:lnTo>
                  <a:lnTo>
                    <a:pt x="18925" y="5634"/>
                  </a:lnTo>
                  <a:lnTo>
                    <a:pt x="18925" y="5947"/>
                  </a:lnTo>
                  <a:lnTo>
                    <a:pt x="18925" y="6417"/>
                  </a:lnTo>
                  <a:lnTo>
                    <a:pt x="18719" y="6886"/>
                  </a:lnTo>
                  <a:lnTo>
                    <a:pt x="18719" y="7199"/>
                  </a:lnTo>
                  <a:lnTo>
                    <a:pt x="18514" y="7669"/>
                  </a:lnTo>
                  <a:lnTo>
                    <a:pt x="18514" y="8138"/>
                  </a:lnTo>
                  <a:lnTo>
                    <a:pt x="18102" y="8608"/>
                  </a:lnTo>
                  <a:lnTo>
                    <a:pt x="17897" y="9078"/>
                  </a:lnTo>
                  <a:lnTo>
                    <a:pt x="17897" y="9391"/>
                  </a:lnTo>
                  <a:lnTo>
                    <a:pt x="17485" y="9704"/>
                  </a:lnTo>
                  <a:lnTo>
                    <a:pt x="17485" y="10017"/>
                  </a:lnTo>
                  <a:lnTo>
                    <a:pt x="17074" y="10486"/>
                  </a:lnTo>
                  <a:lnTo>
                    <a:pt x="16868" y="10800"/>
                  </a:lnTo>
                  <a:lnTo>
                    <a:pt x="16457" y="11112"/>
                  </a:lnTo>
                  <a:lnTo>
                    <a:pt x="16457" y="11582"/>
                  </a:lnTo>
                  <a:lnTo>
                    <a:pt x="16045" y="11895"/>
                  </a:lnTo>
                  <a:lnTo>
                    <a:pt x="15839" y="12364"/>
                  </a:lnTo>
                  <a:lnTo>
                    <a:pt x="15428" y="12678"/>
                  </a:lnTo>
                  <a:lnTo>
                    <a:pt x="15222" y="12991"/>
                  </a:lnTo>
                  <a:lnTo>
                    <a:pt x="14811" y="13304"/>
                  </a:lnTo>
                  <a:lnTo>
                    <a:pt x="14605" y="13773"/>
                  </a:lnTo>
                  <a:lnTo>
                    <a:pt x="14194" y="13930"/>
                  </a:lnTo>
                  <a:lnTo>
                    <a:pt x="13988" y="14243"/>
                  </a:lnTo>
                  <a:lnTo>
                    <a:pt x="13577" y="14556"/>
                  </a:lnTo>
                  <a:lnTo>
                    <a:pt x="13577" y="14869"/>
                  </a:lnTo>
                  <a:lnTo>
                    <a:pt x="13371" y="15026"/>
                  </a:lnTo>
                  <a:lnTo>
                    <a:pt x="13371" y="15026"/>
                  </a:lnTo>
                  <a:lnTo>
                    <a:pt x="13165" y="14869"/>
                  </a:lnTo>
                  <a:lnTo>
                    <a:pt x="12959" y="14556"/>
                  </a:lnTo>
                  <a:lnTo>
                    <a:pt x="12754" y="14243"/>
                  </a:lnTo>
                  <a:lnTo>
                    <a:pt x="12342" y="13930"/>
                  </a:lnTo>
                  <a:lnTo>
                    <a:pt x="12136" y="13304"/>
                  </a:lnTo>
                  <a:lnTo>
                    <a:pt x="11931" y="12678"/>
                  </a:lnTo>
                  <a:lnTo>
                    <a:pt x="11519" y="12208"/>
                  </a:lnTo>
                  <a:lnTo>
                    <a:pt x="11108" y="11582"/>
                  </a:lnTo>
                  <a:lnTo>
                    <a:pt x="11108" y="11269"/>
                  </a:lnTo>
                  <a:lnTo>
                    <a:pt x="10696" y="10956"/>
                  </a:lnTo>
                  <a:lnTo>
                    <a:pt x="10285" y="10643"/>
                  </a:lnTo>
                  <a:lnTo>
                    <a:pt x="10079" y="10643"/>
                  </a:lnTo>
                  <a:lnTo>
                    <a:pt x="9874" y="10643"/>
                  </a:lnTo>
                  <a:lnTo>
                    <a:pt x="9668" y="10800"/>
                  </a:lnTo>
                  <a:lnTo>
                    <a:pt x="9462" y="11112"/>
                  </a:lnTo>
                  <a:lnTo>
                    <a:pt x="9256" y="11739"/>
                  </a:lnTo>
                  <a:lnTo>
                    <a:pt x="9256" y="12364"/>
                  </a:lnTo>
                  <a:lnTo>
                    <a:pt x="9051" y="12834"/>
                  </a:lnTo>
                  <a:lnTo>
                    <a:pt x="9051" y="13460"/>
                  </a:lnTo>
                  <a:lnTo>
                    <a:pt x="9256" y="13773"/>
                  </a:lnTo>
                  <a:lnTo>
                    <a:pt x="9462" y="14243"/>
                  </a:lnTo>
                  <a:lnTo>
                    <a:pt x="9668" y="14712"/>
                  </a:lnTo>
                  <a:lnTo>
                    <a:pt x="9874" y="15182"/>
                  </a:lnTo>
                  <a:lnTo>
                    <a:pt x="10079" y="15495"/>
                  </a:lnTo>
                  <a:lnTo>
                    <a:pt x="10079" y="16121"/>
                  </a:lnTo>
                  <a:lnTo>
                    <a:pt x="10285" y="16434"/>
                  </a:lnTo>
                  <a:lnTo>
                    <a:pt x="10285" y="16747"/>
                  </a:lnTo>
                  <a:lnTo>
                    <a:pt x="10696" y="17217"/>
                  </a:lnTo>
                  <a:lnTo>
                    <a:pt x="10696" y="17686"/>
                  </a:lnTo>
                  <a:lnTo>
                    <a:pt x="10491" y="18313"/>
                  </a:lnTo>
                  <a:lnTo>
                    <a:pt x="10491" y="18782"/>
                  </a:lnTo>
                  <a:lnTo>
                    <a:pt x="10491" y="19095"/>
                  </a:lnTo>
                  <a:lnTo>
                    <a:pt x="10696" y="19408"/>
                  </a:lnTo>
                  <a:lnTo>
                    <a:pt x="10696" y="19721"/>
                  </a:lnTo>
                  <a:lnTo>
                    <a:pt x="11108" y="20034"/>
                  </a:lnTo>
                  <a:lnTo>
                    <a:pt x="11314" y="20347"/>
                  </a:lnTo>
                  <a:lnTo>
                    <a:pt x="11725" y="20660"/>
                  </a:lnTo>
                  <a:lnTo>
                    <a:pt x="11931" y="20817"/>
                  </a:lnTo>
                  <a:lnTo>
                    <a:pt x="12342" y="20973"/>
                  </a:lnTo>
                  <a:lnTo>
                    <a:pt x="12754" y="21130"/>
                  </a:lnTo>
                  <a:lnTo>
                    <a:pt x="12959" y="21286"/>
                  </a:lnTo>
                  <a:lnTo>
                    <a:pt x="13165" y="21286"/>
                  </a:lnTo>
                  <a:lnTo>
                    <a:pt x="13577" y="21600"/>
                  </a:lnTo>
                  <a:lnTo>
                    <a:pt x="13782" y="21443"/>
                  </a:lnTo>
                  <a:lnTo>
                    <a:pt x="13988" y="21443"/>
                  </a:lnTo>
                  <a:lnTo>
                    <a:pt x="14194" y="21600"/>
                  </a:lnTo>
                  <a:lnTo>
                    <a:pt x="14194" y="21443"/>
                  </a:lnTo>
                  <a:lnTo>
                    <a:pt x="14194" y="20973"/>
                  </a:lnTo>
                  <a:lnTo>
                    <a:pt x="14399" y="20504"/>
                  </a:lnTo>
                  <a:lnTo>
                    <a:pt x="14399" y="20191"/>
                  </a:lnTo>
                  <a:lnTo>
                    <a:pt x="14605" y="19878"/>
                  </a:lnTo>
                  <a:lnTo>
                    <a:pt x="14811" y="19408"/>
                  </a:lnTo>
                  <a:lnTo>
                    <a:pt x="15017" y="18782"/>
                  </a:lnTo>
                  <a:lnTo>
                    <a:pt x="15428" y="18313"/>
                  </a:lnTo>
                  <a:lnTo>
                    <a:pt x="15634" y="17686"/>
                  </a:lnTo>
                  <a:lnTo>
                    <a:pt x="16045" y="17373"/>
                  </a:lnTo>
                  <a:lnTo>
                    <a:pt x="16251" y="17060"/>
                  </a:lnTo>
                  <a:lnTo>
                    <a:pt x="16457" y="16434"/>
                  </a:lnTo>
                  <a:lnTo>
                    <a:pt x="16868" y="15965"/>
                  </a:lnTo>
                  <a:lnTo>
                    <a:pt x="17074" y="15651"/>
                  </a:lnTo>
                  <a:lnTo>
                    <a:pt x="17279" y="15339"/>
                  </a:lnTo>
                  <a:lnTo>
                    <a:pt x="17485" y="14869"/>
                  </a:lnTo>
                  <a:lnTo>
                    <a:pt x="17691" y="14712"/>
                  </a:lnTo>
                  <a:lnTo>
                    <a:pt x="17691" y="14399"/>
                  </a:lnTo>
                  <a:lnTo>
                    <a:pt x="17897" y="14243"/>
                  </a:lnTo>
                  <a:lnTo>
                    <a:pt x="18102" y="13930"/>
                  </a:lnTo>
                  <a:lnTo>
                    <a:pt x="18102" y="13617"/>
                  </a:lnTo>
                  <a:lnTo>
                    <a:pt x="18308" y="13304"/>
                  </a:lnTo>
                  <a:lnTo>
                    <a:pt x="18514" y="13147"/>
                  </a:lnTo>
                  <a:lnTo>
                    <a:pt x="18514" y="12834"/>
                  </a:lnTo>
                  <a:lnTo>
                    <a:pt x="18719" y="12521"/>
                  </a:lnTo>
                  <a:lnTo>
                    <a:pt x="18719" y="12364"/>
                  </a:lnTo>
                  <a:lnTo>
                    <a:pt x="18925" y="12208"/>
                  </a:lnTo>
                  <a:lnTo>
                    <a:pt x="19131" y="11895"/>
                  </a:lnTo>
                  <a:lnTo>
                    <a:pt x="19131" y="11582"/>
                  </a:lnTo>
                  <a:lnTo>
                    <a:pt x="19131" y="11269"/>
                  </a:lnTo>
                  <a:lnTo>
                    <a:pt x="19542" y="10956"/>
                  </a:lnTo>
                  <a:lnTo>
                    <a:pt x="19542" y="10643"/>
                  </a:lnTo>
                  <a:lnTo>
                    <a:pt x="19748" y="10330"/>
                  </a:lnTo>
                  <a:lnTo>
                    <a:pt x="19748" y="10017"/>
                  </a:lnTo>
                  <a:lnTo>
                    <a:pt x="19954" y="9860"/>
                  </a:lnTo>
                  <a:lnTo>
                    <a:pt x="20159" y="9704"/>
                  </a:lnTo>
                  <a:lnTo>
                    <a:pt x="20159" y="9547"/>
                  </a:lnTo>
                  <a:lnTo>
                    <a:pt x="20159" y="9234"/>
                  </a:lnTo>
                  <a:lnTo>
                    <a:pt x="20571" y="8921"/>
                  </a:lnTo>
                  <a:lnTo>
                    <a:pt x="20571" y="8608"/>
                  </a:lnTo>
                  <a:lnTo>
                    <a:pt x="20777" y="8295"/>
                  </a:lnTo>
                  <a:lnTo>
                    <a:pt x="20777" y="7982"/>
                  </a:lnTo>
                  <a:lnTo>
                    <a:pt x="20982" y="7669"/>
                  </a:lnTo>
                  <a:lnTo>
                    <a:pt x="20982" y="7356"/>
                  </a:lnTo>
                  <a:lnTo>
                    <a:pt x="20982" y="7199"/>
                  </a:lnTo>
                  <a:lnTo>
                    <a:pt x="21188" y="6886"/>
                  </a:lnTo>
                  <a:lnTo>
                    <a:pt x="21394" y="6573"/>
                  </a:lnTo>
                  <a:lnTo>
                    <a:pt x="21600" y="6260"/>
                  </a:lnTo>
                  <a:lnTo>
                    <a:pt x="21600" y="5947"/>
                  </a:lnTo>
                  <a:lnTo>
                    <a:pt x="21600" y="4851"/>
                  </a:lnTo>
                  <a:lnTo>
                    <a:pt x="21600" y="4226"/>
                  </a:lnTo>
                  <a:lnTo>
                    <a:pt x="21600" y="3286"/>
                  </a:lnTo>
                  <a:lnTo>
                    <a:pt x="21394" y="2504"/>
                  </a:lnTo>
                  <a:lnTo>
                    <a:pt x="20982" y="2034"/>
                  </a:lnTo>
                  <a:lnTo>
                    <a:pt x="20777" y="1564"/>
                  </a:lnTo>
                  <a:lnTo>
                    <a:pt x="20365" y="1252"/>
                  </a:lnTo>
                  <a:lnTo>
                    <a:pt x="19748" y="782"/>
                  </a:lnTo>
                  <a:lnTo>
                    <a:pt x="19131" y="469"/>
                  </a:lnTo>
                  <a:lnTo>
                    <a:pt x="18514" y="312"/>
                  </a:lnTo>
                  <a:lnTo>
                    <a:pt x="17691" y="156"/>
                  </a:lnTo>
                  <a:lnTo>
                    <a:pt x="17279" y="156"/>
                  </a:lnTo>
                  <a:lnTo>
                    <a:pt x="16457" y="0"/>
                  </a:lnTo>
                  <a:lnTo>
                    <a:pt x="15839" y="0"/>
                  </a:lnTo>
                  <a:lnTo>
                    <a:pt x="15222" y="0"/>
                  </a:lnTo>
                  <a:lnTo>
                    <a:pt x="14811" y="156"/>
                  </a:lnTo>
                </a:path>
              </a:pathLst>
            </a:custGeom>
            <a:solidFill>
              <a:schemeClr val="folHlink">
                <a:alpha val="100000"/>
              </a:schemeClr>
            </a:solidFill>
            <a:ln w="9525">
              <a:noFill/>
            </a:ln>
          </p:spPr>
          <p:txBody>
            <a:bodyPr/>
            <a:lstStyle/>
            <a:p>
              <a:endParaRPr lang="en-US"/>
            </a:p>
          </p:txBody>
        </p:sp>
        <p:sp>
          <p:nvSpPr>
            <p:cNvPr id="1036" name="未知"/>
            <p:cNvSpPr>
              <a:spLocks noChangeAspect="1"/>
            </p:cNvSpPr>
            <p:nvPr/>
          </p:nvSpPr>
          <p:spPr>
            <a:xfrm>
              <a:off x="469" y="299"/>
              <a:ext cx="112" cy="52"/>
            </a:xfrm>
            <a:custGeom>
              <a:avLst/>
              <a:gdLst/>
              <a:ahLst/>
              <a:cxnLst>
                <a:cxn ang="0">
                  <a:pos x="112" y="2"/>
                </a:cxn>
                <a:cxn ang="0">
                  <a:pos x="107" y="0"/>
                </a:cxn>
                <a:cxn ang="0">
                  <a:pos x="105" y="2"/>
                </a:cxn>
                <a:cxn ang="0">
                  <a:pos x="101" y="2"/>
                </a:cxn>
                <a:cxn ang="0">
                  <a:pos x="98" y="5"/>
                </a:cxn>
                <a:cxn ang="0">
                  <a:pos x="94" y="2"/>
                </a:cxn>
                <a:cxn ang="0">
                  <a:pos x="89" y="5"/>
                </a:cxn>
                <a:cxn ang="0">
                  <a:pos x="87" y="2"/>
                </a:cxn>
                <a:cxn ang="0">
                  <a:pos x="80" y="5"/>
                </a:cxn>
                <a:cxn ang="0">
                  <a:pos x="75" y="2"/>
                </a:cxn>
                <a:cxn ang="0">
                  <a:pos x="69" y="5"/>
                </a:cxn>
                <a:cxn ang="0">
                  <a:pos x="64" y="5"/>
                </a:cxn>
                <a:cxn ang="0">
                  <a:pos x="57" y="5"/>
                </a:cxn>
                <a:cxn ang="0">
                  <a:pos x="53" y="2"/>
                </a:cxn>
                <a:cxn ang="0">
                  <a:pos x="50" y="5"/>
                </a:cxn>
                <a:cxn ang="0">
                  <a:pos x="46" y="5"/>
                </a:cxn>
                <a:cxn ang="0">
                  <a:pos x="41" y="5"/>
                </a:cxn>
                <a:cxn ang="0">
                  <a:pos x="37" y="7"/>
                </a:cxn>
                <a:cxn ang="0">
                  <a:pos x="32" y="7"/>
                </a:cxn>
                <a:cxn ang="0">
                  <a:pos x="27" y="7"/>
                </a:cxn>
                <a:cxn ang="0">
                  <a:pos x="23" y="7"/>
                </a:cxn>
                <a:cxn ang="0">
                  <a:pos x="18" y="9"/>
                </a:cxn>
                <a:cxn ang="0">
                  <a:pos x="14" y="11"/>
                </a:cxn>
                <a:cxn ang="0">
                  <a:pos x="11" y="14"/>
                </a:cxn>
                <a:cxn ang="0">
                  <a:pos x="9" y="11"/>
                </a:cxn>
                <a:cxn ang="0">
                  <a:pos x="7" y="14"/>
                </a:cxn>
                <a:cxn ang="0">
                  <a:pos x="7" y="18"/>
                </a:cxn>
                <a:cxn ang="0">
                  <a:pos x="2" y="20"/>
                </a:cxn>
                <a:cxn ang="0">
                  <a:pos x="2" y="23"/>
                </a:cxn>
                <a:cxn ang="0">
                  <a:pos x="2" y="25"/>
                </a:cxn>
                <a:cxn ang="0">
                  <a:pos x="0" y="29"/>
                </a:cxn>
                <a:cxn ang="0">
                  <a:pos x="0" y="32"/>
                </a:cxn>
                <a:cxn ang="0">
                  <a:pos x="2" y="36"/>
                </a:cxn>
                <a:cxn ang="0">
                  <a:pos x="5" y="43"/>
                </a:cxn>
                <a:cxn ang="0">
                  <a:pos x="9" y="50"/>
                </a:cxn>
                <a:cxn ang="0">
                  <a:pos x="16" y="50"/>
                </a:cxn>
                <a:cxn ang="0">
                  <a:pos x="23" y="52"/>
                </a:cxn>
                <a:cxn ang="0">
                  <a:pos x="34" y="50"/>
                </a:cxn>
                <a:cxn ang="0">
                  <a:pos x="41" y="47"/>
                </a:cxn>
                <a:cxn ang="0">
                  <a:pos x="53" y="43"/>
                </a:cxn>
                <a:cxn ang="0">
                  <a:pos x="59" y="34"/>
                </a:cxn>
                <a:cxn ang="0">
                  <a:pos x="71" y="27"/>
                </a:cxn>
                <a:cxn ang="0">
                  <a:pos x="82" y="23"/>
                </a:cxn>
                <a:cxn ang="0">
                  <a:pos x="87" y="20"/>
                </a:cxn>
                <a:cxn ang="0">
                  <a:pos x="96" y="11"/>
                </a:cxn>
                <a:cxn ang="0">
                  <a:pos x="103" y="9"/>
                </a:cxn>
                <a:cxn ang="0">
                  <a:pos x="107" y="2"/>
                </a:cxn>
                <a:cxn ang="0">
                  <a:pos x="110" y="2"/>
                </a:cxn>
                <a:cxn ang="0">
                  <a:pos x="112" y="2"/>
                </a:cxn>
              </a:cxnLst>
              <a:rect l="0" t="0" r="0" b="0"/>
              <a:pathLst>
                <a:path w="21600" h="21600">
                  <a:moveTo>
                    <a:pt x="21600" y="939"/>
                  </a:moveTo>
                  <a:lnTo>
                    <a:pt x="20718" y="0"/>
                  </a:lnTo>
                  <a:lnTo>
                    <a:pt x="20277" y="939"/>
                  </a:lnTo>
                  <a:lnTo>
                    <a:pt x="19395" y="939"/>
                  </a:lnTo>
                  <a:lnTo>
                    <a:pt x="18955" y="1878"/>
                  </a:lnTo>
                  <a:lnTo>
                    <a:pt x="18073" y="939"/>
                  </a:lnTo>
                  <a:lnTo>
                    <a:pt x="17191" y="1878"/>
                  </a:lnTo>
                  <a:lnTo>
                    <a:pt x="16750" y="939"/>
                  </a:lnTo>
                  <a:lnTo>
                    <a:pt x="15428" y="1878"/>
                  </a:lnTo>
                  <a:lnTo>
                    <a:pt x="14546" y="939"/>
                  </a:lnTo>
                  <a:lnTo>
                    <a:pt x="13224" y="1878"/>
                  </a:lnTo>
                  <a:lnTo>
                    <a:pt x="12342" y="1878"/>
                  </a:lnTo>
                  <a:lnTo>
                    <a:pt x="11020" y="1878"/>
                  </a:lnTo>
                  <a:lnTo>
                    <a:pt x="10138" y="939"/>
                  </a:lnTo>
                  <a:lnTo>
                    <a:pt x="9697" y="1878"/>
                  </a:lnTo>
                  <a:lnTo>
                    <a:pt x="8816" y="1878"/>
                  </a:lnTo>
                  <a:lnTo>
                    <a:pt x="7934" y="1878"/>
                  </a:lnTo>
                  <a:lnTo>
                    <a:pt x="7052" y="2817"/>
                  </a:lnTo>
                  <a:lnTo>
                    <a:pt x="6171" y="2817"/>
                  </a:lnTo>
                  <a:lnTo>
                    <a:pt x="5289" y="2817"/>
                  </a:lnTo>
                  <a:lnTo>
                    <a:pt x="4407" y="2817"/>
                  </a:lnTo>
                  <a:lnTo>
                    <a:pt x="3526" y="3756"/>
                  </a:lnTo>
                  <a:lnTo>
                    <a:pt x="2644" y="4695"/>
                  </a:lnTo>
                  <a:lnTo>
                    <a:pt x="2203" y="5634"/>
                  </a:lnTo>
                  <a:lnTo>
                    <a:pt x="1762" y="4695"/>
                  </a:lnTo>
                  <a:lnTo>
                    <a:pt x="1322" y="5634"/>
                  </a:lnTo>
                  <a:lnTo>
                    <a:pt x="1322" y="7513"/>
                  </a:lnTo>
                  <a:lnTo>
                    <a:pt x="440" y="8452"/>
                  </a:lnTo>
                  <a:lnTo>
                    <a:pt x="440" y="9391"/>
                  </a:lnTo>
                  <a:lnTo>
                    <a:pt x="440" y="10330"/>
                  </a:lnTo>
                  <a:lnTo>
                    <a:pt x="0" y="12208"/>
                  </a:lnTo>
                  <a:lnTo>
                    <a:pt x="0" y="13147"/>
                  </a:lnTo>
                  <a:lnTo>
                    <a:pt x="440" y="15026"/>
                  </a:lnTo>
                  <a:lnTo>
                    <a:pt x="881" y="17843"/>
                  </a:lnTo>
                  <a:lnTo>
                    <a:pt x="1762" y="20660"/>
                  </a:lnTo>
                  <a:lnTo>
                    <a:pt x="3085" y="20660"/>
                  </a:lnTo>
                  <a:lnTo>
                    <a:pt x="4407" y="21600"/>
                  </a:lnTo>
                  <a:lnTo>
                    <a:pt x="6612" y="20660"/>
                  </a:lnTo>
                  <a:lnTo>
                    <a:pt x="7934" y="19721"/>
                  </a:lnTo>
                  <a:lnTo>
                    <a:pt x="10138" y="17843"/>
                  </a:lnTo>
                  <a:lnTo>
                    <a:pt x="11461" y="14086"/>
                  </a:lnTo>
                  <a:lnTo>
                    <a:pt x="13665" y="11269"/>
                  </a:lnTo>
                  <a:lnTo>
                    <a:pt x="15869" y="9391"/>
                  </a:lnTo>
                  <a:lnTo>
                    <a:pt x="16750" y="8452"/>
                  </a:lnTo>
                  <a:lnTo>
                    <a:pt x="18514" y="4695"/>
                  </a:lnTo>
                  <a:lnTo>
                    <a:pt x="19836" y="3756"/>
                  </a:lnTo>
                  <a:lnTo>
                    <a:pt x="20718" y="939"/>
                  </a:lnTo>
                  <a:lnTo>
                    <a:pt x="21159" y="939"/>
                  </a:lnTo>
                  <a:lnTo>
                    <a:pt x="21600" y="939"/>
                  </a:lnTo>
                </a:path>
              </a:pathLst>
            </a:custGeom>
            <a:solidFill>
              <a:schemeClr val="folHlink">
                <a:alpha val="100000"/>
              </a:schemeClr>
            </a:solidFill>
            <a:ln w="9525">
              <a:noFill/>
            </a:ln>
          </p:spPr>
          <p:txBody>
            <a:bodyPr/>
            <a:lstStyle/>
            <a:p>
              <a:endParaRPr lang="en-US"/>
            </a:p>
          </p:txBody>
        </p:sp>
        <p:sp>
          <p:nvSpPr>
            <p:cNvPr id="1037" name="未知"/>
            <p:cNvSpPr>
              <a:spLocks noChangeAspect="1"/>
            </p:cNvSpPr>
            <p:nvPr/>
          </p:nvSpPr>
          <p:spPr>
            <a:xfrm>
              <a:off x="506" y="200"/>
              <a:ext cx="109" cy="63"/>
            </a:xfrm>
            <a:custGeom>
              <a:avLst/>
              <a:gdLst/>
              <a:ahLst/>
              <a:cxnLst>
                <a:cxn ang="0">
                  <a:pos x="82" y="25"/>
                </a:cxn>
                <a:cxn ang="0">
                  <a:pos x="82" y="22"/>
                </a:cxn>
                <a:cxn ang="0">
                  <a:pos x="77" y="22"/>
                </a:cxn>
                <a:cxn ang="0">
                  <a:pos x="66" y="22"/>
                </a:cxn>
                <a:cxn ang="0">
                  <a:pos x="55" y="20"/>
                </a:cxn>
                <a:cxn ang="0">
                  <a:pos x="48" y="18"/>
                </a:cxn>
                <a:cxn ang="0">
                  <a:pos x="36" y="16"/>
                </a:cxn>
                <a:cxn ang="0">
                  <a:pos x="27" y="11"/>
                </a:cxn>
                <a:cxn ang="0">
                  <a:pos x="16" y="7"/>
                </a:cxn>
                <a:cxn ang="0">
                  <a:pos x="7" y="2"/>
                </a:cxn>
                <a:cxn ang="0">
                  <a:pos x="0" y="0"/>
                </a:cxn>
                <a:cxn ang="0">
                  <a:pos x="0" y="2"/>
                </a:cxn>
                <a:cxn ang="0">
                  <a:pos x="2" y="11"/>
                </a:cxn>
                <a:cxn ang="0">
                  <a:pos x="9" y="20"/>
                </a:cxn>
                <a:cxn ang="0">
                  <a:pos x="14" y="32"/>
                </a:cxn>
                <a:cxn ang="0">
                  <a:pos x="20" y="38"/>
                </a:cxn>
                <a:cxn ang="0">
                  <a:pos x="27" y="45"/>
                </a:cxn>
                <a:cxn ang="0">
                  <a:pos x="36" y="52"/>
                </a:cxn>
                <a:cxn ang="0">
                  <a:pos x="41" y="52"/>
                </a:cxn>
                <a:cxn ang="0">
                  <a:pos x="48" y="54"/>
                </a:cxn>
                <a:cxn ang="0">
                  <a:pos x="55" y="56"/>
                </a:cxn>
                <a:cxn ang="0">
                  <a:pos x="59" y="61"/>
                </a:cxn>
                <a:cxn ang="0">
                  <a:pos x="68" y="61"/>
                </a:cxn>
                <a:cxn ang="0">
                  <a:pos x="75" y="63"/>
                </a:cxn>
                <a:cxn ang="0">
                  <a:pos x="82" y="63"/>
                </a:cxn>
                <a:cxn ang="0">
                  <a:pos x="89" y="61"/>
                </a:cxn>
                <a:cxn ang="0">
                  <a:pos x="98" y="58"/>
                </a:cxn>
                <a:cxn ang="0">
                  <a:pos x="104" y="56"/>
                </a:cxn>
                <a:cxn ang="0">
                  <a:pos x="109" y="52"/>
                </a:cxn>
                <a:cxn ang="0">
                  <a:pos x="109" y="49"/>
                </a:cxn>
                <a:cxn ang="0">
                  <a:pos x="107" y="45"/>
                </a:cxn>
                <a:cxn ang="0">
                  <a:pos x="104" y="38"/>
                </a:cxn>
                <a:cxn ang="0">
                  <a:pos x="95" y="36"/>
                </a:cxn>
                <a:cxn ang="0">
                  <a:pos x="89" y="29"/>
                </a:cxn>
              </a:cxnLst>
              <a:rect l="0" t="0" r="0" b="0"/>
              <a:pathLst>
                <a:path w="21600" h="21600">
                  <a:moveTo>
                    <a:pt x="16649" y="8485"/>
                  </a:moveTo>
                  <a:lnTo>
                    <a:pt x="16200" y="8485"/>
                  </a:lnTo>
                  <a:lnTo>
                    <a:pt x="16200" y="7714"/>
                  </a:lnTo>
                  <a:lnTo>
                    <a:pt x="16200" y="7714"/>
                  </a:lnTo>
                  <a:lnTo>
                    <a:pt x="16200" y="6942"/>
                  </a:lnTo>
                  <a:lnTo>
                    <a:pt x="15299" y="7714"/>
                  </a:lnTo>
                  <a:lnTo>
                    <a:pt x="13949" y="7714"/>
                  </a:lnTo>
                  <a:lnTo>
                    <a:pt x="13049" y="7714"/>
                  </a:lnTo>
                  <a:lnTo>
                    <a:pt x="12150" y="6942"/>
                  </a:lnTo>
                  <a:lnTo>
                    <a:pt x="10800" y="6942"/>
                  </a:lnTo>
                  <a:lnTo>
                    <a:pt x="10349" y="6171"/>
                  </a:lnTo>
                  <a:lnTo>
                    <a:pt x="9450" y="6171"/>
                  </a:lnTo>
                  <a:lnTo>
                    <a:pt x="8549" y="5400"/>
                  </a:lnTo>
                  <a:lnTo>
                    <a:pt x="7199" y="5400"/>
                  </a:lnTo>
                  <a:lnTo>
                    <a:pt x="6299" y="3856"/>
                  </a:lnTo>
                  <a:lnTo>
                    <a:pt x="5400" y="3856"/>
                  </a:lnTo>
                  <a:lnTo>
                    <a:pt x="4050" y="2314"/>
                  </a:lnTo>
                  <a:lnTo>
                    <a:pt x="3149" y="2314"/>
                  </a:lnTo>
                  <a:lnTo>
                    <a:pt x="2249" y="771"/>
                  </a:lnTo>
                  <a:lnTo>
                    <a:pt x="1350" y="771"/>
                  </a:lnTo>
                  <a:lnTo>
                    <a:pt x="0" y="0"/>
                  </a:lnTo>
                  <a:lnTo>
                    <a:pt x="0" y="0"/>
                  </a:lnTo>
                  <a:lnTo>
                    <a:pt x="0" y="0"/>
                  </a:lnTo>
                  <a:lnTo>
                    <a:pt x="0" y="771"/>
                  </a:lnTo>
                  <a:lnTo>
                    <a:pt x="449" y="2314"/>
                  </a:lnTo>
                  <a:lnTo>
                    <a:pt x="449" y="3856"/>
                  </a:lnTo>
                  <a:lnTo>
                    <a:pt x="899" y="5400"/>
                  </a:lnTo>
                  <a:lnTo>
                    <a:pt x="1799" y="6942"/>
                  </a:lnTo>
                  <a:lnTo>
                    <a:pt x="1799" y="8485"/>
                  </a:lnTo>
                  <a:lnTo>
                    <a:pt x="2700" y="10800"/>
                  </a:lnTo>
                  <a:lnTo>
                    <a:pt x="3149" y="11571"/>
                  </a:lnTo>
                  <a:lnTo>
                    <a:pt x="4050" y="13114"/>
                  </a:lnTo>
                  <a:lnTo>
                    <a:pt x="4949" y="14656"/>
                  </a:lnTo>
                  <a:lnTo>
                    <a:pt x="5400" y="15428"/>
                  </a:lnTo>
                  <a:lnTo>
                    <a:pt x="6299" y="16971"/>
                  </a:lnTo>
                  <a:lnTo>
                    <a:pt x="7199" y="17742"/>
                  </a:lnTo>
                  <a:lnTo>
                    <a:pt x="7649" y="17742"/>
                  </a:lnTo>
                  <a:lnTo>
                    <a:pt x="8100" y="17742"/>
                  </a:lnTo>
                  <a:lnTo>
                    <a:pt x="8999" y="18514"/>
                  </a:lnTo>
                  <a:lnTo>
                    <a:pt x="9450" y="18514"/>
                  </a:lnTo>
                  <a:lnTo>
                    <a:pt x="10349" y="19285"/>
                  </a:lnTo>
                  <a:lnTo>
                    <a:pt x="10800" y="19285"/>
                  </a:lnTo>
                  <a:lnTo>
                    <a:pt x="11699" y="19285"/>
                  </a:lnTo>
                  <a:lnTo>
                    <a:pt x="11699" y="20828"/>
                  </a:lnTo>
                  <a:lnTo>
                    <a:pt x="12599" y="20828"/>
                  </a:lnTo>
                  <a:lnTo>
                    <a:pt x="13500" y="20828"/>
                  </a:lnTo>
                  <a:lnTo>
                    <a:pt x="13949" y="21600"/>
                  </a:lnTo>
                  <a:lnTo>
                    <a:pt x="14850" y="21600"/>
                  </a:lnTo>
                  <a:lnTo>
                    <a:pt x="15299" y="20828"/>
                  </a:lnTo>
                  <a:lnTo>
                    <a:pt x="16200" y="21600"/>
                  </a:lnTo>
                  <a:lnTo>
                    <a:pt x="16649" y="21600"/>
                  </a:lnTo>
                  <a:lnTo>
                    <a:pt x="17550" y="20828"/>
                  </a:lnTo>
                  <a:lnTo>
                    <a:pt x="18449" y="20828"/>
                  </a:lnTo>
                  <a:lnTo>
                    <a:pt x="19349" y="20056"/>
                  </a:lnTo>
                  <a:lnTo>
                    <a:pt x="20250" y="19285"/>
                  </a:lnTo>
                  <a:lnTo>
                    <a:pt x="20699" y="19285"/>
                  </a:lnTo>
                  <a:lnTo>
                    <a:pt x="21149" y="18514"/>
                  </a:lnTo>
                  <a:lnTo>
                    <a:pt x="21600" y="17742"/>
                  </a:lnTo>
                  <a:lnTo>
                    <a:pt x="21600" y="17742"/>
                  </a:lnTo>
                  <a:lnTo>
                    <a:pt x="21600" y="16971"/>
                  </a:lnTo>
                  <a:lnTo>
                    <a:pt x="21600" y="16200"/>
                  </a:lnTo>
                  <a:lnTo>
                    <a:pt x="21149" y="15428"/>
                  </a:lnTo>
                  <a:lnTo>
                    <a:pt x="20699" y="14656"/>
                  </a:lnTo>
                  <a:lnTo>
                    <a:pt x="20699" y="13114"/>
                  </a:lnTo>
                  <a:lnTo>
                    <a:pt x="19799" y="12342"/>
                  </a:lnTo>
                  <a:lnTo>
                    <a:pt x="18900" y="12342"/>
                  </a:lnTo>
                  <a:lnTo>
                    <a:pt x="17999" y="10800"/>
                  </a:lnTo>
                  <a:lnTo>
                    <a:pt x="17550" y="10028"/>
                  </a:lnTo>
                  <a:lnTo>
                    <a:pt x="16649" y="8485"/>
                  </a:lnTo>
                </a:path>
              </a:pathLst>
            </a:custGeom>
            <a:solidFill>
              <a:schemeClr val="folHlink">
                <a:alpha val="100000"/>
              </a:schemeClr>
            </a:solidFill>
            <a:ln w="9525">
              <a:noFill/>
            </a:ln>
          </p:spPr>
          <p:txBody>
            <a:bodyPr/>
            <a:lstStyle/>
            <a:p>
              <a:endParaRPr lang="en-US"/>
            </a:p>
          </p:txBody>
        </p:sp>
        <p:sp>
          <p:nvSpPr>
            <p:cNvPr id="1038" name="未知"/>
            <p:cNvSpPr>
              <a:spLocks noChangeAspect="1"/>
            </p:cNvSpPr>
            <p:nvPr/>
          </p:nvSpPr>
          <p:spPr>
            <a:xfrm>
              <a:off x="358" y="2"/>
              <a:ext cx="118" cy="168"/>
            </a:xfrm>
            <a:custGeom>
              <a:avLst/>
              <a:gdLst/>
              <a:ahLst/>
              <a:cxnLst>
                <a:cxn ang="0">
                  <a:pos x="116" y="82"/>
                </a:cxn>
                <a:cxn ang="0">
                  <a:pos x="109" y="50"/>
                </a:cxn>
                <a:cxn ang="0">
                  <a:pos x="98" y="23"/>
                </a:cxn>
                <a:cxn ang="0">
                  <a:pos x="75" y="9"/>
                </a:cxn>
                <a:cxn ang="0">
                  <a:pos x="52" y="2"/>
                </a:cxn>
                <a:cxn ang="0">
                  <a:pos x="39" y="0"/>
                </a:cxn>
                <a:cxn ang="0">
                  <a:pos x="32" y="7"/>
                </a:cxn>
                <a:cxn ang="0">
                  <a:pos x="25" y="14"/>
                </a:cxn>
                <a:cxn ang="0">
                  <a:pos x="16" y="20"/>
                </a:cxn>
                <a:cxn ang="0">
                  <a:pos x="7" y="27"/>
                </a:cxn>
                <a:cxn ang="0">
                  <a:pos x="0" y="30"/>
                </a:cxn>
                <a:cxn ang="0">
                  <a:pos x="0" y="34"/>
                </a:cxn>
                <a:cxn ang="0">
                  <a:pos x="7" y="36"/>
                </a:cxn>
                <a:cxn ang="0">
                  <a:pos x="18" y="41"/>
                </a:cxn>
                <a:cxn ang="0">
                  <a:pos x="30" y="45"/>
                </a:cxn>
                <a:cxn ang="0">
                  <a:pos x="41" y="45"/>
                </a:cxn>
                <a:cxn ang="0">
                  <a:pos x="48" y="45"/>
                </a:cxn>
                <a:cxn ang="0">
                  <a:pos x="52" y="45"/>
                </a:cxn>
                <a:cxn ang="0">
                  <a:pos x="59" y="48"/>
                </a:cxn>
                <a:cxn ang="0">
                  <a:pos x="68" y="52"/>
                </a:cxn>
                <a:cxn ang="0">
                  <a:pos x="73" y="59"/>
                </a:cxn>
                <a:cxn ang="0">
                  <a:pos x="77" y="70"/>
                </a:cxn>
                <a:cxn ang="0">
                  <a:pos x="79" y="75"/>
                </a:cxn>
                <a:cxn ang="0">
                  <a:pos x="77" y="84"/>
                </a:cxn>
                <a:cxn ang="0">
                  <a:pos x="77" y="89"/>
                </a:cxn>
                <a:cxn ang="0">
                  <a:pos x="77" y="93"/>
                </a:cxn>
                <a:cxn ang="0">
                  <a:pos x="77" y="98"/>
                </a:cxn>
                <a:cxn ang="0">
                  <a:pos x="77" y="114"/>
                </a:cxn>
                <a:cxn ang="0">
                  <a:pos x="70" y="127"/>
                </a:cxn>
                <a:cxn ang="0">
                  <a:pos x="61" y="134"/>
                </a:cxn>
                <a:cxn ang="0">
                  <a:pos x="52" y="138"/>
                </a:cxn>
                <a:cxn ang="0">
                  <a:pos x="45" y="143"/>
                </a:cxn>
                <a:cxn ang="0">
                  <a:pos x="41" y="145"/>
                </a:cxn>
                <a:cxn ang="0">
                  <a:pos x="36" y="141"/>
                </a:cxn>
                <a:cxn ang="0">
                  <a:pos x="34" y="134"/>
                </a:cxn>
                <a:cxn ang="0">
                  <a:pos x="27" y="127"/>
                </a:cxn>
                <a:cxn ang="0">
                  <a:pos x="23" y="116"/>
                </a:cxn>
                <a:cxn ang="0">
                  <a:pos x="18" y="116"/>
                </a:cxn>
                <a:cxn ang="0">
                  <a:pos x="18" y="120"/>
                </a:cxn>
                <a:cxn ang="0">
                  <a:pos x="16" y="127"/>
                </a:cxn>
                <a:cxn ang="0">
                  <a:pos x="27" y="152"/>
                </a:cxn>
                <a:cxn ang="0">
                  <a:pos x="48" y="168"/>
                </a:cxn>
                <a:cxn ang="0">
                  <a:pos x="66" y="166"/>
                </a:cxn>
                <a:cxn ang="0">
                  <a:pos x="91" y="148"/>
                </a:cxn>
                <a:cxn ang="0">
                  <a:pos x="107" y="123"/>
                </a:cxn>
              </a:cxnLst>
              <a:rect l="0" t="0" r="0" b="0"/>
              <a:pathLst>
                <a:path w="21600" h="21600">
                  <a:moveTo>
                    <a:pt x="21184" y="13718"/>
                  </a:moveTo>
                  <a:lnTo>
                    <a:pt x="21184" y="12259"/>
                  </a:lnTo>
                  <a:lnTo>
                    <a:pt x="21184" y="10507"/>
                  </a:lnTo>
                  <a:lnTo>
                    <a:pt x="21600" y="8756"/>
                  </a:lnTo>
                  <a:lnTo>
                    <a:pt x="20769" y="7589"/>
                  </a:lnTo>
                  <a:lnTo>
                    <a:pt x="19938" y="6421"/>
                  </a:lnTo>
                  <a:lnTo>
                    <a:pt x="19107" y="4961"/>
                  </a:lnTo>
                  <a:lnTo>
                    <a:pt x="18276" y="3794"/>
                  </a:lnTo>
                  <a:lnTo>
                    <a:pt x="17861" y="2918"/>
                  </a:lnTo>
                  <a:lnTo>
                    <a:pt x="16200" y="2043"/>
                  </a:lnTo>
                  <a:lnTo>
                    <a:pt x="15369" y="1459"/>
                  </a:lnTo>
                  <a:lnTo>
                    <a:pt x="13707" y="1167"/>
                  </a:lnTo>
                  <a:lnTo>
                    <a:pt x="12461" y="583"/>
                  </a:lnTo>
                  <a:lnTo>
                    <a:pt x="11215" y="583"/>
                  </a:lnTo>
                  <a:lnTo>
                    <a:pt x="9553" y="291"/>
                  </a:lnTo>
                  <a:lnTo>
                    <a:pt x="8722" y="0"/>
                  </a:lnTo>
                  <a:lnTo>
                    <a:pt x="7476" y="291"/>
                  </a:lnTo>
                  <a:lnTo>
                    <a:pt x="7061" y="0"/>
                  </a:lnTo>
                  <a:lnTo>
                    <a:pt x="6645" y="291"/>
                  </a:lnTo>
                  <a:lnTo>
                    <a:pt x="6230" y="583"/>
                  </a:lnTo>
                  <a:lnTo>
                    <a:pt x="5815" y="875"/>
                  </a:lnTo>
                  <a:lnTo>
                    <a:pt x="4984" y="1167"/>
                  </a:lnTo>
                  <a:lnTo>
                    <a:pt x="4569" y="1459"/>
                  </a:lnTo>
                  <a:lnTo>
                    <a:pt x="4569" y="1751"/>
                  </a:lnTo>
                  <a:lnTo>
                    <a:pt x="4153" y="2043"/>
                  </a:lnTo>
                  <a:lnTo>
                    <a:pt x="3322" y="2626"/>
                  </a:lnTo>
                  <a:lnTo>
                    <a:pt x="2907" y="2626"/>
                  </a:lnTo>
                  <a:lnTo>
                    <a:pt x="2492" y="2918"/>
                  </a:lnTo>
                  <a:lnTo>
                    <a:pt x="2076" y="3210"/>
                  </a:lnTo>
                  <a:lnTo>
                    <a:pt x="1245" y="3502"/>
                  </a:lnTo>
                  <a:lnTo>
                    <a:pt x="830" y="3794"/>
                  </a:lnTo>
                  <a:lnTo>
                    <a:pt x="415" y="3794"/>
                  </a:lnTo>
                  <a:lnTo>
                    <a:pt x="0" y="3794"/>
                  </a:lnTo>
                  <a:lnTo>
                    <a:pt x="0" y="4086"/>
                  </a:lnTo>
                  <a:lnTo>
                    <a:pt x="0" y="4378"/>
                  </a:lnTo>
                  <a:lnTo>
                    <a:pt x="0" y="4378"/>
                  </a:lnTo>
                  <a:lnTo>
                    <a:pt x="415" y="4378"/>
                  </a:lnTo>
                  <a:lnTo>
                    <a:pt x="830" y="4378"/>
                  </a:lnTo>
                  <a:lnTo>
                    <a:pt x="1245" y="4669"/>
                  </a:lnTo>
                  <a:lnTo>
                    <a:pt x="1661" y="4961"/>
                  </a:lnTo>
                  <a:lnTo>
                    <a:pt x="2492" y="4961"/>
                  </a:lnTo>
                  <a:lnTo>
                    <a:pt x="3322" y="5253"/>
                  </a:lnTo>
                  <a:lnTo>
                    <a:pt x="3738" y="5545"/>
                  </a:lnTo>
                  <a:lnTo>
                    <a:pt x="4569" y="5837"/>
                  </a:lnTo>
                  <a:lnTo>
                    <a:pt x="5400" y="5837"/>
                  </a:lnTo>
                  <a:lnTo>
                    <a:pt x="6230" y="5837"/>
                  </a:lnTo>
                  <a:lnTo>
                    <a:pt x="7061" y="6129"/>
                  </a:lnTo>
                  <a:lnTo>
                    <a:pt x="7476" y="5837"/>
                  </a:lnTo>
                  <a:lnTo>
                    <a:pt x="8307" y="5837"/>
                  </a:lnTo>
                  <a:lnTo>
                    <a:pt x="8307" y="5545"/>
                  </a:lnTo>
                  <a:lnTo>
                    <a:pt x="8722" y="5837"/>
                  </a:lnTo>
                  <a:lnTo>
                    <a:pt x="9138" y="5837"/>
                  </a:lnTo>
                  <a:lnTo>
                    <a:pt x="9553" y="5837"/>
                  </a:lnTo>
                  <a:lnTo>
                    <a:pt x="9553" y="5837"/>
                  </a:lnTo>
                  <a:lnTo>
                    <a:pt x="9969" y="5837"/>
                  </a:lnTo>
                  <a:lnTo>
                    <a:pt x="10384" y="6129"/>
                  </a:lnTo>
                  <a:lnTo>
                    <a:pt x="10800" y="6129"/>
                  </a:lnTo>
                  <a:lnTo>
                    <a:pt x="11215" y="6129"/>
                  </a:lnTo>
                  <a:lnTo>
                    <a:pt x="12045" y="6129"/>
                  </a:lnTo>
                  <a:lnTo>
                    <a:pt x="12461" y="6713"/>
                  </a:lnTo>
                  <a:lnTo>
                    <a:pt x="12876" y="7005"/>
                  </a:lnTo>
                  <a:lnTo>
                    <a:pt x="12876" y="7297"/>
                  </a:lnTo>
                  <a:lnTo>
                    <a:pt x="13292" y="7589"/>
                  </a:lnTo>
                  <a:lnTo>
                    <a:pt x="14122" y="8172"/>
                  </a:lnTo>
                  <a:lnTo>
                    <a:pt x="14122" y="8756"/>
                  </a:lnTo>
                  <a:lnTo>
                    <a:pt x="14122" y="9048"/>
                  </a:lnTo>
                  <a:lnTo>
                    <a:pt x="14122" y="9048"/>
                  </a:lnTo>
                  <a:lnTo>
                    <a:pt x="14122" y="9340"/>
                  </a:lnTo>
                  <a:lnTo>
                    <a:pt x="14538" y="9632"/>
                  </a:lnTo>
                  <a:lnTo>
                    <a:pt x="14538" y="9924"/>
                  </a:lnTo>
                  <a:lnTo>
                    <a:pt x="14122" y="10215"/>
                  </a:lnTo>
                  <a:lnTo>
                    <a:pt x="14122" y="10800"/>
                  </a:lnTo>
                  <a:lnTo>
                    <a:pt x="14122" y="10800"/>
                  </a:lnTo>
                  <a:lnTo>
                    <a:pt x="14122" y="11091"/>
                  </a:lnTo>
                  <a:lnTo>
                    <a:pt x="14122" y="11383"/>
                  </a:lnTo>
                  <a:lnTo>
                    <a:pt x="14122" y="11383"/>
                  </a:lnTo>
                  <a:lnTo>
                    <a:pt x="14122" y="11675"/>
                  </a:lnTo>
                  <a:lnTo>
                    <a:pt x="14122" y="11967"/>
                  </a:lnTo>
                  <a:lnTo>
                    <a:pt x="14122" y="12259"/>
                  </a:lnTo>
                  <a:lnTo>
                    <a:pt x="14122" y="12551"/>
                  </a:lnTo>
                  <a:lnTo>
                    <a:pt x="14122" y="12551"/>
                  </a:lnTo>
                  <a:lnTo>
                    <a:pt x="14122" y="13134"/>
                  </a:lnTo>
                  <a:lnTo>
                    <a:pt x="14122" y="14010"/>
                  </a:lnTo>
                  <a:lnTo>
                    <a:pt x="14122" y="14594"/>
                  </a:lnTo>
                  <a:lnTo>
                    <a:pt x="13707" y="15178"/>
                  </a:lnTo>
                  <a:lnTo>
                    <a:pt x="13292" y="15761"/>
                  </a:lnTo>
                  <a:lnTo>
                    <a:pt x="12876" y="16345"/>
                  </a:lnTo>
                  <a:lnTo>
                    <a:pt x="12461" y="16053"/>
                  </a:lnTo>
                  <a:lnTo>
                    <a:pt x="11630" y="16637"/>
                  </a:lnTo>
                  <a:lnTo>
                    <a:pt x="11215" y="17221"/>
                  </a:lnTo>
                  <a:lnTo>
                    <a:pt x="10800" y="17513"/>
                  </a:lnTo>
                  <a:lnTo>
                    <a:pt x="10384" y="17513"/>
                  </a:lnTo>
                  <a:lnTo>
                    <a:pt x="9553" y="17805"/>
                  </a:lnTo>
                  <a:lnTo>
                    <a:pt x="9553" y="18097"/>
                  </a:lnTo>
                  <a:lnTo>
                    <a:pt x="8722" y="18389"/>
                  </a:lnTo>
                  <a:lnTo>
                    <a:pt x="8307" y="18389"/>
                  </a:lnTo>
                  <a:lnTo>
                    <a:pt x="8307" y="18680"/>
                  </a:lnTo>
                  <a:lnTo>
                    <a:pt x="7892" y="18680"/>
                  </a:lnTo>
                  <a:lnTo>
                    <a:pt x="7476" y="18680"/>
                  </a:lnTo>
                  <a:lnTo>
                    <a:pt x="7476" y="18680"/>
                  </a:lnTo>
                  <a:lnTo>
                    <a:pt x="7061" y="18389"/>
                  </a:lnTo>
                  <a:lnTo>
                    <a:pt x="6645" y="18097"/>
                  </a:lnTo>
                  <a:lnTo>
                    <a:pt x="6230" y="17805"/>
                  </a:lnTo>
                  <a:lnTo>
                    <a:pt x="6230" y="17513"/>
                  </a:lnTo>
                  <a:lnTo>
                    <a:pt x="6230" y="17221"/>
                  </a:lnTo>
                  <a:lnTo>
                    <a:pt x="5815" y="16929"/>
                  </a:lnTo>
                  <a:lnTo>
                    <a:pt x="5400" y="16637"/>
                  </a:lnTo>
                  <a:lnTo>
                    <a:pt x="4984" y="16345"/>
                  </a:lnTo>
                  <a:lnTo>
                    <a:pt x="4984" y="15761"/>
                  </a:lnTo>
                  <a:lnTo>
                    <a:pt x="4569" y="15469"/>
                  </a:lnTo>
                  <a:lnTo>
                    <a:pt x="4153" y="14886"/>
                  </a:lnTo>
                  <a:lnTo>
                    <a:pt x="3738" y="14886"/>
                  </a:lnTo>
                  <a:lnTo>
                    <a:pt x="3322" y="14886"/>
                  </a:lnTo>
                  <a:lnTo>
                    <a:pt x="3322" y="14886"/>
                  </a:lnTo>
                  <a:lnTo>
                    <a:pt x="3322" y="14886"/>
                  </a:lnTo>
                  <a:lnTo>
                    <a:pt x="3322" y="14886"/>
                  </a:lnTo>
                  <a:lnTo>
                    <a:pt x="3322" y="15469"/>
                  </a:lnTo>
                  <a:lnTo>
                    <a:pt x="3322" y="15761"/>
                  </a:lnTo>
                  <a:lnTo>
                    <a:pt x="2907" y="16053"/>
                  </a:lnTo>
                  <a:lnTo>
                    <a:pt x="2907" y="16345"/>
                  </a:lnTo>
                  <a:lnTo>
                    <a:pt x="2907" y="16345"/>
                  </a:lnTo>
                  <a:lnTo>
                    <a:pt x="3738" y="18097"/>
                  </a:lnTo>
                  <a:lnTo>
                    <a:pt x="4984" y="19556"/>
                  </a:lnTo>
                  <a:lnTo>
                    <a:pt x="5400" y="20140"/>
                  </a:lnTo>
                  <a:lnTo>
                    <a:pt x="7061" y="21015"/>
                  </a:lnTo>
                  <a:lnTo>
                    <a:pt x="8722" y="21600"/>
                  </a:lnTo>
                  <a:lnTo>
                    <a:pt x="9553" y="21307"/>
                  </a:lnTo>
                  <a:lnTo>
                    <a:pt x="11215" y="21307"/>
                  </a:lnTo>
                  <a:lnTo>
                    <a:pt x="12045" y="21307"/>
                  </a:lnTo>
                  <a:lnTo>
                    <a:pt x="13707" y="20432"/>
                  </a:lnTo>
                  <a:lnTo>
                    <a:pt x="14953" y="19848"/>
                  </a:lnTo>
                  <a:lnTo>
                    <a:pt x="16615" y="18972"/>
                  </a:lnTo>
                  <a:lnTo>
                    <a:pt x="17861" y="17805"/>
                  </a:lnTo>
                  <a:lnTo>
                    <a:pt x="18692" y="17221"/>
                  </a:lnTo>
                  <a:lnTo>
                    <a:pt x="19522" y="15761"/>
                  </a:lnTo>
                  <a:lnTo>
                    <a:pt x="20353" y="14594"/>
                  </a:lnTo>
                  <a:lnTo>
                    <a:pt x="21184" y="13718"/>
                  </a:lnTo>
                </a:path>
              </a:pathLst>
            </a:custGeom>
            <a:solidFill>
              <a:schemeClr val="folHlink">
                <a:alpha val="100000"/>
              </a:schemeClr>
            </a:solidFill>
            <a:ln w="9525">
              <a:noFill/>
            </a:ln>
          </p:spPr>
          <p:txBody>
            <a:bodyPr/>
            <a:lstStyle/>
            <a:p>
              <a:endParaRPr lang="en-US"/>
            </a:p>
          </p:txBody>
        </p:sp>
        <p:sp>
          <p:nvSpPr>
            <p:cNvPr id="1039" name="未知"/>
            <p:cNvSpPr>
              <a:spLocks noChangeAspect="1"/>
            </p:cNvSpPr>
            <p:nvPr/>
          </p:nvSpPr>
          <p:spPr>
            <a:xfrm>
              <a:off x="313" y="184"/>
              <a:ext cx="206" cy="127"/>
            </a:xfrm>
            <a:custGeom>
              <a:avLst/>
              <a:gdLst/>
              <a:ahLst/>
              <a:cxnLst>
                <a:cxn ang="0">
                  <a:pos x="136" y="75"/>
                </a:cxn>
                <a:cxn ang="0">
                  <a:pos x="118" y="77"/>
                </a:cxn>
                <a:cxn ang="0">
                  <a:pos x="104" y="77"/>
                </a:cxn>
                <a:cxn ang="0">
                  <a:pos x="88" y="79"/>
                </a:cxn>
                <a:cxn ang="0">
                  <a:pos x="68" y="82"/>
                </a:cxn>
                <a:cxn ang="0">
                  <a:pos x="54" y="82"/>
                </a:cxn>
                <a:cxn ang="0">
                  <a:pos x="48" y="77"/>
                </a:cxn>
                <a:cxn ang="0">
                  <a:pos x="38" y="68"/>
                </a:cxn>
                <a:cxn ang="0">
                  <a:pos x="32" y="54"/>
                </a:cxn>
                <a:cxn ang="0">
                  <a:pos x="32" y="43"/>
                </a:cxn>
                <a:cxn ang="0">
                  <a:pos x="38" y="34"/>
                </a:cxn>
                <a:cxn ang="0">
                  <a:pos x="43" y="27"/>
                </a:cxn>
                <a:cxn ang="0">
                  <a:pos x="48" y="23"/>
                </a:cxn>
                <a:cxn ang="0">
                  <a:pos x="50" y="14"/>
                </a:cxn>
                <a:cxn ang="0">
                  <a:pos x="48" y="7"/>
                </a:cxn>
                <a:cxn ang="0">
                  <a:pos x="48" y="0"/>
                </a:cxn>
                <a:cxn ang="0">
                  <a:pos x="38" y="0"/>
                </a:cxn>
                <a:cxn ang="0">
                  <a:pos x="29" y="9"/>
                </a:cxn>
                <a:cxn ang="0">
                  <a:pos x="14" y="29"/>
                </a:cxn>
                <a:cxn ang="0">
                  <a:pos x="5" y="52"/>
                </a:cxn>
                <a:cxn ang="0">
                  <a:pos x="0" y="75"/>
                </a:cxn>
                <a:cxn ang="0">
                  <a:pos x="9" y="98"/>
                </a:cxn>
                <a:cxn ang="0">
                  <a:pos x="18" y="111"/>
                </a:cxn>
                <a:cxn ang="0">
                  <a:pos x="32" y="118"/>
                </a:cxn>
                <a:cxn ang="0">
                  <a:pos x="41" y="122"/>
                </a:cxn>
                <a:cxn ang="0">
                  <a:pos x="54" y="125"/>
                </a:cxn>
                <a:cxn ang="0">
                  <a:pos x="68" y="127"/>
                </a:cxn>
                <a:cxn ang="0">
                  <a:pos x="81" y="125"/>
                </a:cxn>
                <a:cxn ang="0">
                  <a:pos x="95" y="122"/>
                </a:cxn>
                <a:cxn ang="0">
                  <a:pos x="106" y="120"/>
                </a:cxn>
                <a:cxn ang="0">
                  <a:pos x="115" y="120"/>
                </a:cxn>
                <a:cxn ang="0">
                  <a:pos x="127" y="120"/>
                </a:cxn>
                <a:cxn ang="0">
                  <a:pos x="138" y="122"/>
                </a:cxn>
                <a:cxn ang="0">
                  <a:pos x="152" y="127"/>
                </a:cxn>
                <a:cxn ang="0">
                  <a:pos x="163" y="122"/>
                </a:cxn>
                <a:cxn ang="0">
                  <a:pos x="174" y="118"/>
                </a:cxn>
                <a:cxn ang="0">
                  <a:pos x="186" y="113"/>
                </a:cxn>
                <a:cxn ang="0">
                  <a:pos x="192" y="109"/>
                </a:cxn>
                <a:cxn ang="0">
                  <a:pos x="201" y="100"/>
                </a:cxn>
                <a:cxn ang="0">
                  <a:pos x="204" y="91"/>
                </a:cxn>
                <a:cxn ang="0">
                  <a:pos x="201" y="82"/>
                </a:cxn>
                <a:cxn ang="0">
                  <a:pos x="195" y="75"/>
                </a:cxn>
                <a:cxn ang="0">
                  <a:pos x="181" y="75"/>
                </a:cxn>
                <a:cxn ang="0">
                  <a:pos x="174" y="75"/>
                </a:cxn>
                <a:cxn ang="0">
                  <a:pos x="168" y="73"/>
                </a:cxn>
                <a:cxn ang="0">
                  <a:pos x="163" y="75"/>
                </a:cxn>
                <a:cxn ang="0">
                  <a:pos x="156" y="75"/>
                </a:cxn>
                <a:cxn ang="0">
                  <a:pos x="149" y="75"/>
                </a:cxn>
              </a:cxnLst>
              <a:rect l="0" t="0" r="0" b="0"/>
              <a:pathLst>
                <a:path w="21600" h="21600">
                  <a:moveTo>
                    <a:pt x="15428" y="13114"/>
                  </a:moveTo>
                  <a:lnTo>
                    <a:pt x="14953" y="13114"/>
                  </a:lnTo>
                  <a:lnTo>
                    <a:pt x="14241" y="12728"/>
                  </a:lnTo>
                  <a:lnTo>
                    <a:pt x="13292" y="13114"/>
                  </a:lnTo>
                  <a:lnTo>
                    <a:pt x="13054" y="13500"/>
                  </a:lnTo>
                  <a:lnTo>
                    <a:pt x="12342" y="13114"/>
                  </a:lnTo>
                  <a:lnTo>
                    <a:pt x="11867" y="13500"/>
                  </a:lnTo>
                  <a:lnTo>
                    <a:pt x="11155" y="13500"/>
                  </a:lnTo>
                  <a:lnTo>
                    <a:pt x="10918" y="13114"/>
                  </a:lnTo>
                  <a:lnTo>
                    <a:pt x="10206" y="13500"/>
                  </a:lnTo>
                  <a:lnTo>
                    <a:pt x="9731" y="13500"/>
                  </a:lnTo>
                  <a:lnTo>
                    <a:pt x="9256" y="13500"/>
                  </a:lnTo>
                  <a:lnTo>
                    <a:pt x="8544" y="13500"/>
                  </a:lnTo>
                  <a:lnTo>
                    <a:pt x="8070" y="13885"/>
                  </a:lnTo>
                  <a:lnTo>
                    <a:pt x="7120" y="13885"/>
                  </a:lnTo>
                  <a:lnTo>
                    <a:pt x="6645" y="13885"/>
                  </a:lnTo>
                  <a:lnTo>
                    <a:pt x="5933" y="13885"/>
                  </a:lnTo>
                  <a:lnTo>
                    <a:pt x="5696" y="13885"/>
                  </a:lnTo>
                  <a:lnTo>
                    <a:pt x="5221" y="13885"/>
                  </a:lnTo>
                  <a:lnTo>
                    <a:pt x="4984" y="13500"/>
                  </a:lnTo>
                  <a:lnTo>
                    <a:pt x="4984" y="13114"/>
                  </a:lnTo>
                  <a:lnTo>
                    <a:pt x="4509" y="12728"/>
                  </a:lnTo>
                  <a:lnTo>
                    <a:pt x="4034" y="12342"/>
                  </a:lnTo>
                  <a:lnTo>
                    <a:pt x="4034" y="11571"/>
                  </a:lnTo>
                  <a:lnTo>
                    <a:pt x="3560" y="11185"/>
                  </a:lnTo>
                  <a:lnTo>
                    <a:pt x="3322" y="10414"/>
                  </a:lnTo>
                  <a:lnTo>
                    <a:pt x="3322" y="9256"/>
                  </a:lnTo>
                  <a:lnTo>
                    <a:pt x="3085" y="8485"/>
                  </a:lnTo>
                  <a:lnTo>
                    <a:pt x="3322" y="7714"/>
                  </a:lnTo>
                  <a:lnTo>
                    <a:pt x="3322" y="7328"/>
                  </a:lnTo>
                  <a:lnTo>
                    <a:pt x="3322" y="6942"/>
                  </a:lnTo>
                  <a:lnTo>
                    <a:pt x="3560" y="6556"/>
                  </a:lnTo>
                  <a:lnTo>
                    <a:pt x="4034" y="5785"/>
                  </a:lnTo>
                  <a:lnTo>
                    <a:pt x="4272" y="5400"/>
                  </a:lnTo>
                  <a:lnTo>
                    <a:pt x="4272" y="5014"/>
                  </a:lnTo>
                  <a:lnTo>
                    <a:pt x="4509" y="4628"/>
                  </a:lnTo>
                  <a:lnTo>
                    <a:pt x="4747" y="4242"/>
                  </a:lnTo>
                  <a:lnTo>
                    <a:pt x="4747" y="3856"/>
                  </a:lnTo>
                  <a:lnTo>
                    <a:pt x="4984" y="3856"/>
                  </a:lnTo>
                  <a:lnTo>
                    <a:pt x="4984" y="3471"/>
                  </a:lnTo>
                  <a:lnTo>
                    <a:pt x="5221" y="2700"/>
                  </a:lnTo>
                  <a:lnTo>
                    <a:pt x="5221" y="2314"/>
                  </a:lnTo>
                  <a:lnTo>
                    <a:pt x="5221" y="1928"/>
                  </a:lnTo>
                  <a:lnTo>
                    <a:pt x="5221" y="1542"/>
                  </a:lnTo>
                  <a:lnTo>
                    <a:pt x="4984" y="1156"/>
                  </a:lnTo>
                  <a:lnTo>
                    <a:pt x="4984" y="1156"/>
                  </a:lnTo>
                  <a:lnTo>
                    <a:pt x="4984" y="385"/>
                  </a:lnTo>
                  <a:lnTo>
                    <a:pt x="4984" y="0"/>
                  </a:lnTo>
                  <a:lnTo>
                    <a:pt x="4747" y="0"/>
                  </a:lnTo>
                  <a:lnTo>
                    <a:pt x="4509" y="0"/>
                  </a:lnTo>
                  <a:lnTo>
                    <a:pt x="4034" y="0"/>
                  </a:lnTo>
                  <a:lnTo>
                    <a:pt x="3797" y="0"/>
                  </a:lnTo>
                  <a:lnTo>
                    <a:pt x="3322" y="385"/>
                  </a:lnTo>
                  <a:lnTo>
                    <a:pt x="3085" y="1542"/>
                  </a:lnTo>
                  <a:lnTo>
                    <a:pt x="2373" y="2314"/>
                  </a:lnTo>
                  <a:lnTo>
                    <a:pt x="1898" y="3471"/>
                  </a:lnTo>
                  <a:lnTo>
                    <a:pt x="1424" y="5014"/>
                  </a:lnTo>
                  <a:lnTo>
                    <a:pt x="949" y="6171"/>
                  </a:lnTo>
                  <a:lnTo>
                    <a:pt x="711" y="7328"/>
                  </a:lnTo>
                  <a:lnTo>
                    <a:pt x="474" y="8871"/>
                  </a:lnTo>
                  <a:lnTo>
                    <a:pt x="237" y="10414"/>
                  </a:lnTo>
                  <a:lnTo>
                    <a:pt x="0" y="11956"/>
                  </a:lnTo>
                  <a:lnTo>
                    <a:pt x="0" y="12728"/>
                  </a:lnTo>
                  <a:lnTo>
                    <a:pt x="237" y="13885"/>
                  </a:lnTo>
                  <a:lnTo>
                    <a:pt x="711" y="15428"/>
                  </a:lnTo>
                  <a:lnTo>
                    <a:pt x="949" y="16585"/>
                  </a:lnTo>
                  <a:lnTo>
                    <a:pt x="1186" y="17356"/>
                  </a:lnTo>
                  <a:lnTo>
                    <a:pt x="1661" y="18128"/>
                  </a:lnTo>
                  <a:lnTo>
                    <a:pt x="1898" y="18900"/>
                  </a:lnTo>
                  <a:lnTo>
                    <a:pt x="2373" y="19285"/>
                  </a:lnTo>
                  <a:lnTo>
                    <a:pt x="2848" y="20056"/>
                  </a:lnTo>
                  <a:lnTo>
                    <a:pt x="3322" y="20056"/>
                  </a:lnTo>
                  <a:lnTo>
                    <a:pt x="3560" y="20828"/>
                  </a:lnTo>
                  <a:lnTo>
                    <a:pt x="4034" y="20828"/>
                  </a:lnTo>
                  <a:lnTo>
                    <a:pt x="4272" y="20828"/>
                  </a:lnTo>
                  <a:lnTo>
                    <a:pt x="4747" y="21214"/>
                  </a:lnTo>
                  <a:lnTo>
                    <a:pt x="5221" y="21214"/>
                  </a:lnTo>
                  <a:lnTo>
                    <a:pt x="5696" y="21214"/>
                  </a:lnTo>
                  <a:lnTo>
                    <a:pt x="6171" y="21600"/>
                  </a:lnTo>
                  <a:lnTo>
                    <a:pt x="6645" y="21214"/>
                  </a:lnTo>
                  <a:lnTo>
                    <a:pt x="7120" y="21600"/>
                  </a:lnTo>
                  <a:lnTo>
                    <a:pt x="7595" y="21214"/>
                  </a:lnTo>
                  <a:lnTo>
                    <a:pt x="8070" y="21214"/>
                  </a:lnTo>
                  <a:lnTo>
                    <a:pt x="8544" y="21214"/>
                  </a:lnTo>
                  <a:lnTo>
                    <a:pt x="9019" y="20828"/>
                  </a:lnTo>
                  <a:lnTo>
                    <a:pt x="9494" y="21214"/>
                  </a:lnTo>
                  <a:lnTo>
                    <a:pt x="9969" y="20828"/>
                  </a:lnTo>
                  <a:lnTo>
                    <a:pt x="10443" y="20442"/>
                  </a:lnTo>
                  <a:lnTo>
                    <a:pt x="10918" y="20828"/>
                  </a:lnTo>
                  <a:lnTo>
                    <a:pt x="11155" y="20442"/>
                  </a:lnTo>
                  <a:lnTo>
                    <a:pt x="11630" y="20442"/>
                  </a:lnTo>
                  <a:lnTo>
                    <a:pt x="11867" y="20442"/>
                  </a:lnTo>
                  <a:lnTo>
                    <a:pt x="12105" y="20442"/>
                  </a:lnTo>
                  <a:lnTo>
                    <a:pt x="12580" y="20442"/>
                  </a:lnTo>
                  <a:lnTo>
                    <a:pt x="13054" y="20442"/>
                  </a:lnTo>
                  <a:lnTo>
                    <a:pt x="13292" y="20442"/>
                  </a:lnTo>
                  <a:lnTo>
                    <a:pt x="13766" y="20828"/>
                  </a:lnTo>
                  <a:lnTo>
                    <a:pt x="14241" y="21214"/>
                  </a:lnTo>
                  <a:lnTo>
                    <a:pt x="14478" y="20828"/>
                  </a:lnTo>
                  <a:lnTo>
                    <a:pt x="14953" y="21214"/>
                  </a:lnTo>
                  <a:lnTo>
                    <a:pt x="15428" y="21214"/>
                  </a:lnTo>
                  <a:lnTo>
                    <a:pt x="15903" y="21600"/>
                  </a:lnTo>
                  <a:lnTo>
                    <a:pt x="15903" y="21214"/>
                  </a:lnTo>
                  <a:lnTo>
                    <a:pt x="16615" y="20828"/>
                  </a:lnTo>
                  <a:lnTo>
                    <a:pt x="17089" y="20828"/>
                  </a:lnTo>
                  <a:lnTo>
                    <a:pt x="17564" y="20828"/>
                  </a:lnTo>
                  <a:lnTo>
                    <a:pt x="17802" y="20442"/>
                  </a:lnTo>
                  <a:lnTo>
                    <a:pt x="18276" y="20056"/>
                  </a:lnTo>
                  <a:lnTo>
                    <a:pt x="18751" y="20056"/>
                  </a:lnTo>
                  <a:lnTo>
                    <a:pt x="18988" y="19671"/>
                  </a:lnTo>
                  <a:lnTo>
                    <a:pt x="19463" y="19285"/>
                  </a:lnTo>
                  <a:lnTo>
                    <a:pt x="19938" y="19671"/>
                  </a:lnTo>
                  <a:lnTo>
                    <a:pt x="20175" y="19285"/>
                  </a:lnTo>
                  <a:lnTo>
                    <a:pt x="20175" y="18514"/>
                  </a:lnTo>
                  <a:lnTo>
                    <a:pt x="20650" y="18514"/>
                  </a:lnTo>
                  <a:lnTo>
                    <a:pt x="21125" y="17742"/>
                  </a:lnTo>
                  <a:lnTo>
                    <a:pt x="21125" y="16971"/>
                  </a:lnTo>
                  <a:lnTo>
                    <a:pt x="21125" y="16585"/>
                  </a:lnTo>
                  <a:lnTo>
                    <a:pt x="21600" y="15814"/>
                  </a:lnTo>
                  <a:lnTo>
                    <a:pt x="21362" y="15428"/>
                  </a:lnTo>
                  <a:lnTo>
                    <a:pt x="21362" y="14656"/>
                  </a:lnTo>
                  <a:lnTo>
                    <a:pt x="21362" y="14271"/>
                  </a:lnTo>
                  <a:lnTo>
                    <a:pt x="21125" y="13885"/>
                  </a:lnTo>
                  <a:lnTo>
                    <a:pt x="20887" y="13114"/>
                  </a:lnTo>
                  <a:lnTo>
                    <a:pt x="20887" y="13114"/>
                  </a:lnTo>
                  <a:lnTo>
                    <a:pt x="20413" y="12728"/>
                  </a:lnTo>
                  <a:lnTo>
                    <a:pt x="19938" y="12728"/>
                  </a:lnTo>
                  <a:lnTo>
                    <a:pt x="19463" y="12728"/>
                  </a:lnTo>
                  <a:lnTo>
                    <a:pt x="18988" y="12728"/>
                  </a:lnTo>
                  <a:lnTo>
                    <a:pt x="18751" y="12728"/>
                  </a:lnTo>
                  <a:lnTo>
                    <a:pt x="18514" y="12728"/>
                  </a:lnTo>
                  <a:lnTo>
                    <a:pt x="18276" y="12728"/>
                  </a:lnTo>
                  <a:lnTo>
                    <a:pt x="18039" y="12728"/>
                  </a:lnTo>
                  <a:lnTo>
                    <a:pt x="17802" y="12728"/>
                  </a:lnTo>
                  <a:lnTo>
                    <a:pt x="17564" y="12342"/>
                  </a:lnTo>
                  <a:lnTo>
                    <a:pt x="17327" y="12342"/>
                  </a:lnTo>
                  <a:lnTo>
                    <a:pt x="17089" y="12728"/>
                  </a:lnTo>
                  <a:lnTo>
                    <a:pt x="17089" y="12728"/>
                  </a:lnTo>
                  <a:lnTo>
                    <a:pt x="16852" y="12728"/>
                  </a:lnTo>
                  <a:lnTo>
                    <a:pt x="16615" y="12728"/>
                  </a:lnTo>
                  <a:lnTo>
                    <a:pt x="16377" y="12728"/>
                  </a:lnTo>
                  <a:lnTo>
                    <a:pt x="16140" y="12728"/>
                  </a:lnTo>
                  <a:lnTo>
                    <a:pt x="15903" y="12728"/>
                  </a:lnTo>
                  <a:lnTo>
                    <a:pt x="15665" y="12728"/>
                  </a:lnTo>
                  <a:lnTo>
                    <a:pt x="15428" y="13114"/>
                  </a:lnTo>
                </a:path>
              </a:pathLst>
            </a:custGeom>
            <a:solidFill>
              <a:schemeClr val="folHlink">
                <a:alpha val="100000"/>
              </a:schemeClr>
            </a:solidFill>
            <a:ln w="9525">
              <a:noFill/>
            </a:ln>
          </p:spPr>
          <p:txBody>
            <a:bodyPr/>
            <a:lstStyle/>
            <a:p>
              <a:endParaRPr lang="en-US"/>
            </a:p>
          </p:txBody>
        </p:sp>
        <p:sp>
          <p:nvSpPr>
            <p:cNvPr id="1040" name="未知"/>
            <p:cNvSpPr>
              <a:spLocks noChangeAspect="1"/>
            </p:cNvSpPr>
            <p:nvPr/>
          </p:nvSpPr>
          <p:spPr>
            <a:xfrm>
              <a:off x="73" y="63"/>
              <a:ext cx="278" cy="107"/>
            </a:xfrm>
            <a:custGeom>
              <a:avLst/>
              <a:gdLst/>
              <a:ahLst/>
              <a:cxnLst>
                <a:cxn ang="0">
                  <a:pos x="104" y="66"/>
                </a:cxn>
                <a:cxn ang="0">
                  <a:pos x="113" y="59"/>
                </a:cxn>
                <a:cxn ang="0">
                  <a:pos x="122" y="55"/>
                </a:cxn>
                <a:cxn ang="0">
                  <a:pos x="131" y="52"/>
                </a:cxn>
                <a:cxn ang="0">
                  <a:pos x="138" y="48"/>
                </a:cxn>
                <a:cxn ang="0">
                  <a:pos x="147" y="43"/>
                </a:cxn>
                <a:cxn ang="0">
                  <a:pos x="154" y="39"/>
                </a:cxn>
                <a:cxn ang="0">
                  <a:pos x="163" y="36"/>
                </a:cxn>
                <a:cxn ang="0">
                  <a:pos x="170" y="32"/>
                </a:cxn>
                <a:cxn ang="0">
                  <a:pos x="179" y="30"/>
                </a:cxn>
                <a:cxn ang="0">
                  <a:pos x="185" y="30"/>
                </a:cxn>
                <a:cxn ang="0">
                  <a:pos x="194" y="23"/>
                </a:cxn>
                <a:cxn ang="0">
                  <a:pos x="206" y="23"/>
                </a:cxn>
                <a:cxn ang="0">
                  <a:pos x="217" y="23"/>
                </a:cxn>
                <a:cxn ang="0">
                  <a:pos x="226" y="20"/>
                </a:cxn>
                <a:cxn ang="0">
                  <a:pos x="244" y="23"/>
                </a:cxn>
                <a:cxn ang="0">
                  <a:pos x="255" y="25"/>
                </a:cxn>
                <a:cxn ang="0">
                  <a:pos x="267" y="25"/>
                </a:cxn>
                <a:cxn ang="0">
                  <a:pos x="273" y="20"/>
                </a:cxn>
                <a:cxn ang="0">
                  <a:pos x="278" y="14"/>
                </a:cxn>
                <a:cxn ang="0">
                  <a:pos x="273" y="9"/>
                </a:cxn>
                <a:cxn ang="0">
                  <a:pos x="269" y="2"/>
                </a:cxn>
                <a:cxn ang="0">
                  <a:pos x="260" y="0"/>
                </a:cxn>
                <a:cxn ang="0">
                  <a:pos x="244" y="2"/>
                </a:cxn>
                <a:cxn ang="0">
                  <a:pos x="228" y="2"/>
                </a:cxn>
                <a:cxn ang="0">
                  <a:pos x="219" y="9"/>
                </a:cxn>
                <a:cxn ang="0">
                  <a:pos x="206" y="9"/>
                </a:cxn>
                <a:cxn ang="0">
                  <a:pos x="190" y="14"/>
                </a:cxn>
                <a:cxn ang="0">
                  <a:pos x="174" y="18"/>
                </a:cxn>
                <a:cxn ang="0">
                  <a:pos x="158" y="18"/>
                </a:cxn>
                <a:cxn ang="0">
                  <a:pos x="145" y="23"/>
                </a:cxn>
                <a:cxn ang="0">
                  <a:pos x="127" y="23"/>
                </a:cxn>
                <a:cxn ang="0">
                  <a:pos x="113" y="27"/>
                </a:cxn>
                <a:cxn ang="0">
                  <a:pos x="95" y="30"/>
                </a:cxn>
                <a:cxn ang="0">
                  <a:pos x="79" y="34"/>
                </a:cxn>
                <a:cxn ang="0">
                  <a:pos x="63" y="39"/>
                </a:cxn>
                <a:cxn ang="0">
                  <a:pos x="50" y="41"/>
                </a:cxn>
                <a:cxn ang="0">
                  <a:pos x="36" y="46"/>
                </a:cxn>
                <a:cxn ang="0">
                  <a:pos x="29" y="52"/>
                </a:cxn>
                <a:cxn ang="0">
                  <a:pos x="20" y="59"/>
                </a:cxn>
                <a:cxn ang="0">
                  <a:pos x="11" y="68"/>
                </a:cxn>
                <a:cxn ang="0">
                  <a:pos x="5" y="80"/>
                </a:cxn>
                <a:cxn ang="0">
                  <a:pos x="2" y="91"/>
                </a:cxn>
                <a:cxn ang="0">
                  <a:pos x="0" y="98"/>
                </a:cxn>
                <a:cxn ang="0">
                  <a:pos x="5" y="105"/>
                </a:cxn>
                <a:cxn ang="0">
                  <a:pos x="11" y="105"/>
                </a:cxn>
                <a:cxn ang="0">
                  <a:pos x="20" y="105"/>
                </a:cxn>
                <a:cxn ang="0">
                  <a:pos x="27" y="102"/>
                </a:cxn>
                <a:cxn ang="0">
                  <a:pos x="38" y="98"/>
                </a:cxn>
                <a:cxn ang="0">
                  <a:pos x="47" y="91"/>
                </a:cxn>
                <a:cxn ang="0">
                  <a:pos x="54" y="89"/>
                </a:cxn>
                <a:cxn ang="0">
                  <a:pos x="63" y="87"/>
                </a:cxn>
                <a:cxn ang="0">
                  <a:pos x="68" y="82"/>
                </a:cxn>
                <a:cxn ang="0">
                  <a:pos x="75" y="82"/>
                </a:cxn>
                <a:cxn ang="0">
                  <a:pos x="84" y="80"/>
                </a:cxn>
                <a:cxn ang="0">
                  <a:pos x="93" y="73"/>
                </a:cxn>
              </a:cxnLst>
              <a:rect l="0" t="0" r="0" b="0"/>
              <a:pathLst>
                <a:path w="21600" h="21600">
                  <a:moveTo>
                    <a:pt x="7726" y="14246"/>
                  </a:moveTo>
                  <a:lnTo>
                    <a:pt x="8077" y="13327"/>
                  </a:lnTo>
                  <a:lnTo>
                    <a:pt x="8253" y="12867"/>
                  </a:lnTo>
                  <a:lnTo>
                    <a:pt x="8780" y="11948"/>
                  </a:lnTo>
                  <a:lnTo>
                    <a:pt x="9131" y="11489"/>
                  </a:lnTo>
                  <a:lnTo>
                    <a:pt x="9482" y="11029"/>
                  </a:lnTo>
                  <a:lnTo>
                    <a:pt x="9658" y="11029"/>
                  </a:lnTo>
                  <a:lnTo>
                    <a:pt x="10185" y="10569"/>
                  </a:lnTo>
                  <a:lnTo>
                    <a:pt x="10536" y="10110"/>
                  </a:lnTo>
                  <a:lnTo>
                    <a:pt x="10711" y="9651"/>
                  </a:lnTo>
                  <a:lnTo>
                    <a:pt x="11063" y="9191"/>
                  </a:lnTo>
                  <a:lnTo>
                    <a:pt x="11414" y="8731"/>
                  </a:lnTo>
                  <a:lnTo>
                    <a:pt x="11590" y="8272"/>
                  </a:lnTo>
                  <a:lnTo>
                    <a:pt x="11941" y="7812"/>
                  </a:lnTo>
                  <a:lnTo>
                    <a:pt x="12292" y="7353"/>
                  </a:lnTo>
                  <a:lnTo>
                    <a:pt x="12643" y="7353"/>
                  </a:lnTo>
                  <a:lnTo>
                    <a:pt x="12995" y="6893"/>
                  </a:lnTo>
                  <a:lnTo>
                    <a:pt x="13170" y="6433"/>
                  </a:lnTo>
                  <a:lnTo>
                    <a:pt x="13521" y="6433"/>
                  </a:lnTo>
                  <a:lnTo>
                    <a:pt x="13873" y="5974"/>
                  </a:lnTo>
                  <a:lnTo>
                    <a:pt x="14048" y="5974"/>
                  </a:lnTo>
                  <a:lnTo>
                    <a:pt x="14399" y="5974"/>
                  </a:lnTo>
                  <a:lnTo>
                    <a:pt x="14751" y="5055"/>
                  </a:lnTo>
                  <a:lnTo>
                    <a:pt x="15102" y="4595"/>
                  </a:lnTo>
                  <a:lnTo>
                    <a:pt x="15453" y="4595"/>
                  </a:lnTo>
                  <a:lnTo>
                    <a:pt x="15980" y="4595"/>
                  </a:lnTo>
                  <a:lnTo>
                    <a:pt x="16331" y="4595"/>
                  </a:lnTo>
                  <a:lnTo>
                    <a:pt x="16858" y="4595"/>
                  </a:lnTo>
                  <a:lnTo>
                    <a:pt x="17385" y="4136"/>
                  </a:lnTo>
                  <a:lnTo>
                    <a:pt x="17560" y="4136"/>
                  </a:lnTo>
                  <a:lnTo>
                    <a:pt x="18263" y="4136"/>
                  </a:lnTo>
                  <a:lnTo>
                    <a:pt x="18965" y="4595"/>
                  </a:lnTo>
                  <a:lnTo>
                    <a:pt x="19316" y="5055"/>
                  </a:lnTo>
                  <a:lnTo>
                    <a:pt x="19843" y="5055"/>
                  </a:lnTo>
                  <a:lnTo>
                    <a:pt x="20370" y="5514"/>
                  </a:lnTo>
                  <a:lnTo>
                    <a:pt x="20721" y="5055"/>
                  </a:lnTo>
                  <a:lnTo>
                    <a:pt x="21072" y="5055"/>
                  </a:lnTo>
                  <a:lnTo>
                    <a:pt x="21248" y="4136"/>
                  </a:lnTo>
                  <a:lnTo>
                    <a:pt x="21424" y="3676"/>
                  </a:lnTo>
                  <a:lnTo>
                    <a:pt x="21600" y="2757"/>
                  </a:lnTo>
                  <a:lnTo>
                    <a:pt x="21424" y="2297"/>
                  </a:lnTo>
                  <a:lnTo>
                    <a:pt x="21248" y="1838"/>
                  </a:lnTo>
                  <a:lnTo>
                    <a:pt x="21072" y="918"/>
                  </a:lnTo>
                  <a:lnTo>
                    <a:pt x="20897" y="459"/>
                  </a:lnTo>
                  <a:lnTo>
                    <a:pt x="20721" y="459"/>
                  </a:lnTo>
                  <a:lnTo>
                    <a:pt x="20194" y="0"/>
                  </a:lnTo>
                  <a:lnTo>
                    <a:pt x="19668" y="0"/>
                  </a:lnTo>
                  <a:lnTo>
                    <a:pt x="18965" y="459"/>
                  </a:lnTo>
                  <a:lnTo>
                    <a:pt x="18263" y="459"/>
                  </a:lnTo>
                  <a:lnTo>
                    <a:pt x="17736" y="459"/>
                  </a:lnTo>
                  <a:lnTo>
                    <a:pt x="17560" y="918"/>
                  </a:lnTo>
                  <a:lnTo>
                    <a:pt x="17033" y="1838"/>
                  </a:lnTo>
                  <a:lnTo>
                    <a:pt x="16507" y="1838"/>
                  </a:lnTo>
                  <a:lnTo>
                    <a:pt x="15980" y="1838"/>
                  </a:lnTo>
                  <a:lnTo>
                    <a:pt x="15277" y="2297"/>
                  </a:lnTo>
                  <a:lnTo>
                    <a:pt x="14751" y="2757"/>
                  </a:lnTo>
                  <a:lnTo>
                    <a:pt x="14399" y="3216"/>
                  </a:lnTo>
                  <a:lnTo>
                    <a:pt x="13521" y="3676"/>
                  </a:lnTo>
                  <a:lnTo>
                    <a:pt x="12995" y="3676"/>
                  </a:lnTo>
                  <a:lnTo>
                    <a:pt x="12292" y="3676"/>
                  </a:lnTo>
                  <a:lnTo>
                    <a:pt x="11765" y="4136"/>
                  </a:lnTo>
                  <a:lnTo>
                    <a:pt x="11239" y="4595"/>
                  </a:lnTo>
                  <a:lnTo>
                    <a:pt x="10711" y="4136"/>
                  </a:lnTo>
                  <a:lnTo>
                    <a:pt x="9833" y="4595"/>
                  </a:lnTo>
                  <a:lnTo>
                    <a:pt x="9131" y="5055"/>
                  </a:lnTo>
                  <a:lnTo>
                    <a:pt x="8780" y="5514"/>
                  </a:lnTo>
                  <a:lnTo>
                    <a:pt x="8077" y="5974"/>
                  </a:lnTo>
                  <a:lnTo>
                    <a:pt x="7375" y="5974"/>
                  </a:lnTo>
                  <a:lnTo>
                    <a:pt x="6672" y="6433"/>
                  </a:lnTo>
                  <a:lnTo>
                    <a:pt x="6146" y="6893"/>
                  </a:lnTo>
                  <a:lnTo>
                    <a:pt x="5619" y="7353"/>
                  </a:lnTo>
                  <a:lnTo>
                    <a:pt x="4916" y="7812"/>
                  </a:lnTo>
                  <a:lnTo>
                    <a:pt x="4390" y="8272"/>
                  </a:lnTo>
                  <a:lnTo>
                    <a:pt x="3863" y="8272"/>
                  </a:lnTo>
                  <a:lnTo>
                    <a:pt x="3512" y="9191"/>
                  </a:lnTo>
                  <a:lnTo>
                    <a:pt x="2809" y="9191"/>
                  </a:lnTo>
                  <a:lnTo>
                    <a:pt x="2634" y="10110"/>
                  </a:lnTo>
                  <a:lnTo>
                    <a:pt x="2282" y="10569"/>
                  </a:lnTo>
                  <a:lnTo>
                    <a:pt x="1756" y="11029"/>
                  </a:lnTo>
                  <a:lnTo>
                    <a:pt x="1580" y="11948"/>
                  </a:lnTo>
                  <a:lnTo>
                    <a:pt x="1404" y="12408"/>
                  </a:lnTo>
                  <a:lnTo>
                    <a:pt x="878" y="13787"/>
                  </a:lnTo>
                  <a:lnTo>
                    <a:pt x="526" y="15165"/>
                  </a:lnTo>
                  <a:lnTo>
                    <a:pt x="351" y="16084"/>
                  </a:lnTo>
                  <a:lnTo>
                    <a:pt x="175" y="17004"/>
                  </a:lnTo>
                  <a:lnTo>
                    <a:pt x="175" y="18382"/>
                  </a:lnTo>
                  <a:lnTo>
                    <a:pt x="0" y="19302"/>
                  </a:lnTo>
                  <a:lnTo>
                    <a:pt x="0" y="19761"/>
                  </a:lnTo>
                  <a:lnTo>
                    <a:pt x="175" y="20220"/>
                  </a:lnTo>
                  <a:lnTo>
                    <a:pt x="351" y="21140"/>
                  </a:lnTo>
                  <a:lnTo>
                    <a:pt x="526" y="21140"/>
                  </a:lnTo>
                  <a:lnTo>
                    <a:pt x="878" y="21140"/>
                  </a:lnTo>
                  <a:lnTo>
                    <a:pt x="1229" y="21600"/>
                  </a:lnTo>
                  <a:lnTo>
                    <a:pt x="1580" y="21140"/>
                  </a:lnTo>
                  <a:lnTo>
                    <a:pt x="1756" y="20680"/>
                  </a:lnTo>
                  <a:lnTo>
                    <a:pt x="2107" y="20680"/>
                  </a:lnTo>
                  <a:lnTo>
                    <a:pt x="2458" y="19761"/>
                  </a:lnTo>
                  <a:lnTo>
                    <a:pt x="2985" y="19761"/>
                  </a:lnTo>
                  <a:lnTo>
                    <a:pt x="3336" y="18842"/>
                  </a:lnTo>
                  <a:lnTo>
                    <a:pt x="3687" y="18382"/>
                  </a:lnTo>
                  <a:lnTo>
                    <a:pt x="3863" y="18382"/>
                  </a:lnTo>
                  <a:lnTo>
                    <a:pt x="4214" y="17923"/>
                  </a:lnTo>
                  <a:lnTo>
                    <a:pt x="4741" y="17923"/>
                  </a:lnTo>
                  <a:lnTo>
                    <a:pt x="4916" y="17463"/>
                  </a:lnTo>
                  <a:lnTo>
                    <a:pt x="5092" y="17004"/>
                  </a:lnTo>
                  <a:lnTo>
                    <a:pt x="5268" y="16544"/>
                  </a:lnTo>
                  <a:lnTo>
                    <a:pt x="5619" y="17004"/>
                  </a:lnTo>
                  <a:lnTo>
                    <a:pt x="5794" y="16544"/>
                  </a:lnTo>
                  <a:lnTo>
                    <a:pt x="6146" y="16084"/>
                  </a:lnTo>
                  <a:lnTo>
                    <a:pt x="6497" y="16084"/>
                  </a:lnTo>
                  <a:lnTo>
                    <a:pt x="6848" y="15165"/>
                  </a:lnTo>
                  <a:lnTo>
                    <a:pt x="7199" y="14706"/>
                  </a:lnTo>
                  <a:lnTo>
                    <a:pt x="7726" y="14246"/>
                  </a:lnTo>
                </a:path>
              </a:pathLst>
            </a:custGeom>
            <a:solidFill>
              <a:schemeClr val="folHlink">
                <a:alpha val="100000"/>
              </a:schemeClr>
            </a:solidFill>
            <a:ln w="9525">
              <a:noFill/>
            </a:ln>
          </p:spPr>
          <p:txBody>
            <a:bodyPr/>
            <a:lstStyle/>
            <a:p>
              <a:endParaRPr lang="en-US"/>
            </a:p>
          </p:txBody>
        </p:sp>
        <p:sp>
          <p:nvSpPr>
            <p:cNvPr id="1041" name="未知"/>
            <p:cNvSpPr>
              <a:spLocks noChangeAspect="1"/>
            </p:cNvSpPr>
            <p:nvPr/>
          </p:nvSpPr>
          <p:spPr>
            <a:xfrm>
              <a:off x="2" y="494"/>
              <a:ext cx="370" cy="483"/>
            </a:xfrm>
            <a:custGeom>
              <a:avLst/>
              <a:gdLst/>
              <a:ahLst/>
              <a:cxnLst>
                <a:cxn ang="0">
                  <a:pos x="261" y="82"/>
                </a:cxn>
                <a:cxn ang="0">
                  <a:pos x="277" y="43"/>
                </a:cxn>
                <a:cxn ang="0">
                  <a:pos x="302" y="18"/>
                </a:cxn>
                <a:cxn ang="0">
                  <a:pos x="350" y="7"/>
                </a:cxn>
                <a:cxn ang="0">
                  <a:pos x="365" y="0"/>
                </a:cxn>
                <a:cxn ang="0">
                  <a:pos x="316" y="14"/>
                </a:cxn>
                <a:cxn ang="0">
                  <a:pos x="279" y="27"/>
                </a:cxn>
                <a:cxn ang="0">
                  <a:pos x="250" y="57"/>
                </a:cxn>
                <a:cxn ang="0">
                  <a:pos x="236" y="75"/>
                </a:cxn>
                <a:cxn ang="0">
                  <a:pos x="218" y="102"/>
                </a:cxn>
                <a:cxn ang="0">
                  <a:pos x="207" y="127"/>
                </a:cxn>
                <a:cxn ang="0">
                  <a:pos x="195" y="154"/>
                </a:cxn>
                <a:cxn ang="0">
                  <a:pos x="186" y="193"/>
                </a:cxn>
                <a:cxn ang="0">
                  <a:pos x="175" y="218"/>
                </a:cxn>
                <a:cxn ang="0">
                  <a:pos x="170" y="261"/>
                </a:cxn>
                <a:cxn ang="0">
                  <a:pos x="175" y="279"/>
                </a:cxn>
                <a:cxn ang="0">
                  <a:pos x="188" y="245"/>
                </a:cxn>
                <a:cxn ang="0">
                  <a:pos x="202" y="206"/>
                </a:cxn>
                <a:cxn ang="0">
                  <a:pos x="225" y="181"/>
                </a:cxn>
                <a:cxn ang="0">
                  <a:pos x="236" y="193"/>
                </a:cxn>
                <a:cxn ang="0">
                  <a:pos x="238" y="220"/>
                </a:cxn>
                <a:cxn ang="0">
                  <a:pos x="236" y="252"/>
                </a:cxn>
                <a:cxn ang="0">
                  <a:pos x="232" y="283"/>
                </a:cxn>
                <a:cxn ang="0">
                  <a:pos x="227" y="297"/>
                </a:cxn>
                <a:cxn ang="0">
                  <a:pos x="220" y="336"/>
                </a:cxn>
                <a:cxn ang="0">
                  <a:pos x="207" y="374"/>
                </a:cxn>
                <a:cxn ang="0">
                  <a:pos x="191" y="408"/>
                </a:cxn>
                <a:cxn ang="0">
                  <a:pos x="170" y="433"/>
                </a:cxn>
                <a:cxn ang="0">
                  <a:pos x="150" y="449"/>
                </a:cxn>
                <a:cxn ang="0">
                  <a:pos x="123" y="454"/>
                </a:cxn>
                <a:cxn ang="0">
                  <a:pos x="95" y="440"/>
                </a:cxn>
                <a:cxn ang="0">
                  <a:pos x="75" y="408"/>
                </a:cxn>
                <a:cxn ang="0">
                  <a:pos x="59" y="367"/>
                </a:cxn>
                <a:cxn ang="0">
                  <a:pos x="48" y="322"/>
                </a:cxn>
                <a:cxn ang="0">
                  <a:pos x="48" y="274"/>
                </a:cxn>
                <a:cxn ang="0">
                  <a:pos x="50" y="222"/>
                </a:cxn>
                <a:cxn ang="0">
                  <a:pos x="59" y="172"/>
                </a:cxn>
                <a:cxn ang="0">
                  <a:pos x="75" y="125"/>
                </a:cxn>
                <a:cxn ang="0">
                  <a:pos x="95" y="88"/>
                </a:cxn>
                <a:cxn ang="0">
                  <a:pos x="123" y="66"/>
                </a:cxn>
                <a:cxn ang="0">
                  <a:pos x="120" y="63"/>
                </a:cxn>
                <a:cxn ang="0">
                  <a:pos x="89" y="73"/>
                </a:cxn>
                <a:cxn ang="0">
                  <a:pos x="61" y="82"/>
                </a:cxn>
                <a:cxn ang="0">
                  <a:pos x="39" y="111"/>
                </a:cxn>
                <a:cxn ang="0">
                  <a:pos x="18" y="156"/>
                </a:cxn>
                <a:cxn ang="0">
                  <a:pos x="5" y="213"/>
                </a:cxn>
                <a:cxn ang="0">
                  <a:pos x="0" y="272"/>
                </a:cxn>
                <a:cxn ang="0">
                  <a:pos x="7" y="336"/>
                </a:cxn>
                <a:cxn ang="0">
                  <a:pos x="41" y="429"/>
                </a:cxn>
                <a:cxn ang="0">
                  <a:pos x="91" y="476"/>
                </a:cxn>
                <a:cxn ang="0">
                  <a:pos x="141" y="476"/>
                </a:cxn>
                <a:cxn ang="0">
                  <a:pos x="184" y="440"/>
                </a:cxn>
                <a:cxn ang="0">
                  <a:pos x="218" y="383"/>
                </a:cxn>
                <a:cxn ang="0">
                  <a:pos x="229" y="336"/>
                </a:cxn>
                <a:cxn ang="0">
                  <a:pos x="236" y="306"/>
                </a:cxn>
                <a:cxn ang="0">
                  <a:pos x="238" y="274"/>
                </a:cxn>
                <a:cxn ang="0">
                  <a:pos x="236" y="243"/>
                </a:cxn>
                <a:cxn ang="0">
                  <a:pos x="232" y="211"/>
                </a:cxn>
                <a:cxn ang="0">
                  <a:pos x="225" y="179"/>
                </a:cxn>
                <a:cxn ang="0">
                  <a:pos x="229" y="150"/>
                </a:cxn>
                <a:cxn ang="0">
                  <a:pos x="241" y="116"/>
                </a:cxn>
              </a:cxnLst>
              <a:rect l="0" t="0" r="0" b="0"/>
              <a:pathLst>
                <a:path w="21600" h="21600">
                  <a:moveTo>
                    <a:pt x="14443" y="4765"/>
                  </a:moveTo>
                  <a:lnTo>
                    <a:pt x="14708" y="4664"/>
                  </a:lnTo>
                  <a:lnTo>
                    <a:pt x="14841" y="4461"/>
                  </a:lnTo>
                  <a:lnTo>
                    <a:pt x="14973" y="4258"/>
                  </a:lnTo>
                  <a:lnTo>
                    <a:pt x="15106" y="3954"/>
                  </a:lnTo>
                  <a:lnTo>
                    <a:pt x="15239" y="3650"/>
                  </a:lnTo>
                  <a:lnTo>
                    <a:pt x="15371" y="3447"/>
                  </a:lnTo>
                  <a:lnTo>
                    <a:pt x="15504" y="3143"/>
                  </a:lnTo>
                  <a:lnTo>
                    <a:pt x="15769" y="2737"/>
                  </a:lnTo>
                  <a:lnTo>
                    <a:pt x="15769" y="2433"/>
                  </a:lnTo>
                  <a:lnTo>
                    <a:pt x="16034" y="2027"/>
                  </a:lnTo>
                  <a:lnTo>
                    <a:pt x="16166" y="1926"/>
                  </a:lnTo>
                  <a:lnTo>
                    <a:pt x="16299" y="1622"/>
                  </a:lnTo>
                  <a:lnTo>
                    <a:pt x="16564" y="1419"/>
                  </a:lnTo>
                  <a:lnTo>
                    <a:pt x="16829" y="1115"/>
                  </a:lnTo>
                  <a:lnTo>
                    <a:pt x="17094" y="1115"/>
                  </a:lnTo>
                  <a:lnTo>
                    <a:pt x="17359" y="912"/>
                  </a:lnTo>
                  <a:lnTo>
                    <a:pt x="17624" y="811"/>
                  </a:lnTo>
                  <a:lnTo>
                    <a:pt x="18021" y="709"/>
                  </a:lnTo>
                  <a:lnTo>
                    <a:pt x="18551" y="608"/>
                  </a:lnTo>
                  <a:lnTo>
                    <a:pt x="19214" y="608"/>
                  </a:lnTo>
                  <a:lnTo>
                    <a:pt x="19612" y="608"/>
                  </a:lnTo>
                  <a:lnTo>
                    <a:pt x="20009" y="405"/>
                  </a:lnTo>
                  <a:lnTo>
                    <a:pt x="20407" y="304"/>
                  </a:lnTo>
                  <a:lnTo>
                    <a:pt x="20937" y="202"/>
                  </a:lnTo>
                  <a:lnTo>
                    <a:pt x="21202" y="101"/>
                  </a:lnTo>
                  <a:lnTo>
                    <a:pt x="21467" y="0"/>
                  </a:lnTo>
                  <a:lnTo>
                    <a:pt x="21600" y="101"/>
                  </a:lnTo>
                  <a:lnTo>
                    <a:pt x="21467" y="0"/>
                  </a:lnTo>
                  <a:lnTo>
                    <a:pt x="21334" y="0"/>
                  </a:lnTo>
                  <a:lnTo>
                    <a:pt x="21069" y="101"/>
                  </a:lnTo>
                  <a:lnTo>
                    <a:pt x="20539" y="202"/>
                  </a:lnTo>
                  <a:lnTo>
                    <a:pt x="19612" y="405"/>
                  </a:lnTo>
                  <a:lnTo>
                    <a:pt x="19346" y="405"/>
                  </a:lnTo>
                  <a:lnTo>
                    <a:pt x="18949" y="506"/>
                  </a:lnTo>
                  <a:lnTo>
                    <a:pt x="18419" y="608"/>
                  </a:lnTo>
                  <a:lnTo>
                    <a:pt x="18021" y="608"/>
                  </a:lnTo>
                  <a:lnTo>
                    <a:pt x="17624" y="709"/>
                  </a:lnTo>
                  <a:lnTo>
                    <a:pt x="17359" y="811"/>
                  </a:lnTo>
                  <a:lnTo>
                    <a:pt x="16961" y="1013"/>
                  </a:lnTo>
                  <a:lnTo>
                    <a:pt x="16696" y="1115"/>
                  </a:lnTo>
                  <a:lnTo>
                    <a:pt x="16299" y="1216"/>
                  </a:lnTo>
                  <a:lnTo>
                    <a:pt x="15901" y="1419"/>
                  </a:lnTo>
                  <a:lnTo>
                    <a:pt x="15636" y="1622"/>
                  </a:lnTo>
                  <a:lnTo>
                    <a:pt x="15371" y="1723"/>
                  </a:lnTo>
                  <a:lnTo>
                    <a:pt x="14973" y="1926"/>
                  </a:lnTo>
                  <a:lnTo>
                    <a:pt x="14841" y="2129"/>
                  </a:lnTo>
                  <a:lnTo>
                    <a:pt x="14576" y="2535"/>
                  </a:lnTo>
                  <a:lnTo>
                    <a:pt x="14311" y="2839"/>
                  </a:lnTo>
                  <a:lnTo>
                    <a:pt x="14311" y="2940"/>
                  </a:lnTo>
                  <a:lnTo>
                    <a:pt x="14178" y="3042"/>
                  </a:lnTo>
                  <a:lnTo>
                    <a:pt x="14046" y="3143"/>
                  </a:lnTo>
                  <a:lnTo>
                    <a:pt x="13913" y="3244"/>
                  </a:lnTo>
                  <a:lnTo>
                    <a:pt x="13781" y="3346"/>
                  </a:lnTo>
                  <a:lnTo>
                    <a:pt x="13648" y="3549"/>
                  </a:lnTo>
                  <a:lnTo>
                    <a:pt x="13383" y="3752"/>
                  </a:lnTo>
                  <a:lnTo>
                    <a:pt x="13251" y="3853"/>
                  </a:lnTo>
                  <a:lnTo>
                    <a:pt x="13118" y="4056"/>
                  </a:lnTo>
                  <a:lnTo>
                    <a:pt x="12986" y="4258"/>
                  </a:lnTo>
                  <a:lnTo>
                    <a:pt x="12721" y="4563"/>
                  </a:lnTo>
                  <a:lnTo>
                    <a:pt x="12588" y="4664"/>
                  </a:lnTo>
                  <a:lnTo>
                    <a:pt x="12588" y="4867"/>
                  </a:lnTo>
                  <a:lnTo>
                    <a:pt x="12323" y="5070"/>
                  </a:lnTo>
                  <a:lnTo>
                    <a:pt x="12191" y="5374"/>
                  </a:lnTo>
                  <a:lnTo>
                    <a:pt x="12058" y="5577"/>
                  </a:lnTo>
                  <a:lnTo>
                    <a:pt x="12058" y="5678"/>
                  </a:lnTo>
                  <a:lnTo>
                    <a:pt x="12058" y="5881"/>
                  </a:lnTo>
                  <a:lnTo>
                    <a:pt x="11926" y="5983"/>
                  </a:lnTo>
                  <a:lnTo>
                    <a:pt x="11793" y="6185"/>
                  </a:lnTo>
                  <a:lnTo>
                    <a:pt x="11661" y="6388"/>
                  </a:lnTo>
                  <a:lnTo>
                    <a:pt x="11528" y="6591"/>
                  </a:lnTo>
                  <a:lnTo>
                    <a:pt x="11396" y="6895"/>
                  </a:lnTo>
                  <a:lnTo>
                    <a:pt x="11396" y="7199"/>
                  </a:lnTo>
                  <a:lnTo>
                    <a:pt x="11131" y="7605"/>
                  </a:lnTo>
                  <a:lnTo>
                    <a:pt x="10998" y="7909"/>
                  </a:lnTo>
                  <a:lnTo>
                    <a:pt x="10998" y="8214"/>
                  </a:lnTo>
                  <a:lnTo>
                    <a:pt x="10866" y="8416"/>
                  </a:lnTo>
                  <a:lnTo>
                    <a:pt x="10866" y="8619"/>
                  </a:lnTo>
                  <a:lnTo>
                    <a:pt x="10600" y="8720"/>
                  </a:lnTo>
                  <a:lnTo>
                    <a:pt x="10600" y="8923"/>
                  </a:lnTo>
                  <a:lnTo>
                    <a:pt x="10600" y="9025"/>
                  </a:lnTo>
                  <a:lnTo>
                    <a:pt x="10468" y="9126"/>
                  </a:lnTo>
                  <a:lnTo>
                    <a:pt x="10335" y="9430"/>
                  </a:lnTo>
                  <a:lnTo>
                    <a:pt x="10203" y="9735"/>
                  </a:lnTo>
                  <a:lnTo>
                    <a:pt x="10203" y="9937"/>
                  </a:lnTo>
                  <a:lnTo>
                    <a:pt x="10203" y="10242"/>
                  </a:lnTo>
                  <a:lnTo>
                    <a:pt x="10070" y="10647"/>
                  </a:lnTo>
                  <a:lnTo>
                    <a:pt x="10070" y="10951"/>
                  </a:lnTo>
                  <a:lnTo>
                    <a:pt x="10070" y="11357"/>
                  </a:lnTo>
                  <a:lnTo>
                    <a:pt x="9938" y="11661"/>
                  </a:lnTo>
                  <a:lnTo>
                    <a:pt x="9938" y="11966"/>
                  </a:lnTo>
                  <a:lnTo>
                    <a:pt x="9938" y="12270"/>
                  </a:lnTo>
                  <a:lnTo>
                    <a:pt x="9938" y="12472"/>
                  </a:lnTo>
                  <a:lnTo>
                    <a:pt x="9938" y="12574"/>
                  </a:lnTo>
                  <a:lnTo>
                    <a:pt x="10070" y="12574"/>
                  </a:lnTo>
                  <a:lnTo>
                    <a:pt x="10203" y="12472"/>
                  </a:lnTo>
                  <a:lnTo>
                    <a:pt x="10468" y="12371"/>
                  </a:lnTo>
                  <a:lnTo>
                    <a:pt x="10600" y="12067"/>
                  </a:lnTo>
                  <a:lnTo>
                    <a:pt x="10733" y="11763"/>
                  </a:lnTo>
                  <a:lnTo>
                    <a:pt x="10733" y="11560"/>
                  </a:lnTo>
                  <a:lnTo>
                    <a:pt x="10866" y="11256"/>
                  </a:lnTo>
                  <a:lnTo>
                    <a:pt x="10998" y="10951"/>
                  </a:lnTo>
                  <a:lnTo>
                    <a:pt x="10998" y="10647"/>
                  </a:lnTo>
                  <a:lnTo>
                    <a:pt x="11131" y="10242"/>
                  </a:lnTo>
                  <a:lnTo>
                    <a:pt x="11263" y="10039"/>
                  </a:lnTo>
                  <a:lnTo>
                    <a:pt x="11396" y="9937"/>
                  </a:lnTo>
                  <a:lnTo>
                    <a:pt x="11528" y="9633"/>
                  </a:lnTo>
                  <a:lnTo>
                    <a:pt x="11793" y="9227"/>
                  </a:lnTo>
                  <a:lnTo>
                    <a:pt x="11793" y="8923"/>
                  </a:lnTo>
                  <a:lnTo>
                    <a:pt x="12191" y="8720"/>
                  </a:lnTo>
                  <a:lnTo>
                    <a:pt x="12323" y="8518"/>
                  </a:lnTo>
                  <a:lnTo>
                    <a:pt x="12721" y="8315"/>
                  </a:lnTo>
                  <a:lnTo>
                    <a:pt x="13118" y="8214"/>
                  </a:lnTo>
                  <a:lnTo>
                    <a:pt x="13118" y="8112"/>
                  </a:lnTo>
                  <a:lnTo>
                    <a:pt x="13251" y="8112"/>
                  </a:lnTo>
                  <a:lnTo>
                    <a:pt x="13383" y="8112"/>
                  </a:lnTo>
                  <a:lnTo>
                    <a:pt x="13516" y="8214"/>
                  </a:lnTo>
                  <a:lnTo>
                    <a:pt x="13648" y="8315"/>
                  </a:lnTo>
                  <a:lnTo>
                    <a:pt x="13781" y="8416"/>
                  </a:lnTo>
                  <a:lnTo>
                    <a:pt x="13781" y="8619"/>
                  </a:lnTo>
                  <a:lnTo>
                    <a:pt x="13781" y="8619"/>
                  </a:lnTo>
                  <a:lnTo>
                    <a:pt x="13913" y="8822"/>
                  </a:lnTo>
                  <a:lnTo>
                    <a:pt x="13781" y="9025"/>
                  </a:lnTo>
                  <a:lnTo>
                    <a:pt x="13913" y="9227"/>
                  </a:lnTo>
                  <a:lnTo>
                    <a:pt x="13781" y="9532"/>
                  </a:lnTo>
                  <a:lnTo>
                    <a:pt x="13913" y="9836"/>
                  </a:lnTo>
                  <a:lnTo>
                    <a:pt x="13781" y="10039"/>
                  </a:lnTo>
                  <a:lnTo>
                    <a:pt x="13913" y="10242"/>
                  </a:lnTo>
                  <a:lnTo>
                    <a:pt x="13781" y="10445"/>
                  </a:lnTo>
                  <a:lnTo>
                    <a:pt x="13781" y="10749"/>
                  </a:lnTo>
                  <a:lnTo>
                    <a:pt x="13781" y="10951"/>
                  </a:lnTo>
                  <a:lnTo>
                    <a:pt x="13781" y="11256"/>
                  </a:lnTo>
                  <a:lnTo>
                    <a:pt x="13648" y="11560"/>
                  </a:lnTo>
                  <a:lnTo>
                    <a:pt x="13516" y="11864"/>
                  </a:lnTo>
                  <a:lnTo>
                    <a:pt x="13516" y="11966"/>
                  </a:lnTo>
                  <a:lnTo>
                    <a:pt x="13648" y="12168"/>
                  </a:lnTo>
                  <a:lnTo>
                    <a:pt x="13516" y="12472"/>
                  </a:lnTo>
                  <a:lnTo>
                    <a:pt x="13516" y="12676"/>
                  </a:lnTo>
                  <a:lnTo>
                    <a:pt x="13383" y="12878"/>
                  </a:lnTo>
                  <a:lnTo>
                    <a:pt x="13383" y="12980"/>
                  </a:lnTo>
                  <a:lnTo>
                    <a:pt x="13383" y="13081"/>
                  </a:lnTo>
                  <a:lnTo>
                    <a:pt x="13383" y="13182"/>
                  </a:lnTo>
                  <a:lnTo>
                    <a:pt x="13251" y="13284"/>
                  </a:lnTo>
                  <a:lnTo>
                    <a:pt x="13251" y="13284"/>
                  </a:lnTo>
                  <a:lnTo>
                    <a:pt x="13251" y="13284"/>
                  </a:lnTo>
                  <a:lnTo>
                    <a:pt x="13118" y="13689"/>
                  </a:lnTo>
                  <a:lnTo>
                    <a:pt x="13118" y="13994"/>
                  </a:lnTo>
                  <a:lnTo>
                    <a:pt x="12986" y="14298"/>
                  </a:lnTo>
                  <a:lnTo>
                    <a:pt x="12853" y="14703"/>
                  </a:lnTo>
                  <a:lnTo>
                    <a:pt x="12853" y="15008"/>
                  </a:lnTo>
                  <a:lnTo>
                    <a:pt x="12721" y="15413"/>
                  </a:lnTo>
                  <a:lnTo>
                    <a:pt x="12588" y="15616"/>
                  </a:lnTo>
                  <a:lnTo>
                    <a:pt x="12456" y="15920"/>
                  </a:lnTo>
                  <a:lnTo>
                    <a:pt x="12323" y="16225"/>
                  </a:lnTo>
                  <a:lnTo>
                    <a:pt x="12191" y="16428"/>
                  </a:lnTo>
                  <a:lnTo>
                    <a:pt x="12058" y="16732"/>
                  </a:lnTo>
                  <a:lnTo>
                    <a:pt x="11793" y="17036"/>
                  </a:lnTo>
                  <a:lnTo>
                    <a:pt x="11793" y="17239"/>
                  </a:lnTo>
                  <a:lnTo>
                    <a:pt x="11528" y="17543"/>
                  </a:lnTo>
                  <a:lnTo>
                    <a:pt x="11396" y="17746"/>
                  </a:lnTo>
                  <a:lnTo>
                    <a:pt x="11131" y="17949"/>
                  </a:lnTo>
                  <a:lnTo>
                    <a:pt x="11131" y="18253"/>
                  </a:lnTo>
                  <a:lnTo>
                    <a:pt x="10866" y="18456"/>
                  </a:lnTo>
                  <a:lnTo>
                    <a:pt x="10733" y="18659"/>
                  </a:lnTo>
                  <a:lnTo>
                    <a:pt x="10468" y="18760"/>
                  </a:lnTo>
                  <a:lnTo>
                    <a:pt x="10203" y="18963"/>
                  </a:lnTo>
                  <a:lnTo>
                    <a:pt x="10070" y="19165"/>
                  </a:lnTo>
                  <a:lnTo>
                    <a:pt x="9938" y="19369"/>
                  </a:lnTo>
                  <a:lnTo>
                    <a:pt x="9673" y="19470"/>
                  </a:lnTo>
                  <a:lnTo>
                    <a:pt x="9540" y="19673"/>
                  </a:lnTo>
                  <a:lnTo>
                    <a:pt x="9408" y="19774"/>
                  </a:lnTo>
                  <a:lnTo>
                    <a:pt x="9143" y="19875"/>
                  </a:lnTo>
                  <a:lnTo>
                    <a:pt x="8878" y="19977"/>
                  </a:lnTo>
                  <a:lnTo>
                    <a:pt x="8745" y="20078"/>
                  </a:lnTo>
                  <a:lnTo>
                    <a:pt x="8348" y="20180"/>
                  </a:lnTo>
                  <a:lnTo>
                    <a:pt x="8083" y="20180"/>
                  </a:lnTo>
                  <a:lnTo>
                    <a:pt x="7818" y="20180"/>
                  </a:lnTo>
                  <a:lnTo>
                    <a:pt x="7685" y="20281"/>
                  </a:lnTo>
                  <a:lnTo>
                    <a:pt x="7420" y="20281"/>
                  </a:lnTo>
                  <a:lnTo>
                    <a:pt x="7155" y="20281"/>
                  </a:lnTo>
                  <a:lnTo>
                    <a:pt x="6890" y="20281"/>
                  </a:lnTo>
                  <a:lnTo>
                    <a:pt x="6493" y="20078"/>
                  </a:lnTo>
                  <a:lnTo>
                    <a:pt x="6227" y="20078"/>
                  </a:lnTo>
                  <a:lnTo>
                    <a:pt x="6095" y="19875"/>
                  </a:lnTo>
                  <a:lnTo>
                    <a:pt x="5830" y="19774"/>
                  </a:lnTo>
                  <a:lnTo>
                    <a:pt x="5565" y="19673"/>
                  </a:lnTo>
                  <a:lnTo>
                    <a:pt x="5432" y="19470"/>
                  </a:lnTo>
                  <a:lnTo>
                    <a:pt x="5300" y="19267"/>
                  </a:lnTo>
                  <a:lnTo>
                    <a:pt x="5035" y="19064"/>
                  </a:lnTo>
                  <a:lnTo>
                    <a:pt x="4902" y="18760"/>
                  </a:lnTo>
                  <a:lnTo>
                    <a:pt x="4505" y="18557"/>
                  </a:lnTo>
                  <a:lnTo>
                    <a:pt x="4372" y="18253"/>
                  </a:lnTo>
                  <a:lnTo>
                    <a:pt x="4107" y="17949"/>
                  </a:lnTo>
                  <a:lnTo>
                    <a:pt x="3975" y="17644"/>
                  </a:lnTo>
                  <a:lnTo>
                    <a:pt x="3975" y="17442"/>
                  </a:lnTo>
                  <a:lnTo>
                    <a:pt x="3842" y="17036"/>
                  </a:lnTo>
                  <a:lnTo>
                    <a:pt x="3710" y="16833"/>
                  </a:lnTo>
                  <a:lnTo>
                    <a:pt x="3445" y="16428"/>
                  </a:lnTo>
                  <a:lnTo>
                    <a:pt x="3312" y="16022"/>
                  </a:lnTo>
                  <a:lnTo>
                    <a:pt x="3312" y="15718"/>
                  </a:lnTo>
                  <a:lnTo>
                    <a:pt x="3047" y="15515"/>
                  </a:lnTo>
                  <a:lnTo>
                    <a:pt x="3047" y="15109"/>
                  </a:lnTo>
                  <a:lnTo>
                    <a:pt x="2915" y="14703"/>
                  </a:lnTo>
                  <a:lnTo>
                    <a:pt x="2782" y="14399"/>
                  </a:lnTo>
                  <a:lnTo>
                    <a:pt x="2782" y="14095"/>
                  </a:lnTo>
                  <a:lnTo>
                    <a:pt x="2915" y="13791"/>
                  </a:lnTo>
                  <a:lnTo>
                    <a:pt x="2782" y="13487"/>
                  </a:lnTo>
                  <a:lnTo>
                    <a:pt x="2782" y="13182"/>
                  </a:lnTo>
                  <a:lnTo>
                    <a:pt x="2782" y="12878"/>
                  </a:lnTo>
                  <a:lnTo>
                    <a:pt x="2782" y="12270"/>
                  </a:lnTo>
                  <a:lnTo>
                    <a:pt x="2650" y="11966"/>
                  </a:lnTo>
                  <a:lnTo>
                    <a:pt x="2650" y="11560"/>
                  </a:lnTo>
                  <a:lnTo>
                    <a:pt x="2782" y="11053"/>
                  </a:lnTo>
                  <a:lnTo>
                    <a:pt x="2782" y="10647"/>
                  </a:lnTo>
                  <a:lnTo>
                    <a:pt x="2782" y="10242"/>
                  </a:lnTo>
                  <a:lnTo>
                    <a:pt x="2915" y="9937"/>
                  </a:lnTo>
                  <a:lnTo>
                    <a:pt x="3047" y="9532"/>
                  </a:lnTo>
                  <a:lnTo>
                    <a:pt x="3047" y="9126"/>
                  </a:lnTo>
                  <a:lnTo>
                    <a:pt x="3047" y="8720"/>
                  </a:lnTo>
                  <a:lnTo>
                    <a:pt x="3180" y="8416"/>
                  </a:lnTo>
                  <a:lnTo>
                    <a:pt x="3312" y="7909"/>
                  </a:lnTo>
                  <a:lnTo>
                    <a:pt x="3445" y="7706"/>
                  </a:lnTo>
                  <a:lnTo>
                    <a:pt x="3577" y="7301"/>
                  </a:lnTo>
                  <a:lnTo>
                    <a:pt x="3710" y="6996"/>
                  </a:lnTo>
                  <a:lnTo>
                    <a:pt x="3975" y="6591"/>
                  </a:lnTo>
                  <a:lnTo>
                    <a:pt x="4107" y="6185"/>
                  </a:lnTo>
                  <a:lnTo>
                    <a:pt x="4240" y="5881"/>
                  </a:lnTo>
                  <a:lnTo>
                    <a:pt x="4372" y="5577"/>
                  </a:lnTo>
                  <a:lnTo>
                    <a:pt x="4505" y="5374"/>
                  </a:lnTo>
                  <a:lnTo>
                    <a:pt x="4770" y="5070"/>
                  </a:lnTo>
                  <a:lnTo>
                    <a:pt x="5035" y="4765"/>
                  </a:lnTo>
                  <a:lnTo>
                    <a:pt x="5167" y="4563"/>
                  </a:lnTo>
                  <a:lnTo>
                    <a:pt x="5432" y="4258"/>
                  </a:lnTo>
                  <a:lnTo>
                    <a:pt x="5565" y="3954"/>
                  </a:lnTo>
                  <a:lnTo>
                    <a:pt x="5830" y="3752"/>
                  </a:lnTo>
                  <a:lnTo>
                    <a:pt x="5962" y="3650"/>
                  </a:lnTo>
                  <a:lnTo>
                    <a:pt x="6360" y="3447"/>
                  </a:lnTo>
                  <a:lnTo>
                    <a:pt x="6493" y="3244"/>
                  </a:lnTo>
                  <a:lnTo>
                    <a:pt x="6758" y="3143"/>
                  </a:lnTo>
                  <a:lnTo>
                    <a:pt x="7155" y="2940"/>
                  </a:lnTo>
                  <a:lnTo>
                    <a:pt x="7420" y="2839"/>
                  </a:lnTo>
                  <a:lnTo>
                    <a:pt x="7420" y="2839"/>
                  </a:lnTo>
                  <a:lnTo>
                    <a:pt x="7420" y="2839"/>
                  </a:lnTo>
                  <a:lnTo>
                    <a:pt x="7420" y="2839"/>
                  </a:lnTo>
                  <a:lnTo>
                    <a:pt x="7288" y="2839"/>
                  </a:lnTo>
                  <a:lnTo>
                    <a:pt x="7023" y="2839"/>
                  </a:lnTo>
                  <a:lnTo>
                    <a:pt x="6758" y="2940"/>
                  </a:lnTo>
                  <a:lnTo>
                    <a:pt x="6493" y="2940"/>
                  </a:lnTo>
                  <a:lnTo>
                    <a:pt x="6095" y="3042"/>
                  </a:lnTo>
                  <a:lnTo>
                    <a:pt x="5830" y="3042"/>
                  </a:lnTo>
                  <a:lnTo>
                    <a:pt x="5565" y="3244"/>
                  </a:lnTo>
                  <a:lnTo>
                    <a:pt x="5167" y="3244"/>
                  </a:lnTo>
                  <a:lnTo>
                    <a:pt x="4902" y="3346"/>
                  </a:lnTo>
                  <a:lnTo>
                    <a:pt x="4505" y="3346"/>
                  </a:lnTo>
                  <a:lnTo>
                    <a:pt x="4240" y="3549"/>
                  </a:lnTo>
                  <a:lnTo>
                    <a:pt x="3975" y="3447"/>
                  </a:lnTo>
                  <a:lnTo>
                    <a:pt x="3842" y="3549"/>
                  </a:lnTo>
                  <a:lnTo>
                    <a:pt x="3577" y="3650"/>
                  </a:lnTo>
                  <a:lnTo>
                    <a:pt x="3312" y="3853"/>
                  </a:lnTo>
                  <a:lnTo>
                    <a:pt x="3180" y="3954"/>
                  </a:lnTo>
                  <a:lnTo>
                    <a:pt x="3047" y="4157"/>
                  </a:lnTo>
                  <a:lnTo>
                    <a:pt x="2650" y="4461"/>
                  </a:lnTo>
                  <a:lnTo>
                    <a:pt x="2385" y="4664"/>
                  </a:lnTo>
                  <a:lnTo>
                    <a:pt x="2252" y="4968"/>
                  </a:lnTo>
                  <a:lnTo>
                    <a:pt x="1987" y="5171"/>
                  </a:lnTo>
                  <a:lnTo>
                    <a:pt x="1854" y="5475"/>
                  </a:lnTo>
                  <a:lnTo>
                    <a:pt x="1589" y="5780"/>
                  </a:lnTo>
                  <a:lnTo>
                    <a:pt x="1324" y="6185"/>
                  </a:lnTo>
                  <a:lnTo>
                    <a:pt x="1192" y="6591"/>
                  </a:lnTo>
                  <a:lnTo>
                    <a:pt x="1059" y="6996"/>
                  </a:lnTo>
                  <a:lnTo>
                    <a:pt x="927" y="7301"/>
                  </a:lnTo>
                  <a:lnTo>
                    <a:pt x="794" y="7808"/>
                  </a:lnTo>
                  <a:lnTo>
                    <a:pt x="662" y="8214"/>
                  </a:lnTo>
                  <a:lnTo>
                    <a:pt x="529" y="8619"/>
                  </a:lnTo>
                  <a:lnTo>
                    <a:pt x="397" y="9025"/>
                  </a:lnTo>
                  <a:lnTo>
                    <a:pt x="264" y="9532"/>
                  </a:lnTo>
                  <a:lnTo>
                    <a:pt x="132" y="10039"/>
                  </a:lnTo>
                  <a:lnTo>
                    <a:pt x="132" y="10343"/>
                  </a:lnTo>
                  <a:lnTo>
                    <a:pt x="0" y="10850"/>
                  </a:lnTo>
                  <a:lnTo>
                    <a:pt x="0" y="11256"/>
                  </a:lnTo>
                  <a:lnTo>
                    <a:pt x="0" y="11661"/>
                  </a:lnTo>
                  <a:lnTo>
                    <a:pt x="0" y="12168"/>
                  </a:lnTo>
                  <a:lnTo>
                    <a:pt x="0" y="12676"/>
                  </a:lnTo>
                  <a:lnTo>
                    <a:pt x="0" y="13182"/>
                  </a:lnTo>
                  <a:lnTo>
                    <a:pt x="264" y="13588"/>
                  </a:lnTo>
                  <a:lnTo>
                    <a:pt x="264" y="14095"/>
                  </a:lnTo>
                  <a:lnTo>
                    <a:pt x="397" y="14501"/>
                  </a:lnTo>
                  <a:lnTo>
                    <a:pt x="397" y="15008"/>
                  </a:lnTo>
                  <a:lnTo>
                    <a:pt x="529" y="15413"/>
                  </a:lnTo>
                  <a:lnTo>
                    <a:pt x="927" y="16326"/>
                  </a:lnTo>
                  <a:lnTo>
                    <a:pt x="1192" y="17138"/>
                  </a:lnTo>
                  <a:lnTo>
                    <a:pt x="1722" y="17949"/>
                  </a:lnTo>
                  <a:lnTo>
                    <a:pt x="2119" y="18659"/>
                  </a:lnTo>
                  <a:lnTo>
                    <a:pt x="2385" y="19165"/>
                  </a:lnTo>
                  <a:lnTo>
                    <a:pt x="2915" y="19673"/>
                  </a:lnTo>
                  <a:lnTo>
                    <a:pt x="3312" y="20180"/>
                  </a:lnTo>
                  <a:lnTo>
                    <a:pt x="3842" y="20585"/>
                  </a:lnTo>
                  <a:lnTo>
                    <a:pt x="4240" y="20890"/>
                  </a:lnTo>
                  <a:lnTo>
                    <a:pt x="4902" y="21194"/>
                  </a:lnTo>
                  <a:lnTo>
                    <a:pt x="5300" y="21295"/>
                  </a:lnTo>
                  <a:lnTo>
                    <a:pt x="5697" y="21498"/>
                  </a:lnTo>
                  <a:lnTo>
                    <a:pt x="6227" y="21498"/>
                  </a:lnTo>
                  <a:lnTo>
                    <a:pt x="6758" y="21600"/>
                  </a:lnTo>
                  <a:lnTo>
                    <a:pt x="7288" y="21600"/>
                  </a:lnTo>
                  <a:lnTo>
                    <a:pt x="7685" y="21396"/>
                  </a:lnTo>
                  <a:lnTo>
                    <a:pt x="8215" y="21295"/>
                  </a:lnTo>
                  <a:lnTo>
                    <a:pt x="8745" y="21092"/>
                  </a:lnTo>
                  <a:lnTo>
                    <a:pt x="9275" y="20991"/>
                  </a:lnTo>
                  <a:lnTo>
                    <a:pt x="9673" y="20585"/>
                  </a:lnTo>
                  <a:lnTo>
                    <a:pt x="9805" y="20484"/>
                  </a:lnTo>
                  <a:lnTo>
                    <a:pt x="10335" y="20078"/>
                  </a:lnTo>
                  <a:lnTo>
                    <a:pt x="10733" y="19673"/>
                  </a:lnTo>
                  <a:lnTo>
                    <a:pt x="11263" y="19267"/>
                  </a:lnTo>
                  <a:lnTo>
                    <a:pt x="11528" y="18963"/>
                  </a:lnTo>
                  <a:lnTo>
                    <a:pt x="11793" y="18456"/>
                  </a:lnTo>
                  <a:lnTo>
                    <a:pt x="12191" y="18050"/>
                  </a:lnTo>
                  <a:lnTo>
                    <a:pt x="12588" y="17543"/>
                  </a:lnTo>
                  <a:lnTo>
                    <a:pt x="12721" y="17138"/>
                  </a:lnTo>
                  <a:lnTo>
                    <a:pt x="12986" y="16630"/>
                  </a:lnTo>
                  <a:lnTo>
                    <a:pt x="13118" y="16123"/>
                  </a:lnTo>
                  <a:lnTo>
                    <a:pt x="13251" y="15616"/>
                  </a:lnTo>
                  <a:lnTo>
                    <a:pt x="13251" y="15413"/>
                  </a:lnTo>
                  <a:lnTo>
                    <a:pt x="13251" y="15211"/>
                  </a:lnTo>
                  <a:lnTo>
                    <a:pt x="13383" y="15008"/>
                  </a:lnTo>
                  <a:lnTo>
                    <a:pt x="13383" y="14805"/>
                  </a:lnTo>
                  <a:lnTo>
                    <a:pt x="13516" y="14602"/>
                  </a:lnTo>
                  <a:lnTo>
                    <a:pt x="13516" y="14298"/>
                  </a:lnTo>
                  <a:lnTo>
                    <a:pt x="13648" y="14095"/>
                  </a:lnTo>
                  <a:lnTo>
                    <a:pt x="13648" y="13892"/>
                  </a:lnTo>
                  <a:lnTo>
                    <a:pt x="13781" y="13689"/>
                  </a:lnTo>
                  <a:lnTo>
                    <a:pt x="13781" y="13487"/>
                  </a:lnTo>
                  <a:lnTo>
                    <a:pt x="13648" y="13284"/>
                  </a:lnTo>
                  <a:lnTo>
                    <a:pt x="13781" y="12980"/>
                  </a:lnTo>
                  <a:lnTo>
                    <a:pt x="13781" y="12777"/>
                  </a:lnTo>
                  <a:lnTo>
                    <a:pt x="13781" y="12472"/>
                  </a:lnTo>
                  <a:lnTo>
                    <a:pt x="13913" y="12270"/>
                  </a:lnTo>
                  <a:lnTo>
                    <a:pt x="13781" y="12168"/>
                  </a:lnTo>
                  <a:lnTo>
                    <a:pt x="13781" y="11864"/>
                  </a:lnTo>
                  <a:lnTo>
                    <a:pt x="13781" y="11661"/>
                  </a:lnTo>
                  <a:lnTo>
                    <a:pt x="13781" y="11357"/>
                  </a:lnTo>
                  <a:lnTo>
                    <a:pt x="13781" y="11154"/>
                  </a:lnTo>
                  <a:lnTo>
                    <a:pt x="13781" y="10850"/>
                  </a:lnTo>
                  <a:lnTo>
                    <a:pt x="13648" y="10546"/>
                  </a:lnTo>
                  <a:lnTo>
                    <a:pt x="13781" y="10242"/>
                  </a:lnTo>
                  <a:lnTo>
                    <a:pt x="13648" y="10140"/>
                  </a:lnTo>
                  <a:lnTo>
                    <a:pt x="13516" y="9937"/>
                  </a:lnTo>
                  <a:lnTo>
                    <a:pt x="13516" y="9735"/>
                  </a:lnTo>
                  <a:lnTo>
                    <a:pt x="13516" y="9430"/>
                  </a:lnTo>
                  <a:lnTo>
                    <a:pt x="13383" y="9126"/>
                  </a:lnTo>
                  <a:lnTo>
                    <a:pt x="13383" y="8923"/>
                  </a:lnTo>
                  <a:lnTo>
                    <a:pt x="13251" y="8518"/>
                  </a:lnTo>
                  <a:lnTo>
                    <a:pt x="13251" y="8416"/>
                  </a:lnTo>
                  <a:lnTo>
                    <a:pt x="13118" y="8112"/>
                  </a:lnTo>
                  <a:lnTo>
                    <a:pt x="13118" y="8011"/>
                  </a:lnTo>
                  <a:lnTo>
                    <a:pt x="13251" y="7808"/>
                  </a:lnTo>
                  <a:lnTo>
                    <a:pt x="13251" y="7605"/>
                  </a:lnTo>
                  <a:lnTo>
                    <a:pt x="13251" y="7301"/>
                  </a:lnTo>
                  <a:lnTo>
                    <a:pt x="13251" y="7098"/>
                  </a:lnTo>
                  <a:lnTo>
                    <a:pt x="13383" y="6794"/>
                  </a:lnTo>
                  <a:lnTo>
                    <a:pt x="13383" y="6692"/>
                  </a:lnTo>
                  <a:lnTo>
                    <a:pt x="13648" y="6388"/>
                  </a:lnTo>
                  <a:lnTo>
                    <a:pt x="13648" y="6084"/>
                  </a:lnTo>
                  <a:lnTo>
                    <a:pt x="13781" y="5881"/>
                  </a:lnTo>
                  <a:lnTo>
                    <a:pt x="13781" y="5678"/>
                  </a:lnTo>
                  <a:lnTo>
                    <a:pt x="13913" y="5475"/>
                  </a:lnTo>
                  <a:lnTo>
                    <a:pt x="14046" y="5171"/>
                  </a:lnTo>
                  <a:lnTo>
                    <a:pt x="14178" y="5070"/>
                  </a:lnTo>
                  <a:lnTo>
                    <a:pt x="14311" y="4968"/>
                  </a:lnTo>
                  <a:lnTo>
                    <a:pt x="14443" y="4765"/>
                  </a:lnTo>
                </a:path>
              </a:pathLst>
            </a:custGeom>
            <a:solidFill>
              <a:schemeClr val="folHlink">
                <a:alpha val="100000"/>
              </a:schemeClr>
            </a:solidFill>
            <a:ln w="9525">
              <a:noFill/>
            </a:ln>
          </p:spPr>
          <p:txBody>
            <a:bodyPr/>
            <a:lstStyle/>
            <a:p>
              <a:endParaRPr lang="en-US"/>
            </a:p>
          </p:txBody>
        </p:sp>
      </p:grpSp>
      <p:sp>
        <p:nvSpPr>
          <p:cNvPr id="1027" name="未知"/>
          <p:cNvSpPr>
            <a:spLocks noChangeAspect="1"/>
          </p:cNvSpPr>
          <p:nvPr/>
        </p:nvSpPr>
        <p:spPr>
          <a:xfrm>
            <a:off x="2130425" y="4749800"/>
            <a:ext cx="7013575" cy="2135188"/>
          </a:xfrm>
          <a:custGeom>
            <a:avLst/>
            <a:gdLst/>
            <a:ahLst/>
            <a:cxnLst>
              <a:cxn ang="0">
                <a:pos x="0" y="2115714"/>
              </a:cxn>
              <a:cxn ang="0">
                <a:pos x="7013575" y="0"/>
              </a:cxn>
              <a:cxn ang="0">
                <a:pos x="7013575" y="2135188"/>
              </a:cxn>
              <a:cxn ang="0">
                <a:pos x="0" y="2115714"/>
              </a:cxn>
            </a:cxnLst>
            <a:rect l="0" t="0" r="0" b="0"/>
            <a:pathLst>
              <a:path w="21600" h="21600">
                <a:moveTo>
                  <a:pt x="0" y="21403"/>
                </a:moveTo>
                <a:lnTo>
                  <a:pt x="21600" y="0"/>
                </a:lnTo>
                <a:lnTo>
                  <a:pt x="21600" y="21600"/>
                </a:lnTo>
                <a:lnTo>
                  <a:pt x="0" y="21403"/>
                </a:lnTo>
              </a:path>
            </a:pathLst>
          </a:custGeom>
          <a:solidFill>
            <a:schemeClr val="folHlink">
              <a:alpha val="100000"/>
            </a:schemeClr>
          </a:solidFill>
          <a:ln w="9525">
            <a:noFill/>
          </a:ln>
        </p:spPr>
        <p:txBody>
          <a:bodyPr/>
          <a:lstStyle/>
          <a:p>
            <a:endParaRPr lang="en-US"/>
          </a:p>
        </p:txBody>
      </p:sp>
      <p:sp>
        <p:nvSpPr>
          <p:cNvPr id="1028" name="Rectangle 13"/>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dirty="0"/>
              <a:t>Click to edit Master title style</a:t>
            </a:r>
          </a:p>
        </p:txBody>
      </p:sp>
      <p:sp>
        <p:nvSpPr>
          <p:cNvPr id="1029" name="Rectangle 14"/>
          <p:cNvSpPr>
            <a:spLocks noGrp="1"/>
          </p:cNvSpPr>
          <p:nvPr>
            <p:ph type="body" idx="1"/>
          </p:nvPr>
        </p:nvSpPr>
        <p:spPr>
          <a:xfrm>
            <a:off x="457200" y="1600200"/>
            <a:ext cx="8229600" cy="4525963"/>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 name="Rectangle 1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 name="Rectangle 1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Rectangle 1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 bg1="dk2" tx1="lt1" bg2="dk1"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1026" name="Group 2"/>
          <p:cNvGrpSpPr>
            <a:grpSpLocks noChangeAspect="1"/>
          </p:cNvGrpSpPr>
          <p:nvPr/>
        </p:nvGrpSpPr>
        <p:grpSpPr>
          <a:xfrm>
            <a:off x="5262563" y="4076700"/>
            <a:ext cx="1397000" cy="1749425"/>
            <a:chOff x="0" y="0"/>
            <a:chExt cx="796" cy="977"/>
          </a:xfrm>
        </p:grpSpPr>
        <p:sp>
          <p:nvSpPr>
            <p:cNvPr id="1033" name="未知"/>
            <p:cNvSpPr>
              <a:spLocks noChangeAspect="1"/>
            </p:cNvSpPr>
            <p:nvPr/>
          </p:nvSpPr>
          <p:spPr>
            <a:xfrm>
              <a:off x="537" y="379"/>
              <a:ext cx="259" cy="451"/>
            </a:xfrm>
            <a:custGeom>
              <a:avLst/>
              <a:gdLst/>
              <a:ahLst/>
              <a:cxnLst>
                <a:cxn ang="0">
                  <a:pos x="89" y="100"/>
                </a:cxn>
                <a:cxn ang="0">
                  <a:pos x="111" y="63"/>
                </a:cxn>
                <a:cxn ang="0">
                  <a:pos x="125" y="45"/>
                </a:cxn>
                <a:cxn ang="0">
                  <a:pos x="141" y="34"/>
                </a:cxn>
                <a:cxn ang="0">
                  <a:pos x="154" y="27"/>
                </a:cxn>
                <a:cxn ang="0">
                  <a:pos x="134" y="32"/>
                </a:cxn>
                <a:cxn ang="0">
                  <a:pos x="107" y="50"/>
                </a:cxn>
                <a:cxn ang="0">
                  <a:pos x="75" y="70"/>
                </a:cxn>
                <a:cxn ang="0">
                  <a:pos x="55" y="73"/>
                </a:cxn>
                <a:cxn ang="0">
                  <a:pos x="34" y="45"/>
                </a:cxn>
                <a:cxn ang="0">
                  <a:pos x="16" y="18"/>
                </a:cxn>
                <a:cxn ang="0">
                  <a:pos x="2" y="0"/>
                </a:cxn>
                <a:cxn ang="0">
                  <a:pos x="2" y="11"/>
                </a:cxn>
                <a:cxn ang="0">
                  <a:pos x="16" y="48"/>
                </a:cxn>
                <a:cxn ang="0">
                  <a:pos x="34" y="79"/>
                </a:cxn>
                <a:cxn ang="0">
                  <a:pos x="48" y="104"/>
                </a:cxn>
                <a:cxn ang="0">
                  <a:pos x="43" y="150"/>
                </a:cxn>
                <a:cxn ang="0">
                  <a:pos x="36" y="204"/>
                </a:cxn>
                <a:cxn ang="0">
                  <a:pos x="32" y="267"/>
                </a:cxn>
                <a:cxn ang="0">
                  <a:pos x="36" y="326"/>
                </a:cxn>
                <a:cxn ang="0">
                  <a:pos x="57" y="385"/>
                </a:cxn>
                <a:cxn ang="0">
                  <a:pos x="98" y="431"/>
                </a:cxn>
                <a:cxn ang="0">
                  <a:pos x="136" y="449"/>
                </a:cxn>
                <a:cxn ang="0">
                  <a:pos x="175" y="440"/>
                </a:cxn>
                <a:cxn ang="0">
                  <a:pos x="209" y="412"/>
                </a:cxn>
                <a:cxn ang="0">
                  <a:pos x="234" y="369"/>
                </a:cxn>
                <a:cxn ang="0">
                  <a:pos x="250" y="322"/>
                </a:cxn>
                <a:cxn ang="0">
                  <a:pos x="254" y="290"/>
                </a:cxn>
                <a:cxn ang="0">
                  <a:pos x="257" y="258"/>
                </a:cxn>
                <a:cxn ang="0">
                  <a:pos x="257" y="227"/>
                </a:cxn>
                <a:cxn ang="0">
                  <a:pos x="254" y="188"/>
                </a:cxn>
                <a:cxn ang="0">
                  <a:pos x="248" y="152"/>
                </a:cxn>
                <a:cxn ang="0">
                  <a:pos x="248" y="154"/>
                </a:cxn>
                <a:cxn ang="0">
                  <a:pos x="250" y="188"/>
                </a:cxn>
                <a:cxn ang="0">
                  <a:pos x="254" y="229"/>
                </a:cxn>
                <a:cxn ang="0">
                  <a:pos x="245" y="297"/>
                </a:cxn>
                <a:cxn ang="0">
                  <a:pos x="218" y="363"/>
                </a:cxn>
                <a:cxn ang="0">
                  <a:pos x="184" y="410"/>
                </a:cxn>
                <a:cxn ang="0">
                  <a:pos x="141" y="419"/>
                </a:cxn>
                <a:cxn ang="0">
                  <a:pos x="100" y="381"/>
                </a:cxn>
                <a:cxn ang="0">
                  <a:pos x="82" y="349"/>
                </a:cxn>
                <a:cxn ang="0">
                  <a:pos x="75" y="322"/>
                </a:cxn>
                <a:cxn ang="0">
                  <a:pos x="73" y="290"/>
                </a:cxn>
                <a:cxn ang="0">
                  <a:pos x="68" y="263"/>
                </a:cxn>
                <a:cxn ang="0">
                  <a:pos x="68" y="240"/>
                </a:cxn>
                <a:cxn ang="0">
                  <a:pos x="68" y="218"/>
                </a:cxn>
                <a:cxn ang="0">
                  <a:pos x="73" y="184"/>
                </a:cxn>
                <a:cxn ang="0">
                  <a:pos x="77" y="161"/>
                </a:cxn>
                <a:cxn ang="0">
                  <a:pos x="77" y="156"/>
                </a:cxn>
                <a:cxn ang="0">
                  <a:pos x="84" y="165"/>
                </a:cxn>
                <a:cxn ang="0">
                  <a:pos x="100" y="197"/>
                </a:cxn>
                <a:cxn ang="0">
                  <a:pos x="111" y="211"/>
                </a:cxn>
                <a:cxn ang="0">
                  <a:pos x="111" y="186"/>
                </a:cxn>
                <a:cxn ang="0">
                  <a:pos x="98" y="156"/>
                </a:cxn>
              </a:cxnLst>
              <a:rect l="0" t="0" r="0" b="0"/>
              <a:pathLst>
                <a:path w="21600" h="21600">
                  <a:moveTo>
                    <a:pt x="7199" y="6295"/>
                  </a:moveTo>
                  <a:lnTo>
                    <a:pt x="7199" y="6186"/>
                  </a:lnTo>
                  <a:lnTo>
                    <a:pt x="7010" y="5861"/>
                  </a:lnTo>
                  <a:lnTo>
                    <a:pt x="7199" y="5535"/>
                  </a:lnTo>
                  <a:lnTo>
                    <a:pt x="7389" y="5209"/>
                  </a:lnTo>
                  <a:lnTo>
                    <a:pt x="7389" y="4775"/>
                  </a:lnTo>
                  <a:lnTo>
                    <a:pt x="7768" y="4450"/>
                  </a:lnTo>
                  <a:lnTo>
                    <a:pt x="7957" y="4341"/>
                  </a:lnTo>
                  <a:lnTo>
                    <a:pt x="8336" y="4016"/>
                  </a:lnTo>
                  <a:lnTo>
                    <a:pt x="8715" y="3581"/>
                  </a:lnTo>
                  <a:lnTo>
                    <a:pt x="8905" y="3256"/>
                  </a:lnTo>
                  <a:lnTo>
                    <a:pt x="9283" y="3039"/>
                  </a:lnTo>
                  <a:lnTo>
                    <a:pt x="9473" y="2821"/>
                  </a:lnTo>
                  <a:lnTo>
                    <a:pt x="9852" y="2713"/>
                  </a:lnTo>
                  <a:lnTo>
                    <a:pt x="10041" y="2604"/>
                  </a:lnTo>
                  <a:lnTo>
                    <a:pt x="10231" y="2387"/>
                  </a:lnTo>
                  <a:lnTo>
                    <a:pt x="10420" y="2279"/>
                  </a:lnTo>
                  <a:lnTo>
                    <a:pt x="10420" y="2170"/>
                  </a:lnTo>
                  <a:lnTo>
                    <a:pt x="10610" y="2062"/>
                  </a:lnTo>
                  <a:lnTo>
                    <a:pt x="10800" y="1953"/>
                  </a:lnTo>
                  <a:lnTo>
                    <a:pt x="10989" y="1953"/>
                  </a:lnTo>
                  <a:lnTo>
                    <a:pt x="11368" y="1845"/>
                  </a:lnTo>
                  <a:lnTo>
                    <a:pt x="11557" y="1736"/>
                  </a:lnTo>
                  <a:lnTo>
                    <a:pt x="11747" y="1627"/>
                  </a:lnTo>
                  <a:lnTo>
                    <a:pt x="11936" y="1627"/>
                  </a:lnTo>
                  <a:lnTo>
                    <a:pt x="12126" y="1410"/>
                  </a:lnTo>
                  <a:lnTo>
                    <a:pt x="12315" y="1410"/>
                  </a:lnTo>
                  <a:lnTo>
                    <a:pt x="12694" y="1302"/>
                  </a:lnTo>
                  <a:lnTo>
                    <a:pt x="12883" y="1302"/>
                  </a:lnTo>
                  <a:lnTo>
                    <a:pt x="12883" y="1302"/>
                  </a:lnTo>
                  <a:lnTo>
                    <a:pt x="12883" y="1302"/>
                  </a:lnTo>
                  <a:lnTo>
                    <a:pt x="12883" y="1302"/>
                  </a:lnTo>
                  <a:lnTo>
                    <a:pt x="12883" y="1302"/>
                  </a:lnTo>
                  <a:lnTo>
                    <a:pt x="12315" y="1302"/>
                  </a:lnTo>
                  <a:lnTo>
                    <a:pt x="11747" y="1410"/>
                  </a:lnTo>
                  <a:lnTo>
                    <a:pt x="11178" y="1519"/>
                  </a:lnTo>
                  <a:lnTo>
                    <a:pt x="10800" y="1627"/>
                  </a:lnTo>
                  <a:lnTo>
                    <a:pt x="10610" y="1736"/>
                  </a:lnTo>
                  <a:lnTo>
                    <a:pt x="10041" y="1953"/>
                  </a:lnTo>
                  <a:lnTo>
                    <a:pt x="9662" y="2062"/>
                  </a:lnTo>
                  <a:lnTo>
                    <a:pt x="9283" y="2279"/>
                  </a:lnTo>
                  <a:lnTo>
                    <a:pt x="8905" y="2387"/>
                  </a:lnTo>
                  <a:lnTo>
                    <a:pt x="8526" y="2604"/>
                  </a:lnTo>
                  <a:lnTo>
                    <a:pt x="8147" y="2604"/>
                  </a:lnTo>
                  <a:lnTo>
                    <a:pt x="7578" y="2821"/>
                  </a:lnTo>
                  <a:lnTo>
                    <a:pt x="7199" y="2930"/>
                  </a:lnTo>
                  <a:lnTo>
                    <a:pt x="6631" y="3256"/>
                  </a:lnTo>
                  <a:lnTo>
                    <a:pt x="6252" y="3364"/>
                  </a:lnTo>
                  <a:lnTo>
                    <a:pt x="5494" y="3690"/>
                  </a:lnTo>
                  <a:lnTo>
                    <a:pt x="5305" y="3690"/>
                  </a:lnTo>
                  <a:lnTo>
                    <a:pt x="5115" y="3581"/>
                  </a:lnTo>
                  <a:lnTo>
                    <a:pt x="4926" y="3581"/>
                  </a:lnTo>
                  <a:lnTo>
                    <a:pt x="4547" y="3581"/>
                  </a:lnTo>
                  <a:lnTo>
                    <a:pt x="4547" y="3473"/>
                  </a:lnTo>
                  <a:lnTo>
                    <a:pt x="4168" y="3256"/>
                  </a:lnTo>
                  <a:lnTo>
                    <a:pt x="3789" y="3039"/>
                  </a:lnTo>
                  <a:lnTo>
                    <a:pt x="3789" y="2930"/>
                  </a:lnTo>
                  <a:lnTo>
                    <a:pt x="3410" y="2604"/>
                  </a:lnTo>
                  <a:lnTo>
                    <a:pt x="3220" y="2387"/>
                  </a:lnTo>
                  <a:lnTo>
                    <a:pt x="2842" y="2170"/>
                  </a:lnTo>
                  <a:lnTo>
                    <a:pt x="2463" y="1953"/>
                  </a:lnTo>
                  <a:lnTo>
                    <a:pt x="2273" y="1845"/>
                  </a:lnTo>
                  <a:lnTo>
                    <a:pt x="1894" y="1519"/>
                  </a:lnTo>
                  <a:lnTo>
                    <a:pt x="1515" y="1302"/>
                  </a:lnTo>
                  <a:lnTo>
                    <a:pt x="1515" y="1085"/>
                  </a:lnTo>
                  <a:lnTo>
                    <a:pt x="1326" y="868"/>
                  </a:lnTo>
                  <a:lnTo>
                    <a:pt x="1136" y="650"/>
                  </a:lnTo>
                  <a:lnTo>
                    <a:pt x="947" y="434"/>
                  </a:lnTo>
                  <a:lnTo>
                    <a:pt x="568" y="325"/>
                  </a:lnTo>
                  <a:lnTo>
                    <a:pt x="378" y="216"/>
                  </a:lnTo>
                  <a:lnTo>
                    <a:pt x="378" y="0"/>
                  </a:lnTo>
                  <a:lnTo>
                    <a:pt x="189" y="0"/>
                  </a:lnTo>
                  <a:lnTo>
                    <a:pt x="189" y="0"/>
                  </a:lnTo>
                  <a:lnTo>
                    <a:pt x="189" y="0"/>
                  </a:lnTo>
                  <a:lnTo>
                    <a:pt x="189" y="108"/>
                  </a:lnTo>
                  <a:lnTo>
                    <a:pt x="0" y="216"/>
                  </a:lnTo>
                  <a:lnTo>
                    <a:pt x="189" y="325"/>
                  </a:lnTo>
                  <a:lnTo>
                    <a:pt x="189" y="542"/>
                  </a:lnTo>
                  <a:lnTo>
                    <a:pt x="378" y="976"/>
                  </a:lnTo>
                  <a:lnTo>
                    <a:pt x="378" y="1302"/>
                  </a:lnTo>
                  <a:lnTo>
                    <a:pt x="757" y="1627"/>
                  </a:lnTo>
                  <a:lnTo>
                    <a:pt x="947" y="1845"/>
                  </a:lnTo>
                  <a:lnTo>
                    <a:pt x="1136" y="2062"/>
                  </a:lnTo>
                  <a:lnTo>
                    <a:pt x="1326" y="2279"/>
                  </a:lnTo>
                  <a:lnTo>
                    <a:pt x="1326" y="2496"/>
                  </a:lnTo>
                  <a:lnTo>
                    <a:pt x="1704" y="2713"/>
                  </a:lnTo>
                  <a:lnTo>
                    <a:pt x="1894" y="3039"/>
                  </a:lnTo>
                  <a:lnTo>
                    <a:pt x="2273" y="3256"/>
                  </a:lnTo>
                  <a:lnTo>
                    <a:pt x="2463" y="3473"/>
                  </a:lnTo>
                  <a:lnTo>
                    <a:pt x="2842" y="3798"/>
                  </a:lnTo>
                  <a:lnTo>
                    <a:pt x="3220" y="3907"/>
                  </a:lnTo>
                  <a:lnTo>
                    <a:pt x="3410" y="4232"/>
                  </a:lnTo>
                  <a:lnTo>
                    <a:pt x="3599" y="4341"/>
                  </a:lnTo>
                  <a:lnTo>
                    <a:pt x="3599" y="4558"/>
                  </a:lnTo>
                  <a:lnTo>
                    <a:pt x="3789" y="4775"/>
                  </a:lnTo>
                  <a:lnTo>
                    <a:pt x="3978" y="4992"/>
                  </a:lnTo>
                  <a:lnTo>
                    <a:pt x="3978" y="5209"/>
                  </a:lnTo>
                  <a:lnTo>
                    <a:pt x="3978" y="5535"/>
                  </a:lnTo>
                  <a:lnTo>
                    <a:pt x="3978" y="5861"/>
                  </a:lnTo>
                  <a:lnTo>
                    <a:pt x="3789" y="6295"/>
                  </a:lnTo>
                  <a:lnTo>
                    <a:pt x="3599" y="6729"/>
                  </a:lnTo>
                  <a:lnTo>
                    <a:pt x="3599" y="7163"/>
                  </a:lnTo>
                  <a:lnTo>
                    <a:pt x="3599" y="7597"/>
                  </a:lnTo>
                  <a:lnTo>
                    <a:pt x="3410" y="7923"/>
                  </a:lnTo>
                  <a:lnTo>
                    <a:pt x="3410" y="8466"/>
                  </a:lnTo>
                  <a:lnTo>
                    <a:pt x="3220" y="8900"/>
                  </a:lnTo>
                  <a:lnTo>
                    <a:pt x="3031" y="9443"/>
                  </a:lnTo>
                  <a:lnTo>
                    <a:pt x="3031" y="9768"/>
                  </a:lnTo>
                  <a:lnTo>
                    <a:pt x="2842" y="10311"/>
                  </a:lnTo>
                  <a:lnTo>
                    <a:pt x="2842" y="10854"/>
                  </a:lnTo>
                  <a:lnTo>
                    <a:pt x="2652" y="11288"/>
                  </a:lnTo>
                  <a:lnTo>
                    <a:pt x="2652" y="11722"/>
                  </a:lnTo>
                  <a:lnTo>
                    <a:pt x="2652" y="12156"/>
                  </a:lnTo>
                  <a:lnTo>
                    <a:pt x="2652" y="12807"/>
                  </a:lnTo>
                  <a:lnTo>
                    <a:pt x="2842" y="13241"/>
                  </a:lnTo>
                  <a:lnTo>
                    <a:pt x="2652" y="13784"/>
                  </a:lnTo>
                  <a:lnTo>
                    <a:pt x="2842" y="14218"/>
                  </a:lnTo>
                  <a:lnTo>
                    <a:pt x="2842" y="14761"/>
                  </a:lnTo>
                  <a:lnTo>
                    <a:pt x="2842" y="15087"/>
                  </a:lnTo>
                  <a:lnTo>
                    <a:pt x="3031" y="15630"/>
                  </a:lnTo>
                  <a:lnTo>
                    <a:pt x="3220" y="16172"/>
                  </a:lnTo>
                  <a:lnTo>
                    <a:pt x="3410" y="16715"/>
                  </a:lnTo>
                  <a:lnTo>
                    <a:pt x="3599" y="17149"/>
                  </a:lnTo>
                  <a:lnTo>
                    <a:pt x="3978" y="17583"/>
                  </a:lnTo>
                  <a:lnTo>
                    <a:pt x="4357" y="18018"/>
                  </a:lnTo>
                  <a:lnTo>
                    <a:pt x="4736" y="18452"/>
                  </a:lnTo>
                  <a:lnTo>
                    <a:pt x="5305" y="18994"/>
                  </a:lnTo>
                  <a:lnTo>
                    <a:pt x="5684" y="19320"/>
                  </a:lnTo>
                  <a:lnTo>
                    <a:pt x="6441" y="19646"/>
                  </a:lnTo>
                  <a:lnTo>
                    <a:pt x="7010" y="20080"/>
                  </a:lnTo>
                  <a:lnTo>
                    <a:pt x="7389" y="20297"/>
                  </a:lnTo>
                  <a:lnTo>
                    <a:pt x="8147" y="20623"/>
                  </a:lnTo>
                  <a:lnTo>
                    <a:pt x="8526" y="20948"/>
                  </a:lnTo>
                  <a:lnTo>
                    <a:pt x="9283" y="21057"/>
                  </a:lnTo>
                  <a:lnTo>
                    <a:pt x="9662" y="21274"/>
                  </a:lnTo>
                  <a:lnTo>
                    <a:pt x="10231" y="21491"/>
                  </a:lnTo>
                  <a:lnTo>
                    <a:pt x="10800" y="21491"/>
                  </a:lnTo>
                  <a:lnTo>
                    <a:pt x="11368" y="21491"/>
                  </a:lnTo>
                  <a:lnTo>
                    <a:pt x="12126" y="21600"/>
                  </a:lnTo>
                  <a:lnTo>
                    <a:pt x="12504" y="21491"/>
                  </a:lnTo>
                  <a:lnTo>
                    <a:pt x="12883" y="21491"/>
                  </a:lnTo>
                  <a:lnTo>
                    <a:pt x="13452" y="21382"/>
                  </a:lnTo>
                  <a:lnTo>
                    <a:pt x="14020" y="21274"/>
                  </a:lnTo>
                  <a:lnTo>
                    <a:pt x="14589" y="21057"/>
                  </a:lnTo>
                  <a:lnTo>
                    <a:pt x="15157" y="20948"/>
                  </a:lnTo>
                  <a:lnTo>
                    <a:pt x="15726" y="20839"/>
                  </a:lnTo>
                  <a:lnTo>
                    <a:pt x="16105" y="20623"/>
                  </a:lnTo>
                  <a:lnTo>
                    <a:pt x="16294" y="20405"/>
                  </a:lnTo>
                  <a:lnTo>
                    <a:pt x="16863" y="20188"/>
                  </a:lnTo>
                  <a:lnTo>
                    <a:pt x="17431" y="19754"/>
                  </a:lnTo>
                  <a:lnTo>
                    <a:pt x="17620" y="19537"/>
                  </a:lnTo>
                  <a:lnTo>
                    <a:pt x="18189" y="19211"/>
                  </a:lnTo>
                  <a:lnTo>
                    <a:pt x="18378" y="18886"/>
                  </a:lnTo>
                  <a:lnTo>
                    <a:pt x="18947" y="18560"/>
                  </a:lnTo>
                  <a:lnTo>
                    <a:pt x="19326" y="18126"/>
                  </a:lnTo>
                  <a:lnTo>
                    <a:pt x="19515" y="17692"/>
                  </a:lnTo>
                  <a:lnTo>
                    <a:pt x="19894" y="17257"/>
                  </a:lnTo>
                  <a:lnTo>
                    <a:pt x="20083" y="17041"/>
                  </a:lnTo>
                  <a:lnTo>
                    <a:pt x="20273" y="16606"/>
                  </a:lnTo>
                  <a:lnTo>
                    <a:pt x="20462" y="16064"/>
                  </a:lnTo>
                  <a:lnTo>
                    <a:pt x="20841" y="15630"/>
                  </a:lnTo>
                  <a:lnTo>
                    <a:pt x="20841" y="15412"/>
                  </a:lnTo>
                  <a:lnTo>
                    <a:pt x="20841" y="15195"/>
                  </a:lnTo>
                  <a:lnTo>
                    <a:pt x="20841" y="14978"/>
                  </a:lnTo>
                  <a:lnTo>
                    <a:pt x="21031" y="14653"/>
                  </a:lnTo>
                  <a:lnTo>
                    <a:pt x="21031" y="14436"/>
                  </a:lnTo>
                  <a:lnTo>
                    <a:pt x="21220" y="14218"/>
                  </a:lnTo>
                  <a:lnTo>
                    <a:pt x="21220" y="13893"/>
                  </a:lnTo>
                  <a:lnTo>
                    <a:pt x="21410" y="13676"/>
                  </a:lnTo>
                  <a:lnTo>
                    <a:pt x="21220" y="13459"/>
                  </a:lnTo>
                  <a:lnTo>
                    <a:pt x="21410" y="13241"/>
                  </a:lnTo>
                  <a:lnTo>
                    <a:pt x="21410" y="12916"/>
                  </a:lnTo>
                  <a:lnTo>
                    <a:pt x="21410" y="12590"/>
                  </a:lnTo>
                  <a:lnTo>
                    <a:pt x="21410" y="12373"/>
                  </a:lnTo>
                  <a:lnTo>
                    <a:pt x="21600" y="12048"/>
                  </a:lnTo>
                  <a:lnTo>
                    <a:pt x="21600" y="11722"/>
                  </a:lnTo>
                  <a:lnTo>
                    <a:pt x="21600" y="11613"/>
                  </a:lnTo>
                  <a:lnTo>
                    <a:pt x="21410" y="11288"/>
                  </a:lnTo>
                  <a:lnTo>
                    <a:pt x="21600" y="11071"/>
                  </a:lnTo>
                  <a:lnTo>
                    <a:pt x="21410" y="10854"/>
                  </a:lnTo>
                  <a:lnTo>
                    <a:pt x="21410" y="10528"/>
                  </a:lnTo>
                  <a:lnTo>
                    <a:pt x="21600" y="10202"/>
                  </a:lnTo>
                  <a:lnTo>
                    <a:pt x="21410" y="9985"/>
                  </a:lnTo>
                  <a:lnTo>
                    <a:pt x="21410" y="9768"/>
                  </a:lnTo>
                  <a:lnTo>
                    <a:pt x="21220" y="9334"/>
                  </a:lnTo>
                  <a:lnTo>
                    <a:pt x="21220" y="9009"/>
                  </a:lnTo>
                  <a:lnTo>
                    <a:pt x="21031" y="8791"/>
                  </a:lnTo>
                  <a:lnTo>
                    <a:pt x="21031" y="8466"/>
                  </a:lnTo>
                  <a:lnTo>
                    <a:pt x="21031" y="8140"/>
                  </a:lnTo>
                  <a:lnTo>
                    <a:pt x="20841" y="7923"/>
                  </a:lnTo>
                  <a:lnTo>
                    <a:pt x="20841" y="7706"/>
                  </a:lnTo>
                  <a:lnTo>
                    <a:pt x="20652" y="7272"/>
                  </a:lnTo>
                  <a:lnTo>
                    <a:pt x="20652" y="6946"/>
                  </a:lnTo>
                  <a:lnTo>
                    <a:pt x="20652" y="6946"/>
                  </a:lnTo>
                  <a:lnTo>
                    <a:pt x="20652" y="6946"/>
                  </a:lnTo>
                  <a:lnTo>
                    <a:pt x="20652" y="7055"/>
                  </a:lnTo>
                  <a:lnTo>
                    <a:pt x="20462" y="7163"/>
                  </a:lnTo>
                  <a:lnTo>
                    <a:pt x="20652" y="7380"/>
                  </a:lnTo>
                  <a:lnTo>
                    <a:pt x="20652" y="7597"/>
                  </a:lnTo>
                  <a:lnTo>
                    <a:pt x="20652" y="7814"/>
                  </a:lnTo>
                  <a:lnTo>
                    <a:pt x="20841" y="8140"/>
                  </a:lnTo>
                  <a:lnTo>
                    <a:pt x="20652" y="8466"/>
                  </a:lnTo>
                  <a:lnTo>
                    <a:pt x="20841" y="8683"/>
                  </a:lnTo>
                  <a:lnTo>
                    <a:pt x="20841" y="9009"/>
                  </a:lnTo>
                  <a:lnTo>
                    <a:pt x="20841" y="9334"/>
                  </a:lnTo>
                  <a:lnTo>
                    <a:pt x="21031" y="9660"/>
                  </a:lnTo>
                  <a:lnTo>
                    <a:pt x="21031" y="9877"/>
                  </a:lnTo>
                  <a:lnTo>
                    <a:pt x="21220" y="10094"/>
                  </a:lnTo>
                  <a:lnTo>
                    <a:pt x="21031" y="10311"/>
                  </a:lnTo>
                  <a:lnTo>
                    <a:pt x="21220" y="10962"/>
                  </a:lnTo>
                  <a:lnTo>
                    <a:pt x="21220" y="11396"/>
                  </a:lnTo>
                  <a:lnTo>
                    <a:pt x="21031" y="11939"/>
                  </a:lnTo>
                  <a:lnTo>
                    <a:pt x="21031" y="12482"/>
                  </a:lnTo>
                  <a:lnTo>
                    <a:pt x="20841" y="13133"/>
                  </a:lnTo>
                  <a:lnTo>
                    <a:pt x="20841" y="13676"/>
                  </a:lnTo>
                  <a:lnTo>
                    <a:pt x="20462" y="14218"/>
                  </a:lnTo>
                  <a:lnTo>
                    <a:pt x="20273" y="14761"/>
                  </a:lnTo>
                  <a:lnTo>
                    <a:pt x="19894" y="15304"/>
                  </a:lnTo>
                  <a:lnTo>
                    <a:pt x="19515" y="15955"/>
                  </a:lnTo>
                  <a:lnTo>
                    <a:pt x="19136" y="16498"/>
                  </a:lnTo>
                  <a:lnTo>
                    <a:pt x="18757" y="16932"/>
                  </a:lnTo>
                  <a:lnTo>
                    <a:pt x="18189" y="17366"/>
                  </a:lnTo>
                  <a:lnTo>
                    <a:pt x="17810" y="17800"/>
                  </a:lnTo>
                  <a:lnTo>
                    <a:pt x="17241" y="18343"/>
                  </a:lnTo>
                  <a:lnTo>
                    <a:pt x="16863" y="18669"/>
                  </a:lnTo>
                  <a:lnTo>
                    <a:pt x="16484" y="18994"/>
                  </a:lnTo>
                  <a:lnTo>
                    <a:pt x="15915" y="19320"/>
                  </a:lnTo>
                  <a:lnTo>
                    <a:pt x="15347" y="19646"/>
                  </a:lnTo>
                  <a:lnTo>
                    <a:pt x="14589" y="19754"/>
                  </a:lnTo>
                  <a:lnTo>
                    <a:pt x="14210" y="20080"/>
                  </a:lnTo>
                  <a:lnTo>
                    <a:pt x="13452" y="20188"/>
                  </a:lnTo>
                  <a:lnTo>
                    <a:pt x="12883" y="20188"/>
                  </a:lnTo>
                  <a:lnTo>
                    <a:pt x="12315" y="20188"/>
                  </a:lnTo>
                  <a:lnTo>
                    <a:pt x="11747" y="20080"/>
                  </a:lnTo>
                  <a:lnTo>
                    <a:pt x="10989" y="19971"/>
                  </a:lnTo>
                  <a:lnTo>
                    <a:pt x="10420" y="19863"/>
                  </a:lnTo>
                  <a:lnTo>
                    <a:pt x="9852" y="19537"/>
                  </a:lnTo>
                  <a:lnTo>
                    <a:pt x="9283" y="19211"/>
                  </a:lnTo>
                  <a:lnTo>
                    <a:pt x="8905" y="18669"/>
                  </a:lnTo>
                  <a:lnTo>
                    <a:pt x="8336" y="18234"/>
                  </a:lnTo>
                  <a:lnTo>
                    <a:pt x="7768" y="17692"/>
                  </a:lnTo>
                  <a:lnTo>
                    <a:pt x="7578" y="17583"/>
                  </a:lnTo>
                  <a:lnTo>
                    <a:pt x="7389" y="17475"/>
                  </a:lnTo>
                  <a:lnTo>
                    <a:pt x="7199" y="17149"/>
                  </a:lnTo>
                  <a:lnTo>
                    <a:pt x="7199" y="16932"/>
                  </a:lnTo>
                  <a:lnTo>
                    <a:pt x="6820" y="16715"/>
                  </a:lnTo>
                  <a:lnTo>
                    <a:pt x="7010" y="16606"/>
                  </a:lnTo>
                  <a:lnTo>
                    <a:pt x="6631" y="16389"/>
                  </a:lnTo>
                  <a:lnTo>
                    <a:pt x="6441" y="16064"/>
                  </a:lnTo>
                  <a:lnTo>
                    <a:pt x="6441" y="15847"/>
                  </a:lnTo>
                  <a:lnTo>
                    <a:pt x="6252" y="15630"/>
                  </a:lnTo>
                  <a:lnTo>
                    <a:pt x="6252" y="15412"/>
                  </a:lnTo>
                  <a:lnTo>
                    <a:pt x="6063" y="15195"/>
                  </a:lnTo>
                  <a:lnTo>
                    <a:pt x="6252" y="14978"/>
                  </a:lnTo>
                  <a:lnTo>
                    <a:pt x="6063" y="14761"/>
                  </a:lnTo>
                  <a:lnTo>
                    <a:pt x="5873" y="14436"/>
                  </a:lnTo>
                  <a:lnTo>
                    <a:pt x="6063" y="14218"/>
                  </a:lnTo>
                  <a:lnTo>
                    <a:pt x="6063" y="13893"/>
                  </a:lnTo>
                  <a:lnTo>
                    <a:pt x="5873" y="13676"/>
                  </a:lnTo>
                  <a:lnTo>
                    <a:pt x="5873" y="13567"/>
                  </a:lnTo>
                  <a:lnTo>
                    <a:pt x="5873" y="13350"/>
                  </a:lnTo>
                  <a:lnTo>
                    <a:pt x="5684" y="13025"/>
                  </a:lnTo>
                  <a:lnTo>
                    <a:pt x="5873" y="12807"/>
                  </a:lnTo>
                  <a:lnTo>
                    <a:pt x="5684" y="12590"/>
                  </a:lnTo>
                  <a:lnTo>
                    <a:pt x="5873" y="12373"/>
                  </a:lnTo>
                  <a:lnTo>
                    <a:pt x="5684" y="12156"/>
                  </a:lnTo>
                  <a:lnTo>
                    <a:pt x="5684" y="11939"/>
                  </a:lnTo>
                  <a:lnTo>
                    <a:pt x="5684" y="11722"/>
                  </a:lnTo>
                  <a:lnTo>
                    <a:pt x="5684" y="11722"/>
                  </a:lnTo>
                  <a:lnTo>
                    <a:pt x="5684" y="11505"/>
                  </a:lnTo>
                  <a:lnTo>
                    <a:pt x="5684" y="11179"/>
                  </a:lnTo>
                  <a:lnTo>
                    <a:pt x="5684" y="11071"/>
                  </a:lnTo>
                  <a:lnTo>
                    <a:pt x="5684" y="10962"/>
                  </a:lnTo>
                  <a:lnTo>
                    <a:pt x="5684" y="10962"/>
                  </a:lnTo>
                  <a:lnTo>
                    <a:pt x="5684" y="10637"/>
                  </a:lnTo>
                  <a:lnTo>
                    <a:pt x="5684" y="10419"/>
                  </a:lnTo>
                  <a:lnTo>
                    <a:pt x="5873" y="10202"/>
                  </a:lnTo>
                  <a:lnTo>
                    <a:pt x="5684" y="9877"/>
                  </a:lnTo>
                  <a:lnTo>
                    <a:pt x="5873" y="9660"/>
                  </a:lnTo>
                  <a:lnTo>
                    <a:pt x="5684" y="9443"/>
                  </a:lnTo>
                  <a:lnTo>
                    <a:pt x="5873" y="9117"/>
                  </a:lnTo>
                  <a:lnTo>
                    <a:pt x="6063" y="8791"/>
                  </a:lnTo>
                  <a:lnTo>
                    <a:pt x="5873" y="8574"/>
                  </a:lnTo>
                  <a:lnTo>
                    <a:pt x="6063" y="8248"/>
                  </a:lnTo>
                  <a:lnTo>
                    <a:pt x="6063" y="8032"/>
                  </a:lnTo>
                  <a:lnTo>
                    <a:pt x="6063" y="7923"/>
                  </a:lnTo>
                  <a:lnTo>
                    <a:pt x="6063" y="7814"/>
                  </a:lnTo>
                  <a:lnTo>
                    <a:pt x="6441" y="7706"/>
                  </a:lnTo>
                  <a:lnTo>
                    <a:pt x="6441" y="7706"/>
                  </a:lnTo>
                  <a:lnTo>
                    <a:pt x="6441" y="7706"/>
                  </a:lnTo>
                  <a:lnTo>
                    <a:pt x="6441" y="7597"/>
                  </a:lnTo>
                  <a:lnTo>
                    <a:pt x="6441" y="7597"/>
                  </a:lnTo>
                  <a:lnTo>
                    <a:pt x="6441" y="7489"/>
                  </a:lnTo>
                  <a:lnTo>
                    <a:pt x="6441" y="7489"/>
                  </a:lnTo>
                  <a:lnTo>
                    <a:pt x="6441" y="7489"/>
                  </a:lnTo>
                  <a:lnTo>
                    <a:pt x="6441" y="7380"/>
                  </a:lnTo>
                  <a:lnTo>
                    <a:pt x="6441" y="7380"/>
                  </a:lnTo>
                  <a:lnTo>
                    <a:pt x="6631" y="7597"/>
                  </a:lnTo>
                  <a:lnTo>
                    <a:pt x="7010" y="7706"/>
                  </a:lnTo>
                  <a:lnTo>
                    <a:pt x="7010" y="7923"/>
                  </a:lnTo>
                  <a:lnTo>
                    <a:pt x="7389" y="8248"/>
                  </a:lnTo>
                  <a:lnTo>
                    <a:pt x="7578" y="8357"/>
                  </a:lnTo>
                  <a:lnTo>
                    <a:pt x="7768" y="8683"/>
                  </a:lnTo>
                  <a:lnTo>
                    <a:pt x="7957" y="9009"/>
                  </a:lnTo>
                  <a:lnTo>
                    <a:pt x="7957" y="9225"/>
                  </a:lnTo>
                  <a:lnTo>
                    <a:pt x="8336" y="9443"/>
                  </a:lnTo>
                  <a:lnTo>
                    <a:pt x="8336" y="9660"/>
                  </a:lnTo>
                  <a:lnTo>
                    <a:pt x="8526" y="9877"/>
                  </a:lnTo>
                  <a:lnTo>
                    <a:pt x="8715" y="10094"/>
                  </a:lnTo>
                  <a:lnTo>
                    <a:pt x="8905" y="10094"/>
                  </a:lnTo>
                  <a:lnTo>
                    <a:pt x="9094" y="10202"/>
                  </a:lnTo>
                  <a:lnTo>
                    <a:pt x="9283" y="10094"/>
                  </a:lnTo>
                  <a:lnTo>
                    <a:pt x="9283" y="9985"/>
                  </a:lnTo>
                  <a:lnTo>
                    <a:pt x="9473" y="9877"/>
                  </a:lnTo>
                  <a:lnTo>
                    <a:pt x="9283" y="9551"/>
                  </a:lnTo>
                  <a:lnTo>
                    <a:pt x="9473" y="9334"/>
                  </a:lnTo>
                  <a:lnTo>
                    <a:pt x="9283" y="9117"/>
                  </a:lnTo>
                  <a:lnTo>
                    <a:pt x="9283" y="8900"/>
                  </a:lnTo>
                  <a:lnTo>
                    <a:pt x="9283" y="8683"/>
                  </a:lnTo>
                  <a:lnTo>
                    <a:pt x="9094" y="8466"/>
                  </a:lnTo>
                  <a:lnTo>
                    <a:pt x="8905" y="8248"/>
                  </a:lnTo>
                  <a:lnTo>
                    <a:pt x="8526" y="8032"/>
                  </a:lnTo>
                  <a:lnTo>
                    <a:pt x="8526" y="7814"/>
                  </a:lnTo>
                  <a:lnTo>
                    <a:pt x="8147" y="7489"/>
                  </a:lnTo>
                  <a:lnTo>
                    <a:pt x="7957" y="7272"/>
                  </a:lnTo>
                  <a:lnTo>
                    <a:pt x="7768" y="7055"/>
                  </a:lnTo>
                  <a:lnTo>
                    <a:pt x="7578" y="6838"/>
                  </a:lnTo>
                  <a:lnTo>
                    <a:pt x="7389" y="6512"/>
                  </a:lnTo>
                  <a:lnTo>
                    <a:pt x="7199" y="6295"/>
                  </a:lnTo>
                </a:path>
              </a:pathLst>
            </a:custGeom>
            <a:solidFill>
              <a:schemeClr val="folHlink">
                <a:alpha val="100000"/>
              </a:schemeClr>
            </a:solidFill>
            <a:ln w="9525">
              <a:noFill/>
            </a:ln>
          </p:spPr>
          <p:txBody>
            <a:bodyPr/>
            <a:lstStyle/>
            <a:p>
              <a:endParaRPr lang="en-US"/>
            </a:p>
          </p:txBody>
        </p:sp>
        <p:sp>
          <p:nvSpPr>
            <p:cNvPr id="1034" name="未知"/>
            <p:cNvSpPr>
              <a:spLocks noChangeAspect="1"/>
            </p:cNvSpPr>
            <p:nvPr/>
          </p:nvSpPr>
          <p:spPr>
            <a:xfrm>
              <a:off x="272" y="460"/>
              <a:ext cx="250" cy="329"/>
            </a:xfrm>
            <a:custGeom>
              <a:avLst/>
              <a:gdLst/>
              <a:ahLst/>
              <a:cxnLst>
                <a:cxn ang="0">
                  <a:pos x="211" y="141"/>
                </a:cxn>
                <a:cxn ang="0">
                  <a:pos x="216" y="127"/>
                </a:cxn>
                <a:cxn ang="0">
                  <a:pos x="223" y="116"/>
                </a:cxn>
                <a:cxn ang="0">
                  <a:pos x="230" y="100"/>
                </a:cxn>
                <a:cxn ang="0">
                  <a:pos x="236" y="84"/>
                </a:cxn>
                <a:cxn ang="0">
                  <a:pos x="243" y="68"/>
                </a:cxn>
                <a:cxn ang="0">
                  <a:pos x="248" y="52"/>
                </a:cxn>
                <a:cxn ang="0">
                  <a:pos x="250" y="39"/>
                </a:cxn>
                <a:cxn ang="0">
                  <a:pos x="248" y="25"/>
                </a:cxn>
                <a:cxn ang="0">
                  <a:pos x="243" y="11"/>
                </a:cxn>
                <a:cxn ang="0">
                  <a:pos x="236" y="2"/>
                </a:cxn>
                <a:cxn ang="0">
                  <a:pos x="227" y="0"/>
                </a:cxn>
                <a:cxn ang="0">
                  <a:pos x="218" y="5"/>
                </a:cxn>
                <a:cxn ang="0">
                  <a:pos x="209" y="18"/>
                </a:cxn>
                <a:cxn ang="0">
                  <a:pos x="200" y="36"/>
                </a:cxn>
                <a:cxn ang="0">
                  <a:pos x="193" y="57"/>
                </a:cxn>
                <a:cxn ang="0">
                  <a:pos x="186" y="82"/>
                </a:cxn>
                <a:cxn ang="0">
                  <a:pos x="182" y="107"/>
                </a:cxn>
                <a:cxn ang="0">
                  <a:pos x="173" y="132"/>
                </a:cxn>
                <a:cxn ang="0">
                  <a:pos x="166" y="154"/>
                </a:cxn>
                <a:cxn ang="0">
                  <a:pos x="161" y="175"/>
                </a:cxn>
                <a:cxn ang="0">
                  <a:pos x="159" y="191"/>
                </a:cxn>
                <a:cxn ang="0">
                  <a:pos x="150" y="216"/>
                </a:cxn>
                <a:cxn ang="0">
                  <a:pos x="141" y="234"/>
                </a:cxn>
                <a:cxn ang="0">
                  <a:pos x="134" y="252"/>
                </a:cxn>
                <a:cxn ang="0">
                  <a:pos x="125" y="265"/>
                </a:cxn>
                <a:cxn ang="0">
                  <a:pos x="116" y="277"/>
                </a:cxn>
                <a:cxn ang="0">
                  <a:pos x="105" y="286"/>
                </a:cxn>
                <a:cxn ang="0">
                  <a:pos x="95" y="297"/>
                </a:cxn>
                <a:cxn ang="0">
                  <a:pos x="84" y="302"/>
                </a:cxn>
                <a:cxn ang="0">
                  <a:pos x="66" y="309"/>
                </a:cxn>
                <a:cxn ang="0">
                  <a:pos x="52" y="315"/>
                </a:cxn>
                <a:cxn ang="0">
                  <a:pos x="39" y="315"/>
                </a:cxn>
                <a:cxn ang="0">
                  <a:pos x="25" y="320"/>
                </a:cxn>
                <a:cxn ang="0">
                  <a:pos x="14" y="324"/>
                </a:cxn>
                <a:cxn ang="0">
                  <a:pos x="5" y="327"/>
                </a:cxn>
                <a:cxn ang="0">
                  <a:pos x="0" y="329"/>
                </a:cxn>
                <a:cxn ang="0">
                  <a:pos x="9" y="327"/>
                </a:cxn>
                <a:cxn ang="0">
                  <a:pos x="23" y="322"/>
                </a:cxn>
                <a:cxn ang="0">
                  <a:pos x="41" y="320"/>
                </a:cxn>
                <a:cxn ang="0">
                  <a:pos x="57" y="318"/>
                </a:cxn>
                <a:cxn ang="0">
                  <a:pos x="70" y="318"/>
                </a:cxn>
                <a:cxn ang="0">
                  <a:pos x="86" y="315"/>
                </a:cxn>
                <a:cxn ang="0">
                  <a:pos x="102" y="311"/>
                </a:cxn>
                <a:cxn ang="0">
                  <a:pos x="118" y="306"/>
                </a:cxn>
                <a:cxn ang="0">
                  <a:pos x="130" y="297"/>
                </a:cxn>
                <a:cxn ang="0">
                  <a:pos x="143" y="288"/>
                </a:cxn>
                <a:cxn ang="0">
                  <a:pos x="152" y="275"/>
                </a:cxn>
                <a:cxn ang="0">
                  <a:pos x="159" y="261"/>
                </a:cxn>
                <a:cxn ang="0">
                  <a:pos x="164" y="252"/>
                </a:cxn>
                <a:cxn ang="0">
                  <a:pos x="170" y="241"/>
                </a:cxn>
                <a:cxn ang="0">
                  <a:pos x="175" y="227"/>
                </a:cxn>
                <a:cxn ang="0">
                  <a:pos x="180" y="218"/>
                </a:cxn>
                <a:cxn ang="0">
                  <a:pos x="186" y="202"/>
                </a:cxn>
                <a:cxn ang="0">
                  <a:pos x="191" y="188"/>
                </a:cxn>
                <a:cxn ang="0">
                  <a:pos x="195" y="179"/>
                </a:cxn>
                <a:cxn ang="0">
                  <a:pos x="200" y="168"/>
                </a:cxn>
                <a:cxn ang="0">
                  <a:pos x="205" y="157"/>
                </a:cxn>
                <a:cxn ang="0">
                  <a:pos x="209" y="150"/>
                </a:cxn>
              </a:cxnLst>
              <a:rect l="0" t="0" r="0" b="0"/>
              <a:pathLst>
                <a:path w="21600" h="21600">
                  <a:moveTo>
                    <a:pt x="18065" y="9831"/>
                  </a:moveTo>
                  <a:lnTo>
                    <a:pt x="18261" y="9533"/>
                  </a:lnTo>
                  <a:lnTo>
                    <a:pt x="18261" y="9235"/>
                  </a:lnTo>
                  <a:lnTo>
                    <a:pt x="18261" y="8937"/>
                  </a:lnTo>
                  <a:lnTo>
                    <a:pt x="18458" y="8639"/>
                  </a:lnTo>
                  <a:lnTo>
                    <a:pt x="18654" y="8341"/>
                  </a:lnTo>
                  <a:lnTo>
                    <a:pt x="18850" y="8043"/>
                  </a:lnTo>
                  <a:lnTo>
                    <a:pt x="19046" y="7597"/>
                  </a:lnTo>
                  <a:lnTo>
                    <a:pt x="19243" y="7597"/>
                  </a:lnTo>
                  <a:lnTo>
                    <a:pt x="19439" y="7299"/>
                  </a:lnTo>
                  <a:lnTo>
                    <a:pt x="19636" y="6852"/>
                  </a:lnTo>
                  <a:lnTo>
                    <a:pt x="19832" y="6554"/>
                  </a:lnTo>
                  <a:lnTo>
                    <a:pt x="20028" y="6107"/>
                  </a:lnTo>
                  <a:lnTo>
                    <a:pt x="20421" y="5958"/>
                  </a:lnTo>
                  <a:lnTo>
                    <a:pt x="20421" y="5511"/>
                  </a:lnTo>
                  <a:lnTo>
                    <a:pt x="20618" y="5064"/>
                  </a:lnTo>
                  <a:lnTo>
                    <a:pt x="20814" y="4915"/>
                  </a:lnTo>
                  <a:lnTo>
                    <a:pt x="21010" y="4468"/>
                  </a:lnTo>
                  <a:lnTo>
                    <a:pt x="21010" y="4170"/>
                  </a:lnTo>
                  <a:lnTo>
                    <a:pt x="21207" y="3873"/>
                  </a:lnTo>
                  <a:lnTo>
                    <a:pt x="21403" y="3426"/>
                  </a:lnTo>
                  <a:lnTo>
                    <a:pt x="21403" y="3128"/>
                  </a:lnTo>
                  <a:lnTo>
                    <a:pt x="21403" y="2830"/>
                  </a:lnTo>
                  <a:lnTo>
                    <a:pt x="21600" y="2532"/>
                  </a:lnTo>
                  <a:lnTo>
                    <a:pt x="21403" y="2234"/>
                  </a:lnTo>
                  <a:lnTo>
                    <a:pt x="21403" y="1936"/>
                  </a:lnTo>
                  <a:lnTo>
                    <a:pt x="21403" y="1638"/>
                  </a:lnTo>
                  <a:lnTo>
                    <a:pt x="21207" y="1340"/>
                  </a:lnTo>
                  <a:lnTo>
                    <a:pt x="21207" y="1191"/>
                  </a:lnTo>
                  <a:lnTo>
                    <a:pt x="21010" y="744"/>
                  </a:lnTo>
                  <a:lnTo>
                    <a:pt x="20618" y="595"/>
                  </a:lnTo>
                  <a:lnTo>
                    <a:pt x="20814" y="297"/>
                  </a:lnTo>
                  <a:lnTo>
                    <a:pt x="20421" y="148"/>
                  </a:lnTo>
                  <a:lnTo>
                    <a:pt x="20028" y="0"/>
                  </a:lnTo>
                  <a:lnTo>
                    <a:pt x="19832" y="0"/>
                  </a:lnTo>
                  <a:lnTo>
                    <a:pt x="19636" y="0"/>
                  </a:lnTo>
                  <a:lnTo>
                    <a:pt x="19439" y="148"/>
                  </a:lnTo>
                  <a:lnTo>
                    <a:pt x="19243" y="148"/>
                  </a:lnTo>
                  <a:lnTo>
                    <a:pt x="18850" y="297"/>
                  </a:lnTo>
                  <a:lnTo>
                    <a:pt x="18654" y="595"/>
                  </a:lnTo>
                  <a:lnTo>
                    <a:pt x="18458" y="893"/>
                  </a:lnTo>
                  <a:lnTo>
                    <a:pt x="18065" y="1191"/>
                  </a:lnTo>
                  <a:lnTo>
                    <a:pt x="18065" y="1489"/>
                  </a:lnTo>
                  <a:lnTo>
                    <a:pt x="17672" y="1936"/>
                  </a:lnTo>
                  <a:lnTo>
                    <a:pt x="17279" y="2383"/>
                  </a:lnTo>
                  <a:lnTo>
                    <a:pt x="17279" y="2830"/>
                  </a:lnTo>
                  <a:lnTo>
                    <a:pt x="16887" y="3277"/>
                  </a:lnTo>
                  <a:lnTo>
                    <a:pt x="16690" y="3724"/>
                  </a:lnTo>
                  <a:lnTo>
                    <a:pt x="16494" y="4319"/>
                  </a:lnTo>
                  <a:lnTo>
                    <a:pt x="16297" y="4766"/>
                  </a:lnTo>
                  <a:lnTo>
                    <a:pt x="16101" y="5362"/>
                  </a:lnTo>
                  <a:lnTo>
                    <a:pt x="15905" y="5958"/>
                  </a:lnTo>
                  <a:lnTo>
                    <a:pt x="15708" y="6554"/>
                  </a:lnTo>
                  <a:lnTo>
                    <a:pt x="15708" y="7001"/>
                  </a:lnTo>
                  <a:lnTo>
                    <a:pt x="15316" y="7448"/>
                  </a:lnTo>
                  <a:lnTo>
                    <a:pt x="15119" y="8043"/>
                  </a:lnTo>
                  <a:lnTo>
                    <a:pt x="14923" y="8639"/>
                  </a:lnTo>
                  <a:lnTo>
                    <a:pt x="14727" y="9235"/>
                  </a:lnTo>
                  <a:lnTo>
                    <a:pt x="14727" y="9682"/>
                  </a:lnTo>
                  <a:lnTo>
                    <a:pt x="14334" y="10129"/>
                  </a:lnTo>
                  <a:lnTo>
                    <a:pt x="14138" y="10725"/>
                  </a:lnTo>
                  <a:lnTo>
                    <a:pt x="14138" y="11023"/>
                  </a:lnTo>
                  <a:lnTo>
                    <a:pt x="13941" y="11470"/>
                  </a:lnTo>
                  <a:lnTo>
                    <a:pt x="13941" y="11768"/>
                  </a:lnTo>
                  <a:lnTo>
                    <a:pt x="13745" y="12065"/>
                  </a:lnTo>
                  <a:lnTo>
                    <a:pt x="13745" y="12512"/>
                  </a:lnTo>
                  <a:lnTo>
                    <a:pt x="13352" y="13108"/>
                  </a:lnTo>
                  <a:lnTo>
                    <a:pt x="13156" y="13704"/>
                  </a:lnTo>
                  <a:lnTo>
                    <a:pt x="12959" y="14151"/>
                  </a:lnTo>
                  <a:lnTo>
                    <a:pt x="12763" y="14598"/>
                  </a:lnTo>
                  <a:lnTo>
                    <a:pt x="12567" y="15045"/>
                  </a:lnTo>
                  <a:lnTo>
                    <a:pt x="12174" y="15343"/>
                  </a:lnTo>
                  <a:lnTo>
                    <a:pt x="11977" y="15790"/>
                  </a:lnTo>
                  <a:lnTo>
                    <a:pt x="11781" y="16236"/>
                  </a:lnTo>
                  <a:lnTo>
                    <a:pt x="11585" y="16534"/>
                  </a:lnTo>
                  <a:lnTo>
                    <a:pt x="11192" y="16832"/>
                  </a:lnTo>
                  <a:lnTo>
                    <a:pt x="11192" y="17130"/>
                  </a:lnTo>
                  <a:lnTo>
                    <a:pt x="10800" y="17428"/>
                  </a:lnTo>
                  <a:lnTo>
                    <a:pt x="10603" y="17726"/>
                  </a:lnTo>
                  <a:lnTo>
                    <a:pt x="10407" y="18024"/>
                  </a:lnTo>
                  <a:lnTo>
                    <a:pt x="10014" y="18173"/>
                  </a:lnTo>
                  <a:lnTo>
                    <a:pt x="9818" y="18471"/>
                  </a:lnTo>
                  <a:lnTo>
                    <a:pt x="9425" y="18769"/>
                  </a:lnTo>
                  <a:lnTo>
                    <a:pt x="9032" y="18769"/>
                  </a:lnTo>
                  <a:lnTo>
                    <a:pt x="9032" y="19067"/>
                  </a:lnTo>
                  <a:lnTo>
                    <a:pt x="8639" y="19216"/>
                  </a:lnTo>
                  <a:lnTo>
                    <a:pt x="8246" y="19514"/>
                  </a:lnTo>
                  <a:lnTo>
                    <a:pt x="7854" y="19663"/>
                  </a:lnTo>
                  <a:lnTo>
                    <a:pt x="7461" y="19812"/>
                  </a:lnTo>
                  <a:lnTo>
                    <a:pt x="7265" y="19812"/>
                  </a:lnTo>
                  <a:lnTo>
                    <a:pt x="6676" y="20110"/>
                  </a:lnTo>
                  <a:lnTo>
                    <a:pt x="6283" y="20259"/>
                  </a:lnTo>
                  <a:lnTo>
                    <a:pt x="5694" y="20259"/>
                  </a:lnTo>
                  <a:lnTo>
                    <a:pt x="5497" y="20557"/>
                  </a:lnTo>
                  <a:lnTo>
                    <a:pt x="4908" y="20557"/>
                  </a:lnTo>
                  <a:lnTo>
                    <a:pt x="4516" y="20706"/>
                  </a:lnTo>
                  <a:lnTo>
                    <a:pt x="3927" y="20706"/>
                  </a:lnTo>
                  <a:lnTo>
                    <a:pt x="3730" y="20706"/>
                  </a:lnTo>
                  <a:lnTo>
                    <a:pt x="3338" y="20706"/>
                  </a:lnTo>
                  <a:lnTo>
                    <a:pt x="3141" y="20855"/>
                  </a:lnTo>
                  <a:lnTo>
                    <a:pt x="2748" y="21004"/>
                  </a:lnTo>
                  <a:lnTo>
                    <a:pt x="2159" y="21004"/>
                  </a:lnTo>
                  <a:lnTo>
                    <a:pt x="1963" y="21153"/>
                  </a:lnTo>
                  <a:lnTo>
                    <a:pt x="1570" y="21302"/>
                  </a:lnTo>
                  <a:lnTo>
                    <a:pt x="1177" y="21302"/>
                  </a:lnTo>
                  <a:lnTo>
                    <a:pt x="981" y="21302"/>
                  </a:lnTo>
                  <a:lnTo>
                    <a:pt x="588" y="21451"/>
                  </a:lnTo>
                  <a:lnTo>
                    <a:pt x="392" y="21451"/>
                  </a:lnTo>
                  <a:lnTo>
                    <a:pt x="196" y="21451"/>
                  </a:lnTo>
                  <a:lnTo>
                    <a:pt x="0" y="21600"/>
                  </a:lnTo>
                  <a:lnTo>
                    <a:pt x="0" y="21600"/>
                  </a:lnTo>
                  <a:lnTo>
                    <a:pt x="196" y="21451"/>
                  </a:lnTo>
                  <a:lnTo>
                    <a:pt x="392" y="21451"/>
                  </a:lnTo>
                  <a:lnTo>
                    <a:pt x="785" y="21451"/>
                  </a:lnTo>
                  <a:lnTo>
                    <a:pt x="1177" y="21302"/>
                  </a:lnTo>
                  <a:lnTo>
                    <a:pt x="1767" y="21302"/>
                  </a:lnTo>
                  <a:lnTo>
                    <a:pt x="1963" y="21153"/>
                  </a:lnTo>
                  <a:lnTo>
                    <a:pt x="2356" y="21153"/>
                  </a:lnTo>
                  <a:lnTo>
                    <a:pt x="2945" y="21004"/>
                  </a:lnTo>
                  <a:lnTo>
                    <a:pt x="3534" y="21004"/>
                  </a:lnTo>
                  <a:lnTo>
                    <a:pt x="3927" y="21004"/>
                  </a:lnTo>
                  <a:lnTo>
                    <a:pt x="4516" y="21004"/>
                  </a:lnTo>
                  <a:lnTo>
                    <a:pt x="4908" y="20855"/>
                  </a:lnTo>
                  <a:lnTo>
                    <a:pt x="5301" y="20855"/>
                  </a:lnTo>
                  <a:lnTo>
                    <a:pt x="5694" y="20855"/>
                  </a:lnTo>
                  <a:lnTo>
                    <a:pt x="6087" y="20855"/>
                  </a:lnTo>
                  <a:lnTo>
                    <a:pt x="6676" y="20855"/>
                  </a:lnTo>
                  <a:lnTo>
                    <a:pt x="7069" y="20855"/>
                  </a:lnTo>
                  <a:lnTo>
                    <a:pt x="7461" y="20706"/>
                  </a:lnTo>
                  <a:lnTo>
                    <a:pt x="8246" y="20706"/>
                  </a:lnTo>
                  <a:lnTo>
                    <a:pt x="8639" y="20557"/>
                  </a:lnTo>
                  <a:lnTo>
                    <a:pt x="8836" y="20408"/>
                  </a:lnTo>
                  <a:lnTo>
                    <a:pt x="9228" y="20408"/>
                  </a:lnTo>
                  <a:lnTo>
                    <a:pt x="9818" y="20110"/>
                  </a:lnTo>
                  <a:lnTo>
                    <a:pt x="10210" y="20110"/>
                  </a:lnTo>
                  <a:lnTo>
                    <a:pt x="10603" y="19812"/>
                  </a:lnTo>
                  <a:lnTo>
                    <a:pt x="10800" y="19663"/>
                  </a:lnTo>
                  <a:lnTo>
                    <a:pt x="11192" y="19514"/>
                  </a:lnTo>
                  <a:lnTo>
                    <a:pt x="11585" y="19216"/>
                  </a:lnTo>
                  <a:lnTo>
                    <a:pt x="11781" y="19067"/>
                  </a:lnTo>
                  <a:lnTo>
                    <a:pt x="12370" y="18918"/>
                  </a:lnTo>
                  <a:lnTo>
                    <a:pt x="12370" y="18620"/>
                  </a:lnTo>
                  <a:lnTo>
                    <a:pt x="12959" y="18173"/>
                  </a:lnTo>
                  <a:lnTo>
                    <a:pt x="13156" y="18024"/>
                  </a:lnTo>
                  <a:lnTo>
                    <a:pt x="13548" y="17577"/>
                  </a:lnTo>
                  <a:lnTo>
                    <a:pt x="13548" y="17279"/>
                  </a:lnTo>
                  <a:lnTo>
                    <a:pt x="13745" y="17130"/>
                  </a:lnTo>
                  <a:lnTo>
                    <a:pt x="13941" y="16832"/>
                  </a:lnTo>
                  <a:lnTo>
                    <a:pt x="14138" y="16832"/>
                  </a:lnTo>
                  <a:lnTo>
                    <a:pt x="14138" y="16534"/>
                  </a:lnTo>
                  <a:lnTo>
                    <a:pt x="14530" y="16236"/>
                  </a:lnTo>
                  <a:lnTo>
                    <a:pt x="14530" y="16088"/>
                  </a:lnTo>
                  <a:lnTo>
                    <a:pt x="14727" y="15790"/>
                  </a:lnTo>
                  <a:lnTo>
                    <a:pt x="14923" y="15492"/>
                  </a:lnTo>
                  <a:lnTo>
                    <a:pt x="15119" y="15194"/>
                  </a:lnTo>
                  <a:lnTo>
                    <a:pt x="15119" y="14896"/>
                  </a:lnTo>
                  <a:lnTo>
                    <a:pt x="15316" y="14598"/>
                  </a:lnTo>
                  <a:lnTo>
                    <a:pt x="15512" y="14598"/>
                  </a:lnTo>
                  <a:lnTo>
                    <a:pt x="15512" y="14300"/>
                  </a:lnTo>
                  <a:lnTo>
                    <a:pt x="15708" y="14002"/>
                  </a:lnTo>
                  <a:lnTo>
                    <a:pt x="15905" y="13555"/>
                  </a:lnTo>
                  <a:lnTo>
                    <a:pt x="16101" y="13257"/>
                  </a:lnTo>
                  <a:lnTo>
                    <a:pt x="16101" y="12959"/>
                  </a:lnTo>
                  <a:lnTo>
                    <a:pt x="16494" y="12661"/>
                  </a:lnTo>
                  <a:lnTo>
                    <a:pt x="16494" y="12363"/>
                  </a:lnTo>
                  <a:lnTo>
                    <a:pt x="16494" y="12065"/>
                  </a:lnTo>
                  <a:lnTo>
                    <a:pt x="16887" y="12065"/>
                  </a:lnTo>
                  <a:lnTo>
                    <a:pt x="16887" y="11768"/>
                  </a:lnTo>
                  <a:lnTo>
                    <a:pt x="16887" y="11470"/>
                  </a:lnTo>
                  <a:lnTo>
                    <a:pt x="17279" y="11172"/>
                  </a:lnTo>
                  <a:lnTo>
                    <a:pt x="17279" y="11023"/>
                  </a:lnTo>
                  <a:lnTo>
                    <a:pt x="17476" y="10725"/>
                  </a:lnTo>
                  <a:lnTo>
                    <a:pt x="17672" y="10576"/>
                  </a:lnTo>
                  <a:lnTo>
                    <a:pt x="17672" y="10278"/>
                  </a:lnTo>
                  <a:lnTo>
                    <a:pt x="17869" y="9980"/>
                  </a:lnTo>
                  <a:lnTo>
                    <a:pt x="17869" y="9831"/>
                  </a:lnTo>
                  <a:lnTo>
                    <a:pt x="18065" y="9831"/>
                  </a:lnTo>
                </a:path>
              </a:pathLst>
            </a:custGeom>
            <a:solidFill>
              <a:schemeClr val="folHlink">
                <a:alpha val="100000"/>
              </a:schemeClr>
            </a:solidFill>
            <a:ln w="9525">
              <a:noFill/>
            </a:ln>
          </p:spPr>
          <p:txBody>
            <a:bodyPr/>
            <a:lstStyle/>
            <a:p>
              <a:endParaRPr lang="en-US"/>
            </a:p>
          </p:txBody>
        </p:sp>
        <p:sp>
          <p:nvSpPr>
            <p:cNvPr id="1035" name="未知"/>
            <p:cNvSpPr>
              <a:spLocks noChangeAspect="1"/>
            </p:cNvSpPr>
            <p:nvPr/>
          </p:nvSpPr>
          <p:spPr>
            <a:xfrm>
              <a:off x="200" y="399"/>
              <a:ext cx="238" cy="313"/>
            </a:xfrm>
            <a:custGeom>
              <a:avLst/>
              <a:gdLst/>
              <a:ahLst/>
              <a:cxnLst>
                <a:cxn ang="0">
                  <a:pos x="147" y="7"/>
                </a:cxn>
                <a:cxn ang="0">
                  <a:pos x="127" y="7"/>
                </a:cxn>
                <a:cxn ang="0">
                  <a:pos x="109" y="9"/>
                </a:cxn>
                <a:cxn ang="0">
                  <a:pos x="86" y="11"/>
                </a:cxn>
                <a:cxn ang="0">
                  <a:pos x="68" y="14"/>
                </a:cxn>
                <a:cxn ang="0">
                  <a:pos x="43" y="16"/>
                </a:cxn>
                <a:cxn ang="0">
                  <a:pos x="25" y="18"/>
                </a:cxn>
                <a:cxn ang="0">
                  <a:pos x="7" y="23"/>
                </a:cxn>
                <a:cxn ang="0">
                  <a:pos x="5" y="25"/>
                </a:cxn>
                <a:cxn ang="0">
                  <a:pos x="25" y="25"/>
                </a:cxn>
                <a:cxn ang="0">
                  <a:pos x="52" y="29"/>
                </a:cxn>
                <a:cxn ang="0">
                  <a:pos x="79" y="29"/>
                </a:cxn>
                <a:cxn ang="0">
                  <a:pos x="91" y="25"/>
                </a:cxn>
                <a:cxn ang="0">
                  <a:pos x="107" y="23"/>
                </a:cxn>
                <a:cxn ang="0">
                  <a:pos x="125" y="20"/>
                </a:cxn>
                <a:cxn ang="0">
                  <a:pos x="145" y="18"/>
                </a:cxn>
                <a:cxn ang="0">
                  <a:pos x="163" y="18"/>
                </a:cxn>
                <a:cxn ang="0">
                  <a:pos x="181" y="23"/>
                </a:cxn>
                <a:cxn ang="0">
                  <a:pos x="195" y="29"/>
                </a:cxn>
                <a:cxn ang="0">
                  <a:pos x="204" y="41"/>
                </a:cxn>
                <a:cxn ang="0">
                  <a:pos x="209" y="63"/>
                </a:cxn>
                <a:cxn ang="0">
                  <a:pos x="209" y="86"/>
                </a:cxn>
                <a:cxn ang="0">
                  <a:pos x="204" y="111"/>
                </a:cxn>
                <a:cxn ang="0">
                  <a:pos x="197" y="136"/>
                </a:cxn>
                <a:cxn ang="0">
                  <a:pos x="186" y="157"/>
                </a:cxn>
                <a:cxn ang="0">
                  <a:pos x="175" y="179"/>
                </a:cxn>
                <a:cxn ang="0">
                  <a:pos x="161" y="200"/>
                </a:cxn>
                <a:cxn ang="0">
                  <a:pos x="150" y="215"/>
                </a:cxn>
                <a:cxn ang="0">
                  <a:pos x="143" y="211"/>
                </a:cxn>
                <a:cxn ang="0">
                  <a:pos x="131" y="184"/>
                </a:cxn>
                <a:cxn ang="0">
                  <a:pos x="118" y="159"/>
                </a:cxn>
                <a:cxn ang="0">
                  <a:pos x="107" y="157"/>
                </a:cxn>
                <a:cxn ang="0">
                  <a:pos x="100" y="186"/>
                </a:cxn>
                <a:cxn ang="0">
                  <a:pos x="107" y="213"/>
                </a:cxn>
                <a:cxn ang="0">
                  <a:pos x="113" y="238"/>
                </a:cxn>
                <a:cxn ang="0">
                  <a:pos x="116" y="265"/>
                </a:cxn>
                <a:cxn ang="0">
                  <a:pos x="118" y="286"/>
                </a:cxn>
                <a:cxn ang="0">
                  <a:pos x="131" y="302"/>
                </a:cxn>
                <a:cxn ang="0">
                  <a:pos x="145" y="308"/>
                </a:cxn>
                <a:cxn ang="0">
                  <a:pos x="156" y="313"/>
                </a:cxn>
                <a:cxn ang="0">
                  <a:pos x="159" y="293"/>
                </a:cxn>
                <a:cxn ang="0">
                  <a:pos x="170" y="265"/>
                </a:cxn>
                <a:cxn ang="0">
                  <a:pos x="181" y="238"/>
                </a:cxn>
                <a:cxn ang="0">
                  <a:pos x="193" y="215"/>
                </a:cxn>
                <a:cxn ang="0">
                  <a:pos x="199" y="202"/>
                </a:cxn>
                <a:cxn ang="0">
                  <a:pos x="204" y="186"/>
                </a:cxn>
                <a:cxn ang="0">
                  <a:pos x="211" y="172"/>
                </a:cxn>
                <a:cxn ang="0">
                  <a:pos x="215" y="154"/>
                </a:cxn>
                <a:cxn ang="0">
                  <a:pos x="222" y="141"/>
                </a:cxn>
                <a:cxn ang="0">
                  <a:pos x="227" y="125"/>
                </a:cxn>
                <a:cxn ang="0">
                  <a:pos x="231" y="107"/>
                </a:cxn>
                <a:cxn ang="0">
                  <a:pos x="238" y="91"/>
                </a:cxn>
                <a:cxn ang="0">
                  <a:pos x="238" y="48"/>
                </a:cxn>
                <a:cxn ang="0">
                  <a:pos x="224" y="18"/>
                </a:cxn>
                <a:cxn ang="0">
                  <a:pos x="195" y="2"/>
                </a:cxn>
                <a:cxn ang="0">
                  <a:pos x="168" y="0"/>
                </a:cxn>
              </a:cxnLst>
              <a:rect l="0" t="0" r="0" b="0"/>
              <a:pathLst>
                <a:path w="21600" h="21600">
                  <a:moveTo>
                    <a:pt x="14811" y="156"/>
                  </a:moveTo>
                  <a:lnTo>
                    <a:pt x="14399" y="312"/>
                  </a:lnTo>
                  <a:lnTo>
                    <a:pt x="13988" y="312"/>
                  </a:lnTo>
                  <a:lnTo>
                    <a:pt x="13371" y="469"/>
                  </a:lnTo>
                  <a:lnTo>
                    <a:pt x="12959" y="469"/>
                  </a:lnTo>
                  <a:lnTo>
                    <a:pt x="12548" y="469"/>
                  </a:lnTo>
                  <a:lnTo>
                    <a:pt x="11931" y="312"/>
                  </a:lnTo>
                  <a:lnTo>
                    <a:pt x="11519" y="469"/>
                  </a:lnTo>
                  <a:lnTo>
                    <a:pt x="11108" y="469"/>
                  </a:lnTo>
                  <a:lnTo>
                    <a:pt x="10696" y="625"/>
                  </a:lnTo>
                  <a:lnTo>
                    <a:pt x="10285" y="625"/>
                  </a:lnTo>
                  <a:lnTo>
                    <a:pt x="9874" y="625"/>
                  </a:lnTo>
                  <a:lnTo>
                    <a:pt x="9462" y="782"/>
                  </a:lnTo>
                  <a:lnTo>
                    <a:pt x="9051" y="625"/>
                  </a:lnTo>
                  <a:lnTo>
                    <a:pt x="8434" y="782"/>
                  </a:lnTo>
                  <a:lnTo>
                    <a:pt x="7816" y="782"/>
                  </a:lnTo>
                  <a:lnTo>
                    <a:pt x="7405" y="939"/>
                  </a:lnTo>
                  <a:lnTo>
                    <a:pt x="7199" y="782"/>
                  </a:lnTo>
                  <a:lnTo>
                    <a:pt x="6582" y="939"/>
                  </a:lnTo>
                  <a:lnTo>
                    <a:pt x="6171" y="939"/>
                  </a:lnTo>
                  <a:lnTo>
                    <a:pt x="5554" y="939"/>
                  </a:lnTo>
                  <a:lnTo>
                    <a:pt x="5142" y="939"/>
                  </a:lnTo>
                  <a:lnTo>
                    <a:pt x="4731" y="1095"/>
                  </a:lnTo>
                  <a:lnTo>
                    <a:pt x="3908" y="1095"/>
                  </a:lnTo>
                  <a:lnTo>
                    <a:pt x="3702" y="1095"/>
                  </a:lnTo>
                  <a:lnTo>
                    <a:pt x="3085" y="1095"/>
                  </a:lnTo>
                  <a:lnTo>
                    <a:pt x="2673" y="1252"/>
                  </a:lnTo>
                  <a:lnTo>
                    <a:pt x="2262" y="1252"/>
                  </a:lnTo>
                  <a:lnTo>
                    <a:pt x="1645" y="1408"/>
                  </a:lnTo>
                  <a:lnTo>
                    <a:pt x="1233" y="1252"/>
                  </a:lnTo>
                  <a:lnTo>
                    <a:pt x="822" y="1408"/>
                  </a:lnTo>
                  <a:lnTo>
                    <a:pt x="616" y="1564"/>
                  </a:lnTo>
                  <a:lnTo>
                    <a:pt x="0" y="1564"/>
                  </a:lnTo>
                  <a:lnTo>
                    <a:pt x="0" y="1564"/>
                  </a:lnTo>
                  <a:lnTo>
                    <a:pt x="205" y="1564"/>
                  </a:lnTo>
                  <a:lnTo>
                    <a:pt x="411" y="1721"/>
                  </a:lnTo>
                  <a:lnTo>
                    <a:pt x="616" y="1721"/>
                  </a:lnTo>
                  <a:lnTo>
                    <a:pt x="1028" y="1721"/>
                  </a:lnTo>
                  <a:lnTo>
                    <a:pt x="1645" y="1721"/>
                  </a:lnTo>
                  <a:lnTo>
                    <a:pt x="2262" y="1721"/>
                  </a:lnTo>
                  <a:lnTo>
                    <a:pt x="2879" y="1878"/>
                  </a:lnTo>
                  <a:lnTo>
                    <a:pt x="3496" y="2034"/>
                  </a:lnTo>
                  <a:lnTo>
                    <a:pt x="3908" y="1878"/>
                  </a:lnTo>
                  <a:lnTo>
                    <a:pt x="4731" y="2034"/>
                  </a:lnTo>
                  <a:lnTo>
                    <a:pt x="5348" y="2034"/>
                  </a:lnTo>
                  <a:lnTo>
                    <a:pt x="5965" y="2034"/>
                  </a:lnTo>
                  <a:lnTo>
                    <a:pt x="6376" y="2191"/>
                  </a:lnTo>
                  <a:lnTo>
                    <a:pt x="7199" y="2034"/>
                  </a:lnTo>
                  <a:lnTo>
                    <a:pt x="7405" y="2034"/>
                  </a:lnTo>
                  <a:lnTo>
                    <a:pt x="7611" y="2034"/>
                  </a:lnTo>
                  <a:lnTo>
                    <a:pt x="7816" y="1878"/>
                  </a:lnTo>
                  <a:lnTo>
                    <a:pt x="8228" y="1721"/>
                  </a:lnTo>
                  <a:lnTo>
                    <a:pt x="8639" y="1721"/>
                  </a:lnTo>
                  <a:lnTo>
                    <a:pt x="9051" y="1721"/>
                  </a:lnTo>
                  <a:lnTo>
                    <a:pt x="9256" y="1721"/>
                  </a:lnTo>
                  <a:lnTo>
                    <a:pt x="9668" y="1564"/>
                  </a:lnTo>
                  <a:lnTo>
                    <a:pt x="10285" y="1564"/>
                  </a:lnTo>
                  <a:lnTo>
                    <a:pt x="10491" y="1408"/>
                  </a:lnTo>
                  <a:lnTo>
                    <a:pt x="10902" y="1408"/>
                  </a:lnTo>
                  <a:lnTo>
                    <a:pt x="11314" y="1408"/>
                  </a:lnTo>
                  <a:lnTo>
                    <a:pt x="11725" y="1252"/>
                  </a:lnTo>
                  <a:lnTo>
                    <a:pt x="12342" y="1408"/>
                  </a:lnTo>
                  <a:lnTo>
                    <a:pt x="12754" y="1252"/>
                  </a:lnTo>
                  <a:lnTo>
                    <a:pt x="13165" y="1252"/>
                  </a:lnTo>
                  <a:lnTo>
                    <a:pt x="13577" y="1252"/>
                  </a:lnTo>
                  <a:lnTo>
                    <a:pt x="13988" y="1252"/>
                  </a:lnTo>
                  <a:lnTo>
                    <a:pt x="14399" y="1252"/>
                  </a:lnTo>
                  <a:lnTo>
                    <a:pt x="14811" y="1252"/>
                  </a:lnTo>
                  <a:lnTo>
                    <a:pt x="15222" y="1408"/>
                  </a:lnTo>
                  <a:lnTo>
                    <a:pt x="15634" y="1408"/>
                  </a:lnTo>
                  <a:lnTo>
                    <a:pt x="16045" y="1564"/>
                  </a:lnTo>
                  <a:lnTo>
                    <a:pt x="16457" y="1564"/>
                  </a:lnTo>
                  <a:lnTo>
                    <a:pt x="16868" y="1564"/>
                  </a:lnTo>
                  <a:lnTo>
                    <a:pt x="17279" y="1878"/>
                  </a:lnTo>
                  <a:lnTo>
                    <a:pt x="17485" y="1878"/>
                  </a:lnTo>
                  <a:lnTo>
                    <a:pt x="17691" y="2034"/>
                  </a:lnTo>
                  <a:lnTo>
                    <a:pt x="17897" y="2347"/>
                  </a:lnTo>
                  <a:lnTo>
                    <a:pt x="18102" y="2504"/>
                  </a:lnTo>
                  <a:lnTo>
                    <a:pt x="18308" y="2660"/>
                  </a:lnTo>
                  <a:lnTo>
                    <a:pt x="18514" y="2817"/>
                  </a:lnTo>
                  <a:lnTo>
                    <a:pt x="18514" y="3130"/>
                  </a:lnTo>
                  <a:lnTo>
                    <a:pt x="18719" y="3443"/>
                  </a:lnTo>
                  <a:lnTo>
                    <a:pt x="18719" y="4069"/>
                  </a:lnTo>
                  <a:lnTo>
                    <a:pt x="18925" y="4382"/>
                  </a:lnTo>
                  <a:lnTo>
                    <a:pt x="18925" y="4695"/>
                  </a:lnTo>
                  <a:lnTo>
                    <a:pt x="18925" y="5165"/>
                  </a:lnTo>
                  <a:lnTo>
                    <a:pt x="18925" y="5634"/>
                  </a:lnTo>
                  <a:lnTo>
                    <a:pt x="18925" y="5947"/>
                  </a:lnTo>
                  <a:lnTo>
                    <a:pt x="18925" y="6417"/>
                  </a:lnTo>
                  <a:lnTo>
                    <a:pt x="18719" y="6886"/>
                  </a:lnTo>
                  <a:lnTo>
                    <a:pt x="18719" y="7199"/>
                  </a:lnTo>
                  <a:lnTo>
                    <a:pt x="18514" y="7669"/>
                  </a:lnTo>
                  <a:lnTo>
                    <a:pt x="18514" y="8138"/>
                  </a:lnTo>
                  <a:lnTo>
                    <a:pt x="18102" y="8608"/>
                  </a:lnTo>
                  <a:lnTo>
                    <a:pt x="17897" y="9078"/>
                  </a:lnTo>
                  <a:lnTo>
                    <a:pt x="17897" y="9391"/>
                  </a:lnTo>
                  <a:lnTo>
                    <a:pt x="17485" y="9704"/>
                  </a:lnTo>
                  <a:lnTo>
                    <a:pt x="17485" y="10017"/>
                  </a:lnTo>
                  <a:lnTo>
                    <a:pt x="17074" y="10486"/>
                  </a:lnTo>
                  <a:lnTo>
                    <a:pt x="16868" y="10800"/>
                  </a:lnTo>
                  <a:lnTo>
                    <a:pt x="16457" y="11112"/>
                  </a:lnTo>
                  <a:lnTo>
                    <a:pt x="16457" y="11582"/>
                  </a:lnTo>
                  <a:lnTo>
                    <a:pt x="16045" y="11895"/>
                  </a:lnTo>
                  <a:lnTo>
                    <a:pt x="15839" y="12364"/>
                  </a:lnTo>
                  <a:lnTo>
                    <a:pt x="15428" y="12678"/>
                  </a:lnTo>
                  <a:lnTo>
                    <a:pt x="15222" y="12991"/>
                  </a:lnTo>
                  <a:lnTo>
                    <a:pt x="14811" y="13304"/>
                  </a:lnTo>
                  <a:lnTo>
                    <a:pt x="14605" y="13773"/>
                  </a:lnTo>
                  <a:lnTo>
                    <a:pt x="14194" y="13930"/>
                  </a:lnTo>
                  <a:lnTo>
                    <a:pt x="13988" y="14243"/>
                  </a:lnTo>
                  <a:lnTo>
                    <a:pt x="13577" y="14556"/>
                  </a:lnTo>
                  <a:lnTo>
                    <a:pt x="13577" y="14869"/>
                  </a:lnTo>
                  <a:lnTo>
                    <a:pt x="13371" y="15026"/>
                  </a:lnTo>
                  <a:lnTo>
                    <a:pt x="13371" y="15026"/>
                  </a:lnTo>
                  <a:lnTo>
                    <a:pt x="13165" y="14869"/>
                  </a:lnTo>
                  <a:lnTo>
                    <a:pt x="12959" y="14556"/>
                  </a:lnTo>
                  <a:lnTo>
                    <a:pt x="12754" y="14243"/>
                  </a:lnTo>
                  <a:lnTo>
                    <a:pt x="12342" y="13930"/>
                  </a:lnTo>
                  <a:lnTo>
                    <a:pt x="12136" y="13304"/>
                  </a:lnTo>
                  <a:lnTo>
                    <a:pt x="11931" y="12678"/>
                  </a:lnTo>
                  <a:lnTo>
                    <a:pt x="11519" y="12208"/>
                  </a:lnTo>
                  <a:lnTo>
                    <a:pt x="11108" y="11582"/>
                  </a:lnTo>
                  <a:lnTo>
                    <a:pt x="11108" y="11269"/>
                  </a:lnTo>
                  <a:lnTo>
                    <a:pt x="10696" y="10956"/>
                  </a:lnTo>
                  <a:lnTo>
                    <a:pt x="10285" y="10643"/>
                  </a:lnTo>
                  <a:lnTo>
                    <a:pt x="10079" y="10643"/>
                  </a:lnTo>
                  <a:lnTo>
                    <a:pt x="9874" y="10643"/>
                  </a:lnTo>
                  <a:lnTo>
                    <a:pt x="9668" y="10800"/>
                  </a:lnTo>
                  <a:lnTo>
                    <a:pt x="9462" y="11112"/>
                  </a:lnTo>
                  <a:lnTo>
                    <a:pt x="9256" y="11739"/>
                  </a:lnTo>
                  <a:lnTo>
                    <a:pt x="9256" y="12364"/>
                  </a:lnTo>
                  <a:lnTo>
                    <a:pt x="9051" y="12834"/>
                  </a:lnTo>
                  <a:lnTo>
                    <a:pt x="9051" y="13460"/>
                  </a:lnTo>
                  <a:lnTo>
                    <a:pt x="9256" y="13773"/>
                  </a:lnTo>
                  <a:lnTo>
                    <a:pt x="9462" y="14243"/>
                  </a:lnTo>
                  <a:lnTo>
                    <a:pt x="9668" y="14712"/>
                  </a:lnTo>
                  <a:lnTo>
                    <a:pt x="9874" y="15182"/>
                  </a:lnTo>
                  <a:lnTo>
                    <a:pt x="10079" y="15495"/>
                  </a:lnTo>
                  <a:lnTo>
                    <a:pt x="10079" y="16121"/>
                  </a:lnTo>
                  <a:lnTo>
                    <a:pt x="10285" y="16434"/>
                  </a:lnTo>
                  <a:lnTo>
                    <a:pt x="10285" y="16747"/>
                  </a:lnTo>
                  <a:lnTo>
                    <a:pt x="10696" y="17217"/>
                  </a:lnTo>
                  <a:lnTo>
                    <a:pt x="10696" y="17686"/>
                  </a:lnTo>
                  <a:lnTo>
                    <a:pt x="10491" y="18313"/>
                  </a:lnTo>
                  <a:lnTo>
                    <a:pt x="10491" y="18782"/>
                  </a:lnTo>
                  <a:lnTo>
                    <a:pt x="10491" y="19095"/>
                  </a:lnTo>
                  <a:lnTo>
                    <a:pt x="10696" y="19408"/>
                  </a:lnTo>
                  <a:lnTo>
                    <a:pt x="10696" y="19721"/>
                  </a:lnTo>
                  <a:lnTo>
                    <a:pt x="11108" y="20034"/>
                  </a:lnTo>
                  <a:lnTo>
                    <a:pt x="11314" y="20347"/>
                  </a:lnTo>
                  <a:lnTo>
                    <a:pt x="11725" y="20660"/>
                  </a:lnTo>
                  <a:lnTo>
                    <a:pt x="11931" y="20817"/>
                  </a:lnTo>
                  <a:lnTo>
                    <a:pt x="12342" y="20973"/>
                  </a:lnTo>
                  <a:lnTo>
                    <a:pt x="12754" y="21130"/>
                  </a:lnTo>
                  <a:lnTo>
                    <a:pt x="12959" y="21286"/>
                  </a:lnTo>
                  <a:lnTo>
                    <a:pt x="13165" y="21286"/>
                  </a:lnTo>
                  <a:lnTo>
                    <a:pt x="13577" y="21600"/>
                  </a:lnTo>
                  <a:lnTo>
                    <a:pt x="13782" y="21443"/>
                  </a:lnTo>
                  <a:lnTo>
                    <a:pt x="13988" y="21443"/>
                  </a:lnTo>
                  <a:lnTo>
                    <a:pt x="14194" y="21600"/>
                  </a:lnTo>
                  <a:lnTo>
                    <a:pt x="14194" y="21443"/>
                  </a:lnTo>
                  <a:lnTo>
                    <a:pt x="14194" y="20973"/>
                  </a:lnTo>
                  <a:lnTo>
                    <a:pt x="14399" y="20504"/>
                  </a:lnTo>
                  <a:lnTo>
                    <a:pt x="14399" y="20191"/>
                  </a:lnTo>
                  <a:lnTo>
                    <a:pt x="14605" y="19878"/>
                  </a:lnTo>
                  <a:lnTo>
                    <a:pt x="14811" y="19408"/>
                  </a:lnTo>
                  <a:lnTo>
                    <a:pt x="15017" y="18782"/>
                  </a:lnTo>
                  <a:lnTo>
                    <a:pt x="15428" y="18313"/>
                  </a:lnTo>
                  <a:lnTo>
                    <a:pt x="15634" y="17686"/>
                  </a:lnTo>
                  <a:lnTo>
                    <a:pt x="16045" y="17373"/>
                  </a:lnTo>
                  <a:lnTo>
                    <a:pt x="16251" y="17060"/>
                  </a:lnTo>
                  <a:lnTo>
                    <a:pt x="16457" y="16434"/>
                  </a:lnTo>
                  <a:lnTo>
                    <a:pt x="16868" y="15965"/>
                  </a:lnTo>
                  <a:lnTo>
                    <a:pt x="17074" y="15651"/>
                  </a:lnTo>
                  <a:lnTo>
                    <a:pt x="17279" y="15339"/>
                  </a:lnTo>
                  <a:lnTo>
                    <a:pt x="17485" y="14869"/>
                  </a:lnTo>
                  <a:lnTo>
                    <a:pt x="17691" y="14712"/>
                  </a:lnTo>
                  <a:lnTo>
                    <a:pt x="17691" y="14399"/>
                  </a:lnTo>
                  <a:lnTo>
                    <a:pt x="17897" y="14243"/>
                  </a:lnTo>
                  <a:lnTo>
                    <a:pt x="18102" y="13930"/>
                  </a:lnTo>
                  <a:lnTo>
                    <a:pt x="18102" y="13617"/>
                  </a:lnTo>
                  <a:lnTo>
                    <a:pt x="18308" y="13304"/>
                  </a:lnTo>
                  <a:lnTo>
                    <a:pt x="18514" y="13147"/>
                  </a:lnTo>
                  <a:lnTo>
                    <a:pt x="18514" y="12834"/>
                  </a:lnTo>
                  <a:lnTo>
                    <a:pt x="18719" y="12521"/>
                  </a:lnTo>
                  <a:lnTo>
                    <a:pt x="18719" y="12364"/>
                  </a:lnTo>
                  <a:lnTo>
                    <a:pt x="18925" y="12208"/>
                  </a:lnTo>
                  <a:lnTo>
                    <a:pt x="19131" y="11895"/>
                  </a:lnTo>
                  <a:lnTo>
                    <a:pt x="19131" y="11582"/>
                  </a:lnTo>
                  <a:lnTo>
                    <a:pt x="19131" y="11269"/>
                  </a:lnTo>
                  <a:lnTo>
                    <a:pt x="19542" y="10956"/>
                  </a:lnTo>
                  <a:lnTo>
                    <a:pt x="19542" y="10643"/>
                  </a:lnTo>
                  <a:lnTo>
                    <a:pt x="19748" y="10330"/>
                  </a:lnTo>
                  <a:lnTo>
                    <a:pt x="19748" y="10017"/>
                  </a:lnTo>
                  <a:lnTo>
                    <a:pt x="19954" y="9860"/>
                  </a:lnTo>
                  <a:lnTo>
                    <a:pt x="20159" y="9704"/>
                  </a:lnTo>
                  <a:lnTo>
                    <a:pt x="20159" y="9547"/>
                  </a:lnTo>
                  <a:lnTo>
                    <a:pt x="20159" y="9234"/>
                  </a:lnTo>
                  <a:lnTo>
                    <a:pt x="20571" y="8921"/>
                  </a:lnTo>
                  <a:lnTo>
                    <a:pt x="20571" y="8608"/>
                  </a:lnTo>
                  <a:lnTo>
                    <a:pt x="20777" y="8295"/>
                  </a:lnTo>
                  <a:lnTo>
                    <a:pt x="20777" y="7982"/>
                  </a:lnTo>
                  <a:lnTo>
                    <a:pt x="20982" y="7669"/>
                  </a:lnTo>
                  <a:lnTo>
                    <a:pt x="20982" y="7356"/>
                  </a:lnTo>
                  <a:lnTo>
                    <a:pt x="20982" y="7199"/>
                  </a:lnTo>
                  <a:lnTo>
                    <a:pt x="21188" y="6886"/>
                  </a:lnTo>
                  <a:lnTo>
                    <a:pt x="21394" y="6573"/>
                  </a:lnTo>
                  <a:lnTo>
                    <a:pt x="21600" y="6260"/>
                  </a:lnTo>
                  <a:lnTo>
                    <a:pt x="21600" y="5947"/>
                  </a:lnTo>
                  <a:lnTo>
                    <a:pt x="21600" y="4851"/>
                  </a:lnTo>
                  <a:lnTo>
                    <a:pt x="21600" y="4226"/>
                  </a:lnTo>
                  <a:lnTo>
                    <a:pt x="21600" y="3286"/>
                  </a:lnTo>
                  <a:lnTo>
                    <a:pt x="21394" y="2504"/>
                  </a:lnTo>
                  <a:lnTo>
                    <a:pt x="20982" y="2034"/>
                  </a:lnTo>
                  <a:lnTo>
                    <a:pt x="20777" y="1564"/>
                  </a:lnTo>
                  <a:lnTo>
                    <a:pt x="20365" y="1252"/>
                  </a:lnTo>
                  <a:lnTo>
                    <a:pt x="19748" y="782"/>
                  </a:lnTo>
                  <a:lnTo>
                    <a:pt x="19131" y="469"/>
                  </a:lnTo>
                  <a:lnTo>
                    <a:pt x="18514" y="312"/>
                  </a:lnTo>
                  <a:lnTo>
                    <a:pt x="17691" y="156"/>
                  </a:lnTo>
                  <a:lnTo>
                    <a:pt x="17279" y="156"/>
                  </a:lnTo>
                  <a:lnTo>
                    <a:pt x="16457" y="0"/>
                  </a:lnTo>
                  <a:lnTo>
                    <a:pt x="15839" y="0"/>
                  </a:lnTo>
                  <a:lnTo>
                    <a:pt x="15222" y="0"/>
                  </a:lnTo>
                  <a:lnTo>
                    <a:pt x="14811" y="156"/>
                  </a:lnTo>
                </a:path>
              </a:pathLst>
            </a:custGeom>
            <a:solidFill>
              <a:schemeClr val="folHlink">
                <a:alpha val="100000"/>
              </a:schemeClr>
            </a:solidFill>
            <a:ln w="9525">
              <a:noFill/>
            </a:ln>
          </p:spPr>
          <p:txBody>
            <a:bodyPr/>
            <a:lstStyle/>
            <a:p>
              <a:endParaRPr lang="en-US"/>
            </a:p>
          </p:txBody>
        </p:sp>
        <p:sp>
          <p:nvSpPr>
            <p:cNvPr id="1036" name="未知"/>
            <p:cNvSpPr>
              <a:spLocks noChangeAspect="1"/>
            </p:cNvSpPr>
            <p:nvPr/>
          </p:nvSpPr>
          <p:spPr>
            <a:xfrm>
              <a:off x="469" y="299"/>
              <a:ext cx="112" cy="52"/>
            </a:xfrm>
            <a:custGeom>
              <a:avLst/>
              <a:gdLst/>
              <a:ahLst/>
              <a:cxnLst>
                <a:cxn ang="0">
                  <a:pos x="112" y="2"/>
                </a:cxn>
                <a:cxn ang="0">
                  <a:pos x="107" y="0"/>
                </a:cxn>
                <a:cxn ang="0">
                  <a:pos x="105" y="2"/>
                </a:cxn>
                <a:cxn ang="0">
                  <a:pos x="101" y="2"/>
                </a:cxn>
                <a:cxn ang="0">
                  <a:pos x="98" y="5"/>
                </a:cxn>
                <a:cxn ang="0">
                  <a:pos x="94" y="2"/>
                </a:cxn>
                <a:cxn ang="0">
                  <a:pos x="89" y="5"/>
                </a:cxn>
                <a:cxn ang="0">
                  <a:pos x="87" y="2"/>
                </a:cxn>
                <a:cxn ang="0">
                  <a:pos x="80" y="5"/>
                </a:cxn>
                <a:cxn ang="0">
                  <a:pos x="75" y="2"/>
                </a:cxn>
                <a:cxn ang="0">
                  <a:pos x="69" y="5"/>
                </a:cxn>
                <a:cxn ang="0">
                  <a:pos x="64" y="5"/>
                </a:cxn>
                <a:cxn ang="0">
                  <a:pos x="57" y="5"/>
                </a:cxn>
                <a:cxn ang="0">
                  <a:pos x="53" y="2"/>
                </a:cxn>
                <a:cxn ang="0">
                  <a:pos x="50" y="5"/>
                </a:cxn>
                <a:cxn ang="0">
                  <a:pos x="46" y="5"/>
                </a:cxn>
                <a:cxn ang="0">
                  <a:pos x="41" y="5"/>
                </a:cxn>
                <a:cxn ang="0">
                  <a:pos x="37" y="7"/>
                </a:cxn>
                <a:cxn ang="0">
                  <a:pos x="32" y="7"/>
                </a:cxn>
                <a:cxn ang="0">
                  <a:pos x="27" y="7"/>
                </a:cxn>
                <a:cxn ang="0">
                  <a:pos x="23" y="7"/>
                </a:cxn>
                <a:cxn ang="0">
                  <a:pos x="18" y="9"/>
                </a:cxn>
                <a:cxn ang="0">
                  <a:pos x="14" y="11"/>
                </a:cxn>
                <a:cxn ang="0">
                  <a:pos x="11" y="14"/>
                </a:cxn>
                <a:cxn ang="0">
                  <a:pos x="9" y="11"/>
                </a:cxn>
                <a:cxn ang="0">
                  <a:pos x="7" y="14"/>
                </a:cxn>
                <a:cxn ang="0">
                  <a:pos x="7" y="18"/>
                </a:cxn>
                <a:cxn ang="0">
                  <a:pos x="2" y="20"/>
                </a:cxn>
                <a:cxn ang="0">
                  <a:pos x="2" y="23"/>
                </a:cxn>
                <a:cxn ang="0">
                  <a:pos x="2" y="25"/>
                </a:cxn>
                <a:cxn ang="0">
                  <a:pos x="0" y="29"/>
                </a:cxn>
                <a:cxn ang="0">
                  <a:pos x="0" y="32"/>
                </a:cxn>
                <a:cxn ang="0">
                  <a:pos x="2" y="36"/>
                </a:cxn>
                <a:cxn ang="0">
                  <a:pos x="5" y="43"/>
                </a:cxn>
                <a:cxn ang="0">
                  <a:pos x="9" y="50"/>
                </a:cxn>
                <a:cxn ang="0">
                  <a:pos x="16" y="50"/>
                </a:cxn>
                <a:cxn ang="0">
                  <a:pos x="23" y="52"/>
                </a:cxn>
                <a:cxn ang="0">
                  <a:pos x="34" y="50"/>
                </a:cxn>
                <a:cxn ang="0">
                  <a:pos x="41" y="47"/>
                </a:cxn>
                <a:cxn ang="0">
                  <a:pos x="53" y="43"/>
                </a:cxn>
                <a:cxn ang="0">
                  <a:pos x="59" y="34"/>
                </a:cxn>
                <a:cxn ang="0">
                  <a:pos x="71" y="27"/>
                </a:cxn>
                <a:cxn ang="0">
                  <a:pos x="82" y="23"/>
                </a:cxn>
                <a:cxn ang="0">
                  <a:pos x="87" y="20"/>
                </a:cxn>
                <a:cxn ang="0">
                  <a:pos x="96" y="11"/>
                </a:cxn>
                <a:cxn ang="0">
                  <a:pos x="103" y="9"/>
                </a:cxn>
                <a:cxn ang="0">
                  <a:pos x="107" y="2"/>
                </a:cxn>
                <a:cxn ang="0">
                  <a:pos x="110" y="2"/>
                </a:cxn>
                <a:cxn ang="0">
                  <a:pos x="112" y="2"/>
                </a:cxn>
              </a:cxnLst>
              <a:rect l="0" t="0" r="0" b="0"/>
              <a:pathLst>
                <a:path w="21600" h="21600">
                  <a:moveTo>
                    <a:pt x="21600" y="939"/>
                  </a:moveTo>
                  <a:lnTo>
                    <a:pt x="20718" y="0"/>
                  </a:lnTo>
                  <a:lnTo>
                    <a:pt x="20277" y="939"/>
                  </a:lnTo>
                  <a:lnTo>
                    <a:pt x="19395" y="939"/>
                  </a:lnTo>
                  <a:lnTo>
                    <a:pt x="18955" y="1878"/>
                  </a:lnTo>
                  <a:lnTo>
                    <a:pt x="18073" y="939"/>
                  </a:lnTo>
                  <a:lnTo>
                    <a:pt x="17191" y="1878"/>
                  </a:lnTo>
                  <a:lnTo>
                    <a:pt x="16750" y="939"/>
                  </a:lnTo>
                  <a:lnTo>
                    <a:pt x="15428" y="1878"/>
                  </a:lnTo>
                  <a:lnTo>
                    <a:pt x="14546" y="939"/>
                  </a:lnTo>
                  <a:lnTo>
                    <a:pt x="13224" y="1878"/>
                  </a:lnTo>
                  <a:lnTo>
                    <a:pt x="12342" y="1878"/>
                  </a:lnTo>
                  <a:lnTo>
                    <a:pt x="11020" y="1878"/>
                  </a:lnTo>
                  <a:lnTo>
                    <a:pt x="10138" y="939"/>
                  </a:lnTo>
                  <a:lnTo>
                    <a:pt x="9697" y="1878"/>
                  </a:lnTo>
                  <a:lnTo>
                    <a:pt x="8816" y="1878"/>
                  </a:lnTo>
                  <a:lnTo>
                    <a:pt x="7934" y="1878"/>
                  </a:lnTo>
                  <a:lnTo>
                    <a:pt x="7052" y="2817"/>
                  </a:lnTo>
                  <a:lnTo>
                    <a:pt x="6171" y="2817"/>
                  </a:lnTo>
                  <a:lnTo>
                    <a:pt x="5289" y="2817"/>
                  </a:lnTo>
                  <a:lnTo>
                    <a:pt x="4407" y="2817"/>
                  </a:lnTo>
                  <a:lnTo>
                    <a:pt x="3526" y="3756"/>
                  </a:lnTo>
                  <a:lnTo>
                    <a:pt x="2644" y="4695"/>
                  </a:lnTo>
                  <a:lnTo>
                    <a:pt x="2203" y="5634"/>
                  </a:lnTo>
                  <a:lnTo>
                    <a:pt x="1762" y="4695"/>
                  </a:lnTo>
                  <a:lnTo>
                    <a:pt x="1322" y="5634"/>
                  </a:lnTo>
                  <a:lnTo>
                    <a:pt x="1322" y="7513"/>
                  </a:lnTo>
                  <a:lnTo>
                    <a:pt x="440" y="8452"/>
                  </a:lnTo>
                  <a:lnTo>
                    <a:pt x="440" y="9391"/>
                  </a:lnTo>
                  <a:lnTo>
                    <a:pt x="440" y="10330"/>
                  </a:lnTo>
                  <a:lnTo>
                    <a:pt x="0" y="12208"/>
                  </a:lnTo>
                  <a:lnTo>
                    <a:pt x="0" y="13147"/>
                  </a:lnTo>
                  <a:lnTo>
                    <a:pt x="440" y="15026"/>
                  </a:lnTo>
                  <a:lnTo>
                    <a:pt x="881" y="17843"/>
                  </a:lnTo>
                  <a:lnTo>
                    <a:pt x="1762" y="20660"/>
                  </a:lnTo>
                  <a:lnTo>
                    <a:pt x="3085" y="20660"/>
                  </a:lnTo>
                  <a:lnTo>
                    <a:pt x="4407" y="21600"/>
                  </a:lnTo>
                  <a:lnTo>
                    <a:pt x="6612" y="20660"/>
                  </a:lnTo>
                  <a:lnTo>
                    <a:pt x="7934" y="19721"/>
                  </a:lnTo>
                  <a:lnTo>
                    <a:pt x="10138" y="17843"/>
                  </a:lnTo>
                  <a:lnTo>
                    <a:pt x="11461" y="14086"/>
                  </a:lnTo>
                  <a:lnTo>
                    <a:pt x="13665" y="11269"/>
                  </a:lnTo>
                  <a:lnTo>
                    <a:pt x="15869" y="9391"/>
                  </a:lnTo>
                  <a:lnTo>
                    <a:pt x="16750" y="8452"/>
                  </a:lnTo>
                  <a:lnTo>
                    <a:pt x="18514" y="4695"/>
                  </a:lnTo>
                  <a:lnTo>
                    <a:pt x="19836" y="3756"/>
                  </a:lnTo>
                  <a:lnTo>
                    <a:pt x="20718" y="939"/>
                  </a:lnTo>
                  <a:lnTo>
                    <a:pt x="21159" y="939"/>
                  </a:lnTo>
                  <a:lnTo>
                    <a:pt x="21600" y="939"/>
                  </a:lnTo>
                </a:path>
              </a:pathLst>
            </a:custGeom>
            <a:solidFill>
              <a:schemeClr val="folHlink">
                <a:alpha val="100000"/>
              </a:schemeClr>
            </a:solidFill>
            <a:ln w="9525">
              <a:noFill/>
            </a:ln>
          </p:spPr>
          <p:txBody>
            <a:bodyPr/>
            <a:lstStyle/>
            <a:p>
              <a:endParaRPr lang="en-US"/>
            </a:p>
          </p:txBody>
        </p:sp>
        <p:sp>
          <p:nvSpPr>
            <p:cNvPr id="1037" name="未知"/>
            <p:cNvSpPr>
              <a:spLocks noChangeAspect="1"/>
            </p:cNvSpPr>
            <p:nvPr/>
          </p:nvSpPr>
          <p:spPr>
            <a:xfrm>
              <a:off x="506" y="200"/>
              <a:ext cx="109" cy="63"/>
            </a:xfrm>
            <a:custGeom>
              <a:avLst/>
              <a:gdLst/>
              <a:ahLst/>
              <a:cxnLst>
                <a:cxn ang="0">
                  <a:pos x="82" y="25"/>
                </a:cxn>
                <a:cxn ang="0">
                  <a:pos x="82" y="22"/>
                </a:cxn>
                <a:cxn ang="0">
                  <a:pos x="77" y="22"/>
                </a:cxn>
                <a:cxn ang="0">
                  <a:pos x="66" y="22"/>
                </a:cxn>
                <a:cxn ang="0">
                  <a:pos x="55" y="20"/>
                </a:cxn>
                <a:cxn ang="0">
                  <a:pos x="48" y="18"/>
                </a:cxn>
                <a:cxn ang="0">
                  <a:pos x="36" y="16"/>
                </a:cxn>
                <a:cxn ang="0">
                  <a:pos x="27" y="11"/>
                </a:cxn>
                <a:cxn ang="0">
                  <a:pos x="16" y="7"/>
                </a:cxn>
                <a:cxn ang="0">
                  <a:pos x="7" y="2"/>
                </a:cxn>
                <a:cxn ang="0">
                  <a:pos x="0" y="0"/>
                </a:cxn>
                <a:cxn ang="0">
                  <a:pos x="0" y="2"/>
                </a:cxn>
                <a:cxn ang="0">
                  <a:pos x="2" y="11"/>
                </a:cxn>
                <a:cxn ang="0">
                  <a:pos x="9" y="20"/>
                </a:cxn>
                <a:cxn ang="0">
                  <a:pos x="14" y="32"/>
                </a:cxn>
                <a:cxn ang="0">
                  <a:pos x="20" y="38"/>
                </a:cxn>
                <a:cxn ang="0">
                  <a:pos x="27" y="45"/>
                </a:cxn>
                <a:cxn ang="0">
                  <a:pos x="36" y="52"/>
                </a:cxn>
                <a:cxn ang="0">
                  <a:pos x="41" y="52"/>
                </a:cxn>
                <a:cxn ang="0">
                  <a:pos x="48" y="54"/>
                </a:cxn>
                <a:cxn ang="0">
                  <a:pos x="55" y="56"/>
                </a:cxn>
                <a:cxn ang="0">
                  <a:pos x="59" y="61"/>
                </a:cxn>
                <a:cxn ang="0">
                  <a:pos x="68" y="61"/>
                </a:cxn>
                <a:cxn ang="0">
                  <a:pos x="75" y="63"/>
                </a:cxn>
                <a:cxn ang="0">
                  <a:pos x="82" y="63"/>
                </a:cxn>
                <a:cxn ang="0">
                  <a:pos x="89" y="61"/>
                </a:cxn>
                <a:cxn ang="0">
                  <a:pos x="98" y="58"/>
                </a:cxn>
                <a:cxn ang="0">
                  <a:pos x="104" y="56"/>
                </a:cxn>
                <a:cxn ang="0">
                  <a:pos x="109" y="52"/>
                </a:cxn>
                <a:cxn ang="0">
                  <a:pos x="109" y="49"/>
                </a:cxn>
                <a:cxn ang="0">
                  <a:pos x="107" y="45"/>
                </a:cxn>
                <a:cxn ang="0">
                  <a:pos x="104" y="38"/>
                </a:cxn>
                <a:cxn ang="0">
                  <a:pos x="95" y="36"/>
                </a:cxn>
                <a:cxn ang="0">
                  <a:pos x="89" y="29"/>
                </a:cxn>
              </a:cxnLst>
              <a:rect l="0" t="0" r="0" b="0"/>
              <a:pathLst>
                <a:path w="21600" h="21600">
                  <a:moveTo>
                    <a:pt x="16649" y="8485"/>
                  </a:moveTo>
                  <a:lnTo>
                    <a:pt x="16200" y="8485"/>
                  </a:lnTo>
                  <a:lnTo>
                    <a:pt x="16200" y="7714"/>
                  </a:lnTo>
                  <a:lnTo>
                    <a:pt x="16200" y="7714"/>
                  </a:lnTo>
                  <a:lnTo>
                    <a:pt x="16200" y="6942"/>
                  </a:lnTo>
                  <a:lnTo>
                    <a:pt x="15299" y="7714"/>
                  </a:lnTo>
                  <a:lnTo>
                    <a:pt x="13949" y="7714"/>
                  </a:lnTo>
                  <a:lnTo>
                    <a:pt x="13049" y="7714"/>
                  </a:lnTo>
                  <a:lnTo>
                    <a:pt x="12150" y="6942"/>
                  </a:lnTo>
                  <a:lnTo>
                    <a:pt x="10800" y="6942"/>
                  </a:lnTo>
                  <a:lnTo>
                    <a:pt x="10349" y="6171"/>
                  </a:lnTo>
                  <a:lnTo>
                    <a:pt x="9450" y="6171"/>
                  </a:lnTo>
                  <a:lnTo>
                    <a:pt x="8549" y="5400"/>
                  </a:lnTo>
                  <a:lnTo>
                    <a:pt x="7199" y="5400"/>
                  </a:lnTo>
                  <a:lnTo>
                    <a:pt x="6299" y="3856"/>
                  </a:lnTo>
                  <a:lnTo>
                    <a:pt x="5400" y="3856"/>
                  </a:lnTo>
                  <a:lnTo>
                    <a:pt x="4050" y="2314"/>
                  </a:lnTo>
                  <a:lnTo>
                    <a:pt x="3149" y="2314"/>
                  </a:lnTo>
                  <a:lnTo>
                    <a:pt x="2249" y="771"/>
                  </a:lnTo>
                  <a:lnTo>
                    <a:pt x="1350" y="771"/>
                  </a:lnTo>
                  <a:lnTo>
                    <a:pt x="0" y="0"/>
                  </a:lnTo>
                  <a:lnTo>
                    <a:pt x="0" y="0"/>
                  </a:lnTo>
                  <a:lnTo>
                    <a:pt x="0" y="0"/>
                  </a:lnTo>
                  <a:lnTo>
                    <a:pt x="0" y="771"/>
                  </a:lnTo>
                  <a:lnTo>
                    <a:pt x="449" y="2314"/>
                  </a:lnTo>
                  <a:lnTo>
                    <a:pt x="449" y="3856"/>
                  </a:lnTo>
                  <a:lnTo>
                    <a:pt x="899" y="5400"/>
                  </a:lnTo>
                  <a:lnTo>
                    <a:pt x="1799" y="6942"/>
                  </a:lnTo>
                  <a:lnTo>
                    <a:pt x="1799" y="8485"/>
                  </a:lnTo>
                  <a:lnTo>
                    <a:pt x="2700" y="10800"/>
                  </a:lnTo>
                  <a:lnTo>
                    <a:pt x="3149" y="11571"/>
                  </a:lnTo>
                  <a:lnTo>
                    <a:pt x="4050" y="13114"/>
                  </a:lnTo>
                  <a:lnTo>
                    <a:pt x="4949" y="14656"/>
                  </a:lnTo>
                  <a:lnTo>
                    <a:pt x="5400" y="15428"/>
                  </a:lnTo>
                  <a:lnTo>
                    <a:pt x="6299" y="16971"/>
                  </a:lnTo>
                  <a:lnTo>
                    <a:pt x="7199" y="17742"/>
                  </a:lnTo>
                  <a:lnTo>
                    <a:pt x="7649" y="17742"/>
                  </a:lnTo>
                  <a:lnTo>
                    <a:pt x="8100" y="17742"/>
                  </a:lnTo>
                  <a:lnTo>
                    <a:pt x="8999" y="18514"/>
                  </a:lnTo>
                  <a:lnTo>
                    <a:pt x="9450" y="18514"/>
                  </a:lnTo>
                  <a:lnTo>
                    <a:pt x="10349" y="19285"/>
                  </a:lnTo>
                  <a:lnTo>
                    <a:pt x="10800" y="19285"/>
                  </a:lnTo>
                  <a:lnTo>
                    <a:pt x="11699" y="19285"/>
                  </a:lnTo>
                  <a:lnTo>
                    <a:pt x="11699" y="20828"/>
                  </a:lnTo>
                  <a:lnTo>
                    <a:pt x="12599" y="20828"/>
                  </a:lnTo>
                  <a:lnTo>
                    <a:pt x="13500" y="20828"/>
                  </a:lnTo>
                  <a:lnTo>
                    <a:pt x="13949" y="21600"/>
                  </a:lnTo>
                  <a:lnTo>
                    <a:pt x="14850" y="21600"/>
                  </a:lnTo>
                  <a:lnTo>
                    <a:pt x="15299" y="20828"/>
                  </a:lnTo>
                  <a:lnTo>
                    <a:pt x="16200" y="21600"/>
                  </a:lnTo>
                  <a:lnTo>
                    <a:pt x="16649" y="21600"/>
                  </a:lnTo>
                  <a:lnTo>
                    <a:pt x="17550" y="20828"/>
                  </a:lnTo>
                  <a:lnTo>
                    <a:pt x="18449" y="20828"/>
                  </a:lnTo>
                  <a:lnTo>
                    <a:pt x="19349" y="20056"/>
                  </a:lnTo>
                  <a:lnTo>
                    <a:pt x="20250" y="19285"/>
                  </a:lnTo>
                  <a:lnTo>
                    <a:pt x="20699" y="19285"/>
                  </a:lnTo>
                  <a:lnTo>
                    <a:pt x="21149" y="18514"/>
                  </a:lnTo>
                  <a:lnTo>
                    <a:pt x="21600" y="17742"/>
                  </a:lnTo>
                  <a:lnTo>
                    <a:pt x="21600" y="17742"/>
                  </a:lnTo>
                  <a:lnTo>
                    <a:pt x="21600" y="16971"/>
                  </a:lnTo>
                  <a:lnTo>
                    <a:pt x="21600" y="16200"/>
                  </a:lnTo>
                  <a:lnTo>
                    <a:pt x="21149" y="15428"/>
                  </a:lnTo>
                  <a:lnTo>
                    <a:pt x="20699" y="14656"/>
                  </a:lnTo>
                  <a:lnTo>
                    <a:pt x="20699" y="13114"/>
                  </a:lnTo>
                  <a:lnTo>
                    <a:pt x="19799" y="12342"/>
                  </a:lnTo>
                  <a:lnTo>
                    <a:pt x="18900" y="12342"/>
                  </a:lnTo>
                  <a:lnTo>
                    <a:pt x="17999" y="10800"/>
                  </a:lnTo>
                  <a:lnTo>
                    <a:pt x="17550" y="10028"/>
                  </a:lnTo>
                  <a:lnTo>
                    <a:pt x="16649" y="8485"/>
                  </a:lnTo>
                </a:path>
              </a:pathLst>
            </a:custGeom>
            <a:solidFill>
              <a:schemeClr val="folHlink">
                <a:alpha val="100000"/>
              </a:schemeClr>
            </a:solidFill>
            <a:ln w="9525">
              <a:noFill/>
            </a:ln>
          </p:spPr>
          <p:txBody>
            <a:bodyPr/>
            <a:lstStyle/>
            <a:p>
              <a:endParaRPr lang="en-US"/>
            </a:p>
          </p:txBody>
        </p:sp>
        <p:sp>
          <p:nvSpPr>
            <p:cNvPr id="1038" name="未知"/>
            <p:cNvSpPr>
              <a:spLocks noChangeAspect="1"/>
            </p:cNvSpPr>
            <p:nvPr/>
          </p:nvSpPr>
          <p:spPr>
            <a:xfrm>
              <a:off x="358" y="2"/>
              <a:ext cx="118" cy="168"/>
            </a:xfrm>
            <a:custGeom>
              <a:avLst/>
              <a:gdLst/>
              <a:ahLst/>
              <a:cxnLst>
                <a:cxn ang="0">
                  <a:pos x="116" y="82"/>
                </a:cxn>
                <a:cxn ang="0">
                  <a:pos x="109" y="50"/>
                </a:cxn>
                <a:cxn ang="0">
                  <a:pos x="98" y="23"/>
                </a:cxn>
                <a:cxn ang="0">
                  <a:pos x="75" y="9"/>
                </a:cxn>
                <a:cxn ang="0">
                  <a:pos x="52" y="2"/>
                </a:cxn>
                <a:cxn ang="0">
                  <a:pos x="39" y="0"/>
                </a:cxn>
                <a:cxn ang="0">
                  <a:pos x="32" y="7"/>
                </a:cxn>
                <a:cxn ang="0">
                  <a:pos x="25" y="14"/>
                </a:cxn>
                <a:cxn ang="0">
                  <a:pos x="16" y="20"/>
                </a:cxn>
                <a:cxn ang="0">
                  <a:pos x="7" y="27"/>
                </a:cxn>
                <a:cxn ang="0">
                  <a:pos x="0" y="30"/>
                </a:cxn>
                <a:cxn ang="0">
                  <a:pos x="0" y="34"/>
                </a:cxn>
                <a:cxn ang="0">
                  <a:pos x="7" y="36"/>
                </a:cxn>
                <a:cxn ang="0">
                  <a:pos x="18" y="41"/>
                </a:cxn>
                <a:cxn ang="0">
                  <a:pos x="30" y="45"/>
                </a:cxn>
                <a:cxn ang="0">
                  <a:pos x="41" y="45"/>
                </a:cxn>
                <a:cxn ang="0">
                  <a:pos x="48" y="45"/>
                </a:cxn>
                <a:cxn ang="0">
                  <a:pos x="52" y="45"/>
                </a:cxn>
                <a:cxn ang="0">
                  <a:pos x="59" y="48"/>
                </a:cxn>
                <a:cxn ang="0">
                  <a:pos x="68" y="52"/>
                </a:cxn>
                <a:cxn ang="0">
                  <a:pos x="73" y="59"/>
                </a:cxn>
                <a:cxn ang="0">
                  <a:pos x="77" y="70"/>
                </a:cxn>
                <a:cxn ang="0">
                  <a:pos x="79" y="75"/>
                </a:cxn>
                <a:cxn ang="0">
                  <a:pos x="77" y="84"/>
                </a:cxn>
                <a:cxn ang="0">
                  <a:pos x="77" y="89"/>
                </a:cxn>
                <a:cxn ang="0">
                  <a:pos x="77" y="93"/>
                </a:cxn>
                <a:cxn ang="0">
                  <a:pos x="77" y="98"/>
                </a:cxn>
                <a:cxn ang="0">
                  <a:pos x="77" y="114"/>
                </a:cxn>
                <a:cxn ang="0">
                  <a:pos x="70" y="127"/>
                </a:cxn>
                <a:cxn ang="0">
                  <a:pos x="61" y="134"/>
                </a:cxn>
                <a:cxn ang="0">
                  <a:pos x="52" y="138"/>
                </a:cxn>
                <a:cxn ang="0">
                  <a:pos x="45" y="143"/>
                </a:cxn>
                <a:cxn ang="0">
                  <a:pos x="41" y="145"/>
                </a:cxn>
                <a:cxn ang="0">
                  <a:pos x="36" y="141"/>
                </a:cxn>
                <a:cxn ang="0">
                  <a:pos x="34" y="134"/>
                </a:cxn>
                <a:cxn ang="0">
                  <a:pos x="27" y="127"/>
                </a:cxn>
                <a:cxn ang="0">
                  <a:pos x="23" y="116"/>
                </a:cxn>
                <a:cxn ang="0">
                  <a:pos x="18" y="116"/>
                </a:cxn>
                <a:cxn ang="0">
                  <a:pos x="18" y="120"/>
                </a:cxn>
                <a:cxn ang="0">
                  <a:pos x="16" y="127"/>
                </a:cxn>
                <a:cxn ang="0">
                  <a:pos x="27" y="152"/>
                </a:cxn>
                <a:cxn ang="0">
                  <a:pos x="48" y="168"/>
                </a:cxn>
                <a:cxn ang="0">
                  <a:pos x="66" y="166"/>
                </a:cxn>
                <a:cxn ang="0">
                  <a:pos x="91" y="148"/>
                </a:cxn>
                <a:cxn ang="0">
                  <a:pos x="107" y="123"/>
                </a:cxn>
              </a:cxnLst>
              <a:rect l="0" t="0" r="0" b="0"/>
              <a:pathLst>
                <a:path w="21600" h="21600">
                  <a:moveTo>
                    <a:pt x="21184" y="13718"/>
                  </a:moveTo>
                  <a:lnTo>
                    <a:pt x="21184" y="12259"/>
                  </a:lnTo>
                  <a:lnTo>
                    <a:pt x="21184" y="10507"/>
                  </a:lnTo>
                  <a:lnTo>
                    <a:pt x="21600" y="8756"/>
                  </a:lnTo>
                  <a:lnTo>
                    <a:pt x="20769" y="7589"/>
                  </a:lnTo>
                  <a:lnTo>
                    <a:pt x="19938" y="6421"/>
                  </a:lnTo>
                  <a:lnTo>
                    <a:pt x="19107" y="4961"/>
                  </a:lnTo>
                  <a:lnTo>
                    <a:pt x="18276" y="3794"/>
                  </a:lnTo>
                  <a:lnTo>
                    <a:pt x="17861" y="2918"/>
                  </a:lnTo>
                  <a:lnTo>
                    <a:pt x="16200" y="2043"/>
                  </a:lnTo>
                  <a:lnTo>
                    <a:pt x="15369" y="1459"/>
                  </a:lnTo>
                  <a:lnTo>
                    <a:pt x="13707" y="1167"/>
                  </a:lnTo>
                  <a:lnTo>
                    <a:pt x="12461" y="583"/>
                  </a:lnTo>
                  <a:lnTo>
                    <a:pt x="11215" y="583"/>
                  </a:lnTo>
                  <a:lnTo>
                    <a:pt x="9553" y="291"/>
                  </a:lnTo>
                  <a:lnTo>
                    <a:pt x="8722" y="0"/>
                  </a:lnTo>
                  <a:lnTo>
                    <a:pt x="7476" y="291"/>
                  </a:lnTo>
                  <a:lnTo>
                    <a:pt x="7061" y="0"/>
                  </a:lnTo>
                  <a:lnTo>
                    <a:pt x="6645" y="291"/>
                  </a:lnTo>
                  <a:lnTo>
                    <a:pt x="6230" y="583"/>
                  </a:lnTo>
                  <a:lnTo>
                    <a:pt x="5815" y="875"/>
                  </a:lnTo>
                  <a:lnTo>
                    <a:pt x="4984" y="1167"/>
                  </a:lnTo>
                  <a:lnTo>
                    <a:pt x="4569" y="1459"/>
                  </a:lnTo>
                  <a:lnTo>
                    <a:pt x="4569" y="1751"/>
                  </a:lnTo>
                  <a:lnTo>
                    <a:pt x="4153" y="2043"/>
                  </a:lnTo>
                  <a:lnTo>
                    <a:pt x="3322" y="2626"/>
                  </a:lnTo>
                  <a:lnTo>
                    <a:pt x="2907" y="2626"/>
                  </a:lnTo>
                  <a:lnTo>
                    <a:pt x="2492" y="2918"/>
                  </a:lnTo>
                  <a:lnTo>
                    <a:pt x="2076" y="3210"/>
                  </a:lnTo>
                  <a:lnTo>
                    <a:pt x="1245" y="3502"/>
                  </a:lnTo>
                  <a:lnTo>
                    <a:pt x="830" y="3794"/>
                  </a:lnTo>
                  <a:lnTo>
                    <a:pt x="415" y="3794"/>
                  </a:lnTo>
                  <a:lnTo>
                    <a:pt x="0" y="3794"/>
                  </a:lnTo>
                  <a:lnTo>
                    <a:pt x="0" y="4086"/>
                  </a:lnTo>
                  <a:lnTo>
                    <a:pt x="0" y="4378"/>
                  </a:lnTo>
                  <a:lnTo>
                    <a:pt x="0" y="4378"/>
                  </a:lnTo>
                  <a:lnTo>
                    <a:pt x="415" y="4378"/>
                  </a:lnTo>
                  <a:lnTo>
                    <a:pt x="830" y="4378"/>
                  </a:lnTo>
                  <a:lnTo>
                    <a:pt x="1245" y="4669"/>
                  </a:lnTo>
                  <a:lnTo>
                    <a:pt x="1661" y="4961"/>
                  </a:lnTo>
                  <a:lnTo>
                    <a:pt x="2492" y="4961"/>
                  </a:lnTo>
                  <a:lnTo>
                    <a:pt x="3322" y="5253"/>
                  </a:lnTo>
                  <a:lnTo>
                    <a:pt x="3738" y="5545"/>
                  </a:lnTo>
                  <a:lnTo>
                    <a:pt x="4569" y="5837"/>
                  </a:lnTo>
                  <a:lnTo>
                    <a:pt x="5400" y="5837"/>
                  </a:lnTo>
                  <a:lnTo>
                    <a:pt x="6230" y="5837"/>
                  </a:lnTo>
                  <a:lnTo>
                    <a:pt x="7061" y="6129"/>
                  </a:lnTo>
                  <a:lnTo>
                    <a:pt x="7476" y="5837"/>
                  </a:lnTo>
                  <a:lnTo>
                    <a:pt x="8307" y="5837"/>
                  </a:lnTo>
                  <a:lnTo>
                    <a:pt x="8307" y="5545"/>
                  </a:lnTo>
                  <a:lnTo>
                    <a:pt x="8722" y="5837"/>
                  </a:lnTo>
                  <a:lnTo>
                    <a:pt x="9138" y="5837"/>
                  </a:lnTo>
                  <a:lnTo>
                    <a:pt x="9553" y="5837"/>
                  </a:lnTo>
                  <a:lnTo>
                    <a:pt x="9553" y="5837"/>
                  </a:lnTo>
                  <a:lnTo>
                    <a:pt x="9969" y="5837"/>
                  </a:lnTo>
                  <a:lnTo>
                    <a:pt x="10384" y="6129"/>
                  </a:lnTo>
                  <a:lnTo>
                    <a:pt x="10800" y="6129"/>
                  </a:lnTo>
                  <a:lnTo>
                    <a:pt x="11215" y="6129"/>
                  </a:lnTo>
                  <a:lnTo>
                    <a:pt x="12045" y="6129"/>
                  </a:lnTo>
                  <a:lnTo>
                    <a:pt x="12461" y="6713"/>
                  </a:lnTo>
                  <a:lnTo>
                    <a:pt x="12876" y="7005"/>
                  </a:lnTo>
                  <a:lnTo>
                    <a:pt x="12876" y="7297"/>
                  </a:lnTo>
                  <a:lnTo>
                    <a:pt x="13292" y="7589"/>
                  </a:lnTo>
                  <a:lnTo>
                    <a:pt x="14122" y="8172"/>
                  </a:lnTo>
                  <a:lnTo>
                    <a:pt x="14122" y="8756"/>
                  </a:lnTo>
                  <a:lnTo>
                    <a:pt x="14122" y="9048"/>
                  </a:lnTo>
                  <a:lnTo>
                    <a:pt x="14122" y="9048"/>
                  </a:lnTo>
                  <a:lnTo>
                    <a:pt x="14122" y="9340"/>
                  </a:lnTo>
                  <a:lnTo>
                    <a:pt x="14538" y="9632"/>
                  </a:lnTo>
                  <a:lnTo>
                    <a:pt x="14538" y="9924"/>
                  </a:lnTo>
                  <a:lnTo>
                    <a:pt x="14122" y="10215"/>
                  </a:lnTo>
                  <a:lnTo>
                    <a:pt x="14122" y="10800"/>
                  </a:lnTo>
                  <a:lnTo>
                    <a:pt x="14122" y="10800"/>
                  </a:lnTo>
                  <a:lnTo>
                    <a:pt x="14122" y="11091"/>
                  </a:lnTo>
                  <a:lnTo>
                    <a:pt x="14122" y="11383"/>
                  </a:lnTo>
                  <a:lnTo>
                    <a:pt x="14122" y="11383"/>
                  </a:lnTo>
                  <a:lnTo>
                    <a:pt x="14122" y="11675"/>
                  </a:lnTo>
                  <a:lnTo>
                    <a:pt x="14122" y="11967"/>
                  </a:lnTo>
                  <a:lnTo>
                    <a:pt x="14122" y="12259"/>
                  </a:lnTo>
                  <a:lnTo>
                    <a:pt x="14122" y="12551"/>
                  </a:lnTo>
                  <a:lnTo>
                    <a:pt x="14122" y="12551"/>
                  </a:lnTo>
                  <a:lnTo>
                    <a:pt x="14122" y="13134"/>
                  </a:lnTo>
                  <a:lnTo>
                    <a:pt x="14122" y="14010"/>
                  </a:lnTo>
                  <a:lnTo>
                    <a:pt x="14122" y="14594"/>
                  </a:lnTo>
                  <a:lnTo>
                    <a:pt x="13707" y="15178"/>
                  </a:lnTo>
                  <a:lnTo>
                    <a:pt x="13292" y="15761"/>
                  </a:lnTo>
                  <a:lnTo>
                    <a:pt x="12876" y="16345"/>
                  </a:lnTo>
                  <a:lnTo>
                    <a:pt x="12461" y="16053"/>
                  </a:lnTo>
                  <a:lnTo>
                    <a:pt x="11630" y="16637"/>
                  </a:lnTo>
                  <a:lnTo>
                    <a:pt x="11215" y="17221"/>
                  </a:lnTo>
                  <a:lnTo>
                    <a:pt x="10800" y="17513"/>
                  </a:lnTo>
                  <a:lnTo>
                    <a:pt x="10384" y="17513"/>
                  </a:lnTo>
                  <a:lnTo>
                    <a:pt x="9553" y="17805"/>
                  </a:lnTo>
                  <a:lnTo>
                    <a:pt x="9553" y="18097"/>
                  </a:lnTo>
                  <a:lnTo>
                    <a:pt x="8722" y="18389"/>
                  </a:lnTo>
                  <a:lnTo>
                    <a:pt x="8307" y="18389"/>
                  </a:lnTo>
                  <a:lnTo>
                    <a:pt x="8307" y="18680"/>
                  </a:lnTo>
                  <a:lnTo>
                    <a:pt x="7892" y="18680"/>
                  </a:lnTo>
                  <a:lnTo>
                    <a:pt x="7476" y="18680"/>
                  </a:lnTo>
                  <a:lnTo>
                    <a:pt x="7476" y="18680"/>
                  </a:lnTo>
                  <a:lnTo>
                    <a:pt x="7061" y="18389"/>
                  </a:lnTo>
                  <a:lnTo>
                    <a:pt x="6645" y="18097"/>
                  </a:lnTo>
                  <a:lnTo>
                    <a:pt x="6230" y="17805"/>
                  </a:lnTo>
                  <a:lnTo>
                    <a:pt x="6230" y="17513"/>
                  </a:lnTo>
                  <a:lnTo>
                    <a:pt x="6230" y="17221"/>
                  </a:lnTo>
                  <a:lnTo>
                    <a:pt x="5815" y="16929"/>
                  </a:lnTo>
                  <a:lnTo>
                    <a:pt x="5400" y="16637"/>
                  </a:lnTo>
                  <a:lnTo>
                    <a:pt x="4984" y="16345"/>
                  </a:lnTo>
                  <a:lnTo>
                    <a:pt x="4984" y="15761"/>
                  </a:lnTo>
                  <a:lnTo>
                    <a:pt x="4569" y="15469"/>
                  </a:lnTo>
                  <a:lnTo>
                    <a:pt x="4153" y="14886"/>
                  </a:lnTo>
                  <a:lnTo>
                    <a:pt x="3738" y="14886"/>
                  </a:lnTo>
                  <a:lnTo>
                    <a:pt x="3322" y="14886"/>
                  </a:lnTo>
                  <a:lnTo>
                    <a:pt x="3322" y="14886"/>
                  </a:lnTo>
                  <a:lnTo>
                    <a:pt x="3322" y="14886"/>
                  </a:lnTo>
                  <a:lnTo>
                    <a:pt x="3322" y="14886"/>
                  </a:lnTo>
                  <a:lnTo>
                    <a:pt x="3322" y="15469"/>
                  </a:lnTo>
                  <a:lnTo>
                    <a:pt x="3322" y="15761"/>
                  </a:lnTo>
                  <a:lnTo>
                    <a:pt x="2907" y="16053"/>
                  </a:lnTo>
                  <a:lnTo>
                    <a:pt x="2907" y="16345"/>
                  </a:lnTo>
                  <a:lnTo>
                    <a:pt x="2907" y="16345"/>
                  </a:lnTo>
                  <a:lnTo>
                    <a:pt x="3738" y="18097"/>
                  </a:lnTo>
                  <a:lnTo>
                    <a:pt x="4984" y="19556"/>
                  </a:lnTo>
                  <a:lnTo>
                    <a:pt x="5400" y="20140"/>
                  </a:lnTo>
                  <a:lnTo>
                    <a:pt x="7061" y="21015"/>
                  </a:lnTo>
                  <a:lnTo>
                    <a:pt x="8722" y="21600"/>
                  </a:lnTo>
                  <a:lnTo>
                    <a:pt x="9553" y="21307"/>
                  </a:lnTo>
                  <a:lnTo>
                    <a:pt x="11215" y="21307"/>
                  </a:lnTo>
                  <a:lnTo>
                    <a:pt x="12045" y="21307"/>
                  </a:lnTo>
                  <a:lnTo>
                    <a:pt x="13707" y="20432"/>
                  </a:lnTo>
                  <a:lnTo>
                    <a:pt x="14953" y="19848"/>
                  </a:lnTo>
                  <a:lnTo>
                    <a:pt x="16615" y="18972"/>
                  </a:lnTo>
                  <a:lnTo>
                    <a:pt x="17861" y="17805"/>
                  </a:lnTo>
                  <a:lnTo>
                    <a:pt x="18692" y="17221"/>
                  </a:lnTo>
                  <a:lnTo>
                    <a:pt x="19522" y="15761"/>
                  </a:lnTo>
                  <a:lnTo>
                    <a:pt x="20353" y="14594"/>
                  </a:lnTo>
                  <a:lnTo>
                    <a:pt x="21184" y="13718"/>
                  </a:lnTo>
                </a:path>
              </a:pathLst>
            </a:custGeom>
            <a:solidFill>
              <a:schemeClr val="folHlink">
                <a:alpha val="100000"/>
              </a:schemeClr>
            </a:solidFill>
            <a:ln w="9525">
              <a:noFill/>
            </a:ln>
          </p:spPr>
          <p:txBody>
            <a:bodyPr/>
            <a:lstStyle/>
            <a:p>
              <a:endParaRPr lang="en-US"/>
            </a:p>
          </p:txBody>
        </p:sp>
        <p:sp>
          <p:nvSpPr>
            <p:cNvPr id="1039" name="未知"/>
            <p:cNvSpPr>
              <a:spLocks noChangeAspect="1"/>
            </p:cNvSpPr>
            <p:nvPr/>
          </p:nvSpPr>
          <p:spPr>
            <a:xfrm>
              <a:off x="313" y="184"/>
              <a:ext cx="206" cy="127"/>
            </a:xfrm>
            <a:custGeom>
              <a:avLst/>
              <a:gdLst/>
              <a:ahLst/>
              <a:cxnLst>
                <a:cxn ang="0">
                  <a:pos x="136" y="75"/>
                </a:cxn>
                <a:cxn ang="0">
                  <a:pos x="118" y="77"/>
                </a:cxn>
                <a:cxn ang="0">
                  <a:pos x="104" y="77"/>
                </a:cxn>
                <a:cxn ang="0">
                  <a:pos x="88" y="79"/>
                </a:cxn>
                <a:cxn ang="0">
                  <a:pos x="68" y="82"/>
                </a:cxn>
                <a:cxn ang="0">
                  <a:pos x="54" y="82"/>
                </a:cxn>
                <a:cxn ang="0">
                  <a:pos x="48" y="77"/>
                </a:cxn>
                <a:cxn ang="0">
                  <a:pos x="38" y="68"/>
                </a:cxn>
                <a:cxn ang="0">
                  <a:pos x="32" y="54"/>
                </a:cxn>
                <a:cxn ang="0">
                  <a:pos x="32" y="43"/>
                </a:cxn>
                <a:cxn ang="0">
                  <a:pos x="38" y="34"/>
                </a:cxn>
                <a:cxn ang="0">
                  <a:pos x="43" y="27"/>
                </a:cxn>
                <a:cxn ang="0">
                  <a:pos x="48" y="23"/>
                </a:cxn>
                <a:cxn ang="0">
                  <a:pos x="50" y="14"/>
                </a:cxn>
                <a:cxn ang="0">
                  <a:pos x="48" y="7"/>
                </a:cxn>
                <a:cxn ang="0">
                  <a:pos x="48" y="0"/>
                </a:cxn>
                <a:cxn ang="0">
                  <a:pos x="38" y="0"/>
                </a:cxn>
                <a:cxn ang="0">
                  <a:pos x="29" y="9"/>
                </a:cxn>
                <a:cxn ang="0">
                  <a:pos x="14" y="29"/>
                </a:cxn>
                <a:cxn ang="0">
                  <a:pos x="5" y="52"/>
                </a:cxn>
                <a:cxn ang="0">
                  <a:pos x="0" y="75"/>
                </a:cxn>
                <a:cxn ang="0">
                  <a:pos x="9" y="98"/>
                </a:cxn>
                <a:cxn ang="0">
                  <a:pos x="18" y="111"/>
                </a:cxn>
                <a:cxn ang="0">
                  <a:pos x="32" y="118"/>
                </a:cxn>
                <a:cxn ang="0">
                  <a:pos x="41" y="122"/>
                </a:cxn>
                <a:cxn ang="0">
                  <a:pos x="54" y="125"/>
                </a:cxn>
                <a:cxn ang="0">
                  <a:pos x="68" y="127"/>
                </a:cxn>
                <a:cxn ang="0">
                  <a:pos x="81" y="125"/>
                </a:cxn>
                <a:cxn ang="0">
                  <a:pos x="95" y="122"/>
                </a:cxn>
                <a:cxn ang="0">
                  <a:pos x="106" y="120"/>
                </a:cxn>
                <a:cxn ang="0">
                  <a:pos x="115" y="120"/>
                </a:cxn>
                <a:cxn ang="0">
                  <a:pos x="127" y="120"/>
                </a:cxn>
                <a:cxn ang="0">
                  <a:pos x="138" y="122"/>
                </a:cxn>
                <a:cxn ang="0">
                  <a:pos x="152" y="127"/>
                </a:cxn>
                <a:cxn ang="0">
                  <a:pos x="163" y="122"/>
                </a:cxn>
                <a:cxn ang="0">
                  <a:pos x="174" y="118"/>
                </a:cxn>
                <a:cxn ang="0">
                  <a:pos x="186" y="113"/>
                </a:cxn>
                <a:cxn ang="0">
                  <a:pos x="192" y="109"/>
                </a:cxn>
                <a:cxn ang="0">
                  <a:pos x="201" y="100"/>
                </a:cxn>
                <a:cxn ang="0">
                  <a:pos x="204" y="91"/>
                </a:cxn>
                <a:cxn ang="0">
                  <a:pos x="201" y="82"/>
                </a:cxn>
                <a:cxn ang="0">
                  <a:pos x="195" y="75"/>
                </a:cxn>
                <a:cxn ang="0">
                  <a:pos x="181" y="75"/>
                </a:cxn>
                <a:cxn ang="0">
                  <a:pos x="174" y="75"/>
                </a:cxn>
                <a:cxn ang="0">
                  <a:pos x="168" y="73"/>
                </a:cxn>
                <a:cxn ang="0">
                  <a:pos x="163" y="75"/>
                </a:cxn>
                <a:cxn ang="0">
                  <a:pos x="156" y="75"/>
                </a:cxn>
                <a:cxn ang="0">
                  <a:pos x="149" y="75"/>
                </a:cxn>
              </a:cxnLst>
              <a:rect l="0" t="0" r="0" b="0"/>
              <a:pathLst>
                <a:path w="21600" h="21600">
                  <a:moveTo>
                    <a:pt x="15428" y="13114"/>
                  </a:moveTo>
                  <a:lnTo>
                    <a:pt x="14953" y="13114"/>
                  </a:lnTo>
                  <a:lnTo>
                    <a:pt x="14241" y="12728"/>
                  </a:lnTo>
                  <a:lnTo>
                    <a:pt x="13292" y="13114"/>
                  </a:lnTo>
                  <a:lnTo>
                    <a:pt x="13054" y="13500"/>
                  </a:lnTo>
                  <a:lnTo>
                    <a:pt x="12342" y="13114"/>
                  </a:lnTo>
                  <a:lnTo>
                    <a:pt x="11867" y="13500"/>
                  </a:lnTo>
                  <a:lnTo>
                    <a:pt x="11155" y="13500"/>
                  </a:lnTo>
                  <a:lnTo>
                    <a:pt x="10918" y="13114"/>
                  </a:lnTo>
                  <a:lnTo>
                    <a:pt x="10206" y="13500"/>
                  </a:lnTo>
                  <a:lnTo>
                    <a:pt x="9731" y="13500"/>
                  </a:lnTo>
                  <a:lnTo>
                    <a:pt x="9256" y="13500"/>
                  </a:lnTo>
                  <a:lnTo>
                    <a:pt x="8544" y="13500"/>
                  </a:lnTo>
                  <a:lnTo>
                    <a:pt x="8070" y="13885"/>
                  </a:lnTo>
                  <a:lnTo>
                    <a:pt x="7120" y="13885"/>
                  </a:lnTo>
                  <a:lnTo>
                    <a:pt x="6645" y="13885"/>
                  </a:lnTo>
                  <a:lnTo>
                    <a:pt x="5933" y="13885"/>
                  </a:lnTo>
                  <a:lnTo>
                    <a:pt x="5696" y="13885"/>
                  </a:lnTo>
                  <a:lnTo>
                    <a:pt x="5221" y="13885"/>
                  </a:lnTo>
                  <a:lnTo>
                    <a:pt x="4984" y="13500"/>
                  </a:lnTo>
                  <a:lnTo>
                    <a:pt x="4984" y="13114"/>
                  </a:lnTo>
                  <a:lnTo>
                    <a:pt x="4509" y="12728"/>
                  </a:lnTo>
                  <a:lnTo>
                    <a:pt x="4034" y="12342"/>
                  </a:lnTo>
                  <a:lnTo>
                    <a:pt x="4034" y="11571"/>
                  </a:lnTo>
                  <a:lnTo>
                    <a:pt x="3560" y="11185"/>
                  </a:lnTo>
                  <a:lnTo>
                    <a:pt x="3322" y="10414"/>
                  </a:lnTo>
                  <a:lnTo>
                    <a:pt x="3322" y="9256"/>
                  </a:lnTo>
                  <a:lnTo>
                    <a:pt x="3085" y="8485"/>
                  </a:lnTo>
                  <a:lnTo>
                    <a:pt x="3322" y="7714"/>
                  </a:lnTo>
                  <a:lnTo>
                    <a:pt x="3322" y="7328"/>
                  </a:lnTo>
                  <a:lnTo>
                    <a:pt x="3322" y="6942"/>
                  </a:lnTo>
                  <a:lnTo>
                    <a:pt x="3560" y="6556"/>
                  </a:lnTo>
                  <a:lnTo>
                    <a:pt x="4034" y="5785"/>
                  </a:lnTo>
                  <a:lnTo>
                    <a:pt x="4272" y="5400"/>
                  </a:lnTo>
                  <a:lnTo>
                    <a:pt x="4272" y="5014"/>
                  </a:lnTo>
                  <a:lnTo>
                    <a:pt x="4509" y="4628"/>
                  </a:lnTo>
                  <a:lnTo>
                    <a:pt x="4747" y="4242"/>
                  </a:lnTo>
                  <a:lnTo>
                    <a:pt x="4747" y="3856"/>
                  </a:lnTo>
                  <a:lnTo>
                    <a:pt x="4984" y="3856"/>
                  </a:lnTo>
                  <a:lnTo>
                    <a:pt x="4984" y="3471"/>
                  </a:lnTo>
                  <a:lnTo>
                    <a:pt x="5221" y="2700"/>
                  </a:lnTo>
                  <a:lnTo>
                    <a:pt x="5221" y="2314"/>
                  </a:lnTo>
                  <a:lnTo>
                    <a:pt x="5221" y="1928"/>
                  </a:lnTo>
                  <a:lnTo>
                    <a:pt x="5221" y="1542"/>
                  </a:lnTo>
                  <a:lnTo>
                    <a:pt x="4984" y="1156"/>
                  </a:lnTo>
                  <a:lnTo>
                    <a:pt x="4984" y="1156"/>
                  </a:lnTo>
                  <a:lnTo>
                    <a:pt x="4984" y="385"/>
                  </a:lnTo>
                  <a:lnTo>
                    <a:pt x="4984" y="0"/>
                  </a:lnTo>
                  <a:lnTo>
                    <a:pt x="4747" y="0"/>
                  </a:lnTo>
                  <a:lnTo>
                    <a:pt x="4509" y="0"/>
                  </a:lnTo>
                  <a:lnTo>
                    <a:pt x="4034" y="0"/>
                  </a:lnTo>
                  <a:lnTo>
                    <a:pt x="3797" y="0"/>
                  </a:lnTo>
                  <a:lnTo>
                    <a:pt x="3322" y="385"/>
                  </a:lnTo>
                  <a:lnTo>
                    <a:pt x="3085" y="1542"/>
                  </a:lnTo>
                  <a:lnTo>
                    <a:pt x="2373" y="2314"/>
                  </a:lnTo>
                  <a:lnTo>
                    <a:pt x="1898" y="3471"/>
                  </a:lnTo>
                  <a:lnTo>
                    <a:pt x="1424" y="5014"/>
                  </a:lnTo>
                  <a:lnTo>
                    <a:pt x="949" y="6171"/>
                  </a:lnTo>
                  <a:lnTo>
                    <a:pt x="711" y="7328"/>
                  </a:lnTo>
                  <a:lnTo>
                    <a:pt x="474" y="8871"/>
                  </a:lnTo>
                  <a:lnTo>
                    <a:pt x="237" y="10414"/>
                  </a:lnTo>
                  <a:lnTo>
                    <a:pt x="0" y="11956"/>
                  </a:lnTo>
                  <a:lnTo>
                    <a:pt x="0" y="12728"/>
                  </a:lnTo>
                  <a:lnTo>
                    <a:pt x="237" y="13885"/>
                  </a:lnTo>
                  <a:lnTo>
                    <a:pt x="711" y="15428"/>
                  </a:lnTo>
                  <a:lnTo>
                    <a:pt x="949" y="16585"/>
                  </a:lnTo>
                  <a:lnTo>
                    <a:pt x="1186" y="17356"/>
                  </a:lnTo>
                  <a:lnTo>
                    <a:pt x="1661" y="18128"/>
                  </a:lnTo>
                  <a:lnTo>
                    <a:pt x="1898" y="18900"/>
                  </a:lnTo>
                  <a:lnTo>
                    <a:pt x="2373" y="19285"/>
                  </a:lnTo>
                  <a:lnTo>
                    <a:pt x="2848" y="20056"/>
                  </a:lnTo>
                  <a:lnTo>
                    <a:pt x="3322" y="20056"/>
                  </a:lnTo>
                  <a:lnTo>
                    <a:pt x="3560" y="20828"/>
                  </a:lnTo>
                  <a:lnTo>
                    <a:pt x="4034" y="20828"/>
                  </a:lnTo>
                  <a:lnTo>
                    <a:pt x="4272" y="20828"/>
                  </a:lnTo>
                  <a:lnTo>
                    <a:pt x="4747" y="21214"/>
                  </a:lnTo>
                  <a:lnTo>
                    <a:pt x="5221" y="21214"/>
                  </a:lnTo>
                  <a:lnTo>
                    <a:pt x="5696" y="21214"/>
                  </a:lnTo>
                  <a:lnTo>
                    <a:pt x="6171" y="21600"/>
                  </a:lnTo>
                  <a:lnTo>
                    <a:pt x="6645" y="21214"/>
                  </a:lnTo>
                  <a:lnTo>
                    <a:pt x="7120" y="21600"/>
                  </a:lnTo>
                  <a:lnTo>
                    <a:pt x="7595" y="21214"/>
                  </a:lnTo>
                  <a:lnTo>
                    <a:pt x="8070" y="21214"/>
                  </a:lnTo>
                  <a:lnTo>
                    <a:pt x="8544" y="21214"/>
                  </a:lnTo>
                  <a:lnTo>
                    <a:pt x="9019" y="20828"/>
                  </a:lnTo>
                  <a:lnTo>
                    <a:pt x="9494" y="21214"/>
                  </a:lnTo>
                  <a:lnTo>
                    <a:pt x="9969" y="20828"/>
                  </a:lnTo>
                  <a:lnTo>
                    <a:pt x="10443" y="20442"/>
                  </a:lnTo>
                  <a:lnTo>
                    <a:pt x="10918" y="20828"/>
                  </a:lnTo>
                  <a:lnTo>
                    <a:pt x="11155" y="20442"/>
                  </a:lnTo>
                  <a:lnTo>
                    <a:pt x="11630" y="20442"/>
                  </a:lnTo>
                  <a:lnTo>
                    <a:pt x="11867" y="20442"/>
                  </a:lnTo>
                  <a:lnTo>
                    <a:pt x="12105" y="20442"/>
                  </a:lnTo>
                  <a:lnTo>
                    <a:pt x="12580" y="20442"/>
                  </a:lnTo>
                  <a:lnTo>
                    <a:pt x="13054" y="20442"/>
                  </a:lnTo>
                  <a:lnTo>
                    <a:pt x="13292" y="20442"/>
                  </a:lnTo>
                  <a:lnTo>
                    <a:pt x="13766" y="20828"/>
                  </a:lnTo>
                  <a:lnTo>
                    <a:pt x="14241" y="21214"/>
                  </a:lnTo>
                  <a:lnTo>
                    <a:pt x="14478" y="20828"/>
                  </a:lnTo>
                  <a:lnTo>
                    <a:pt x="14953" y="21214"/>
                  </a:lnTo>
                  <a:lnTo>
                    <a:pt x="15428" y="21214"/>
                  </a:lnTo>
                  <a:lnTo>
                    <a:pt x="15903" y="21600"/>
                  </a:lnTo>
                  <a:lnTo>
                    <a:pt x="15903" y="21214"/>
                  </a:lnTo>
                  <a:lnTo>
                    <a:pt x="16615" y="20828"/>
                  </a:lnTo>
                  <a:lnTo>
                    <a:pt x="17089" y="20828"/>
                  </a:lnTo>
                  <a:lnTo>
                    <a:pt x="17564" y="20828"/>
                  </a:lnTo>
                  <a:lnTo>
                    <a:pt x="17802" y="20442"/>
                  </a:lnTo>
                  <a:lnTo>
                    <a:pt x="18276" y="20056"/>
                  </a:lnTo>
                  <a:lnTo>
                    <a:pt x="18751" y="20056"/>
                  </a:lnTo>
                  <a:lnTo>
                    <a:pt x="18988" y="19671"/>
                  </a:lnTo>
                  <a:lnTo>
                    <a:pt x="19463" y="19285"/>
                  </a:lnTo>
                  <a:lnTo>
                    <a:pt x="19938" y="19671"/>
                  </a:lnTo>
                  <a:lnTo>
                    <a:pt x="20175" y="19285"/>
                  </a:lnTo>
                  <a:lnTo>
                    <a:pt x="20175" y="18514"/>
                  </a:lnTo>
                  <a:lnTo>
                    <a:pt x="20650" y="18514"/>
                  </a:lnTo>
                  <a:lnTo>
                    <a:pt x="21125" y="17742"/>
                  </a:lnTo>
                  <a:lnTo>
                    <a:pt x="21125" y="16971"/>
                  </a:lnTo>
                  <a:lnTo>
                    <a:pt x="21125" y="16585"/>
                  </a:lnTo>
                  <a:lnTo>
                    <a:pt x="21600" y="15814"/>
                  </a:lnTo>
                  <a:lnTo>
                    <a:pt x="21362" y="15428"/>
                  </a:lnTo>
                  <a:lnTo>
                    <a:pt x="21362" y="14656"/>
                  </a:lnTo>
                  <a:lnTo>
                    <a:pt x="21362" y="14271"/>
                  </a:lnTo>
                  <a:lnTo>
                    <a:pt x="21125" y="13885"/>
                  </a:lnTo>
                  <a:lnTo>
                    <a:pt x="20887" y="13114"/>
                  </a:lnTo>
                  <a:lnTo>
                    <a:pt x="20887" y="13114"/>
                  </a:lnTo>
                  <a:lnTo>
                    <a:pt x="20413" y="12728"/>
                  </a:lnTo>
                  <a:lnTo>
                    <a:pt x="19938" y="12728"/>
                  </a:lnTo>
                  <a:lnTo>
                    <a:pt x="19463" y="12728"/>
                  </a:lnTo>
                  <a:lnTo>
                    <a:pt x="18988" y="12728"/>
                  </a:lnTo>
                  <a:lnTo>
                    <a:pt x="18751" y="12728"/>
                  </a:lnTo>
                  <a:lnTo>
                    <a:pt x="18514" y="12728"/>
                  </a:lnTo>
                  <a:lnTo>
                    <a:pt x="18276" y="12728"/>
                  </a:lnTo>
                  <a:lnTo>
                    <a:pt x="18039" y="12728"/>
                  </a:lnTo>
                  <a:lnTo>
                    <a:pt x="17802" y="12728"/>
                  </a:lnTo>
                  <a:lnTo>
                    <a:pt x="17564" y="12342"/>
                  </a:lnTo>
                  <a:lnTo>
                    <a:pt x="17327" y="12342"/>
                  </a:lnTo>
                  <a:lnTo>
                    <a:pt x="17089" y="12728"/>
                  </a:lnTo>
                  <a:lnTo>
                    <a:pt x="17089" y="12728"/>
                  </a:lnTo>
                  <a:lnTo>
                    <a:pt x="16852" y="12728"/>
                  </a:lnTo>
                  <a:lnTo>
                    <a:pt x="16615" y="12728"/>
                  </a:lnTo>
                  <a:lnTo>
                    <a:pt x="16377" y="12728"/>
                  </a:lnTo>
                  <a:lnTo>
                    <a:pt x="16140" y="12728"/>
                  </a:lnTo>
                  <a:lnTo>
                    <a:pt x="15903" y="12728"/>
                  </a:lnTo>
                  <a:lnTo>
                    <a:pt x="15665" y="12728"/>
                  </a:lnTo>
                  <a:lnTo>
                    <a:pt x="15428" y="13114"/>
                  </a:lnTo>
                </a:path>
              </a:pathLst>
            </a:custGeom>
            <a:solidFill>
              <a:schemeClr val="folHlink">
                <a:alpha val="100000"/>
              </a:schemeClr>
            </a:solidFill>
            <a:ln w="9525">
              <a:noFill/>
            </a:ln>
          </p:spPr>
          <p:txBody>
            <a:bodyPr/>
            <a:lstStyle/>
            <a:p>
              <a:endParaRPr lang="en-US"/>
            </a:p>
          </p:txBody>
        </p:sp>
        <p:sp>
          <p:nvSpPr>
            <p:cNvPr id="1040" name="未知"/>
            <p:cNvSpPr>
              <a:spLocks noChangeAspect="1"/>
            </p:cNvSpPr>
            <p:nvPr/>
          </p:nvSpPr>
          <p:spPr>
            <a:xfrm>
              <a:off x="73" y="63"/>
              <a:ext cx="278" cy="107"/>
            </a:xfrm>
            <a:custGeom>
              <a:avLst/>
              <a:gdLst/>
              <a:ahLst/>
              <a:cxnLst>
                <a:cxn ang="0">
                  <a:pos x="104" y="66"/>
                </a:cxn>
                <a:cxn ang="0">
                  <a:pos x="113" y="59"/>
                </a:cxn>
                <a:cxn ang="0">
                  <a:pos x="122" y="55"/>
                </a:cxn>
                <a:cxn ang="0">
                  <a:pos x="131" y="52"/>
                </a:cxn>
                <a:cxn ang="0">
                  <a:pos x="138" y="48"/>
                </a:cxn>
                <a:cxn ang="0">
                  <a:pos x="147" y="43"/>
                </a:cxn>
                <a:cxn ang="0">
                  <a:pos x="154" y="39"/>
                </a:cxn>
                <a:cxn ang="0">
                  <a:pos x="163" y="36"/>
                </a:cxn>
                <a:cxn ang="0">
                  <a:pos x="170" y="32"/>
                </a:cxn>
                <a:cxn ang="0">
                  <a:pos x="179" y="30"/>
                </a:cxn>
                <a:cxn ang="0">
                  <a:pos x="185" y="30"/>
                </a:cxn>
                <a:cxn ang="0">
                  <a:pos x="194" y="23"/>
                </a:cxn>
                <a:cxn ang="0">
                  <a:pos x="206" y="23"/>
                </a:cxn>
                <a:cxn ang="0">
                  <a:pos x="217" y="23"/>
                </a:cxn>
                <a:cxn ang="0">
                  <a:pos x="226" y="20"/>
                </a:cxn>
                <a:cxn ang="0">
                  <a:pos x="244" y="23"/>
                </a:cxn>
                <a:cxn ang="0">
                  <a:pos x="255" y="25"/>
                </a:cxn>
                <a:cxn ang="0">
                  <a:pos x="267" y="25"/>
                </a:cxn>
                <a:cxn ang="0">
                  <a:pos x="273" y="20"/>
                </a:cxn>
                <a:cxn ang="0">
                  <a:pos x="278" y="14"/>
                </a:cxn>
                <a:cxn ang="0">
                  <a:pos x="273" y="9"/>
                </a:cxn>
                <a:cxn ang="0">
                  <a:pos x="269" y="2"/>
                </a:cxn>
                <a:cxn ang="0">
                  <a:pos x="260" y="0"/>
                </a:cxn>
                <a:cxn ang="0">
                  <a:pos x="244" y="2"/>
                </a:cxn>
                <a:cxn ang="0">
                  <a:pos x="228" y="2"/>
                </a:cxn>
                <a:cxn ang="0">
                  <a:pos x="219" y="9"/>
                </a:cxn>
                <a:cxn ang="0">
                  <a:pos x="206" y="9"/>
                </a:cxn>
                <a:cxn ang="0">
                  <a:pos x="190" y="14"/>
                </a:cxn>
                <a:cxn ang="0">
                  <a:pos x="174" y="18"/>
                </a:cxn>
                <a:cxn ang="0">
                  <a:pos x="158" y="18"/>
                </a:cxn>
                <a:cxn ang="0">
                  <a:pos x="145" y="23"/>
                </a:cxn>
                <a:cxn ang="0">
                  <a:pos x="127" y="23"/>
                </a:cxn>
                <a:cxn ang="0">
                  <a:pos x="113" y="27"/>
                </a:cxn>
                <a:cxn ang="0">
                  <a:pos x="95" y="30"/>
                </a:cxn>
                <a:cxn ang="0">
                  <a:pos x="79" y="34"/>
                </a:cxn>
                <a:cxn ang="0">
                  <a:pos x="63" y="39"/>
                </a:cxn>
                <a:cxn ang="0">
                  <a:pos x="50" y="41"/>
                </a:cxn>
                <a:cxn ang="0">
                  <a:pos x="36" y="46"/>
                </a:cxn>
                <a:cxn ang="0">
                  <a:pos x="29" y="52"/>
                </a:cxn>
                <a:cxn ang="0">
                  <a:pos x="20" y="59"/>
                </a:cxn>
                <a:cxn ang="0">
                  <a:pos x="11" y="68"/>
                </a:cxn>
                <a:cxn ang="0">
                  <a:pos x="5" y="80"/>
                </a:cxn>
                <a:cxn ang="0">
                  <a:pos x="2" y="91"/>
                </a:cxn>
                <a:cxn ang="0">
                  <a:pos x="0" y="98"/>
                </a:cxn>
                <a:cxn ang="0">
                  <a:pos x="5" y="105"/>
                </a:cxn>
                <a:cxn ang="0">
                  <a:pos x="11" y="105"/>
                </a:cxn>
                <a:cxn ang="0">
                  <a:pos x="20" y="105"/>
                </a:cxn>
                <a:cxn ang="0">
                  <a:pos x="27" y="102"/>
                </a:cxn>
                <a:cxn ang="0">
                  <a:pos x="38" y="98"/>
                </a:cxn>
                <a:cxn ang="0">
                  <a:pos x="47" y="91"/>
                </a:cxn>
                <a:cxn ang="0">
                  <a:pos x="54" y="89"/>
                </a:cxn>
                <a:cxn ang="0">
                  <a:pos x="63" y="87"/>
                </a:cxn>
                <a:cxn ang="0">
                  <a:pos x="68" y="82"/>
                </a:cxn>
                <a:cxn ang="0">
                  <a:pos x="75" y="82"/>
                </a:cxn>
                <a:cxn ang="0">
                  <a:pos x="84" y="80"/>
                </a:cxn>
                <a:cxn ang="0">
                  <a:pos x="93" y="73"/>
                </a:cxn>
              </a:cxnLst>
              <a:rect l="0" t="0" r="0" b="0"/>
              <a:pathLst>
                <a:path w="21600" h="21600">
                  <a:moveTo>
                    <a:pt x="7726" y="14246"/>
                  </a:moveTo>
                  <a:lnTo>
                    <a:pt x="8077" y="13327"/>
                  </a:lnTo>
                  <a:lnTo>
                    <a:pt x="8253" y="12867"/>
                  </a:lnTo>
                  <a:lnTo>
                    <a:pt x="8780" y="11948"/>
                  </a:lnTo>
                  <a:lnTo>
                    <a:pt x="9131" y="11489"/>
                  </a:lnTo>
                  <a:lnTo>
                    <a:pt x="9482" y="11029"/>
                  </a:lnTo>
                  <a:lnTo>
                    <a:pt x="9658" y="11029"/>
                  </a:lnTo>
                  <a:lnTo>
                    <a:pt x="10185" y="10569"/>
                  </a:lnTo>
                  <a:lnTo>
                    <a:pt x="10536" y="10110"/>
                  </a:lnTo>
                  <a:lnTo>
                    <a:pt x="10711" y="9651"/>
                  </a:lnTo>
                  <a:lnTo>
                    <a:pt x="11063" y="9191"/>
                  </a:lnTo>
                  <a:lnTo>
                    <a:pt x="11414" y="8731"/>
                  </a:lnTo>
                  <a:lnTo>
                    <a:pt x="11590" y="8272"/>
                  </a:lnTo>
                  <a:lnTo>
                    <a:pt x="11941" y="7812"/>
                  </a:lnTo>
                  <a:lnTo>
                    <a:pt x="12292" y="7353"/>
                  </a:lnTo>
                  <a:lnTo>
                    <a:pt x="12643" y="7353"/>
                  </a:lnTo>
                  <a:lnTo>
                    <a:pt x="12995" y="6893"/>
                  </a:lnTo>
                  <a:lnTo>
                    <a:pt x="13170" y="6433"/>
                  </a:lnTo>
                  <a:lnTo>
                    <a:pt x="13521" y="6433"/>
                  </a:lnTo>
                  <a:lnTo>
                    <a:pt x="13873" y="5974"/>
                  </a:lnTo>
                  <a:lnTo>
                    <a:pt x="14048" y="5974"/>
                  </a:lnTo>
                  <a:lnTo>
                    <a:pt x="14399" y="5974"/>
                  </a:lnTo>
                  <a:lnTo>
                    <a:pt x="14751" y="5055"/>
                  </a:lnTo>
                  <a:lnTo>
                    <a:pt x="15102" y="4595"/>
                  </a:lnTo>
                  <a:lnTo>
                    <a:pt x="15453" y="4595"/>
                  </a:lnTo>
                  <a:lnTo>
                    <a:pt x="15980" y="4595"/>
                  </a:lnTo>
                  <a:lnTo>
                    <a:pt x="16331" y="4595"/>
                  </a:lnTo>
                  <a:lnTo>
                    <a:pt x="16858" y="4595"/>
                  </a:lnTo>
                  <a:lnTo>
                    <a:pt x="17385" y="4136"/>
                  </a:lnTo>
                  <a:lnTo>
                    <a:pt x="17560" y="4136"/>
                  </a:lnTo>
                  <a:lnTo>
                    <a:pt x="18263" y="4136"/>
                  </a:lnTo>
                  <a:lnTo>
                    <a:pt x="18965" y="4595"/>
                  </a:lnTo>
                  <a:lnTo>
                    <a:pt x="19316" y="5055"/>
                  </a:lnTo>
                  <a:lnTo>
                    <a:pt x="19843" y="5055"/>
                  </a:lnTo>
                  <a:lnTo>
                    <a:pt x="20370" y="5514"/>
                  </a:lnTo>
                  <a:lnTo>
                    <a:pt x="20721" y="5055"/>
                  </a:lnTo>
                  <a:lnTo>
                    <a:pt x="21072" y="5055"/>
                  </a:lnTo>
                  <a:lnTo>
                    <a:pt x="21248" y="4136"/>
                  </a:lnTo>
                  <a:lnTo>
                    <a:pt x="21424" y="3676"/>
                  </a:lnTo>
                  <a:lnTo>
                    <a:pt x="21600" y="2757"/>
                  </a:lnTo>
                  <a:lnTo>
                    <a:pt x="21424" y="2297"/>
                  </a:lnTo>
                  <a:lnTo>
                    <a:pt x="21248" y="1838"/>
                  </a:lnTo>
                  <a:lnTo>
                    <a:pt x="21072" y="918"/>
                  </a:lnTo>
                  <a:lnTo>
                    <a:pt x="20897" y="459"/>
                  </a:lnTo>
                  <a:lnTo>
                    <a:pt x="20721" y="459"/>
                  </a:lnTo>
                  <a:lnTo>
                    <a:pt x="20194" y="0"/>
                  </a:lnTo>
                  <a:lnTo>
                    <a:pt x="19668" y="0"/>
                  </a:lnTo>
                  <a:lnTo>
                    <a:pt x="18965" y="459"/>
                  </a:lnTo>
                  <a:lnTo>
                    <a:pt x="18263" y="459"/>
                  </a:lnTo>
                  <a:lnTo>
                    <a:pt x="17736" y="459"/>
                  </a:lnTo>
                  <a:lnTo>
                    <a:pt x="17560" y="918"/>
                  </a:lnTo>
                  <a:lnTo>
                    <a:pt x="17033" y="1838"/>
                  </a:lnTo>
                  <a:lnTo>
                    <a:pt x="16507" y="1838"/>
                  </a:lnTo>
                  <a:lnTo>
                    <a:pt x="15980" y="1838"/>
                  </a:lnTo>
                  <a:lnTo>
                    <a:pt x="15277" y="2297"/>
                  </a:lnTo>
                  <a:lnTo>
                    <a:pt x="14751" y="2757"/>
                  </a:lnTo>
                  <a:lnTo>
                    <a:pt x="14399" y="3216"/>
                  </a:lnTo>
                  <a:lnTo>
                    <a:pt x="13521" y="3676"/>
                  </a:lnTo>
                  <a:lnTo>
                    <a:pt x="12995" y="3676"/>
                  </a:lnTo>
                  <a:lnTo>
                    <a:pt x="12292" y="3676"/>
                  </a:lnTo>
                  <a:lnTo>
                    <a:pt x="11765" y="4136"/>
                  </a:lnTo>
                  <a:lnTo>
                    <a:pt x="11239" y="4595"/>
                  </a:lnTo>
                  <a:lnTo>
                    <a:pt x="10711" y="4136"/>
                  </a:lnTo>
                  <a:lnTo>
                    <a:pt x="9833" y="4595"/>
                  </a:lnTo>
                  <a:lnTo>
                    <a:pt x="9131" y="5055"/>
                  </a:lnTo>
                  <a:lnTo>
                    <a:pt x="8780" y="5514"/>
                  </a:lnTo>
                  <a:lnTo>
                    <a:pt x="8077" y="5974"/>
                  </a:lnTo>
                  <a:lnTo>
                    <a:pt x="7375" y="5974"/>
                  </a:lnTo>
                  <a:lnTo>
                    <a:pt x="6672" y="6433"/>
                  </a:lnTo>
                  <a:lnTo>
                    <a:pt x="6146" y="6893"/>
                  </a:lnTo>
                  <a:lnTo>
                    <a:pt x="5619" y="7353"/>
                  </a:lnTo>
                  <a:lnTo>
                    <a:pt x="4916" y="7812"/>
                  </a:lnTo>
                  <a:lnTo>
                    <a:pt x="4390" y="8272"/>
                  </a:lnTo>
                  <a:lnTo>
                    <a:pt x="3863" y="8272"/>
                  </a:lnTo>
                  <a:lnTo>
                    <a:pt x="3512" y="9191"/>
                  </a:lnTo>
                  <a:lnTo>
                    <a:pt x="2809" y="9191"/>
                  </a:lnTo>
                  <a:lnTo>
                    <a:pt x="2634" y="10110"/>
                  </a:lnTo>
                  <a:lnTo>
                    <a:pt x="2282" y="10569"/>
                  </a:lnTo>
                  <a:lnTo>
                    <a:pt x="1756" y="11029"/>
                  </a:lnTo>
                  <a:lnTo>
                    <a:pt x="1580" y="11948"/>
                  </a:lnTo>
                  <a:lnTo>
                    <a:pt x="1404" y="12408"/>
                  </a:lnTo>
                  <a:lnTo>
                    <a:pt x="878" y="13787"/>
                  </a:lnTo>
                  <a:lnTo>
                    <a:pt x="526" y="15165"/>
                  </a:lnTo>
                  <a:lnTo>
                    <a:pt x="351" y="16084"/>
                  </a:lnTo>
                  <a:lnTo>
                    <a:pt x="175" y="17004"/>
                  </a:lnTo>
                  <a:lnTo>
                    <a:pt x="175" y="18382"/>
                  </a:lnTo>
                  <a:lnTo>
                    <a:pt x="0" y="19302"/>
                  </a:lnTo>
                  <a:lnTo>
                    <a:pt x="0" y="19761"/>
                  </a:lnTo>
                  <a:lnTo>
                    <a:pt x="175" y="20220"/>
                  </a:lnTo>
                  <a:lnTo>
                    <a:pt x="351" y="21140"/>
                  </a:lnTo>
                  <a:lnTo>
                    <a:pt x="526" y="21140"/>
                  </a:lnTo>
                  <a:lnTo>
                    <a:pt x="878" y="21140"/>
                  </a:lnTo>
                  <a:lnTo>
                    <a:pt x="1229" y="21600"/>
                  </a:lnTo>
                  <a:lnTo>
                    <a:pt x="1580" y="21140"/>
                  </a:lnTo>
                  <a:lnTo>
                    <a:pt x="1756" y="20680"/>
                  </a:lnTo>
                  <a:lnTo>
                    <a:pt x="2107" y="20680"/>
                  </a:lnTo>
                  <a:lnTo>
                    <a:pt x="2458" y="19761"/>
                  </a:lnTo>
                  <a:lnTo>
                    <a:pt x="2985" y="19761"/>
                  </a:lnTo>
                  <a:lnTo>
                    <a:pt x="3336" y="18842"/>
                  </a:lnTo>
                  <a:lnTo>
                    <a:pt x="3687" y="18382"/>
                  </a:lnTo>
                  <a:lnTo>
                    <a:pt x="3863" y="18382"/>
                  </a:lnTo>
                  <a:lnTo>
                    <a:pt x="4214" y="17923"/>
                  </a:lnTo>
                  <a:lnTo>
                    <a:pt x="4741" y="17923"/>
                  </a:lnTo>
                  <a:lnTo>
                    <a:pt x="4916" y="17463"/>
                  </a:lnTo>
                  <a:lnTo>
                    <a:pt x="5092" y="17004"/>
                  </a:lnTo>
                  <a:lnTo>
                    <a:pt x="5268" y="16544"/>
                  </a:lnTo>
                  <a:lnTo>
                    <a:pt x="5619" y="17004"/>
                  </a:lnTo>
                  <a:lnTo>
                    <a:pt x="5794" y="16544"/>
                  </a:lnTo>
                  <a:lnTo>
                    <a:pt x="6146" y="16084"/>
                  </a:lnTo>
                  <a:lnTo>
                    <a:pt x="6497" y="16084"/>
                  </a:lnTo>
                  <a:lnTo>
                    <a:pt x="6848" y="15165"/>
                  </a:lnTo>
                  <a:lnTo>
                    <a:pt x="7199" y="14706"/>
                  </a:lnTo>
                  <a:lnTo>
                    <a:pt x="7726" y="14246"/>
                  </a:lnTo>
                </a:path>
              </a:pathLst>
            </a:custGeom>
            <a:solidFill>
              <a:schemeClr val="folHlink">
                <a:alpha val="100000"/>
              </a:schemeClr>
            </a:solidFill>
            <a:ln w="9525">
              <a:noFill/>
            </a:ln>
          </p:spPr>
          <p:txBody>
            <a:bodyPr/>
            <a:lstStyle/>
            <a:p>
              <a:endParaRPr lang="en-US"/>
            </a:p>
          </p:txBody>
        </p:sp>
        <p:sp>
          <p:nvSpPr>
            <p:cNvPr id="1041" name="未知"/>
            <p:cNvSpPr>
              <a:spLocks noChangeAspect="1"/>
            </p:cNvSpPr>
            <p:nvPr/>
          </p:nvSpPr>
          <p:spPr>
            <a:xfrm>
              <a:off x="2" y="494"/>
              <a:ext cx="370" cy="483"/>
            </a:xfrm>
            <a:custGeom>
              <a:avLst/>
              <a:gdLst/>
              <a:ahLst/>
              <a:cxnLst>
                <a:cxn ang="0">
                  <a:pos x="261" y="82"/>
                </a:cxn>
                <a:cxn ang="0">
                  <a:pos x="277" y="43"/>
                </a:cxn>
                <a:cxn ang="0">
                  <a:pos x="302" y="18"/>
                </a:cxn>
                <a:cxn ang="0">
                  <a:pos x="350" y="7"/>
                </a:cxn>
                <a:cxn ang="0">
                  <a:pos x="365" y="0"/>
                </a:cxn>
                <a:cxn ang="0">
                  <a:pos x="316" y="14"/>
                </a:cxn>
                <a:cxn ang="0">
                  <a:pos x="279" y="27"/>
                </a:cxn>
                <a:cxn ang="0">
                  <a:pos x="250" y="57"/>
                </a:cxn>
                <a:cxn ang="0">
                  <a:pos x="236" y="75"/>
                </a:cxn>
                <a:cxn ang="0">
                  <a:pos x="218" y="102"/>
                </a:cxn>
                <a:cxn ang="0">
                  <a:pos x="207" y="127"/>
                </a:cxn>
                <a:cxn ang="0">
                  <a:pos x="195" y="154"/>
                </a:cxn>
                <a:cxn ang="0">
                  <a:pos x="186" y="193"/>
                </a:cxn>
                <a:cxn ang="0">
                  <a:pos x="175" y="218"/>
                </a:cxn>
                <a:cxn ang="0">
                  <a:pos x="170" y="261"/>
                </a:cxn>
                <a:cxn ang="0">
                  <a:pos x="175" y="279"/>
                </a:cxn>
                <a:cxn ang="0">
                  <a:pos x="188" y="245"/>
                </a:cxn>
                <a:cxn ang="0">
                  <a:pos x="202" y="206"/>
                </a:cxn>
                <a:cxn ang="0">
                  <a:pos x="225" y="181"/>
                </a:cxn>
                <a:cxn ang="0">
                  <a:pos x="236" y="193"/>
                </a:cxn>
                <a:cxn ang="0">
                  <a:pos x="238" y="220"/>
                </a:cxn>
                <a:cxn ang="0">
                  <a:pos x="236" y="252"/>
                </a:cxn>
                <a:cxn ang="0">
                  <a:pos x="232" y="283"/>
                </a:cxn>
                <a:cxn ang="0">
                  <a:pos x="227" y="297"/>
                </a:cxn>
                <a:cxn ang="0">
                  <a:pos x="220" y="336"/>
                </a:cxn>
                <a:cxn ang="0">
                  <a:pos x="207" y="374"/>
                </a:cxn>
                <a:cxn ang="0">
                  <a:pos x="191" y="408"/>
                </a:cxn>
                <a:cxn ang="0">
                  <a:pos x="170" y="433"/>
                </a:cxn>
                <a:cxn ang="0">
                  <a:pos x="150" y="449"/>
                </a:cxn>
                <a:cxn ang="0">
                  <a:pos x="123" y="454"/>
                </a:cxn>
                <a:cxn ang="0">
                  <a:pos x="95" y="440"/>
                </a:cxn>
                <a:cxn ang="0">
                  <a:pos x="75" y="408"/>
                </a:cxn>
                <a:cxn ang="0">
                  <a:pos x="59" y="367"/>
                </a:cxn>
                <a:cxn ang="0">
                  <a:pos x="48" y="322"/>
                </a:cxn>
                <a:cxn ang="0">
                  <a:pos x="48" y="274"/>
                </a:cxn>
                <a:cxn ang="0">
                  <a:pos x="50" y="222"/>
                </a:cxn>
                <a:cxn ang="0">
                  <a:pos x="59" y="172"/>
                </a:cxn>
                <a:cxn ang="0">
                  <a:pos x="75" y="125"/>
                </a:cxn>
                <a:cxn ang="0">
                  <a:pos x="95" y="88"/>
                </a:cxn>
                <a:cxn ang="0">
                  <a:pos x="123" y="66"/>
                </a:cxn>
                <a:cxn ang="0">
                  <a:pos x="120" y="63"/>
                </a:cxn>
                <a:cxn ang="0">
                  <a:pos x="89" y="73"/>
                </a:cxn>
                <a:cxn ang="0">
                  <a:pos x="61" y="82"/>
                </a:cxn>
                <a:cxn ang="0">
                  <a:pos x="39" y="111"/>
                </a:cxn>
                <a:cxn ang="0">
                  <a:pos x="18" y="156"/>
                </a:cxn>
                <a:cxn ang="0">
                  <a:pos x="5" y="213"/>
                </a:cxn>
                <a:cxn ang="0">
                  <a:pos x="0" y="272"/>
                </a:cxn>
                <a:cxn ang="0">
                  <a:pos x="7" y="336"/>
                </a:cxn>
                <a:cxn ang="0">
                  <a:pos x="41" y="429"/>
                </a:cxn>
                <a:cxn ang="0">
                  <a:pos x="91" y="476"/>
                </a:cxn>
                <a:cxn ang="0">
                  <a:pos x="141" y="476"/>
                </a:cxn>
                <a:cxn ang="0">
                  <a:pos x="184" y="440"/>
                </a:cxn>
                <a:cxn ang="0">
                  <a:pos x="218" y="383"/>
                </a:cxn>
                <a:cxn ang="0">
                  <a:pos x="229" y="336"/>
                </a:cxn>
                <a:cxn ang="0">
                  <a:pos x="236" y="306"/>
                </a:cxn>
                <a:cxn ang="0">
                  <a:pos x="238" y="274"/>
                </a:cxn>
                <a:cxn ang="0">
                  <a:pos x="236" y="243"/>
                </a:cxn>
                <a:cxn ang="0">
                  <a:pos x="232" y="211"/>
                </a:cxn>
                <a:cxn ang="0">
                  <a:pos x="225" y="179"/>
                </a:cxn>
                <a:cxn ang="0">
                  <a:pos x="229" y="150"/>
                </a:cxn>
                <a:cxn ang="0">
                  <a:pos x="241" y="116"/>
                </a:cxn>
              </a:cxnLst>
              <a:rect l="0" t="0" r="0" b="0"/>
              <a:pathLst>
                <a:path w="21600" h="21600">
                  <a:moveTo>
                    <a:pt x="14443" y="4765"/>
                  </a:moveTo>
                  <a:lnTo>
                    <a:pt x="14708" y="4664"/>
                  </a:lnTo>
                  <a:lnTo>
                    <a:pt x="14841" y="4461"/>
                  </a:lnTo>
                  <a:lnTo>
                    <a:pt x="14973" y="4258"/>
                  </a:lnTo>
                  <a:lnTo>
                    <a:pt x="15106" y="3954"/>
                  </a:lnTo>
                  <a:lnTo>
                    <a:pt x="15239" y="3650"/>
                  </a:lnTo>
                  <a:lnTo>
                    <a:pt x="15371" y="3447"/>
                  </a:lnTo>
                  <a:lnTo>
                    <a:pt x="15504" y="3143"/>
                  </a:lnTo>
                  <a:lnTo>
                    <a:pt x="15769" y="2737"/>
                  </a:lnTo>
                  <a:lnTo>
                    <a:pt x="15769" y="2433"/>
                  </a:lnTo>
                  <a:lnTo>
                    <a:pt x="16034" y="2027"/>
                  </a:lnTo>
                  <a:lnTo>
                    <a:pt x="16166" y="1926"/>
                  </a:lnTo>
                  <a:lnTo>
                    <a:pt x="16299" y="1622"/>
                  </a:lnTo>
                  <a:lnTo>
                    <a:pt x="16564" y="1419"/>
                  </a:lnTo>
                  <a:lnTo>
                    <a:pt x="16829" y="1115"/>
                  </a:lnTo>
                  <a:lnTo>
                    <a:pt x="17094" y="1115"/>
                  </a:lnTo>
                  <a:lnTo>
                    <a:pt x="17359" y="912"/>
                  </a:lnTo>
                  <a:lnTo>
                    <a:pt x="17624" y="811"/>
                  </a:lnTo>
                  <a:lnTo>
                    <a:pt x="18021" y="709"/>
                  </a:lnTo>
                  <a:lnTo>
                    <a:pt x="18551" y="608"/>
                  </a:lnTo>
                  <a:lnTo>
                    <a:pt x="19214" y="608"/>
                  </a:lnTo>
                  <a:lnTo>
                    <a:pt x="19612" y="608"/>
                  </a:lnTo>
                  <a:lnTo>
                    <a:pt x="20009" y="405"/>
                  </a:lnTo>
                  <a:lnTo>
                    <a:pt x="20407" y="304"/>
                  </a:lnTo>
                  <a:lnTo>
                    <a:pt x="20937" y="202"/>
                  </a:lnTo>
                  <a:lnTo>
                    <a:pt x="21202" y="101"/>
                  </a:lnTo>
                  <a:lnTo>
                    <a:pt x="21467" y="0"/>
                  </a:lnTo>
                  <a:lnTo>
                    <a:pt x="21600" y="101"/>
                  </a:lnTo>
                  <a:lnTo>
                    <a:pt x="21467" y="0"/>
                  </a:lnTo>
                  <a:lnTo>
                    <a:pt x="21334" y="0"/>
                  </a:lnTo>
                  <a:lnTo>
                    <a:pt x="21069" y="101"/>
                  </a:lnTo>
                  <a:lnTo>
                    <a:pt x="20539" y="202"/>
                  </a:lnTo>
                  <a:lnTo>
                    <a:pt x="19612" y="405"/>
                  </a:lnTo>
                  <a:lnTo>
                    <a:pt x="19346" y="405"/>
                  </a:lnTo>
                  <a:lnTo>
                    <a:pt x="18949" y="506"/>
                  </a:lnTo>
                  <a:lnTo>
                    <a:pt x="18419" y="608"/>
                  </a:lnTo>
                  <a:lnTo>
                    <a:pt x="18021" y="608"/>
                  </a:lnTo>
                  <a:lnTo>
                    <a:pt x="17624" y="709"/>
                  </a:lnTo>
                  <a:lnTo>
                    <a:pt x="17359" y="811"/>
                  </a:lnTo>
                  <a:lnTo>
                    <a:pt x="16961" y="1013"/>
                  </a:lnTo>
                  <a:lnTo>
                    <a:pt x="16696" y="1115"/>
                  </a:lnTo>
                  <a:lnTo>
                    <a:pt x="16299" y="1216"/>
                  </a:lnTo>
                  <a:lnTo>
                    <a:pt x="15901" y="1419"/>
                  </a:lnTo>
                  <a:lnTo>
                    <a:pt x="15636" y="1622"/>
                  </a:lnTo>
                  <a:lnTo>
                    <a:pt x="15371" y="1723"/>
                  </a:lnTo>
                  <a:lnTo>
                    <a:pt x="14973" y="1926"/>
                  </a:lnTo>
                  <a:lnTo>
                    <a:pt x="14841" y="2129"/>
                  </a:lnTo>
                  <a:lnTo>
                    <a:pt x="14576" y="2535"/>
                  </a:lnTo>
                  <a:lnTo>
                    <a:pt x="14311" y="2839"/>
                  </a:lnTo>
                  <a:lnTo>
                    <a:pt x="14311" y="2940"/>
                  </a:lnTo>
                  <a:lnTo>
                    <a:pt x="14178" y="3042"/>
                  </a:lnTo>
                  <a:lnTo>
                    <a:pt x="14046" y="3143"/>
                  </a:lnTo>
                  <a:lnTo>
                    <a:pt x="13913" y="3244"/>
                  </a:lnTo>
                  <a:lnTo>
                    <a:pt x="13781" y="3346"/>
                  </a:lnTo>
                  <a:lnTo>
                    <a:pt x="13648" y="3549"/>
                  </a:lnTo>
                  <a:lnTo>
                    <a:pt x="13383" y="3752"/>
                  </a:lnTo>
                  <a:lnTo>
                    <a:pt x="13251" y="3853"/>
                  </a:lnTo>
                  <a:lnTo>
                    <a:pt x="13118" y="4056"/>
                  </a:lnTo>
                  <a:lnTo>
                    <a:pt x="12986" y="4258"/>
                  </a:lnTo>
                  <a:lnTo>
                    <a:pt x="12721" y="4563"/>
                  </a:lnTo>
                  <a:lnTo>
                    <a:pt x="12588" y="4664"/>
                  </a:lnTo>
                  <a:lnTo>
                    <a:pt x="12588" y="4867"/>
                  </a:lnTo>
                  <a:lnTo>
                    <a:pt x="12323" y="5070"/>
                  </a:lnTo>
                  <a:lnTo>
                    <a:pt x="12191" y="5374"/>
                  </a:lnTo>
                  <a:lnTo>
                    <a:pt x="12058" y="5577"/>
                  </a:lnTo>
                  <a:lnTo>
                    <a:pt x="12058" y="5678"/>
                  </a:lnTo>
                  <a:lnTo>
                    <a:pt x="12058" y="5881"/>
                  </a:lnTo>
                  <a:lnTo>
                    <a:pt x="11926" y="5983"/>
                  </a:lnTo>
                  <a:lnTo>
                    <a:pt x="11793" y="6185"/>
                  </a:lnTo>
                  <a:lnTo>
                    <a:pt x="11661" y="6388"/>
                  </a:lnTo>
                  <a:lnTo>
                    <a:pt x="11528" y="6591"/>
                  </a:lnTo>
                  <a:lnTo>
                    <a:pt x="11396" y="6895"/>
                  </a:lnTo>
                  <a:lnTo>
                    <a:pt x="11396" y="7199"/>
                  </a:lnTo>
                  <a:lnTo>
                    <a:pt x="11131" y="7605"/>
                  </a:lnTo>
                  <a:lnTo>
                    <a:pt x="10998" y="7909"/>
                  </a:lnTo>
                  <a:lnTo>
                    <a:pt x="10998" y="8214"/>
                  </a:lnTo>
                  <a:lnTo>
                    <a:pt x="10866" y="8416"/>
                  </a:lnTo>
                  <a:lnTo>
                    <a:pt x="10866" y="8619"/>
                  </a:lnTo>
                  <a:lnTo>
                    <a:pt x="10600" y="8720"/>
                  </a:lnTo>
                  <a:lnTo>
                    <a:pt x="10600" y="8923"/>
                  </a:lnTo>
                  <a:lnTo>
                    <a:pt x="10600" y="9025"/>
                  </a:lnTo>
                  <a:lnTo>
                    <a:pt x="10468" y="9126"/>
                  </a:lnTo>
                  <a:lnTo>
                    <a:pt x="10335" y="9430"/>
                  </a:lnTo>
                  <a:lnTo>
                    <a:pt x="10203" y="9735"/>
                  </a:lnTo>
                  <a:lnTo>
                    <a:pt x="10203" y="9937"/>
                  </a:lnTo>
                  <a:lnTo>
                    <a:pt x="10203" y="10242"/>
                  </a:lnTo>
                  <a:lnTo>
                    <a:pt x="10070" y="10647"/>
                  </a:lnTo>
                  <a:lnTo>
                    <a:pt x="10070" y="10951"/>
                  </a:lnTo>
                  <a:lnTo>
                    <a:pt x="10070" y="11357"/>
                  </a:lnTo>
                  <a:lnTo>
                    <a:pt x="9938" y="11661"/>
                  </a:lnTo>
                  <a:lnTo>
                    <a:pt x="9938" y="11966"/>
                  </a:lnTo>
                  <a:lnTo>
                    <a:pt x="9938" y="12270"/>
                  </a:lnTo>
                  <a:lnTo>
                    <a:pt x="9938" y="12472"/>
                  </a:lnTo>
                  <a:lnTo>
                    <a:pt x="9938" y="12574"/>
                  </a:lnTo>
                  <a:lnTo>
                    <a:pt x="10070" y="12574"/>
                  </a:lnTo>
                  <a:lnTo>
                    <a:pt x="10203" y="12472"/>
                  </a:lnTo>
                  <a:lnTo>
                    <a:pt x="10468" y="12371"/>
                  </a:lnTo>
                  <a:lnTo>
                    <a:pt x="10600" y="12067"/>
                  </a:lnTo>
                  <a:lnTo>
                    <a:pt x="10733" y="11763"/>
                  </a:lnTo>
                  <a:lnTo>
                    <a:pt x="10733" y="11560"/>
                  </a:lnTo>
                  <a:lnTo>
                    <a:pt x="10866" y="11256"/>
                  </a:lnTo>
                  <a:lnTo>
                    <a:pt x="10998" y="10951"/>
                  </a:lnTo>
                  <a:lnTo>
                    <a:pt x="10998" y="10647"/>
                  </a:lnTo>
                  <a:lnTo>
                    <a:pt x="11131" y="10242"/>
                  </a:lnTo>
                  <a:lnTo>
                    <a:pt x="11263" y="10039"/>
                  </a:lnTo>
                  <a:lnTo>
                    <a:pt x="11396" y="9937"/>
                  </a:lnTo>
                  <a:lnTo>
                    <a:pt x="11528" y="9633"/>
                  </a:lnTo>
                  <a:lnTo>
                    <a:pt x="11793" y="9227"/>
                  </a:lnTo>
                  <a:lnTo>
                    <a:pt x="11793" y="8923"/>
                  </a:lnTo>
                  <a:lnTo>
                    <a:pt x="12191" y="8720"/>
                  </a:lnTo>
                  <a:lnTo>
                    <a:pt x="12323" y="8518"/>
                  </a:lnTo>
                  <a:lnTo>
                    <a:pt x="12721" y="8315"/>
                  </a:lnTo>
                  <a:lnTo>
                    <a:pt x="13118" y="8214"/>
                  </a:lnTo>
                  <a:lnTo>
                    <a:pt x="13118" y="8112"/>
                  </a:lnTo>
                  <a:lnTo>
                    <a:pt x="13251" y="8112"/>
                  </a:lnTo>
                  <a:lnTo>
                    <a:pt x="13383" y="8112"/>
                  </a:lnTo>
                  <a:lnTo>
                    <a:pt x="13516" y="8214"/>
                  </a:lnTo>
                  <a:lnTo>
                    <a:pt x="13648" y="8315"/>
                  </a:lnTo>
                  <a:lnTo>
                    <a:pt x="13781" y="8416"/>
                  </a:lnTo>
                  <a:lnTo>
                    <a:pt x="13781" y="8619"/>
                  </a:lnTo>
                  <a:lnTo>
                    <a:pt x="13781" y="8619"/>
                  </a:lnTo>
                  <a:lnTo>
                    <a:pt x="13913" y="8822"/>
                  </a:lnTo>
                  <a:lnTo>
                    <a:pt x="13781" y="9025"/>
                  </a:lnTo>
                  <a:lnTo>
                    <a:pt x="13913" y="9227"/>
                  </a:lnTo>
                  <a:lnTo>
                    <a:pt x="13781" y="9532"/>
                  </a:lnTo>
                  <a:lnTo>
                    <a:pt x="13913" y="9836"/>
                  </a:lnTo>
                  <a:lnTo>
                    <a:pt x="13781" y="10039"/>
                  </a:lnTo>
                  <a:lnTo>
                    <a:pt x="13913" y="10242"/>
                  </a:lnTo>
                  <a:lnTo>
                    <a:pt x="13781" y="10445"/>
                  </a:lnTo>
                  <a:lnTo>
                    <a:pt x="13781" y="10749"/>
                  </a:lnTo>
                  <a:lnTo>
                    <a:pt x="13781" y="10951"/>
                  </a:lnTo>
                  <a:lnTo>
                    <a:pt x="13781" y="11256"/>
                  </a:lnTo>
                  <a:lnTo>
                    <a:pt x="13648" y="11560"/>
                  </a:lnTo>
                  <a:lnTo>
                    <a:pt x="13516" y="11864"/>
                  </a:lnTo>
                  <a:lnTo>
                    <a:pt x="13516" y="11966"/>
                  </a:lnTo>
                  <a:lnTo>
                    <a:pt x="13648" y="12168"/>
                  </a:lnTo>
                  <a:lnTo>
                    <a:pt x="13516" y="12472"/>
                  </a:lnTo>
                  <a:lnTo>
                    <a:pt x="13516" y="12676"/>
                  </a:lnTo>
                  <a:lnTo>
                    <a:pt x="13383" y="12878"/>
                  </a:lnTo>
                  <a:lnTo>
                    <a:pt x="13383" y="12980"/>
                  </a:lnTo>
                  <a:lnTo>
                    <a:pt x="13383" y="13081"/>
                  </a:lnTo>
                  <a:lnTo>
                    <a:pt x="13383" y="13182"/>
                  </a:lnTo>
                  <a:lnTo>
                    <a:pt x="13251" y="13284"/>
                  </a:lnTo>
                  <a:lnTo>
                    <a:pt x="13251" y="13284"/>
                  </a:lnTo>
                  <a:lnTo>
                    <a:pt x="13251" y="13284"/>
                  </a:lnTo>
                  <a:lnTo>
                    <a:pt x="13118" y="13689"/>
                  </a:lnTo>
                  <a:lnTo>
                    <a:pt x="13118" y="13994"/>
                  </a:lnTo>
                  <a:lnTo>
                    <a:pt x="12986" y="14298"/>
                  </a:lnTo>
                  <a:lnTo>
                    <a:pt x="12853" y="14703"/>
                  </a:lnTo>
                  <a:lnTo>
                    <a:pt x="12853" y="15008"/>
                  </a:lnTo>
                  <a:lnTo>
                    <a:pt x="12721" y="15413"/>
                  </a:lnTo>
                  <a:lnTo>
                    <a:pt x="12588" y="15616"/>
                  </a:lnTo>
                  <a:lnTo>
                    <a:pt x="12456" y="15920"/>
                  </a:lnTo>
                  <a:lnTo>
                    <a:pt x="12323" y="16225"/>
                  </a:lnTo>
                  <a:lnTo>
                    <a:pt x="12191" y="16428"/>
                  </a:lnTo>
                  <a:lnTo>
                    <a:pt x="12058" y="16732"/>
                  </a:lnTo>
                  <a:lnTo>
                    <a:pt x="11793" y="17036"/>
                  </a:lnTo>
                  <a:lnTo>
                    <a:pt x="11793" y="17239"/>
                  </a:lnTo>
                  <a:lnTo>
                    <a:pt x="11528" y="17543"/>
                  </a:lnTo>
                  <a:lnTo>
                    <a:pt x="11396" y="17746"/>
                  </a:lnTo>
                  <a:lnTo>
                    <a:pt x="11131" y="17949"/>
                  </a:lnTo>
                  <a:lnTo>
                    <a:pt x="11131" y="18253"/>
                  </a:lnTo>
                  <a:lnTo>
                    <a:pt x="10866" y="18456"/>
                  </a:lnTo>
                  <a:lnTo>
                    <a:pt x="10733" y="18659"/>
                  </a:lnTo>
                  <a:lnTo>
                    <a:pt x="10468" y="18760"/>
                  </a:lnTo>
                  <a:lnTo>
                    <a:pt x="10203" y="18963"/>
                  </a:lnTo>
                  <a:lnTo>
                    <a:pt x="10070" y="19165"/>
                  </a:lnTo>
                  <a:lnTo>
                    <a:pt x="9938" y="19369"/>
                  </a:lnTo>
                  <a:lnTo>
                    <a:pt x="9673" y="19470"/>
                  </a:lnTo>
                  <a:lnTo>
                    <a:pt x="9540" y="19673"/>
                  </a:lnTo>
                  <a:lnTo>
                    <a:pt x="9408" y="19774"/>
                  </a:lnTo>
                  <a:lnTo>
                    <a:pt x="9143" y="19875"/>
                  </a:lnTo>
                  <a:lnTo>
                    <a:pt x="8878" y="19977"/>
                  </a:lnTo>
                  <a:lnTo>
                    <a:pt x="8745" y="20078"/>
                  </a:lnTo>
                  <a:lnTo>
                    <a:pt x="8348" y="20180"/>
                  </a:lnTo>
                  <a:lnTo>
                    <a:pt x="8083" y="20180"/>
                  </a:lnTo>
                  <a:lnTo>
                    <a:pt x="7818" y="20180"/>
                  </a:lnTo>
                  <a:lnTo>
                    <a:pt x="7685" y="20281"/>
                  </a:lnTo>
                  <a:lnTo>
                    <a:pt x="7420" y="20281"/>
                  </a:lnTo>
                  <a:lnTo>
                    <a:pt x="7155" y="20281"/>
                  </a:lnTo>
                  <a:lnTo>
                    <a:pt x="6890" y="20281"/>
                  </a:lnTo>
                  <a:lnTo>
                    <a:pt x="6493" y="20078"/>
                  </a:lnTo>
                  <a:lnTo>
                    <a:pt x="6227" y="20078"/>
                  </a:lnTo>
                  <a:lnTo>
                    <a:pt x="6095" y="19875"/>
                  </a:lnTo>
                  <a:lnTo>
                    <a:pt x="5830" y="19774"/>
                  </a:lnTo>
                  <a:lnTo>
                    <a:pt x="5565" y="19673"/>
                  </a:lnTo>
                  <a:lnTo>
                    <a:pt x="5432" y="19470"/>
                  </a:lnTo>
                  <a:lnTo>
                    <a:pt x="5300" y="19267"/>
                  </a:lnTo>
                  <a:lnTo>
                    <a:pt x="5035" y="19064"/>
                  </a:lnTo>
                  <a:lnTo>
                    <a:pt x="4902" y="18760"/>
                  </a:lnTo>
                  <a:lnTo>
                    <a:pt x="4505" y="18557"/>
                  </a:lnTo>
                  <a:lnTo>
                    <a:pt x="4372" y="18253"/>
                  </a:lnTo>
                  <a:lnTo>
                    <a:pt x="4107" y="17949"/>
                  </a:lnTo>
                  <a:lnTo>
                    <a:pt x="3975" y="17644"/>
                  </a:lnTo>
                  <a:lnTo>
                    <a:pt x="3975" y="17442"/>
                  </a:lnTo>
                  <a:lnTo>
                    <a:pt x="3842" y="17036"/>
                  </a:lnTo>
                  <a:lnTo>
                    <a:pt x="3710" y="16833"/>
                  </a:lnTo>
                  <a:lnTo>
                    <a:pt x="3445" y="16428"/>
                  </a:lnTo>
                  <a:lnTo>
                    <a:pt x="3312" y="16022"/>
                  </a:lnTo>
                  <a:lnTo>
                    <a:pt x="3312" y="15718"/>
                  </a:lnTo>
                  <a:lnTo>
                    <a:pt x="3047" y="15515"/>
                  </a:lnTo>
                  <a:lnTo>
                    <a:pt x="3047" y="15109"/>
                  </a:lnTo>
                  <a:lnTo>
                    <a:pt x="2915" y="14703"/>
                  </a:lnTo>
                  <a:lnTo>
                    <a:pt x="2782" y="14399"/>
                  </a:lnTo>
                  <a:lnTo>
                    <a:pt x="2782" y="14095"/>
                  </a:lnTo>
                  <a:lnTo>
                    <a:pt x="2915" y="13791"/>
                  </a:lnTo>
                  <a:lnTo>
                    <a:pt x="2782" y="13487"/>
                  </a:lnTo>
                  <a:lnTo>
                    <a:pt x="2782" y="13182"/>
                  </a:lnTo>
                  <a:lnTo>
                    <a:pt x="2782" y="12878"/>
                  </a:lnTo>
                  <a:lnTo>
                    <a:pt x="2782" y="12270"/>
                  </a:lnTo>
                  <a:lnTo>
                    <a:pt x="2650" y="11966"/>
                  </a:lnTo>
                  <a:lnTo>
                    <a:pt x="2650" y="11560"/>
                  </a:lnTo>
                  <a:lnTo>
                    <a:pt x="2782" y="11053"/>
                  </a:lnTo>
                  <a:lnTo>
                    <a:pt x="2782" y="10647"/>
                  </a:lnTo>
                  <a:lnTo>
                    <a:pt x="2782" y="10242"/>
                  </a:lnTo>
                  <a:lnTo>
                    <a:pt x="2915" y="9937"/>
                  </a:lnTo>
                  <a:lnTo>
                    <a:pt x="3047" y="9532"/>
                  </a:lnTo>
                  <a:lnTo>
                    <a:pt x="3047" y="9126"/>
                  </a:lnTo>
                  <a:lnTo>
                    <a:pt x="3047" y="8720"/>
                  </a:lnTo>
                  <a:lnTo>
                    <a:pt x="3180" y="8416"/>
                  </a:lnTo>
                  <a:lnTo>
                    <a:pt x="3312" y="7909"/>
                  </a:lnTo>
                  <a:lnTo>
                    <a:pt x="3445" y="7706"/>
                  </a:lnTo>
                  <a:lnTo>
                    <a:pt x="3577" y="7301"/>
                  </a:lnTo>
                  <a:lnTo>
                    <a:pt x="3710" y="6996"/>
                  </a:lnTo>
                  <a:lnTo>
                    <a:pt x="3975" y="6591"/>
                  </a:lnTo>
                  <a:lnTo>
                    <a:pt x="4107" y="6185"/>
                  </a:lnTo>
                  <a:lnTo>
                    <a:pt x="4240" y="5881"/>
                  </a:lnTo>
                  <a:lnTo>
                    <a:pt x="4372" y="5577"/>
                  </a:lnTo>
                  <a:lnTo>
                    <a:pt x="4505" y="5374"/>
                  </a:lnTo>
                  <a:lnTo>
                    <a:pt x="4770" y="5070"/>
                  </a:lnTo>
                  <a:lnTo>
                    <a:pt x="5035" y="4765"/>
                  </a:lnTo>
                  <a:lnTo>
                    <a:pt x="5167" y="4563"/>
                  </a:lnTo>
                  <a:lnTo>
                    <a:pt x="5432" y="4258"/>
                  </a:lnTo>
                  <a:lnTo>
                    <a:pt x="5565" y="3954"/>
                  </a:lnTo>
                  <a:lnTo>
                    <a:pt x="5830" y="3752"/>
                  </a:lnTo>
                  <a:lnTo>
                    <a:pt x="5962" y="3650"/>
                  </a:lnTo>
                  <a:lnTo>
                    <a:pt x="6360" y="3447"/>
                  </a:lnTo>
                  <a:lnTo>
                    <a:pt x="6493" y="3244"/>
                  </a:lnTo>
                  <a:lnTo>
                    <a:pt x="6758" y="3143"/>
                  </a:lnTo>
                  <a:lnTo>
                    <a:pt x="7155" y="2940"/>
                  </a:lnTo>
                  <a:lnTo>
                    <a:pt x="7420" y="2839"/>
                  </a:lnTo>
                  <a:lnTo>
                    <a:pt x="7420" y="2839"/>
                  </a:lnTo>
                  <a:lnTo>
                    <a:pt x="7420" y="2839"/>
                  </a:lnTo>
                  <a:lnTo>
                    <a:pt x="7420" y="2839"/>
                  </a:lnTo>
                  <a:lnTo>
                    <a:pt x="7288" y="2839"/>
                  </a:lnTo>
                  <a:lnTo>
                    <a:pt x="7023" y="2839"/>
                  </a:lnTo>
                  <a:lnTo>
                    <a:pt x="6758" y="2940"/>
                  </a:lnTo>
                  <a:lnTo>
                    <a:pt x="6493" y="2940"/>
                  </a:lnTo>
                  <a:lnTo>
                    <a:pt x="6095" y="3042"/>
                  </a:lnTo>
                  <a:lnTo>
                    <a:pt x="5830" y="3042"/>
                  </a:lnTo>
                  <a:lnTo>
                    <a:pt x="5565" y="3244"/>
                  </a:lnTo>
                  <a:lnTo>
                    <a:pt x="5167" y="3244"/>
                  </a:lnTo>
                  <a:lnTo>
                    <a:pt x="4902" y="3346"/>
                  </a:lnTo>
                  <a:lnTo>
                    <a:pt x="4505" y="3346"/>
                  </a:lnTo>
                  <a:lnTo>
                    <a:pt x="4240" y="3549"/>
                  </a:lnTo>
                  <a:lnTo>
                    <a:pt x="3975" y="3447"/>
                  </a:lnTo>
                  <a:lnTo>
                    <a:pt x="3842" y="3549"/>
                  </a:lnTo>
                  <a:lnTo>
                    <a:pt x="3577" y="3650"/>
                  </a:lnTo>
                  <a:lnTo>
                    <a:pt x="3312" y="3853"/>
                  </a:lnTo>
                  <a:lnTo>
                    <a:pt x="3180" y="3954"/>
                  </a:lnTo>
                  <a:lnTo>
                    <a:pt x="3047" y="4157"/>
                  </a:lnTo>
                  <a:lnTo>
                    <a:pt x="2650" y="4461"/>
                  </a:lnTo>
                  <a:lnTo>
                    <a:pt x="2385" y="4664"/>
                  </a:lnTo>
                  <a:lnTo>
                    <a:pt x="2252" y="4968"/>
                  </a:lnTo>
                  <a:lnTo>
                    <a:pt x="1987" y="5171"/>
                  </a:lnTo>
                  <a:lnTo>
                    <a:pt x="1854" y="5475"/>
                  </a:lnTo>
                  <a:lnTo>
                    <a:pt x="1589" y="5780"/>
                  </a:lnTo>
                  <a:lnTo>
                    <a:pt x="1324" y="6185"/>
                  </a:lnTo>
                  <a:lnTo>
                    <a:pt x="1192" y="6591"/>
                  </a:lnTo>
                  <a:lnTo>
                    <a:pt x="1059" y="6996"/>
                  </a:lnTo>
                  <a:lnTo>
                    <a:pt x="927" y="7301"/>
                  </a:lnTo>
                  <a:lnTo>
                    <a:pt x="794" y="7808"/>
                  </a:lnTo>
                  <a:lnTo>
                    <a:pt x="662" y="8214"/>
                  </a:lnTo>
                  <a:lnTo>
                    <a:pt x="529" y="8619"/>
                  </a:lnTo>
                  <a:lnTo>
                    <a:pt x="397" y="9025"/>
                  </a:lnTo>
                  <a:lnTo>
                    <a:pt x="264" y="9532"/>
                  </a:lnTo>
                  <a:lnTo>
                    <a:pt x="132" y="10039"/>
                  </a:lnTo>
                  <a:lnTo>
                    <a:pt x="132" y="10343"/>
                  </a:lnTo>
                  <a:lnTo>
                    <a:pt x="0" y="10850"/>
                  </a:lnTo>
                  <a:lnTo>
                    <a:pt x="0" y="11256"/>
                  </a:lnTo>
                  <a:lnTo>
                    <a:pt x="0" y="11661"/>
                  </a:lnTo>
                  <a:lnTo>
                    <a:pt x="0" y="12168"/>
                  </a:lnTo>
                  <a:lnTo>
                    <a:pt x="0" y="12676"/>
                  </a:lnTo>
                  <a:lnTo>
                    <a:pt x="0" y="13182"/>
                  </a:lnTo>
                  <a:lnTo>
                    <a:pt x="264" y="13588"/>
                  </a:lnTo>
                  <a:lnTo>
                    <a:pt x="264" y="14095"/>
                  </a:lnTo>
                  <a:lnTo>
                    <a:pt x="397" y="14501"/>
                  </a:lnTo>
                  <a:lnTo>
                    <a:pt x="397" y="15008"/>
                  </a:lnTo>
                  <a:lnTo>
                    <a:pt x="529" y="15413"/>
                  </a:lnTo>
                  <a:lnTo>
                    <a:pt x="927" y="16326"/>
                  </a:lnTo>
                  <a:lnTo>
                    <a:pt x="1192" y="17138"/>
                  </a:lnTo>
                  <a:lnTo>
                    <a:pt x="1722" y="17949"/>
                  </a:lnTo>
                  <a:lnTo>
                    <a:pt x="2119" y="18659"/>
                  </a:lnTo>
                  <a:lnTo>
                    <a:pt x="2385" y="19165"/>
                  </a:lnTo>
                  <a:lnTo>
                    <a:pt x="2915" y="19673"/>
                  </a:lnTo>
                  <a:lnTo>
                    <a:pt x="3312" y="20180"/>
                  </a:lnTo>
                  <a:lnTo>
                    <a:pt x="3842" y="20585"/>
                  </a:lnTo>
                  <a:lnTo>
                    <a:pt x="4240" y="20890"/>
                  </a:lnTo>
                  <a:lnTo>
                    <a:pt x="4902" y="21194"/>
                  </a:lnTo>
                  <a:lnTo>
                    <a:pt x="5300" y="21295"/>
                  </a:lnTo>
                  <a:lnTo>
                    <a:pt x="5697" y="21498"/>
                  </a:lnTo>
                  <a:lnTo>
                    <a:pt x="6227" y="21498"/>
                  </a:lnTo>
                  <a:lnTo>
                    <a:pt x="6758" y="21600"/>
                  </a:lnTo>
                  <a:lnTo>
                    <a:pt x="7288" y="21600"/>
                  </a:lnTo>
                  <a:lnTo>
                    <a:pt x="7685" y="21396"/>
                  </a:lnTo>
                  <a:lnTo>
                    <a:pt x="8215" y="21295"/>
                  </a:lnTo>
                  <a:lnTo>
                    <a:pt x="8745" y="21092"/>
                  </a:lnTo>
                  <a:lnTo>
                    <a:pt x="9275" y="20991"/>
                  </a:lnTo>
                  <a:lnTo>
                    <a:pt x="9673" y="20585"/>
                  </a:lnTo>
                  <a:lnTo>
                    <a:pt x="9805" y="20484"/>
                  </a:lnTo>
                  <a:lnTo>
                    <a:pt x="10335" y="20078"/>
                  </a:lnTo>
                  <a:lnTo>
                    <a:pt x="10733" y="19673"/>
                  </a:lnTo>
                  <a:lnTo>
                    <a:pt x="11263" y="19267"/>
                  </a:lnTo>
                  <a:lnTo>
                    <a:pt x="11528" y="18963"/>
                  </a:lnTo>
                  <a:lnTo>
                    <a:pt x="11793" y="18456"/>
                  </a:lnTo>
                  <a:lnTo>
                    <a:pt x="12191" y="18050"/>
                  </a:lnTo>
                  <a:lnTo>
                    <a:pt x="12588" y="17543"/>
                  </a:lnTo>
                  <a:lnTo>
                    <a:pt x="12721" y="17138"/>
                  </a:lnTo>
                  <a:lnTo>
                    <a:pt x="12986" y="16630"/>
                  </a:lnTo>
                  <a:lnTo>
                    <a:pt x="13118" y="16123"/>
                  </a:lnTo>
                  <a:lnTo>
                    <a:pt x="13251" y="15616"/>
                  </a:lnTo>
                  <a:lnTo>
                    <a:pt x="13251" y="15413"/>
                  </a:lnTo>
                  <a:lnTo>
                    <a:pt x="13251" y="15211"/>
                  </a:lnTo>
                  <a:lnTo>
                    <a:pt x="13383" y="15008"/>
                  </a:lnTo>
                  <a:lnTo>
                    <a:pt x="13383" y="14805"/>
                  </a:lnTo>
                  <a:lnTo>
                    <a:pt x="13516" y="14602"/>
                  </a:lnTo>
                  <a:lnTo>
                    <a:pt x="13516" y="14298"/>
                  </a:lnTo>
                  <a:lnTo>
                    <a:pt x="13648" y="14095"/>
                  </a:lnTo>
                  <a:lnTo>
                    <a:pt x="13648" y="13892"/>
                  </a:lnTo>
                  <a:lnTo>
                    <a:pt x="13781" y="13689"/>
                  </a:lnTo>
                  <a:lnTo>
                    <a:pt x="13781" y="13487"/>
                  </a:lnTo>
                  <a:lnTo>
                    <a:pt x="13648" y="13284"/>
                  </a:lnTo>
                  <a:lnTo>
                    <a:pt x="13781" y="12980"/>
                  </a:lnTo>
                  <a:lnTo>
                    <a:pt x="13781" y="12777"/>
                  </a:lnTo>
                  <a:lnTo>
                    <a:pt x="13781" y="12472"/>
                  </a:lnTo>
                  <a:lnTo>
                    <a:pt x="13913" y="12270"/>
                  </a:lnTo>
                  <a:lnTo>
                    <a:pt x="13781" y="12168"/>
                  </a:lnTo>
                  <a:lnTo>
                    <a:pt x="13781" y="11864"/>
                  </a:lnTo>
                  <a:lnTo>
                    <a:pt x="13781" y="11661"/>
                  </a:lnTo>
                  <a:lnTo>
                    <a:pt x="13781" y="11357"/>
                  </a:lnTo>
                  <a:lnTo>
                    <a:pt x="13781" y="11154"/>
                  </a:lnTo>
                  <a:lnTo>
                    <a:pt x="13781" y="10850"/>
                  </a:lnTo>
                  <a:lnTo>
                    <a:pt x="13648" y="10546"/>
                  </a:lnTo>
                  <a:lnTo>
                    <a:pt x="13781" y="10242"/>
                  </a:lnTo>
                  <a:lnTo>
                    <a:pt x="13648" y="10140"/>
                  </a:lnTo>
                  <a:lnTo>
                    <a:pt x="13516" y="9937"/>
                  </a:lnTo>
                  <a:lnTo>
                    <a:pt x="13516" y="9735"/>
                  </a:lnTo>
                  <a:lnTo>
                    <a:pt x="13516" y="9430"/>
                  </a:lnTo>
                  <a:lnTo>
                    <a:pt x="13383" y="9126"/>
                  </a:lnTo>
                  <a:lnTo>
                    <a:pt x="13383" y="8923"/>
                  </a:lnTo>
                  <a:lnTo>
                    <a:pt x="13251" y="8518"/>
                  </a:lnTo>
                  <a:lnTo>
                    <a:pt x="13251" y="8416"/>
                  </a:lnTo>
                  <a:lnTo>
                    <a:pt x="13118" y="8112"/>
                  </a:lnTo>
                  <a:lnTo>
                    <a:pt x="13118" y="8011"/>
                  </a:lnTo>
                  <a:lnTo>
                    <a:pt x="13251" y="7808"/>
                  </a:lnTo>
                  <a:lnTo>
                    <a:pt x="13251" y="7605"/>
                  </a:lnTo>
                  <a:lnTo>
                    <a:pt x="13251" y="7301"/>
                  </a:lnTo>
                  <a:lnTo>
                    <a:pt x="13251" y="7098"/>
                  </a:lnTo>
                  <a:lnTo>
                    <a:pt x="13383" y="6794"/>
                  </a:lnTo>
                  <a:lnTo>
                    <a:pt x="13383" y="6692"/>
                  </a:lnTo>
                  <a:lnTo>
                    <a:pt x="13648" y="6388"/>
                  </a:lnTo>
                  <a:lnTo>
                    <a:pt x="13648" y="6084"/>
                  </a:lnTo>
                  <a:lnTo>
                    <a:pt x="13781" y="5881"/>
                  </a:lnTo>
                  <a:lnTo>
                    <a:pt x="13781" y="5678"/>
                  </a:lnTo>
                  <a:lnTo>
                    <a:pt x="13913" y="5475"/>
                  </a:lnTo>
                  <a:lnTo>
                    <a:pt x="14046" y="5171"/>
                  </a:lnTo>
                  <a:lnTo>
                    <a:pt x="14178" y="5070"/>
                  </a:lnTo>
                  <a:lnTo>
                    <a:pt x="14311" y="4968"/>
                  </a:lnTo>
                  <a:lnTo>
                    <a:pt x="14443" y="4765"/>
                  </a:lnTo>
                </a:path>
              </a:pathLst>
            </a:custGeom>
            <a:solidFill>
              <a:schemeClr val="folHlink">
                <a:alpha val="100000"/>
              </a:schemeClr>
            </a:solidFill>
            <a:ln w="9525">
              <a:noFill/>
            </a:ln>
          </p:spPr>
          <p:txBody>
            <a:bodyPr/>
            <a:lstStyle/>
            <a:p>
              <a:endParaRPr lang="en-US"/>
            </a:p>
          </p:txBody>
        </p:sp>
      </p:grpSp>
      <p:sp>
        <p:nvSpPr>
          <p:cNvPr id="1027" name="未知"/>
          <p:cNvSpPr>
            <a:spLocks noChangeAspect="1"/>
          </p:cNvSpPr>
          <p:nvPr/>
        </p:nvSpPr>
        <p:spPr>
          <a:xfrm>
            <a:off x="2130425" y="4749800"/>
            <a:ext cx="7013575" cy="2135188"/>
          </a:xfrm>
          <a:custGeom>
            <a:avLst/>
            <a:gdLst/>
            <a:ahLst/>
            <a:cxnLst>
              <a:cxn ang="0">
                <a:pos x="0" y="2115714"/>
              </a:cxn>
              <a:cxn ang="0">
                <a:pos x="7013575" y="0"/>
              </a:cxn>
              <a:cxn ang="0">
                <a:pos x="7013575" y="2135188"/>
              </a:cxn>
              <a:cxn ang="0">
                <a:pos x="0" y="2115714"/>
              </a:cxn>
            </a:cxnLst>
            <a:rect l="0" t="0" r="0" b="0"/>
            <a:pathLst>
              <a:path w="21600" h="21600">
                <a:moveTo>
                  <a:pt x="0" y="21403"/>
                </a:moveTo>
                <a:lnTo>
                  <a:pt x="21600" y="0"/>
                </a:lnTo>
                <a:lnTo>
                  <a:pt x="21600" y="21600"/>
                </a:lnTo>
                <a:lnTo>
                  <a:pt x="0" y="21403"/>
                </a:lnTo>
              </a:path>
            </a:pathLst>
          </a:custGeom>
          <a:solidFill>
            <a:schemeClr val="folHlink">
              <a:alpha val="100000"/>
            </a:schemeClr>
          </a:solidFill>
          <a:ln w="9525">
            <a:noFill/>
          </a:ln>
        </p:spPr>
        <p:txBody>
          <a:bodyPr/>
          <a:lstStyle/>
          <a:p>
            <a:endParaRPr lang="en-US"/>
          </a:p>
        </p:txBody>
      </p:sp>
      <p:sp>
        <p:nvSpPr>
          <p:cNvPr id="1028" name="Rectangle 13"/>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dirty="0"/>
              <a:t>Click to edit Master title style</a:t>
            </a:r>
          </a:p>
        </p:txBody>
      </p:sp>
      <p:sp>
        <p:nvSpPr>
          <p:cNvPr id="1029" name="Rectangle 14"/>
          <p:cNvSpPr>
            <a:spLocks noGrp="1"/>
          </p:cNvSpPr>
          <p:nvPr>
            <p:ph type="body" idx="1"/>
          </p:nvPr>
        </p:nvSpPr>
        <p:spPr>
          <a:xfrm>
            <a:off x="457200" y="1600200"/>
            <a:ext cx="8229600" cy="4525963"/>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 name="Rectangle 1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 name="Rectangle 1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Rectangle 1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38544C22-EC13-4D2B-BB53-07ACC9C2DCDB}"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‹N›</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cSld>
  <p:clrMap bg1="dk2" tx1="lt1" bg2="dk1"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811" r:id="rId13"/>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0.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9.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9.xml"/><Relationship Id="rId4" Type="http://schemas.openxmlformats.org/officeDocument/2006/relationships/comments" Target="../comments/commen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5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124.xml"/><Relationship Id="rId4" Type="http://schemas.openxmlformats.org/officeDocument/2006/relationships/hyperlink" Target="https://journals.lww.com/jhypertension/Fulltext/9900/2023_ESH_Guidelines_for_the_management_of_arterial.271.asp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88.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hyperlink" Target="https://journals.lww.com/jhypertension/Fulltext/9900/2023_ESH_Guidelines_for_the_management_of_arterial.271.aspx" TargetMode="External"/><Relationship Id="rId2" Type="http://schemas.openxmlformats.org/officeDocument/2006/relationships/image" Target="../media/image47.jpeg"/><Relationship Id="rId1" Type="http://schemas.openxmlformats.org/officeDocument/2006/relationships/slideLayout" Target="../slideLayouts/slideLayout105.xml"/></Relationships>
</file>

<file path=ppt/slides/_rels/slide19.xml.rels><?xml version="1.0" encoding="UTF-8" standalone="yes"?>
<Relationships xmlns="http://schemas.openxmlformats.org/package/2006/relationships"><Relationship Id="rId3" Type="http://schemas.openxmlformats.org/officeDocument/2006/relationships/hyperlink" Target="https://journals.lww.com/jhypertension/Fulltext/9900/2023_ESH_Guidelines_for_the_management_of_arterial.271.aspx" TargetMode="External"/><Relationship Id="rId2" Type="http://schemas.openxmlformats.org/officeDocument/2006/relationships/image" Target="../media/image48.jpeg"/><Relationship Id="rId1" Type="http://schemas.openxmlformats.org/officeDocument/2006/relationships/slideLayout" Target="../slideLayouts/slideLayout9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6.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3.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0.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5.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0.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xml"/><Relationship Id="rId1" Type="http://schemas.openxmlformats.org/officeDocument/2006/relationships/slideLayout" Target="../slideLayouts/slideLayout106.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3.jpe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5.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6.jpeg"/><Relationship Id="rId1" Type="http://schemas.openxmlformats.org/officeDocument/2006/relationships/slideLayout" Target="../slideLayouts/slideLayout105.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77.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jpeg"/><Relationship Id="rId4" Type="http://schemas.openxmlformats.org/officeDocument/2006/relationships/image" Target="../media/image72.png"/><Relationship Id="rId9"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80.png"/><Relationship Id="rId1" Type="http://schemas.openxmlformats.org/officeDocument/2006/relationships/slideLayout" Target="../slideLayouts/slideLayout124.xml"/></Relationships>
</file>

<file path=ppt/slides/_rels/slide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3.jpe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4.xml"/><Relationship Id="rId5" Type="http://schemas.openxmlformats.org/officeDocument/2006/relationships/hyperlink" Target="http://www.fda.gov/" TargetMode="Externa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120650" y="3939540"/>
            <a:ext cx="4575810" cy="2813685"/>
          </a:xfrm>
          <a:prstGeom prst="rect">
            <a:avLst/>
          </a:prstGeom>
          <a:ln>
            <a:noFill/>
          </a:ln>
          <a:effectLst>
            <a:softEdge rad="112500"/>
          </a:effectLst>
          <a:scene3d>
            <a:camera prst="perspectiveContrastingRightFacing"/>
            <a:lightRig rig="threePt" dir="t"/>
          </a:scene3d>
        </p:spPr>
      </p:pic>
      <p:sp>
        <p:nvSpPr>
          <p:cNvPr id="5" name="Text Box 4"/>
          <p:cNvSpPr txBox="1"/>
          <p:nvPr/>
        </p:nvSpPr>
        <p:spPr>
          <a:xfrm>
            <a:off x="2307590" y="5960110"/>
            <a:ext cx="5180330" cy="645160"/>
          </a:xfrm>
          <a:prstGeom prst="rect">
            <a:avLst/>
          </a:prstGeom>
          <a:noFill/>
        </p:spPr>
        <p:txBody>
          <a:bodyPr wrap="square" rtlCol="0">
            <a:spAutoFit/>
          </a:bodyPr>
          <a:lstStyle/>
          <a:p>
            <a:pPr algn="ctr"/>
            <a:r>
              <a:rPr lang="it-IT" altLang="en-US" b="1"/>
              <a:t>Domenico Monizzi</a:t>
            </a:r>
          </a:p>
          <a:p>
            <a:pPr algn="ctr"/>
            <a:r>
              <a:rPr lang="it-IT" altLang="en-US" b="1"/>
              <a:t>Cardiologia ambulatoriale ASP Crotone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178906" y="-148287"/>
            <a:ext cx="4038600" cy="2560182"/>
          </a:xfrm>
          <a:scene3d>
            <a:camera prst="perspectiveRelaxedModerately"/>
            <a:lightRig rig="threePt" dir="t"/>
          </a:scene3d>
        </p:spPr>
      </p:pic>
      <p:pic>
        <p:nvPicPr>
          <p:cNvPr id="6" name="Content Placeholder 5"/>
          <p:cNvPicPr>
            <a:picLocks noGrp="1" noChangeAspect="1"/>
          </p:cNvPicPr>
          <p:nvPr>
            <p:ph sz="half" idx="2"/>
          </p:nvPr>
        </p:nvPicPr>
        <p:blipFill>
          <a:blip r:embed="rId3"/>
          <a:stretch>
            <a:fillRect/>
          </a:stretch>
        </p:blipFill>
        <p:spPr>
          <a:xfrm>
            <a:off x="4926496" y="-148287"/>
            <a:ext cx="4038600" cy="2147677"/>
          </a:xfrm>
          <a:scene3d>
            <a:camera prst="perspectiveRelaxedModerately"/>
            <a:lightRig rig="threePt" dir="t"/>
          </a:scene3d>
        </p:spPr>
      </p:pic>
      <p:pic>
        <p:nvPicPr>
          <p:cNvPr id="101" name="Picture 100"/>
          <p:cNvPicPr/>
          <p:nvPr/>
        </p:nvPicPr>
        <p:blipFill>
          <a:blip r:embed="rId4"/>
          <a:stretch>
            <a:fillRect/>
          </a:stretch>
        </p:blipFill>
        <p:spPr>
          <a:xfrm>
            <a:off x="-211925" y="2411895"/>
            <a:ext cx="6877768" cy="3893713"/>
          </a:xfrm>
          <a:prstGeom prst="rect">
            <a:avLst/>
          </a:prstGeom>
          <a:noFill/>
          <a:ln w="9525">
            <a:noFill/>
          </a:ln>
          <a:scene3d>
            <a:camera prst="perspectiveContrastingRightFacing"/>
            <a:lightRig rig="threePt" dir="t"/>
          </a:scene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01903" y="2624894"/>
            <a:ext cx="302387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Calibri" panose="020F0502020204030204"/>
                <a:cs typeface="Calibri" panose="020F0502020204030204"/>
              </a:rPr>
              <a:t>Stephen</a:t>
            </a:r>
            <a:r>
              <a:rPr sz="1800" b="1" spc="335" dirty="0">
                <a:latin typeface="Calibri" panose="020F0502020204030204"/>
                <a:cs typeface="Calibri" panose="020F0502020204030204"/>
              </a:rPr>
              <a:t> </a:t>
            </a:r>
            <a:r>
              <a:rPr sz="1800" b="1" dirty="0">
                <a:latin typeface="Calibri" panose="020F0502020204030204"/>
                <a:cs typeface="Calibri" panose="020F0502020204030204"/>
              </a:rPr>
              <a:t>Hawking</a:t>
            </a:r>
            <a:r>
              <a:rPr sz="1800" b="1" spc="-50" dirty="0">
                <a:latin typeface="Calibri" panose="020F0502020204030204"/>
                <a:cs typeface="Calibri" panose="020F0502020204030204"/>
              </a:rPr>
              <a:t> </a:t>
            </a:r>
            <a:r>
              <a:rPr sz="1800" dirty="0">
                <a:latin typeface="Calibri" panose="020F0502020204030204"/>
                <a:cs typeface="Calibri" panose="020F0502020204030204"/>
              </a:rPr>
              <a:t>(1942</a:t>
            </a:r>
            <a:r>
              <a:rPr sz="1800" spc="-10" dirty="0">
                <a:latin typeface="Calibri" panose="020F0502020204030204"/>
                <a:cs typeface="Calibri" panose="020F0502020204030204"/>
              </a:rPr>
              <a:t> </a:t>
            </a:r>
            <a:r>
              <a:rPr sz="1800" dirty="0">
                <a:latin typeface="Calibri" panose="020F0502020204030204"/>
                <a:cs typeface="Calibri" panose="020F0502020204030204"/>
              </a:rPr>
              <a:t>-</a:t>
            </a:r>
            <a:r>
              <a:rPr sz="1800" spc="-25" dirty="0">
                <a:latin typeface="Calibri" panose="020F0502020204030204"/>
                <a:cs typeface="Calibri" panose="020F0502020204030204"/>
              </a:rPr>
              <a:t> </a:t>
            </a:r>
            <a:r>
              <a:rPr sz="1800" spc="-10" dirty="0">
                <a:latin typeface="Calibri" panose="020F0502020204030204"/>
                <a:cs typeface="Calibri" panose="020F0502020204030204"/>
              </a:rPr>
              <a:t>2018)</a:t>
            </a:r>
            <a:endParaRPr sz="1800" dirty="0">
              <a:latin typeface="Calibri" panose="020F0502020204030204"/>
              <a:cs typeface="Calibri" panose="020F0502020204030204"/>
            </a:endParaRPr>
          </a:p>
        </p:txBody>
      </p:sp>
      <p:sp>
        <p:nvSpPr>
          <p:cNvPr id="4" name="object 4"/>
          <p:cNvSpPr txBox="1"/>
          <p:nvPr/>
        </p:nvSpPr>
        <p:spPr>
          <a:xfrm>
            <a:off x="4668504" y="1594563"/>
            <a:ext cx="4057015" cy="1489710"/>
          </a:xfrm>
          <a:prstGeom prst="rect">
            <a:avLst/>
          </a:prstGeom>
        </p:spPr>
        <p:txBody>
          <a:bodyPr vert="horz" wrap="square" lIns="0" tIns="12700" rIns="0" bIns="0" rtlCol="0">
            <a:spAutoFit/>
          </a:bodyPr>
          <a:lstStyle/>
          <a:p>
            <a:pPr marL="12700" marR="5080" algn="just">
              <a:lnSpc>
                <a:spcPct val="100000"/>
              </a:lnSpc>
              <a:spcBef>
                <a:spcPts val="100"/>
              </a:spcBef>
            </a:pPr>
            <a:r>
              <a:rPr lang="it-IT" sz="2400" dirty="0">
                <a:latin typeface="Calibri" panose="020F0502020204030204"/>
                <a:cs typeface="Calibri" panose="020F0502020204030204"/>
              </a:rPr>
              <a:t>Lo sviluppo della piena </a:t>
            </a:r>
            <a:r>
              <a:rPr sz="2400" dirty="0">
                <a:latin typeface="Calibri" panose="020F0502020204030204"/>
                <a:cs typeface="Calibri" panose="020F0502020204030204"/>
              </a:rPr>
              <a:t>Intelligenza</a:t>
            </a:r>
            <a:r>
              <a:rPr sz="2400" spc="465" dirty="0">
                <a:latin typeface="Calibri" panose="020F0502020204030204"/>
                <a:cs typeface="Calibri" panose="020F0502020204030204"/>
              </a:rPr>
              <a:t> </a:t>
            </a:r>
            <a:r>
              <a:rPr sz="2400" dirty="0">
                <a:latin typeface="Calibri" panose="020F0502020204030204"/>
                <a:cs typeface="Calibri" panose="020F0502020204030204"/>
              </a:rPr>
              <a:t>Artificiale</a:t>
            </a:r>
            <a:r>
              <a:rPr sz="2400" spc="480" dirty="0">
                <a:latin typeface="Calibri" panose="020F0502020204030204"/>
                <a:cs typeface="Calibri" panose="020F0502020204030204"/>
              </a:rPr>
              <a:t> </a:t>
            </a:r>
            <a:r>
              <a:rPr sz="2400" spc="-10" dirty="0">
                <a:latin typeface="Calibri" panose="020F0502020204030204"/>
                <a:cs typeface="Calibri" panose="020F0502020204030204"/>
              </a:rPr>
              <a:t>potrebbe </a:t>
            </a:r>
            <a:r>
              <a:rPr sz="2400" dirty="0">
                <a:latin typeface="Calibri" panose="020F0502020204030204"/>
                <a:cs typeface="Calibri" panose="020F0502020204030204"/>
              </a:rPr>
              <a:t>significare</a:t>
            </a:r>
            <a:r>
              <a:rPr sz="2400" spc="275" dirty="0">
                <a:latin typeface="Calibri" panose="020F0502020204030204"/>
                <a:cs typeface="Calibri" panose="020F0502020204030204"/>
              </a:rPr>
              <a:t>  </a:t>
            </a:r>
            <a:r>
              <a:rPr sz="2400" dirty="0">
                <a:latin typeface="Calibri" panose="020F0502020204030204"/>
                <a:cs typeface="Calibri" panose="020F0502020204030204"/>
              </a:rPr>
              <a:t>la</a:t>
            </a:r>
            <a:r>
              <a:rPr sz="2400" spc="280" dirty="0">
                <a:latin typeface="Calibri" panose="020F0502020204030204"/>
                <a:cs typeface="Calibri" panose="020F0502020204030204"/>
              </a:rPr>
              <a:t>  </a:t>
            </a:r>
            <a:r>
              <a:rPr sz="2400" dirty="0">
                <a:latin typeface="Calibri" panose="020F0502020204030204"/>
                <a:cs typeface="Calibri" panose="020F0502020204030204"/>
              </a:rPr>
              <a:t>fine</a:t>
            </a:r>
            <a:r>
              <a:rPr sz="2400" spc="275" dirty="0">
                <a:latin typeface="Calibri" panose="020F0502020204030204"/>
                <a:cs typeface="Calibri" panose="020F0502020204030204"/>
              </a:rPr>
              <a:t>  </a:t>
            </a:r>
            <a:r>
              <a:rPr sz="2400" dirty="0">
                <a:latin typeface="Calibri" panose="020F0502020204030204"/>
                <a:cs typeface="Calibri" panose="020F0502020204030204"/>
              </a:rPr>
              <a:t>della</a:t>
            </a:r>
            <a:r>
              <a:rPr sz="2400" spc="280" dirty="0">
                <a:latin typeface="Calibri" panose="020F0502020204030204"/>
                <a:cs typeface="Calibri" panose="020F0502020204030204"/>
              </a:rPr>
              <a:t>  </a:t>
            </a:r>
            <a:r>
              <a:rPr sz="2400" spc="-10" dirty="0">
                <a:latin typeface="Calibri" panose="020F0502020204030204"/>
                <a:cs typeface="Calibri" panose="020F0502020204030204"/>
              </a:rPr>
              <a:t>razza umana”</a:t>
            </a:r>
            <a:endParaRPr sz="2400" dirty="0">
              <a:latin typeface="Calibri" panose="020F0502020204030204"/>
              <a:cs typeface="Calibri" panose="020F0502020204030204"/>
            </a:endParaRPr>
          </a:p>
        </p:txBody>
      </p:sp>
      <p:pic>
        <p:nvPicPr>
          <p:cNvPr id="5" name="object 5"/>
          <p:cNvPicPr/>
          <p:nvPr/>
        </p:nvPicPr>
        <p:blipFill>
          <a:blip r:embed="rId2" cstate="print"/>
          <a:stretch>
            <a:fillRect/>
          </a:stretch>
        </p:blipFill>
        <p:spPr>
          <a:xfrm>
            <a:off x="0" y="4035971"/>
            <a:ext cx="2417379" cy="1767363"/>
          </a:xfrm>
          <a:prstGeom prst="rect">
            <a:avLst/>
          </a:prstGeom>
          <a:scene3d>
            <a:camera prst="isometricOffAxis1Right"/>
            <a:lightRig rig="threePt" dir="t"/>
          </a:scene3d>
        </p:spPr>
      </p:pic>
      <p:sp>
        <p:nvSpPr>
          <p:cNvPr id="6" name="object 6"/>
          <p:cNvSpPr txBox="1"/>
          <p:nvPr/>
        </p:nvSpPr>
        <p:spPr>
          <a:xfrm>
            <a:off x="4447412" y="3429000"/>
            <a:ext cx="3991610" cy="1489075"/>
          </a:xfrm>
          <a:prstGeom prst="rect">
            <a:avLst/>
          </a:prstGeom>
        </p:spPr>
        <p:txBody>
          <a:bodyPr vert="horz" wrap="square" lIns="0" tIns="12700" rIns="0" bIns="0" rtlCol="0">
            <a:spAutoFit/>
          </a:bodyPr>
          <a:lstStyle/>
          <a:p>
            <a:pPr marL="180340" marR="5080" indent="-168275">
              <a:lnSpc>
                <a:spcPct val="100000"/>
              </a:lnSpc>
              <a:spcBef>
                <a:spcPts val="100"/>
              </a:spcBef>
            </a:pPr>
            <a:r>
              <a:rPr sz="2400" dirty="0">
                <a:latin typeface="Calibri" panose="020F0502020204030204"/>
                <a:cs typeface="Calibri" panose="020F0502020204030204"/>
              </a:rPr>
              <a:t>«Dobbiamo</a:t>
            </a:r>
            <a:r>
              <a:rPr sz="2400" spc="-80" dirty="0">
                <a:latin typeface="Calibri" panose="020F0502020204030204"/>
                <a:cs typeface="Calibri" panose="020F0502020204030204"/>
              </a:rPr>
              <a:t> </a:t>
            </a:r>
            <a:r>
              <a:rPr sz="2400" dirty="0">
                <a:latin typeface="Calibri" panose="020F0502020204030204"/>
                <a:cs typeface="Calibri" panose="020F0502020204030204"/>
              </a:rPr>
              <a:t>essere</a:t>
            </a:r>
            <a:r>
              <a:rPr sz="2400" spc="-55" dirty="0">
                <a:latin typeface="Calibri" panose="020F0502020204030204"/>
                <a:cs typeface="Calibri" panose="020F0502020204030204"/>
              </a:rPr>
              <a:t> </a:t>
            </a:r>
            <a:r>
              <a:rPr sz="2400" dirty="0">
                <a:latin typeface="Calibri" panose="020F0502020204030204"/>
                <a:cs typeface="Calibri" panose="020F0502020204030204"/>
              </a:rPr>
              <a:t>super</a:t>
            </a:r>
            <a:r>
              <a:rPr sz="2400" spc="-65" dirty="0">
                <a:latin typeface="Calibri" panose="020F0502020204030204"/>
                <a:cs typeface="Calibri" panose="020F0502020204030204"/>
              </a:rPr>
              <a:t> </a:t>
            </a:r>
            <a:r>
              <a:rPr sz="2400" spc="-10" dirty="0">
                <a:latin typeface="Calibri" panose="020F0502020204030204"/>
                <a:cs typeface="Calibri" panose="020F0502020204030204"/>
              </a:rPr>
              <a:t>attenti all‘Intelligenza</a:t>
            </a:r>
            <a:r>
              <a:rPr sz="2400" spc="-55" dirty="0">
                <a:latin typeface="Calibri" panose="020F0502020204030204"/>
                <a:cs typeface="Calibri" panose="020F0502020204030204"/>
              </a:rPr>
              <a:t> </a:t>
            </a:r>
            <a:r>
              <a:rPr sz="2400" dirty="0">
                <a:latin typeface="Calibri" panose="020F0502020204030204"/>
                <a:cs typeface="Calibri" panose="020F0502020204030204"/>
              </a:rPr>
              <a:t>Artificiale,</a:t>
            </a:r>
            <a:r>
              <a:rPr sz="2400" spc="-60" dirty="0">
                <a:latin typeface="Calibri" panose="020F0502020204030204"/>
                <a:cs typeface="Calibri" panose="020F0502020204030204"/>
              </a:rPr>
              <a:t> </a:t>
            </a:r>
            <a:r>
              <a:rPr sz="2400" spc="-50" dirty="0">
                <a:latin typeface="Calibri" panose="020F0502020204030204"/>
                <a:cs typeface="Calibri" panose="020F0502020204030204"/>
              </a:rPr>
              <a:t>è </a:t>
            </a:r>
            <a:r>
              <a:rPr sz="2400" spc="-10" dirty="0">
                <a:latin typeface="Calibri" panose="020F0502020204030204"/>
                <a:cs typeface="Calibri" panose="020F0502020204030204"/>
              </a:rPr>
              <a:t>potenzialmente</a:t>
            </a:r>
            <a:r>
              <a:rPr sz="2400" spc="-75" dirty="0">
                <a:latin typeface="Calibri" panose="020F0502020204030204"/>
                <a:cs typeface="Calibri" panose="020F0502020204030204"/>
              </a:rPr>
              <a:t> </a:t>
            </a:r>
            <a:r>
              <a:rPr sz="2400" dirty="0">
                <a:latin typeface="Calibri" panose="020F0502020204030204"/>
                <a:cs typeface="Calibri" panose="020F0502020204030204"/>
              </a:rPr>
              <a:t>più</a:t>
            </a:r>
            <a:r>
              <a:rPr sz="2400" spc="-60" dirty="0">
                <a:latin typeface="Calibri" panose="020F0502020204030204"/>
                <a:cs typeface="Calibri" panose="020F0502020204030204"/>
              </a:rPr>
              <a:t> </a:t>
            </a:r>
            <a:r>
              <a:rPr sz="2400" spc="-10" dirty="0">
                <a:latin typeface="Calibri" panose="020F0502020204030204"/>
                <a:cs typeface="Calibri" panose="020F0502020204030204"/>
              </a:rPr>
              <a:t>pericolosa </a:t>
            </a:r>
            <a:r>
              <a:rPr sz="2400" dirty="0">
                <a:latin typeface="Calibri" panose="020F0502020204030204"/>
                <a:cs typeface="Calibri" panose="020F0502020204030204"/>
              </a:rPr>
              <a:t>del</a:t>
            </a:r>
            <a:r>
              <a:rPr sz="2400" spc="-35" dirty="0">
                <a:latin typeface="Calibri" panose="020F0502020204030204"/>
                <a:cs typeface="Calibri" panose="020F0502020204030204"/>
              </a:rPr>
              <a:t> </a:t>
            </a:r>
            <a:r>
              <a:rPr sz="2400" spc="-10" dirty="0">
                <a:latin typeface="Calibri" panose="020F0502020204030204"/>
                <a:cs typeface="Calibri" panose="020F0502020204030204"/>
              </a:rPr>
              <a:t>nucleare»</a:t>
            </a:r>
            <a:endParaRPr sz="2400" dirty="0">
              <a:latin typeface="Calibri" panose="020F0502020204030204"/>
              <a:cs typeface="Calibri" panose="020F0502020204030204"/>
            </a:endParaRPr>
          </a:p>
        </p:txBody>
      </p:sp>
      <p:sp>
        <p:nvSpPr>
          <p:cNvPr id="7" name="object 7"/>
          <p:cNvSpPr txBox="1"/>
          <p:nvPr/>
        </p:nvSpPr>
        <p:spPr>
          <a:xfrm>
            <a:off x="1590802" y="5810199"/>
            <a:ext cx="101282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Calibri" panose="020F0502020204030204"/>
                <a:cs typeface="Calibri" panose="020F0502020204030204"/>
              </a:rPr>
              <a:t>Elon</a:t>
            </a:r>
            <a:r>
              <a:rPr sz="1800" b="1" spc="-15" dirty="0">
                <a:latin typeface="Calibri" panose="020F0502020204030204"/>
                <a:cs typeface="Calibri" panose="020F0502020204030204"/>
              </a:rPr>
              <a:t> </a:t>
            </a:r>
            <a:r>
              <a:rPr sz="1800" b="1" spc="-20" dirty="0">
                <a:latin typeface="Calibri" panose="020F0502020204030204"/>
                <a:cs typeface="Calibri" panose="020F0502020204030204"/>
              </a:rPr>
              <a:t>Musk</a:t>
            </a:r>
            <a:endParaRPr sz="1800">
              <a:latin typeface="Calibri" panose="020F0502020204030204"/>
              <a:cs typeface="Calibri" panose="020F0502020204030204"/>
            </a:endParaRPr>
          </a:p>
        </p:txBody>
      </p:sp>
      <p:pic>
        <p:nvPicPr>
          <p:cNvPr id="102" name="Content Placeholder 101"/>
          <p:cNvPicPr>
            <a:picLocks noGrp="1" noChangeAspect="1"/>
          </p:cNvPicPr>
          <p:nvPr>
            <p:ph idx="1"/>
          </p:nvPr>
        </p:nvPicPr>
        <p:blipFill>
          <a:blip r:embed="rId3"/>
          <a:stretch>
            <a:fillRect/>
          </a:stretch>
        </p:blipFill>
        <p:spPr>
          <a:xfrm>
            <a:off x="365659" y="898843"/>
            <a:ext cx="1526204" cy="1526204"/>
          </a:xfrm>
          <a:noFill/>
          <a:ln w="9525">
            <a:noFill/>
          </a:ln>
          <a:scene3d>
            <a:camera prst="isometricOffAxis1Right"/>
            <a:lightRig rig="threePt" dir="t"/>
          </a:scene3d>
        </p:spPr>
      </p:pic>
      <p:sp>
        <p:nvSpPr>
          <p:cNvPr id="3" name="CasellaDiTesto 2">
            <a:extLst>
              <a:ext uri="{FF2B5EF4-FFF2-40B4-BE49-F238E27FC236}">
                <a16:creationId xmlns:a16="http://schemas.microsoft.com/office/drawing/2014/main" id="{09C0506F-DB2A-ED17-2FCF-700A45AC57D9}"/>
              </a:ext>
            </a:extLst>
          </p:cNvPr>
          <p:cNvSpPr txBox="1"/>
          <p:nvPr/>
        </p:nvSpPr>
        <p:spPr>
          <a:xfrm>
            <a:off x="3386242" y="142918"/>
            <a:ext cx="2995449" cy="369332"/>
          </a:xfrm>
          <a:prstGeom prst="rect">
            <a:avLst/>
          </a:prstGeom>
          <a:noFill/>
        </p:spPr>
        <p:txBody>
          <a:bodyPr wrap="square" rtlCol="0">
            <a:spAutoFit/>
          </a:bodyPr>
          <a:lstStyle/>
          <a:p>
            <a:r>
              <a:rPr lang="en-US" dirty="0"/>
              <a:t>Pappagallo </a:t>
            </a:r>
            <a:r>
              <a:rPr lang="en-US" dirty="0" err="1"/>
              <a:t>Stocastico</a:t>
            </a:r>
            <a:endParaRPr lang="en-US" dirty="0"/>
          </a:p>
        </p:txBody>
      </p:sp>
      <p:pic>
        <p:nvPicPr>
          <p:cNvPr id="1026" name="Picture 2" descr="Intelligenza artificiale e pappagalli stocastici: il rischio di pregiudizi amplificati a briglia sciolta">
            <a:extLst>
              <a:ext uri="{FF2B5EF4-FFF2-40B4-BE49-F238E27FC236}">
                <a16:creationId xmlns:a16="http://schemas.microsoft.com/office/drawing/2014/main" id="{69C41B9C-79C6-78F9-E063-160F70709B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3448" y="142918"/>
            <a:ext cx="2251125" cy="1285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p:cNvPicPr/>
          <p:nvPr/>
        </p:nvPicPr>
        <p:blipFill>
          <a:blip r:embed="rId2"/>
          <a:stretch>
            <a:fillRect/>
          </a:stretch>
        </p:blipFill>
        <p:spPr>
          <a:xfrm>
            <a:off x="-635" y="0"/>
            <a:ext cx="9144635" cy="6858635"/>
          </a:xfrm>
          <a:prstGeom prst="rect">
            <a:avLst/>
          </a:prstGeom>
          <a:noFill/>
          <a:ln w="9525">
            <a:noFill/>
          </a:ln>
        </p:spPr>
      </p:pic>
      <p:sp>
        <p:nvSpPr>
          <p:cNvPr id="2" name="AutoShape 2" descr="Marvel Comics Spider-Man 4K HD Spider-Man Wallpapers | HD Wallpapers ...">
            <a:extLst>
              <a:ext uri="{FF2B5EF4-FFF2-40B4-BE49-F238E27FC236}">
                <a16:creationId xmlns:a16="http://schemas.microsoft.com/office/drawing/2014/main" id="{1E1EC5CA-6174-491B-9CD8-82258AD9662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 name="Immagine 3" descr="Marvel Comics Spider-Man 4K HD Spider-Man Wallpapers | HD Wallpapers ...">
            <a:extLst>
              <a:ext uri="{FF2B5EF4-FFF2-40B4-BE49-F238E27FC236}">
                <a16:creationId xmlns:a16="http://schemas.microsoft.com/office/drawing/2014/main" id="{0F34DA19-AA57-4889-A94E-8C1A4745180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0452" y="1676510"/>
            <a:ext cx="1421363" cy="1053437"/>
          </a:xfrm>
          <a:prstGeom prst="rect">
            <a:avLst/>
          </a:prstGeom>
          <a:noFill/>
          <a:ln>
            <a:noFill/>
          </a:ln>
          <a:effectLst>
            <a:reflection blurRad="6350" stA="50000" endA="300" endPos="90000" dir="5400000" sy="-100000" algn="bl" rotWithShape="0"/>
          </a:effectLst>
          <a:scene3d>
            <a:camera prst="perspectiveRelaxedModerately"/>
            <a:lightRig rig="threePt" dir="t"/>
          </a:scene3d>
          <a:sp3d>
            <a:bevelT prst="relaxedInset"/>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a:extLst>
              <a:ext uri="{C183D7F6-B498-43B3-948B-1728B52AA6E4}">
                <adec:decorative xmlns:adec="http://schemas.microsoft.com/office/drawing/2017/decorative" val="1"/>
              </a:ext>
            </a:extLst>
          </p:cNvPr>
          <p:cNvPicPr/>
          <p:nvPr/>
        </p:nvPicPr>
        <p:blipFill rotWithShape="1">
          <a:blip r:embed="rId2"/>
          <a:srcRect l="-7" t="37339" r="37379" b="-9"/>
          <a:stretch/>
        </p:blipFill>
        <p:spPr>
          <a:xfrm>
            <a:off x="1" y="0"/>
            <a:ext cx="9143999" cy="6858000"/>
          </a:xfrm>
          <a:prstGeom prst="rect">
            <a:avLst/>
          </a:prstGeom>
          <a:noFill/>
          <a:ln w="9525">
            <a:noFill/>
          </a:ln>
        </p:spPr>
      </p:pic>
      <p:sp>
        <p:nvSpPr>
          <p:cNvPr id="2" name="Freccia a sinistra 1">
            <a:extLst>
              <a:ext uri="{FF2B5EF4-FFF2-40B4-BE49-F238E27FC236}">
                <a16:creationId xmlns:a16="http://schemas.microsoft.com/office/drawing/2014/main" id="{1346031D-38AD-4B43-9614-FEE556E2B2EF}"/>
              </a:ext>
            </a:extLst>
          </p:cNvPr>
          <p:cNvSpPr/>
          <p:nvPr/>
        </p:nvSpPr>
        <p:spPr bwMode="auto">
          <a:xfrm>
            <a:off x="4149090" y="5349240"/>
            <a:ext cx="3154680" cy="1154430"/>
          </a:xfrm>
          <a:prstGeom prst="leftArrow">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defTabSz="914353" fontAlgn="base">
              <a:spcBef>
                <a:spcPct val="0"/>
              </a:spcBef>
              <a:spcAft>
                <a:spcPct val="0"/>
              </a:spcAft>
            </a:pPr>
            <a:endParaRPr lang="it-IT">
              <a:solidFill>
                <a:srgbClr val="FFFFFF"/>
              </a:solidFill>
              <a:latin typeface="Arial" panose="020B0604020202020204" pitchFamily="34" charset="0"/>
              <a:ea typeface="SimSun" panose="02010600030101010101" pitchFamily="2" charset="-122"/>
              <a:sym typeface="Helvetica"/>
            </a:endParaRPr>
          </a:p>
        </p:txBody>
      </p:sp>
      <p:sp>
        <p:nvSpPr>
          <p:cNvPr id="3" name="Titolo 2">
            <a:extLst>
              <a:ext uri="{FF2B5EF4-FFF2-40B4-BE49-F238E27FC236}">
                <a16:creationId xmlns:a16="http://schemas.microsoft.com/office/drawing/2014/main" id="{1A5359D6-2142-4F8D-9C62-221BDE873F9E}"/>
              </a:ext>
            </a:extLst>
          </p:cNvPr>
          <p:cNvSpPr>
            <a:spLocks noGrp="1"/>
          </p:cNvSpPr>
          <p:nvPr>
            <p:ph type="ctrTitle" sz="quarter"/>
          </p:nvPr>
        </p:nvSpPr>
        <p:spPr/>
        <p:txBody>
          <a:bodyPr/>
          <a:lstStyle/>
          <a:p>
            <a:endParaRPr lang="it-IT" dirty="0"/>
          </a:p>
        </p:txBody>
      </p:sp>
      <p:sp>
        <p:nvSpPr>
          <p:cNvPr id="4" name="Sottotitolo 3">
            <a:extLst>
              <a:ext uri="{FF2B5EF4-FFF2-40B4-BE49-F238E27FC236}">
                <a16:creationId xmlns:a16="http://schemas.microsoft.com/office/drawing/2014/main" id="{663FA136-F04C-46AF-B43E-1D76C54D4791}"/>
              </a:ext>
            </a:extLst>
          </p:cNvPr>
          <p:cNvSpPr>
            <a:spLocks noGrp="1"/>
          </p:cNvSpPr>
          <p:nvPr>
            <p:ph type="subTitle" sz="quarter" idx="1"/>
          </p:nvPr>
        </p:nvSpPr>
        <p:spPr/>
        <p:txBody>
          <a:bodyPr/>
          <a:lstStyle/>
          <a:p>
            <a:endParaRPr lang="it-IT"/>
          </a:p>
        </p:txBody>
      </p:sp>
      <p:pic>
        <p:nvPicPr>
          <p:cNvPr id="6" name="Immagine 5" descr="Marvel Comics Spider-Man 4K HD Spider-Man Wallpapers | HD Wallpapers ...">
            <a:extLst>
              <a:ext uri="{FF2B5EF4-FFF2-40B4-BE49-F238E27FC236}">
                <a16:creationId xmlns:a16="http://schemas.microsoft.com/office/drawing/2014/main" id="{4052BEA7-9619-4F83-BF53-509C80CD8A4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1718" y="725833"/>
            <a:ext cx="1421363" cy="1053437"/>
          </a:xfrm>
          <a:prstGeom prst="rect">
            <a:avLst/>
          </a:prstGeom>
          <a:noFill/>
          <a:ln>
            <a:noFill/>
          </a:ln>
          <a:effectLst>
            <a:reflection blurRad="6350" stA="50000" endA="300" endPos="90000" dir="5400000" sy="-100000" algn="bl" rotWithShape="0"/>
          </a:effectLst>
          <a:scene3d>
            <a:camera prst="perspectiveRelaxedModerately"/>
            <a:lightRig rig="threePt" dir="t"/>
          </a:scene3d>
          <a:sp3d>
            <a:bevelT prst="relaxedInset"/>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p:cNvPicPr/>
          <p:nvPr/>
        </p:nvPicPr>
        <p:blipFill rotWithShape="1">
          <a:blip r:embed="rId2"/>
          <a:srcRect l="39280" b="40102"/>
          <a:stretch/>
        </p:blipFill>
        <p:spPr>
          <a:xfrm>
            <a:off x="596349" y="205408"/>
            <a:ext cx="7434468" cy="6407426"/>
          </a:xfrm>
          <a:prstGeom prst="rect">
            <a:avLst/>
          </a:prstGeom>
          <a:noFill/>
          <a:ln w="9525">
            <a:noFill/>
          </a:ln>
        </p:spPr>
      </p:pic>
      <p:sp>
        <p:nvSpPr>
          <p:cNvPr id="3" name="Callout: freccia in giù 2">
            <a:extLst>
              <a:ext uri="{FF2B5EF4-FFF2-40B4-BE49-F238E27FC236}">
                <a16:creationId xmlns:a16="http://schemas.microsoft.com/office/drawing/2014/main" id="{20182B4D-F3D1-4B51-B333-5BD781D98E21}"/>
              </a:ext>
            </a:extLst>
          </p:cNvPr>
          <p:cNvSpPr/>
          <p:nvPr/>
        </p:nvSpPr>
        <p:spPr bwMode="auto">
          <a:xfrm>
            <a:off x="3279913" y="1378226"/>
            <a:ext cx="1033670" cy="1152938"/>
          </a:xfrm>
          <a:prstGeom prst="downArrowCallout">
            <a:avLst/>
          </a:prstGeom>
          <a:solidFill>
            <a:schemeClr val="accent3">
              <a:lumMod val="50000"/>
            </a:schemeClr>
          </a:soli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it-IT"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
        <p:nvSpPr>
          <p:cNvPr id="4" name="Callout: freccia in su 3">
            <a:extLst>
              <a:ext uri="{FF2B5EF4-FFF2-40B4-BE49-F238E27FC236}">
                <a16:creationId xmlns:a16="http://schemas.microsoft.com/office/drawing/2014/main" id="{571C704D-0C71-41F5-AB6F-D65BB8E5FF18}"/>
              </a:ext>
            </a:extLst>
          </p:cNvPr>
          <p:cNvSpPr/>
          <p:nvPr/>
        </p:nvSpPr>
        <p:spPr bwMode="auto">
          <a:xfrm>
            <a:off x="3465444" y="5108710"/>
            <a:ext cx="848139" cy="1053549"/>
          </a:xfrm>
          <a:prstGeom prst="upArrowCallout">
            <a:avLst/>
          </a:prstGeom>
          <a:solidFill>
            <a:srgbClr val="FF0000"/>
          </a:solidFill>
          <a:ln w="9525" cap="flat" cmpd="sng" algn="ctr">
            <a:solidFill>
              <a:schemeClr val="accent1"/>
            </a:solidFill>
            <a:prstDash val="solid"/>
            <a:round/>
            <a:headEnd type="none" w="med" len="med"/>
            <a:tailEnd type="none" w="med" len="med"/>
          </a:ln>
        </p:spPr>
        <p:txBody>
          <a:bodyPr vert="horz" wrap="none" lIns="91440" tIns="45720" rIns="91440" bIns="45720" numCol="1" rtlCol="0"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it-IT"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pic>
        <p:nvPicPr>
          <p:cNvPr id="5" name="Immagine 4" descr="Marvel Comics Spider-Man 4K HD Spider-Man Wallpapers | HD Wallpapers ...">
            <a:extLst>
              <a:ext uri="{FF2B5EF4-FFF2-40B4-BE49-F238E27FC236}">
                <a16:creationId xmlns:a16="http://schemas.microsoft.com/office/drawing/2014/main" id="{7E01C82E-9D28-4F87-90AB-422CB56CB32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1235" y="2862470"/>
            <a:ext cx="2034209" cy="1633219"/>
          </a:xfrm>
          <a:prstGeom prst="rect">
            <a:avLst/>
          </a:prstGeom>
          <a:noFill/>
          <a:ln>
            <a:noFill/>
          </a:ln>
          <a:effectLst>
            <a:reflection blurRad="6350" stA="50000" endA="300" endPos="90000" dir="5400000" sy="-100000" algn="bl" rotWithShape="0"/>
          </a:effectLst>
          <a:scene3d>
            <a:camera prst="perspectiveRelaxedModerately"/>
            <a:lightRig rig="threePt" dir="t"/>
          </a:scene3d>
          <a:sp3d>
            <a:bevelT prst="relaxedInset"/>
          </a:sp3d>
        </p:spPr>
      </p:pic>
    </p:spTree>
    <p:extLst>
      <p:ext uri="{BB962C8B-B14F-4D97-AF65-F5344CB8AC3E}">
        <p14:creationId xmlns:p14="http://schemas.microsoft.com/office/powerpoint/2010/main" val="2017105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857249"/>
            <a:ext cx="9144000" cy="5143500"/>
          </a:xfrm>
          <a:custGeom>
            <a:avLst/>
            <a:gdLst/>
            <a:ahLst/>
            <a:cxnLst/>
            <a:rect l="l" t="t" r="r" b="b"/>
            <a:pathLst>
              <a:path w="12192000" h="6858000">
                <a:moveTo>
                  <a:pt x="0" y="6858000"/>
                </a:moveTo>
                <a:lnTo>
                  <a:pt x="12192000" y="6858000"/>
                </a:lnTo>
                <a:lnTo>
                  <a:pt x="12192000" y="0"/>
                </a:lnTo>
                <a:lnTo>
                  <a:pt x="0" y="0"/>
                </a:lnTo>
                <a:close/>
              </a:path>
            </a:pathLst>
          </a:custGeom>
          <a:solidFill>
            <a:srgbClr val="FFFFFF"/>
          </a:solidFill>
        </p:spPr>
        <p:txBody>
          <a:bodyPr wrap="square" lIns="0" tIns="0" rIns="0" bIns="0" rtlCol="0">
            <a:noAutofit/>
          </a:bodyPr>
          <a:lstStyle/>
          <a:p>
            <a:endParaRPr sz="1350"/>
          </a:p>
        </p:txBody>
      </p:sp>
      <p:pic>
        <p:nvPicPr>
          <p:cNvPr id="22"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49"/>
            <a:ext cx="9144000" cy="5143500"/>
          </a:xfrm>
          <a:prstGeom prst="rect">
            <a:avLst/>
          </a:prstGeom>
        </p:spPr>
      </p:pic>
      <p:sp>
        <p:nvSpPr>
          <p:cNvPr id="2" name="text 1"/>
          <p:cNvSpPr txBox="1"/>
          <p:nvPr/>
        </p:nvSpPr>
        <p:spPr>
          <a:xfrm>
            <a:off x="8388477" y="5715686"/>
            <a:ext cx="59055" cy="138430"/>
          </a:xfrm>
          <a:prstGeom prst="rect">
            <a:avLst/>
          </a:prstGeom>
        </p:spPr>
        <p:txBody>
          <a:bodyPr vert="horz" wrap="none" lIns="0" tIns="0" rIns="0" bIns="0" rtlCol="0">
            <a:spAutoFit/>
          </a:bodyPr>
          <a:lstStyle/>
          <a:p>
            <a:pPr marL="0">
              <a:lnSpc>
                <a:spcPct val="100000"/>
              </a:lnSpc>
            </a:pPr>
            <a:r>
              <a:rPr sz="900" spc="10" dirty="0">
                <a:solidFill>
                  <a:srgbClr val="9B9B9B"/>
                </a:solidFill>
                <a:latin typeface="Calibri" panose="020F0502020204030204"/>
                <a:cs typeface="Calibri" panose="020F0502020204030204"/>
              </a:rPr>
              <a:t>3</a:t>
            </a:r>
            <a:endParaRPr sz="900">
              <a:latin typeface="Calibri" panose="020F0502020204030204"/>
              <a:cs typeface="Calibri" panose="020F0502020204030204"/>
            </a:endParaRPr>
          </a:p>
        </p:txBody>
      </p:sp>
      <p:sp>
        <p:nvSpPr>
          <p:cNvPr id="4" name="text 1"/>
          <p:cNvSpPr txBox="1"/>
          <p:nvPr/>
        </p:nvSpPr>
        <p:spPr>
          <a:xfrm>
            <a:off x="336728" y="1171763"/>
            <a:ext cx="2974340" cy="230505"/>
          </a:xfrm>
          <a:prstGeom prst="rect">
            <a:avLst/>
          </a:prstGeom>
        </p:spPr>
        <p:txBody>
          <a:bodyPr vert="horz" wrap="none" lIns="0" tIns="0" rIns="0" bIns="0" rtlCol="0">
            <a:spAutoFit/>
          </a:bodyPr>
          <a:lstStyle/>
          <a:p>
            <a:pPr marL="0">
              <a:lnSpc>
                <a:spcPct val="100000"/>
              </a:lnSpc>
            </a:pPr>
            <a:r>
              <a:rPr sz="1500" b="1" spc="10" dirty="0">
                <a:solidFill>
                  <a:srgbClr val="FFFFFF"/>
                </a:solidFill>
                <a:latin typeface="Verdana" panose="020B0604030504040204"/>
                <a:cs typeface="Verdana" panose="020B0604030504040204"/>
              </a:rPr>
              <a:t>IA in sanità: quali benefici?</a:t>
            </a:r>
            <a:endParaRPr sz="1500">
              <a:latin typeface="Verdana" panose="020B0604030504040204"/>
              <a:cs typeface="Verdana" panose="020B0604030504040204"/>
            </a:endParaRPr>
          </a:p>
        </p:txBody>
      </p:sp>
      <p:pic>
        <p:nvPicPr>
          <p:cNvPr id="24" name="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0344" y="2041398"/>
            <a:ext cx="1611059" cy="825817"/>
          </a:xfrm>
          <a:prstGeom prst="rect">
            <a:avLst/>
          </a:prstGeom>
        </p:spPr>
      </p:pic>
      <p:sp>
        <p:nvSpPr>
          <p:cNvPr id="5" name="text 1"/>
          <p:cNvSpPr txBox="1"/>
          <p:nvPr/>
        </p:nvSpPr>
        <p:spPr>
          <a:xfrm>
            <a:off x="3144203" y="2319433"/>
            <a:ext cx="819785" cy="313055"/>
          </a:xfrm>
          <a:prstGeom prst="rect">
            <a:avLst/>
          </a:prstGeom>
        </p:spPr>
        <p:txBody>
          <a:bodyPr vert="horz" wrap="none" lIns="0" tIns="0" rIns="0" bIns="0" rtlCol="0">
            <a:spAutoFit/>
          </a:bodyPr>
          <a:lstStyle/>
          <a:p>
            <a:pPr marL="0">
              <a:lnSpc>
                <a:spcPct val="100000"/>
              </a:lnSpc>
            </a:pPr>
            <a:r>
              <a:rPr sz="985" b="1" spc="10" dirty="0">
                <a:latin typeface="Calibri" panose="020F0502020204030204"/>
                <a:cs typeface="Calibri" panose="020F0502020204030204"/>
              </a:rPr>
              <a:t>Riduzione degli</a:t>
            </a:r>
            <a:endParaRPr sz="975">
              <a:latin typeface="Calibri" panose="020F0502020204030204"/>
              <a:cs typeface="Calibri" panose="020F0502020204030204"/>
            </a:endParaRPr>
          </a:p>
          <a:p>
            <a:pPr marL="88900">
              <a:lnSpc>
                <a:spcPct val="100000"/>
              </a:lnSpc>
            </a:pPr>
            <a:r>
              <a:rPr sz="1050" b="1" spc="10" dirty="0">
                <a:latin typeface="Calibri" panose="020F0502020204030204"/>
                <a:cs typeface="Calibri" panose="020F0502020204030204"/>
              </a:rPr>
              <a:t>errori medici</a:t>
            </a:r>
            <a:endParaRPr sz="1050">
              <a:latin typeface="Calibri" panose="020F0502020204030204"/>
              <a:cs typeface="Calibri" panose="020F0502020204030204"/>
            </a:endParaRPr>
          </a:p>
        </p:txBody>
      </p:sp>
      <p:pic>
        <p:nvPicPr>
          <p:cNvPr id="25" name="Imag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5341" y="2043684"/>
            <a:ext cx="1469327" cy="825818"/>
          </a:xfrm>
          <a:prstGeom prst="rect">
            <a:avLst/>
          </a:prstGeom>
        </p:spPr>
      </p:pic>
      <p:sp>
        <p:nvSpPr>
          <p:cNvPr id="6" name="text 1"/>
          <p:cNvSpPr txBox="1"/>
          <p:nvPr/>
        </p:nvSpPr>
        <p:spPr>
          <a:xfrm>
            <a:off x="1870424" y="2248376"/>
            <a:ext cx="922020" cy="322580"/>
          </a:xfrm>
          <a:prstGeom prst="rect">
            <a:avLst/>
          </a:prstGeom>
        </p:spPr>
        <p:txBody>
          <a:bodyPr vert="horz" wrap="none" lIns="0" tIns="0" rIns="0" bIns="0" rtlCol="0">
            <a:spAutoFit/>
          </a:bodyPr>
          <a:lstStyle/>
          <a:p>
            <a:pPr marL="34925">
              <a:lnSpc>
                <a:spcPct val="100000"/>
              </a:lnSpc>
            </a:pPr>
            <a:r>
              <a:rPr sz="1050" b="1" spc="10" dirty="0">
                <a:latin typeface="Calibri" panose="020F0502020204030204"/>
                <a:cs typeface="Calibri" panose="020F0502020204030204"/>
              </a:rPr>
              <a:t>Elaborazione di</a:t>
            </a:r>
            <a:endParaRPr sz="1050">
              <a:latin typeface="Calibri" panose="020F0502020204030204"/>
              <a:cs typeface="Calibri" panose="020F0502020204030204"/>
            </a:endParaRPr>
          </a:p>
          <a:p>
            <a:pPr marL="0">
              <a:lnSpc>
                <a:spcPct val="100000"/>
              </a:lnSpc>
            </a:pPr>
            <a:r>
              <a:rPr sz="1050" b="1" spc="10" dirty="0">
                <a:latin typeface="Calibri" panose="020F0502020204030204"/>
                <a:cs typeface="Calibri" panose="020F0502020204030204"/>
              </a:rPr>
              <a:t>enormi quantità</a:t>
            </a:r>
            <a:endParaRPr sz="1050">
              <a:latin typeface="Calibri" panose="020F0502020204030204"/>
              <a:cs typeface="Calibri" panose="020F0502020204030204"/>
            </a:endParaRPr>
          </a:p>
        </p:txBody>
      </p:sp>
      <p:pic>
        <p:nvPicPr>
          <p:cNvPr id="26"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260" y="2717165"/>
            <a:ext cx="2245995" cy="826770"/>
          </a:xfrm>
          <a:prstGeom prst="rect">
            <a:avLst/>
          </a:prstGeom>
        </p:spPr>
      </p:pic>
      <p:sp>
        <p:nvSpPr>
          <p:cNvPr id="7" name="text 1"/>
          <p:cNvSpPr txBox="1"/>
          <p:nvPr/>
        </p:nvSpPr>
        <p:spPr>
          <a:xfrm>
            <a:off x="1450467" y="2896076"/>
            <a:ext cx="843915" cy="430530"/>
          </a:xfrm>
          <a:prstGeom prst="rect">
            <a:avLst/>
          </a:prstGeom>
        </p:spPr>
        <p:txBody>
          <a:bodyPr vert="horz" wrap="none" lIns="0" tIns="0" rIns="0" bIns="0" rtlCol="0">
            <a:spAutoFit/>
          </a:bodyPr>
          <a:lstStyle/>
          <a:p>
            <a:pPr marL="88265">
              <a:lnSpc>
                <a:spcPct val="100000"/>
              </a:lnSpc>
            </a:pPr>
            <a:r>
              <a:rPr sz="1400" b="1" spc="10" dirty="0">
                <a:solidFill>
                  <a:srgbClr val="FF0000"/>
                </a:solidFill>
                <a:latin typeface="Calibri" panose="020F0502020204030204"/>
                <a:cs typeface="Calibri" panose="020F0502020204030204"/>
              </a:rPr>
              <a:t>Processo</a:t>
            </a:r>
            <a:endParaRPr sz="1400" b="1">
              <a:solidFill>
                <a:srgbClr val="FF0000"/>
              </a:solidFill>
              <a:latin typeface="Calibri" panose="020F0502020204030204"/>
              <a:cs typeface="Calibri" panose="020F0502020204030204"/>
            </a:endParaRPr>
          </a:p>
          <a:p>
            <a:pPr marL="0">
              <a:lnSpc>
                <a:spcPct val="100000"/>
              </a:lnSpc>
            </a:pPr>
            <a:r>
              <a:rPr sz="1400" b="1" spc="10" dirty="0">
                <a:solidFill>
                  <a:srgbClr val="FF0000"/>
                </a:solidFill>
                <a:latin typeface="Calibri" panose="020F0502020204030204"/>
                <a:cs typeface="Calibri" panose="020F0502020204030204"/>
              </a:rPr>
              <a:t>decisionale</a:t>
            </a:r>
          </a:p>
        </p:txBody>
      </p:sp>
      <p:pic>
        <p:nvPicPr>
          <p:cNvPr id="27" name="Ima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0939" y="2593457"/>
            <a:ext cx="1304735" cy="825827"/>
          </a:xfrm>
          <a:prstGeom prst="rect">
            <a:avLst/>
          </a:prstGeom>
        </p:spPr>
      </p:pic>
      <p:sp>
        <p:nvSpPr>
          <p:cNvPr id="8" name="text 1"/>
          <p:cNvSpPr txBox="1"/>
          <p:nvPr/>
        </p:nvSpPr>
        <p:spPr>
          <a:xfrm>
            <a:off x="3250025" y="2798826"/>
            <a:ext cx="694055" cy="319405"/>
          </a:xfrm>
          <a:prstGeom prst="rect">
            <a:avLst/>
          </a:prstGeom>
        </p:spPr>
        <p:txBody>
          <a:bodyPr vert="horz" wrap="none" lIns="0" tIns="0" rIns="0" bIns="0" rtlCol="0">
            <a:spAutoFit/>
          </a:bodyPr>
          <a:lstStyle/>
          <a:p>
            <a:pPr marL="149225">
              <a:lnSpc>
                <a:spcPct val="100000"/>
              </a:lnSpc>
            </a:pPr>
            <a:r>
              <a:rPr sz="1050" b="1" spc="10" dirty="0">
                <a:latin typeface="Calibri" panose="020F0502020204030204"/>
                <a:cs typeface="Calibri" panose="020F0502020204030204"/>
              </a:rPr>
              <a:t>Migliore</a:t>
            </a:r>
            <a:endParaRPr sz="1050">
              <a:latin typeface="Calibri" panose="020F0502020204030204"/>
              <a:cs typeface="Calibri" panose="020F0502020204030204"/>
            </a:endParaRPr>
          </a:p>
          <a:p>
            <a:pPr marL="0">
              <a:lnSpc>
                <a:spcPct val="100000"/>
              </a:lnSpc>
            </a:pPr>
            <a:r>
              <a:rPr sz="1030" b="1" spc="10" dirty="0">
                <a:latin typeface="Calibri" panose="020F0502020204030204"/>
                <a:cs typeface="Calibri" panose="020F0502020204030204"/>
              </a:rPr>
              <a:t>qualità delle</a:t>
            </a:r>
            <a:endParaRPr sz="975">
              <a:latin typeface="Calibri" panose="020F0502020204030204"/>
              <a:cs typeface="Calibri" panose="020F0502020204030204"/>
            </a:endParaRPr>
          </a:p>
        </p:txBody>
      </p:sp>
      <p:pic>
        <p:nvPicPr>
          <p:cNvPr id="28" name="Imag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2913" y="3279257"/>
            <a:ext cx="1397317" cy="825827"/>
          </a:xfrm>
          <a:prstGeom prst="rect">
            <a:avLst/>
          </a:prstGeom>
        </p:spPr>
      </p:pic>
      <p:sp>
        <p:nvSpPr>
          <p:cNvPr id="9" name="text 1"/>
          <p:cNvSpPr txBox="1"/>
          <p:nvPr/>
        </p:nvSpPr>
        <p:spPr>
          <a:xfrm>
            <a:off x="3167729" y="3539014"/>
            <a:ext cx="539115" cy="368935"/>
          </a:xfrm>
          <a:prstGeom prst="rect">
            <a:avLst/>
          </a:prstGeom>
        </p:spPr>
        <p:txBody>
          <a:bodyPr vert="horz" wrap="none" lIns="0" tIns="0" rIns="0" bIns="0" rtlCol="0">
            <a:spAutoFit/>
          </a:bodyPr>
          <a:lstStyle/>
          <a:p>
            <a:pPr marL="24130">
              <a:lnSpc>
                <a:spcPct val="100000"/>
              </a:lnSpc>
            </a:pPr>
            <a:r>
              <a:rPr sz="1200" b="1" spc="10" dirty="0">
                <a:latin typeface="Calibri" panose="020F0502020204030204"/>
                <a:cs typeface="Calibri" panose="020F0502020204030204"/>
              </a:rPr>
              <a:t>Migliori</a:t>
            </a:r>
            <a:endParaRPr sz="1200">
              <a:latin typeface="Calibri" panose="020F0502020204030204"/>
              <a:cs typeface="Calibri" panose="020F0502020204030204"/>
            </a:endParaRPr>
          </a:p>
          <a:p>
            <a:pPr marL="0">
              <a:lnSpc>
                <a:spcPct val="100000"/>
              </a:lnSpc>
            </a:pPr>
            <a:r>
              <a:rPr sz="1200" b="1" spc="10" dirty="0">
                <a:latin typeface="Calibri" panose="020F0502020204030204"/>
                <a:cs typeface="Calibri" panose="020F0502020204030204"/>
              </a:rPr>
              <a:t>diagnosi</a:t>
            </a:r>
            <a:endParaRPr sz="1200">
              <a:latin typeface="Calibri" panose="020F0502020204030204"/>
              <a:cs typeface="Calibri" panose="020F0502020204030204"/>
            </a:endParaRPr>
          </a:p>
        </p:txBody>
      </p:sp>
      <p:pic>
        <p:nvPicPr>
          <p:cNvPr id="29"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465" y="3420110"/>
            <a:ext cx="2301875" cy="826770"/>
          </a:xfrm>
          <a:prstGeom prst="rect">
            <a:avLst/>
          </a:prstGeom>
        </p:spPr>
      </p:pic>
      <p:sp>
        <p:nvSpPr>
          <p:cNvPr id="10" name="text 1"/>
          <p:cNvSpPr txBox="1"/>
          <p:nvPr/>
        </p:nvSpPr>
        <p:spPr>
          <a:xfrm>
            <a:off x="810260" y="3651885"/>
            <a:ext cx="1887220" cy="368935"/>
          </a:xfrm>
          <a:prstGeom prst="rect">
            <a:avLst/>
          </a:prstGeom>
        </p:spPr>
        <p:txBody>
          <a:bodyPr vert="horz" wrap="square" lIns="0" tIns="0" rIns="0" bIns="0" rtlCol="0">
            <a:spAutoFit/>
          </a:bodyPr>
          <a:lstStyle/>
          <a:p>
            <a:pPr marL="0">
              <a:lnSpc>
                <a:spcPct val="100000"/>
              </a:lnSpc>
            </a:pPr>
            <a:r>
              <a:rPr sz="2400" b="1" spc="10" dirty="0">
                <a:latin typeface="Calibri" panose="020F0502020204030204"/>
                <a:cs typeface="Calibri" panose="020F0502020204030204"/>
              </a:rPr>
              <a:t>Cure su misura</a:t>
            </a:r>
          </a:p>
        </p:txBody>
      </p:sp>
      <p:pic>
        <p:nvPicPr>
          <p:cNvPr id="30" name="Imag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47622" y="3982212"/>
            <a:ext cx="1525334" cy="825818"/>
          </a:xfrm>
          <a:prstGeom prst="rect">
            <a:avLst/>
          </a:prstGeom>
        </p:spPr>
      </p:pic>
      <p:sp>
        <p:nvSpPr>
          <p:cNvPr id="11" name="text 1"/>
          <p:cNvSpPr txBox="1"/>
          <p:nvPr/>
        </p:nvSpPr>
        <p:spPr>
          <a:xfrm>
            <a:off x="1914525" y="4242149"/>
            <a:ext cx="674370" cy="335280"/>
          </a:xfrm>
          <a:prstGeom prst="rect">
            <a:avLst/>
          </a:prstGeom>
        </p:spPr>
        <p:txBody>
          <a:bodyPr vert="horz" wrap="none" lIns="0" tIns="0" rIns="0" bIns="0" rtlCol="0">
            <a:spAutoFit/>
          </a:bodyPr>
          <a:lstStyle/>
          <a:p>
            <a:pPr marL="0">
              <a:lnSpc>
                <a:spcPct val="100000"/>
              </a:lnSpc>
            </a:pPr>
            <a:r>
              <a:rPr sz="975" b="1" spc="10" dirty="0">
                <a:latin typeface="Calibri" panose="020F0502020204030204"/>
                <a:cs typeface="Calibri" panose="020F0502020204030204"/>
              </a:rPr>
              <a:t>Risparmio di</a:t>
            </a:r>
            <a:endParaRPr sz="900">
              <a:latin typeface="Calibri" panose="020F0502020204030204"/>
              <a:cs typeface="Calibri" panose="020F0502020204030204"/>
            </a:endParaRPr>
          </a:p>
          <a:p>
            <a:pPr marL="252730">
              <a:lnSpc>
                <a:spcPct val="100000"/>
              </a:lnSpc>
            </a:pPr>
            <a:r>
              <a:rPr sz="1200" b="1" spc="10" dirty="0">
                <a:latin typeface="Calibri" panose="020F0502020204030204"/>
                <a:cs typeface="Calibri" panose="020F0502020204030204"/>
              </a:rPr>
              <a:t>tempo</a:t>
            </a:r>
            <a:endParaRPr sz="1200">
              <a:latin typeface="Calibri" panose="020F0502020204030204"/>
              <a:cs typeface="Calibri" panose="020F0502020204030204"/>
            </a:endParaRPr>
          </a:p>
        </p:txBody>
      </p:sp>
      <p:pic>
        <p:nvPicPr>
          <p:cNvPr id="31" name="Imag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37510" y="3979926"/>
            <a:ext cx="1279589" cy="825818"/>
          </a:xfrm>
          <a:prstGeom prst="rect">
            <a:avLst/>
          </a:prstGeom>
        </p:spPr>
      </p:pic>
      <p:sp>
        <p:nvSpPr>
          <p:cNvPr id="12" name="text 1"/>
          <p:cNvSpPr txBox="1"/>
          <p:nvPr/>
        </p:nvSpPr>
        <p:spPr>
          <a:xfrm>
            <a:off x="3180779" y="4156424"/>
            <a:ext cx="721360" cy="340995"/>
          </a:xfrm>
          <a:prstGeom prst="rect">
            <a:avLst/>
          </a:prstGeom>
        </p:spPr>
        <p:txBody>
          <a:bodyPr vert="horz" wrap="none" lIns="0" tIns="0" rIns="0" bIns="0" rtlCol="0">
            <a:spAutoFit/>
          </a:bodyPr>
          <a:lstStyle/>
          <a:p>
            <a:pPr marL="0">
              <a:lnSpc>
                <a:spcPct val="100000"/>
              </a:lnSpc>
            </a:pPr>
            <a:r>
              <a:rPr sz="1020" b="1" spc="10" dirty="0">
                <a:latin typeface="Calibri" panose="020F0502020204030204"/>
                <a:cs typeface="Calibri" panose="020F0502020204030204"/>
              </a:rPr>
              <a:t>Generazione</a:t>
            </a:r>
            <a:endParaRPr sz="975">
              <a:latin typeface="Calibri" panose="020F0502020204030204"/>
              <a:cs typeface="Calibri" panose="020F0502020204030204"/>
            </a:endParaRPr>
          </a:p>
          <a:p>
            <a:pPr marL="167640">
              <a:lnSpc>
                <a:spcPct val="100000"/>
              </a:lnSpc>
            </a:pPr>
            <a:r>
              <a:rPr sz="1200" b="1" spc="10" dirty="0">
                <a:latin typeface="Calibri" panose="020F0502020204030204"/>
                <a:cs typeface="Calibri" panose="020F0502020204030204"/>
              </a:rPr>
              <a:t>di nuova</a:t>
            </a:r>
            <a:endParaRPr sz="1200">
              <a:latin typeface="Calibri" panose="020F0502020204030204"/>
              <a:cs typeface="Calibri" panose="020F0502020204030204"/>
            </a:endParaRPr>
          </a:p>
        </p:txBody>
      </p:sp>
      <p:pic>
        <p:nvPicPr>
          <p:cNvPr id="32" name="Imag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03778" y="4637151"/>
            <a:ext cx="1587056" cy="826961"/>
          </a:xfrm>
          <a:prstGeom prst="rect">
            <a:avLst/>
          </a:prstGeom>
        </p:spPr>
      </p:pic>
      <p:sp>
        <p:nvSpPr>
          <p:cNvPr id="13" name="text 1"/>
          <p:cNvSpPr txBox="1"/>
          <p:nvPr/>
        </p:nvSpPr>
        <p:spPr>
          <a:xfrm>
            <a:off x="3224594" y="4843177"/>
            <a:ext cx="763905" cy="322580"/>
          </a:xfrm>
          <a:prstGeom prst="rect">
            <a:avLst/>
          </a:prstGeom>
        </p:spPr>
        <p:txBody>
          <a:bodyPr vert="horz" wrap="none" lIns="0" tIns="0" rIns="0" bIns="0" rtlCol="0">
            <a:spAutoFit/>
          </a:bodyPr>
          <a:lstStyle/>
          <a:p>
            <a:pPr marL="60960">
              <a:lnSpc>
                <a:spcPct val="100000"/>
              </a:lnSpc>
            </a:pPr>
            <a:r>
              <a:rPr sz="1050" b="1" spc="10" dirty="0">
                <a:latin typeface="Calibri" panose="020F0502020204030204"/>
                <a:cs typeface="Calibri" panose="020F0502020204030204"/>
              </a:rPr>
              <a:t>Efficacia nel</a:t>
            </a:r>
            <a:endParaRPr sz="1050">
              <a:latin typeface="Calibri" panose="020F0502020204030204"/>
              <a:cs typeface="Calibri" panose="020F0502020204030204"/>
            </a:endParaRPr>
          </a:p>
          <a:p>
            <a:pPr marL="0">
              <a:lnSpc>
                <a:spcPct val="100000"/>
              </a:lnSpc>
            </a:pPr>
            <a:r>
              <a:rPr sz="1050" b="1" spc="10" dirty="0">
                <a:latin typeface="Calibri" panose="020F0502020204030204"/>
                <a:cs typeface="Calibri" panose="020F0502020204030204"/>
              </a:rPr>
              <a:t>monitoraggio</a:t>
            </a:r>
            <a:endParaRPr sz="1050">
              <a:latin typeface="Calibri" panose="020F0502020204030204"/>
              <a:cs typeface="Calibri" panose="020F0502020204030204"/>
            </a:endParaRPr>
          </a:p>
        </p:txBody>
      </p:sp>
      <p:pic>
        <p:nvPicPr>
          <p:cNvPr id="33" name="Imag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63065" y="4708017"/>
            <a:ext cx="1391603" cy="825818"/>
          </a:xfrm>
          <a:prstGeom prst="rect">
            <a:avLst/>
          </a:prstGeom>
        </p:spPr>
      </p:pic>
      <p:sp>
        <p:nvSpPr>
          <p:cNvPr id="14" name="text 1"/>
          <p:cNvSpPr txBox="1"/>
          <p:nvPr/>
        </p:nvSpPr>
        <p:spPr>
          <a:xfrm>
            <a:off x="2009204" y="4880610"/>
            <a:ext cx="725170" cy="276860"/>
          </a:xfrm>
          <a:prstGeom prst="rect">
            <a:avLst/>
          </a:prstGeom>
        </p:spPr>
        <p:txBody>
          <a:bodyPr vert="horz" wrap="none" lIns="0" tIns="0" rIns="0" bIns="0" rtlCol="0">
            <a:spAutoFit/>
          </a:bodyPr>
          <a:lstStyle/>
          <a:p>
            <a:pPr marL="138430">
              <a:lnSpc>
                <a:spcPct val="100000"/>
              </a:lnSpc>
            </a:pPr>
            <a:r>
              <a:rPr sz="900" b="1" spc="10" dirty="0">
                <a:latin typeface="Calibri" panose="020F0502020204030204"/>
                <a:cs typeface="Calibri" panose="020F0502020204030204"/>
              </a:rPr>
              <a:t>Assistenza</a:t>
            </a:r>
            <a:endParaRPr sz="900">
              <a:latin typeface="Calibri" panose="020F0502020204030204"/>
              <a:cs typeface="Calibri" panose="020F0502020204030204"/>
            </a:endParaRPr>
          </a:p>
          <a:p>
            <a:pPr marL="0">
              <a:lnSpc>
                <a:spcPct val="100000"/>
              </a:lnSpc>
            </a:pPr>
            <a:r>
              <a:rPr sz="900" b="1" spc="10" dirty="0">
                <a:latin typeface="Calibri" panose="020F0502020204030204"/>
                <a:cs typeface="Calibri" panose="020F0502020204030204"/>
              </a:rPr>
              <a:t>continuativa al</a:t>
            </a:r>
            <a:endParaRPr sz="900">
              <a:latin typeface="Calibri" panose="020F0502020204030204"/>
              <a:cs typeface="Calibri" panose="020F0502020204030204"/>
            </a:endParaRPr>
          </a:p>
        </p:txBody>
      </p:sp>
      <p:sp>
        <p:nvSpPr>
          <p:cNvPr id="15" name="text 1"/>
          <p:cNvSpPr txBox="1"/>
          <p:nvPr/>
        </p:nvSpPr>
        <p:spPr>
          <a:xfrm>
            <a:off x="2074355" y="5257800"/>
            <a:ext cx="589280" cy="138430"/>
          </a:xfrm>
          <a:prstGeom prst="rect">
            <a:avLst/>
          </a:prstGeom>
        </p:spPr>
        <p:txBody>
          <a:bodyPr vert="horz" wrap="none" lIns="0" tIns="0" rIns="0" bIns="0" rtlCol="0">
            <a:spAutoFit/>
          </a:bodyPr>
          <a:lstStyle/>
          <a:p>
            <a:pPr marL="0">
              <a:lnSpc>
                <a:spcPct val="100000"/>
              </a:lnSpc>
            </a:pPr>
            <a:r>
              <a:rPr sz="900" b="1" spc="10" dirty="0">
                <a:latin typeface="Calibri" panose="020F0502020204030204"/>
                <a:cs typeface="Calibri" panose="020F0502020204030204"/>
              </a:rPr>
              <a:t>e ai pazienti</a:t>
            </a:r>
            <a:endParaRPr sz="900">
              <a:latin typeface="Calibri" panose="020F0502020204030204"/>
              <a:cs typeface="Calibri" panose="020F0502020204030204"/>
            </a:endParaRPr>
          </a:p>
        </p:txBody>
      </p:sp>
      <p:pic>
        <p:nvPicPr>
          <p:cNvPr id="34" name="Imag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9195" y="2735199"/>
            <a:ext cx="3528441" cy="230657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3" name="Picture 2"/>
          <p:cNvPicPr/>
          <p:nvPr/>
        </p:nvPicPr>
        <p:blipFill>
          <a:blip r:embed="rId3"/>
          <a:stretch>
            <a:fillRect/>
          </a:stretch>
        </p:blipFill>
        <p:spPr>
          <a:xfrm>
            <a:off x="635" y="1424940"/>
            <a:ext cx="9142730" cy="5432425"/>
          </a:xfrm>
          <a:prstGeom prst="rect">
            <a:avLst/>
          </a:prstGeom>
          <a:ln>
            <a:noFill/>
          </a:ln>
        </p:spPr>
      </p:pic>
      <p:sp>
        <p:nvSpPr>
          <p:cNvPr id="2" name="Text Box 1"/>
          <p:cNvSpPr txBox="1"/>
          <p:nvPr/>
        </p:nvSpPr>
        <p:spPr>
          <a:xfrm>
            <a:off x="-1097920" y="-92545"/>
            <a:ext cx="11295448" cy="1785104"/>
          </a:xfrm>
          <a:prstGeom prst="rect">
            <a:avLst/>
          </a:prstGeom>
          <a:noFill/>
        </p:spPr>
        <p:txBody>
          <a:bodyPr wrap="square" rtlCol="0" anchor="t">
            <a:spAutoFit/>
          </a:bodyPr>
          <a:lstStyle/>
          <a:p>
            <a:pPr algn="ctr"/>
            <a:r>
              <a:rPr lang="it-IT" altLang="en-US" sz="4000" b="1" i="1" u="sng" dirty="0">
                <a:noFill/>
                <a:sym typeface="+mn-ea"/>
                <a:hlinkClick r:id="rId4" action="ppaction://hlinkfile"/>
              </a:rPr>
              <a:t>2</a:t>
            </a:r>
            <a:r>
              <a:rPr lang="en-US" sz="4000" b="1" i="1" u="sng" dirty="0">
                <a:sym typeface="+mn-ea"/>
                <a:hlinkClick r:id="rId4" action="ppaction://hlinkfile"/>
              </a:rPr>
              <a:t>023 ESH </a:t>
            </a:r>
            <a:r>
              <a:rPr lang="en-US" sz="3600" b="1" i="1" u="sng" dirty="0">
                <a:sym typeface="+mn-ea"/>
                <a:hlinkClick r:id="rId4" action="ppaction://hlinkfile"/>
              </a:rPr>
              <a:t>Guidelines</a:t>
            </a:r>
            <a:endParaRPr lang="en-US" sz="3600" b="1" i="1" u="sng" dirty="0">
              <a:sym typeface="+mn-ea"/>
            </a:endParaRPr>
          </a:p>
          <a:p>
            <a:pPr algn="ctr"/>
            <a:r>
              <a:rPr lang="en-US" sz="1400" b="1" i="1" u="sng" dirty="0">
                <a:sym typeface="+mn-ea"/>
                <a:hlinkClick r:id="rId4" action="ppaction://hlinkfile"/>
              </a:rPr>
              <a:t> for the management of arterial hypertension The Task Force </a:t>
            </a:r>
            <a:endParaRPr lang="en-US" sz="1400" b="1" i="1" u="sng" dirty="0">
              <a:sym typeface="+mn-ea"/>
            </a:endParaRPr>
          </a:p>
          <a:p>
            <a:pPr algn="ctr"/>
            <a:r>
              <a:rPr lang="en-US" sz="1400" b="1" i="1" u="sng" dirty="0">
                <a:sym typeface="+mn-ea"/>
                <a:hlinkClick r:id="rId4" action="ppaction://hlinkfile"/>
              </a:rPr>
              <a:t>for the management of arterial hypertension of the European Society of Hypertension</a:t>
            </a:r>
            <a:endParaRPr lang="en-US" sz="1400" b="1" i="1" u="sng" dirty="0">
              <a:sym typeface="+mn-ea"/>
            </a:endParaRPr>
          </a:p>
          <a:p>
            <a:pPr algn="ctr"/>
            <a:r>
              <a:rPr lang="en-US" sz="1400" b="1" i="1" u="sng" dirty="0">
                <a:sym typeface="+mn-ea"/>
                <a:hlinkClick r:id="rId4" action="ppaction://hlinkfile"/>
              </a:rPr>
              <a:t> Endorsed by the European Renal Association (ERA) and the International Society of Hypertension(ISH)</a:t>
            </a:r>
            <a:endParaRPr lang="en-US" sz="1400" b="1" i="1" u="sng" dirty="0">
              <a:sym typeface="+mn-ea"/>
            </a:endParaRPr>
          </a:p>
          <a:p>
            <a:pPr algn="ctr"/>
            <a:r>
              <a:rPr lang="en-US" sz="1400" b="1" i="1" u="sng" dirty="0">
                <a:noFill/>
                <a:sym typeface="+mn-ea"/>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CustomShape 1"/>
          <p:cNvSpPr/>
          <p:nvPr/>
        </p:nvSpPr>
        <p:spPr>
          <a:xfrm>
            <a:off x="1953453" y="145"/>
            <a:ext cx="5309235" cy="1179830"/>
          </a:xfrm>
          <a:prstGeom prst="rect">
            <a:avLst/>
          </a:prstGeom>
          <a:noFill/>
          <a:ln w="12600">
            <a:noFill/>
          </a:ln>
        </p:spPr>
        <p:style>
          <a:lnRef idx="0">
            <a:srgbClr val="FFFFFF"/>
          </a:lnRef>
          <a:fillRef idx="0">
            <a:srgbClr val="FFFFFF"/>
          </a:fillRef>
          <a:effectRef idx="0">
            <a:srgbClr val="FFFFFF"/>
          </a:effectRef>
          <a:fontRef idx="minor"/>
        </p:style>
        <p:txBody>
          <a:bodyPr wrap="none" lIns="46800" tIns="46800" rIns="46800" bIns="46800">
            <a:spAutoFit/>
          </a:bodyPr>
          <a:lstStyle/>
          <a:p>
            <a:pPr algn="ctr">
              <a:lnSpc>
                <a:spcPct val="93000"/>
              </a:lnSpc>
            </a:pPr>
            <a:r>
              <a:rPr lang="it-IT" sz="3200" b="1" strike="noStrike" spc="-1">
                <a:solidFill>
                  <a:srgbClr val="800000"/>
                </a:solidFill>
                <a:latin typeface="Calibri" panose="020F0502020204030204"/>
                <a:ea typeface="Calibri" panose="020F0502020204030204"/>
              </a:rPr>
              <a:t> </a:t>
            </a:r>
            <a:r>
              <a:rPr lang="it-IT" sz="3200" b="1" strike="noStrike" spc="-1">
                <a:solidFill>
                  <a:schemeClr val="tx1"/>
                </a:solidFill>
                <a:latin typeface="Calibri" panose="020F0502020204030204"/>
                <a:ea typeface="Calibri" panose="020F0502020204030204"/>
              </a:rPr>
              <a:t>The change of disease concept</a:t>
            </a:r>
            <a:endParaRPr lang="it-IT" sz="3200" b="0" strike="noStrike" spc="-1">
              <a:solidFill>
                <a:schemeClr val="tx1"/>
              </a:solidFill>
              <a:latin typeface="Arial" panose="020B0604020202020204"/>
            </a:endParaRPr>
          </a:p>
          <a:p>
            <a:pPr algn="ctr">
              <a:lnSpc>
                <a:spcPct val="93000"/>
              </a:lnSpc>
            </a:pPr>
            <a:r>
              <a:rPr lang="it-IT" sz="4400" b="1" strike="noStrike" spc="-1">
                <a:solidFill>
                  <a:schemeClr val="tx1"/>
                </a:solidFill>
                <a:latin typeface="Calibri" panose="020F0502020204030204"/>
                <a:ea typeface="Calibri" panose="020F0502020204030204"/>
              </a:rPr>
              <a:t>ENTANGLEMENT</a:t>
            </a:r>
          </a:p>
        </p:txBody>
      </p:sp>
      <p:sp>
        <p:nvSpPr>
          <p:cNvPr id="936" name="CustomShape 2"/>
          <p:cNvSpPr/>
          <p:nvPr/>
        </p:nvSpPr>
        <p:spPr>
          <a:xfrm>
            <a:off x="684305" y="1476125"/>
            <a:ext cx="5917320" cy="433440"/>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spAutoFit/>
          </a:bodyPr>
          <a:lstStyle/>
          <a:p>
            <a:pPr>
              <a:lnSpc>
                <a:spcPct val="93000"/>
              </a:lnSpc>
            </a:pPr>
            <a:r>
              <a:rPr lang="it-IT" sz="2400" b="1" strike="noStrike" spc="-1">
                <a:solidFill>
                  <a:schemeClr val="tx1"/>
                </a:solidFill>
                <a:latin typeface="Calibri" panose="020F0502020204030204"/>
                <a:ea typeface="Calibri" panose="020F0502020204030204"/>
              </a:rPr>
              <a:t>Traditional: reductionist, one single factor</a:t>
            </a:r>
          </a:p>
        </p:txBody>
      </p:sp>
      <p:sp>
        <p:nvSpPr>
          <p:cNvPr id="967" name="CustomShape 25"/>
          <p:cNvSpPr/>
          <p:nvPr/>
        </p:nvSpPr>
        <p:spPr>
          <a:xfrm>
            <a:off x="552915" y="3838495"/>
            <a:ext cx="8590680" cy="433440"/>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spAutoFit/>
          </a:bodyPr>
          <a:lstStyle/>
          <a:p>
            <a:pPr>
              <a:lnSpc>
                <a:spcPct val="93000"/>
              </a:lnSpc>
            </a:pPr>
            <a:r>
              <a:rPr lang="it-IT" sz="2400" b="1" strike="noStrike" spc="-1">
                <a:solidFill>
                  <a:schemeClr val="tx1"/>
                </a:solidFill>
                <a:latin typeface="Calibri" panose="020F0502020204030204"/>
                <a:ea typeface="Calibri" panose="020F0502020204030204"/>
              </a:rPr>
              <a:t>New conception: multifactorial</a:t>
            </a:r>
          </a:p>
        </p:txBody>
      </p:sp>
      <p:sp>
        <p:nvSpPr>
          <p:cNvPr id="968" name="Line 26"/>
          <p:cNvSpPr/>
          <p:nvPr/>
        </p:nvSpPr>
        <p:spPr>
          <a:xfrm>
            <a:off x="179280" y="1341360"/>
            <a:ext cx="8856720" cy="1440"/>
          </a:xfrm>
          <a:prstGeom prst="line">
            <a:avLst/>
          </a:prstGeom>
          <a:ln w="63360">
            <a:solidFill>
              <a:srgbClr val="000066"/>
            </a:solidFill>
            <a:miter/>
          </a:ln>
        </p:spPr>
        <p:style>
          <a:lnRef idx="0">
            <a:srgbClr val="FFFFFF"/>
          </a:lnRef>
          <a:fillRef idx="0">
            <a:srgbClr val="FFFFFF"/>
          </a:fillRef>
          <a:effectRef idx="0">
            <a:srgbClr val="FFFFFF"/>
          </a:effectRef>
          <a:fontRef idx="minor"/>
        </p:style>
      </p:sp>
      <p:pic>
        <p:nvPicPr>
          <p:cNvPr id="105" name="Content Placeholder 104"/>
          <p:cNvPicPr>
            <a:picLocks noChangeAspect="1"/>
          </p:cNvPicPr>
          <p:nvPr/>
        </p:nvPicPr>
        <p:blipFill>
          <a:blip r:embed="rId2"/>
          <a:stretch>
            <a:fillRect/>
          </a:stretch>
        </p:blipFill>
        <p:spPr>
          <a:xfrm>
            <a:off x="684530" y="4272280"/>
            <a:ext cx="3850640" cy="2442845"/>
          </a:xfrm>
          <a:prstGeom prst="rect">
            <a:avLst/>
          </a:prstGeom>
          <a:noFill/>
          <a:ln w="9525">
            <a:noFill/>
          </a:ln>
          <a:scene3d>
            <a:camera prst="perspectiveRight"/>
            <a:lightRig rig="threePt" dir="t"/>
          </a:scene3d>
        </p:spPr>
      </p:pic>
      <p:pic>
        <p:nvPicPr>
          <p:cNvPr id="358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4125" y="2133600"/>
            <a:ext cx="1946275" cy="1605915"/>
          </a:xfrm>
          <a:prstGeom prst="rect">
            <a:avLst/>
          </a:prstGeom>
          <a:noFill/>
          <a:ln>
            <a:noFill/>
          </a:ln>
          <a:effectLst/>
          <a:scene3d>
            <a:camera prst="perspectiveLeft"/>
            <a:lightRig rig="threePt" dir="t"/>
          </a:scene3d>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Content Placeholder 3"/>
          <p:cNvPicPr>
            <a:picLocks noGrp="1" noChangeAspect="1"/>
          </p:cNvPicPr>
          <p:nvPr/>
        </p:nvPicPr>
        <p:blipFill>
          <a:blip r:embed="rId4"/>
          <a:stretch>
            <a:fillRect/>
          </a:stretch>
        </p:blipFill>
        <p:spPr>
          <a:xfrm>
            <a:off x="6160770" y="1827530"/>
            <a:ext cx="2875280" cy="2534285"/>
          </a:xfrm>
          <a:prstGeom prst="rect">
            <a:avLst/>
          </a:prstGeom>
          <a:noFill/>
          <a:ln w="9525">
            <a:noFill/>
          </a:ln>
          <a:effectLst>
            <a:reflection blurRad="6350" stA="50000" endA="300" endPos="90000" dist="50800" dir="5400000" sy="-100000" algn="bl" rotWithShape="0"/>
          </a:effectLst>
          <a:scene3d>
            <a:camera prst="perspectiveLeft"/>
            <a:lightRig rig="threePt" dir="t"/>
          </a:scene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5B97086C-CEFB-459A-A68C-731BF6022801}"/>
              </a:ext>
            </a:extLst>
          </p:cNvPr>
          <p:cNvSpPr>
            <a:spLocks noGrp="1"/>
          </p:cNvSpPr>
          <p:nvPr>
            <p:ph type="title"/>
          </p:nvPr>
        </p:nvSpPr>
        <p:spPr/>
        <p:txBody>
          <a:bodyPr/>
          <a:lstStyle/>
          <a:p>
            <a:endParaRPr lang="it-IT"/>
          </a:p>
        </p:txBody>
      </p:sp>
      <p:pic>
        <p:nvPicPr>
          <p:cNvPr id="3" name="Picture Placeholder 1" descr="FIGURE 3"/>
          <p:cNvPicPr>
            <a:picLocks noGrp="1" noChangeAspect="1"/>
          </p:cNvPicPr>
          <p:nvPr>
            <p:ph type="pic" idx="4294967295"/>
          </p:nvPr>
        </p:nvPicPr>
        <p:blipFill>
          <a:blip r:embed="rId2" cstate="print"/>
          <a:stretch>
            <a:fillRect/>
          </a:stretch>
        </p:blipFill>
        <p:spPr>
          <a:xfrm>
            <a:off x="0" y="4959350"/>
            <a:ext cx="1744663" cy="1746250"/>
          </a:xfrm>
          <a:scene3d>
            <a:camera prst="isometricOffAxis1Right"/>
            <a:lightRig rig="threePt" dir="t"/>
          </a:scene3d>
        </p:spPr>
      </p:pic>
      <p:sp>
        <p:nvSpPr>
          <p:cNvPr id="4" name="Rectangle 2"/>
          <p:cNvSpPr>
            <a:spLocks noGrp="1"/>
          </p:cNvSpPr>
          <p:nvPr>
            <p:ph type="body" sz="half" idx="4294967295"/>
          </p:nvPr>
        </p:nvSpPr>
        <p:spPr>
          <a:xfrm>
            <a:off x="6470650" y="5848350"/>
            <a:ext cx="2673350" cy="742950"/>
          </a:xfrm>
        </p:spPr>
        <p:txBody>
          <a:bodyPr anchor="b"/>
          <a:lstStyle/>
          <a:p>
            <a:r>
              <a:rPr lang="en-US" sz="1100" dirty="0"/>
              <a:t>Mechanisms involved in BP reguation and the pathophysiology of hypertension.</a:t>
            </a:r>
            <a:br>
              <a:rPr lang="en-US" sz="1100" dirty="0"/>
            </a:br>
            <a:endParaRPr lang="en-US" sz="1100" dirty="0"/>
          </a:p>
        </p:txBody>
      </p:sp>
      <p:sp>
        <p:nvSpPr>
          <p:cNvPr id="74754" name="Rectangle 2"/>
          <p:cNvSpPr>
            <a:spLocks noChangeArrowheads="1"/>
          </p:cNvSpPr>
          <p:nvPr/>
        </p:nvSpPr>
        <p:spPr bwMode="auto">
          <a:xfrm>
            <a:off x="0" y="0"/>
            <a:ext cx="9144000" cy="0"/>
          </a:xfrm>
          <a:prstGeom prst="rect">
            <a:avLst/>
          </a:prstGeom>
          <a:solidFill>
            <a:srgbClr val="F5F5F5"/>
          </a:solid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it-IT"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4755" name="Rectangle 3"/>
          <p:cNvSpPr>
            <a:spLocks noChangeArrowheads="1"/>
          </p:cNvSpPr>
          <p:nvPr/>
        </p:nvSpPr>
        <p:spPr bwMode="auto">
          <a:xfrm>
            <a:off x="0" y="0"/>
            <a:ext cx="9144000" cy="0"/>
          </a:xfrm>
          <a:prstGeom prst="rect">
            <a:avLst/>
          </a:prstGeom>
          <a:solidFill>
            <a:srgbClr val="F5F5F5"/>
          </a:solid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it-IT"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4756" name="Rectangle 4"/>
          <p:cNvSpPr>
            <a:spLocks noChangeArrowheads="1"/>
          </p:cNvSpPr>
          <p:nvPr/>
        </p:nvSpPr>
        <p:spPr bwMode="auto">
          <a:xfrm>
            <a:off x="0" y="0"/>
            <a:ext cx="9144000" cy="0"/>
          </a:xfrm>
          <a:prstGeom prst="rect">
            <a:avLst/>
          </a:prstGeom>
          <a:solidFill>
            <a:srgbClr val="FFFFFF"/>
          </a:solid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br>
              <a:rPr kumimoji="0" lang="it-IT" sz="600" b="0" i="0" u="none" strike="noStrike" cap="none" normalizeH="0" baseline="0">
                <a:ln>
                  <a:noFill/>
                </a:ln>
                <a:solidFill>
                  <a:schemeClr val="tx1"/>
                </a:solidFill>
                <a:effectLst/>
                <a:latin typeface="Roboto"/>
                <a:cs typeface="Arial" panose="020B0604020202020204" pitchFamily="34" charset="0"/>
              </a:rPr>
            </a:br>
            <a:endParaRPr kumimoji="0" lang="it-IT"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4758" name="Rectangle 6"/>
          <p:cNvSpPr>
            <a:spLocks noChangeArrowheads="1"/>
          </p:cNvSpPr>
          <p:nvPr/>
        </p:nvSpPr>
        <p:spPr bwMode="auto">
          <a:xfrm>
            <a:off x="0" y="0"/>
            <a:ext cx="9144000" cy="0"/>
          </a:xfrm>
          <a:prstGeom prst="rect">
            <a:avLst/>
          </a:prstGeom>
          <a:solidFill>
            <a:srgbClr val="F5F5F5"/>
          </a:solid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it-IT"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4759" name="Rectangle 7"/>
          <p:cNvSpPr>
            <a:spLocks noChangeArrowheads="1"/>
          </p:cNvSpPr>
          <p:nvPr/>
        </p:nvSpPr>
        <p:spPr bwMode="auto">
          <a:xfrm>
            <a:off x="0" y="0"/>
            <a:ext cx="9144000" cy="0"/>
          </a:xfrm>
          <a:prstGeom prst="rect">
            <a:avLst/>
          </a:prstGeom>
          <a:solidFill>
            <a:srgbClr val="F5F5F5"/>
          </a:solid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it-IT"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4760" name="Rectangle 8"/>
          <p:cNvSpPr>
            <a:spLocks noChangeArrowheads="1"/>
          </p:cNvSpPr>
          <p:nvPr/>
        </p:nvSpPr>
        <p:spPr bwMode="auto">
          <a:xfrm>
            <a:off x="0" y="0"/>
            <a:ext cx="9144000" cy="0"/>
          </a:xfrm>
          <a:prstGeom prst="rect">
            <a:avLst/>
          </a:prstGeom>
          <a:solidFill>
            <a:srgbClr val="FFFFFF"/>
          </a:solid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br>
              <a:rPr kumimoji="0" lang="it-IT" sz="600" b="0" i="0" u="none" strike="noStrike" cap="none" normalizeH="0" baseline="0">
                <a:ln>
                  <a:noFill/>
                </a:ln>
                <a:solidFill>
                  <a:schemeClr val="tx1"/>
                </a:solidFill>
                <a:effectLst/>
                <a:latin typeface="Roboto"/>
                <a:cs typeface="Arial" panose="020B0604020202020204" pitchFamily="34" charset="0"/>
              </a:rPr>
            </a:br>
            <a:endParaRPr kumimoji="0" lang="it-IT"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4761" name="Rectangle 9"/>
          <p:cNvSpPr>
            <a:spLocks noChangeArrowheads="1"/>
          </p:cNvSpPr>
          <p:nvPr/>
        </p:nvSpPr>
        <p:spPr bwMode="auto">
          <a:xfrm>
            <a:off x="207962" y="498707"/>
            <a:ext cx="8541385" cy="275590"/>
          </a:xfrm>
          <a:prstGeom prst="rect">
            <a:avLst/>
          </a:prstGeom>
          <a:solidFill>
            <a:schemeClr val="bg1"/>
          </a:solidFill>
          <a:ln w="9525">
            <a:noFill/>
            <a:miter lim="800000"/>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it-IT"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74762" name="Rectangle 10"/>
          <p:cNvSpPr>
            <a:spLocks noChangeArrowheads="1"/>
          </p:cNvSpPr>
          <p:nvPr/>
        </p:nvSpPr>
        <p:spPr bwMode="auto">
          <a:xfrm>
            <a:off x="0" y="0"/>
            <a:ext cx="9144000" cy="0"/>
          </a:xfrm>
          <a:prstGeom prst="rect">
            <a:avLst/>
          </a:prstGeom>
          <a:solidFill>
            <a:srgbClr val="F5F5F5"/>
          </a:solid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it-IT"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4763" name="Rectangle 11"/>
          <p:cNvSpPr>
            <a:spLocks noChangeArrowheads="1"/>
          </p:cNvSpPr>
          <p:nvPr/>
        </p:nvSpPr>
        <p:spPr bwMode="auto">
          <a:xfrm>
            <a:off x="0" y="0"/>
            <a:ext cx="9144000" cy="0"/>
          </a:xfrm>
          <a:prstGeom prst="rect">
            <a:avLst/>
          </a:prstGeom>
          <a:solidFill>
            <a:srgbClr val="F5F5F5"/>
          </a:solid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it-IT"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4764" name="Rectangle 12"/>
          <p:cNvSpPr>
            <a:spLocks noChangeArrowheads="1"/>
          </p:cNvSpPr>
          <p:nvPr/>
        </p:nvSpPr>
        <p:spPr bwMode="auto">
          <a:xfrm>
            <a:off x="0" y="0"/>
            <a:ext cx="9144000" cy="0"/>
          </a:xfrm>
          <a:prstGeom prst="rect">
            <a:avLst/>
          </a:prstGeom>
          <a:solidFill>
            <a:srgbClr val="FFFFFF"/>
          </a:solid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br>
              <a:rPr kumimoji="0" lang="it-IT" sz="600" b="0" i="0" u="none" strike="noStrike" cap="none" normalizeH="0" baseline="0">
                <a:ln>
                  <a:noFill/>
                </a:ln>
                <a:solidFill>
                  <a:schemeClr val="tx1"/>
                </a:solidFill>
                <a:effectLst/>
                <a:latin typeface="Roboto"/>
                <a:cs typeface="Arial" panose="020B0604020202020204" pitchFamily="34" charset="0"/>
              </a:rPr>
            </a:br>
            <a:endParaRPr kumimoji="0" lang="it-IT"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6" name="Text Box 1"/>
          <p:cNvSpPr txBox="1"/>
          <p:nvPr/>
        </p:nvSpPr>
        <p:spPr>
          <a:xfrm>
            <a:off x="757562" y="129240"/>
            <a:ext cx="9051925" cy="369332"/>
          </a:xfrm>
          <a:prstGeom prst="rect">
            <a:avLst/>
          </a:prstGeom>
          <a:noFill/>
        </p:spPr>
        <p:txBody>
          <a:bodyPr wrap="square" rtlCol="0" anchor="t">
            <a:spAutoFit/>
          </a:bodyPr>
          <a:lstStyle/>
          <a:p>
            <a:pPr algn="l"/>
            <a:r>
              <a:rPr lang="en-US" b="1" u="sng" dirty="0">
                <a:solidFill>
                  <a:srgbClr val="FFFF00"/>
                </a:solidFill>
                <a:sym typeface="+mn-ea"/>
              </a:rPr>
              <a:t>2023 ESH Guidelines for the manag</a:t>
            </a:r>
            <a:r>
              <a:rPr lang="en-US" b="1" u="sng" dirty="0">
                <a:solidFill>
                  <a:srgbClr val="FFFF00"/>
                </a:solidFill>
                <a:sym typeface="+mn-ea"/>
                <a:hlinkClick r:id="rId3" action="ppaction://hlinkfile"/>
              </a:rPr>
              <a:t>e</a:t>
            </a:r>
            <a:r>
              <a:rPr lang="en-US" b="1" u="sng" dirty="0">
                <a:solidFill>
                  <a:schemeClr val="tx2"/>
                </a:solidFill>
                <a:sym typeface="+mn-ea"/>
                <a:hlinkClick r:id="rId3" action="ppaction://hlinkfile"/>
              </a:rPr>
              <a:t>ment of arterial hypertension</a:t>
            </a:r>
          </a:p>
        </p:txBody>
      </p:sp>
      <p:sp>
        <p:nvSpPr>
          <p:cNvPr id="2" name="Text Box 1"/>
          <p:cNvSpPr txBox="1"/>
          <p:nvPr/>
        </p:nvSpPr>
        <p:spPr>
          <a:xfrm>
            <a:off x="458470" y="774065"/>
            <a:ext cx="8290560" cy="390876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pPr>
            <a:r>
              <a:rPr lang="it-IT" b="1" dirty="0">
                <a:ln>
                  <a:noFill/>
                </a:ln>
                <a:effectLst/>
                <a:latin typeface="Arial" panose="020B0604020202020204" pitchFamily="34" charset="0"/>
                <a:cs typeface="Arial" panose="020B0604020202020204" pitchFamily="34" charset="0"/>
                <a:sym typeface="+mn-ea"/>
              </a:rPr>
              <a:t>A livello pratico </a:t>
            </a:r>
            <a:r>
              <a:rPr lang="it-IT" b="1" dirty="0" err="1">
                <a:ln>
                  <a:noFill/>
                </a:ln>
                <a:effectLst/>
                <a:latin typeface="Arial" panose="020B0604020202020204" pitchFamily="34" charset="0"/>
                <a:cs typeface="Arial" panose="020B0604020202020204" pitchFamily="34" charset="0"/>
                <a:sym typeface="+mn-ea"/>
              </a:rPr>
              <a:t>poiche’</a:t>
            </a:r>
            <a:r>
              <a:rPr lang="it-IT" b="1" dirty="0">
                <a:ln>
                  <a:noFill/>
                </a:ln>
                <a:effectLst/>
                <a:latin typeface="Arial" panose="020B0604020202020204" pitchFamily="34" charset="0"/>
                <a:cs typeface="Arial" panose="020B0604020202020204" pitchFamily="34" charset="0"/>
                <a:sym typeface="+mn-ea"/>
              </a:rPr>
              <a:t> il meccanismo e’</a:t>
            </a:r>
            <a:r>
              <a:rPr lang="it-IT" sz="3600" b="1" dirty="0">
                <a:ln>
                  <a:noFill/>
                </a:ln>
                <a:effectLst/>
                <a:latin typeface="Arial" panose="020B0604020202020204" pitchFamily="34" charset="0"/>
                <a:cs typeface="Arial" panose="020B0604020202020204" pitchFamily="34" charset="0"/>
                <a:sym typeface="+mn-ea"/>
              </a:rPr>
              <a:t> multifattoriale,complesso</a:t>
            </a:r>
            <a:r>
              <a:rPr lang="it-IT" b="1" dirty="0">
                <a:ln>
                  <a:noFill/>
                </a:ln>
                <a:effectLst/>
                <a:latin typeface="Arial" panose="020B0604020202020204" pitchFamily="34" charset="0"/>
                <a:cs typeface="Arial" panose="020B0604020202020204" pitchFamily="34" charset="0"/>
                <a:sym typeface="+mn-ea"/>
              </a:rPr>
              <a:t>, la fisiopatologia tradizionale implica che la diagnostica tende ad identificare un singolo meccanismo responsabile dell'ipertensione primaria ,spesso può essere non solo difficile ma anche futile. </a:t>
            </a:r>
            <a:endParaRPr kumimoji="0" lang="it-IT"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lang="it-IT" b="1" dirty="0">
                <a:ln>
                  <a:noFill/>
                </a:ln>
                <a:effectLst/>
                <a:latin typeface="Arial" panose="020B0604020202020204" pitchFamily="34" charset="0"/>
                <a:cs typeface="Arial" panose="020B0604020202020204" pitchFamily="34" charset="0"/>
                <a:sym typeface="+mn-ea"/>
              </a:rPr>
              <a:t>Spiega anche perché una </a:t>
            </a:r>
            <a:r>
              <a:rPr lang="it-IT" sz="2800" b="1" dirty="0">
                <a:ln>
                  <a:noFill/>
                </a:ln>
                <a:effectLst/>
                <a:latin typeface="Arial" panose="020B0604020202020204" pitchFamily="34" charset="0"/>
                <a:cs typeface="Arial" panose="020B0604020202020204" pitchFamily="34" charset="0"/>
                <a:sym typeface="+mn-ea"/>
              </a:rPr>
              <a:t>pressione </a:t>
            </a:r>
            <a:r>
              <a:rPr lang="it-IT" b="1" dirty="0">
                <a:ln>
                  <a:noFill/>
                </a:ln>
                <a:effectLst/>
                <a:latin typeface="Arial" panose="020B0604020202020204" pitchFamily="34" charset="0"/>
                <a:cs typeface="Arial" panose="020B0604020202020204" pitchFamily="34" charset="0"/>
                <a:sym typeface="+mn-ea"/>
              </a:rPr>
              <a:t>arteriosa elevata può essere </a:t>
            </a:r>
            <a:r>
              <a:rPr lang="it-IT" sz="2800" b="1" dirty="0">
                <a:ln>
                  <a:noFill/>
                </a:ln>
                <a:effectLst/>
                <a:latin typeface="Arial" panose="020B0604020202020204" pitchFamily="34" charset="0"/>
                <a:cs typeface="Arial" panose="020B0604020202020204" pitchFamily="34" charset="0"/>
                <a:sym typeface="+mn-ea"/>
              </a:rPr>
              <a:t>abbassata</a:t>
            </a:r>
            <a:r>
              <a:rPr lang="it-IT" b="1" dirty="0">
                <a:ln>
                  <a:noFill/>
                </a:ln>
                <a:effectLst/>
                <a:latin typeface="Arial" panose="020B0604020202020204" pitchFamily="34" charset="0"/>
                <a:cs typeface="Arial" panose="020B0604020202020204" pitchFamily="34" charset="0"/>
                <a:sym typeface="+mn-ea"/>
              </a:rPr>
              <a:t> dai farmaci con </a:t>
            </a:r>
            <a:r>
              <a:rPr lang="it-IT" sz="2400" b="1" dirty="0">
                <a:ln>
                  <a:noFill/>
                </a:ln>
                <a:effectLst/>
                <a:latin typeface="Arial" panose="020B0604020202020204" pitchFamily="34" charset="0"/>
                <a:cs typeface="Arial" panose="020B0604020202020204" pitchFamily="34" charset="0"/>
                <a:sym typeface="+mn-ea"/>
              </a:rPr>
              <a:t>diversi meccanismi d'azione</a:t>
            </a:r>
            <a:r>
              <a:rPr lang="it-IT" b="1" dirty="0">
                <a:ln>
                  <a:noFill/>
                </a:ln>
                <a:effectLst/>
                <a:latin typeface="Arial" panose="020B0604020202020204" pitchFamily="34" charset="0"/>
                <a:cs typeface="Arial" panose="020B0604020202020204" pitchFamily="34" charset="0"/>
                <a:sym typeface="+mn-ea"/>
              </a:rPr>
              <a:t> e perché una </a:t>
            </a:r>
            <a:r>
              <a:rPr lang="it-IT" sz="2400" b="1" dirty="0">
                <a:ln>
                  <a:noFill/>
                </a:ln>
                <a:effectLst/>
                <a:latin typeface="Arial" panose="020B0604020202020204" pitchFamily="34" charset="0"/>
                <a:cs typeface="Arial" panose="020B0604020202020204" pitchFamily="34" charset="0"/>
                <a:sym typeface="+mn-ea"/>
              </a:rPr>
              <a:t>combinazione di farmaci meccanicamente diversi </a:t>
            </a:r>
            <a:r>
              <a:rPr lang="it-IT" b="1" dirty="0">
                <a:ln>
                  <a:noFill/>
                </a:ln>
                <a:effectLst/>
                <a:latin typeface="Arial" panose="020B0604020202020204" pitchFamily="34" charset="0"/>
                <a:cs typeface="Arial" panose="020B0604020202020204" pitchFamily="34" charset="0"/>
                <a:sym typeface="+mn-ea"/>
              </a:rPr>
              <a:t>abbassa la pressione sanguigna molto di più</a:t>
            </a:r>
            <a:endParaRPr kumimoji="0" lang="it-IT"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it-IT"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490477-C604-427D-9450-491E4B1FE820}"/>
              </a:ext>
            </a:extLst>
          </p:cNvPr>
          <p:cNvSpPr>
            <a:spLocks noGrp="1"/>
          </p:cNvSpPr>
          <p:nvPr>
            <p:ph type="title"/>
          </p:nvPr>
        </p:nvSpPr>
        <p:spPr/>
        <p:txBody>
          <a:bodyPr/>
          <a:lstStyle/>
          <a:p>
            <a:endParaRPr lang="it-IT"/>
          </a:p>
        </p:txBody>
      </p:sp>
      <p:pic>
        <p:nvPicPr>
          <p:cNvPr id="6" name="Picture Placeholder 1" descr="FIGURE 3"/>
          <p:cNvPicPr>
            <a:picLocks noGrp="1" noChangeAspect="1"/>
          </p:cNvPicPr>
          <p:nvPr>
            <p:ph type="pic" idx="4294967295"/>
          </p:nvPr>
        </p:nvPicPr>
        <p:blipFill>
          <a:blip r:embed="rId2" cstate="print"/>
          <a:stretch>
            <a:fillRect/>
          </a:stretch>
        </p:blipFill>
        <p:spPr>
          <a:xfrm>
            <a:off x="0" y="414338"/>
            <a:ext cx="9144000" cy="6443662"/>
          </a:xfrm>
          <a:prstGeom prst="rect">
            <a:avLst/>
          </a:prstGeom>
          <a:ln>
            <a:solidFill>
              <a:schemeClr val="tx1">
                <a:lumMod val="50000"/>
                <a:lumOff val="50000"/>
              </a:schemeClr>
            </a:solidFill>
          </a:ln>
        </p:spPr>
      </p:pic>
      <p:sp>
        <p:nvSpPr>
          <p:cNvPr id="9" name="Text Box 8"/>
          <p:cNvSpPr txBox="1"/>
          <p:nvPr/>
        </p:nvSpPr>
        <p:spPr>
          <a:xfrm>
            <a:off x="147955" y="0"/>
            <a:ext cx="9144635" cy="706755"/>
          </a:xfrm>
          <a:prstGeom prst="rect">
            <a:avLst/>
          </a:prstGeom>
          <a:noFill/>
        </p:spPr>
        <p:txBody>
          <a:bodyPr wrap="square" rtlCol="0" anchor="t">
            <a:spAutoFit/>
          </a:bodyPr>
          <a:lstStyle/>
          <a:p>
            <a:pPr algn="ctr"/>
            <a:r>
              <a:rPr lang="en-US" sz="2000" b="1" u="sng" dirty="0">
                <a:highlight>
                  <a:srgbClr val="FFFF00"/>
                </a:highlight>
                <a:sym typeface="+mn-ea"/>
                <a:hlinkClick r:id="rId3" action="ppaction://hlinkfile"/>
              </a:rPr>
              <a:t>2</a:t>
            </a:r>
            <a:r>
              <a:rPr lang="it-IT" altLang="en-US" sz="2000" b="1" u="sng" dirty="0">
                <a:highlight>
                  <a:srgbClr val="FFFF00"/>
                </a:highlight>
                <a:sym typeface="+mn-ea"/>
                <a:hlinkClick r:id="rId3" action="ppaction://hlinkfile"/>
              </a:rPr>
              <a:t>02</a:t>
            </a:r>
            <a:r>
              <a:rPr lang="en-US" sz="2000" b="1" u="sng" dirty="0">
                <a:highlight>
                  <a:srgbClr val="FFFF00"/>
                </a:highlight>
                <a:sym typeface="+mn-ea"/>
                <a:hlinkClick r:id="rId3" action="ppaction://hlinkfile"/>
              </a:rPr>
              <a:t>3 ESH</a:t>
            </a:r>
            <a:r>
              <a:rPr lang="it-IT" altLang="en-US" sz="2000" b="1" u="sng" dirty="0">
                <a:highlight>
                  <a:srgbClr val="FFFF00"/>
                </a:highlight>
                <a:sym typeface="+mn-ea"/>
                <a:hlinkClick r:id="rId3" action="ppaction://hlinkfile"/>
              </a:rPr>
              <a:t>/ERA/ISH </a:t>
            </a:r>
            <a:r>
              <a:rPr lang="en-US" sz="2000" b="1" u="sng" dirty="0">
                <a:highlight>
                  <a:srgbClr val="FFFF00"/>
                </a:highlight>
                <a:sym typeface="+mn-ea"/>
                <a:hlinkClick r:id="rId3" action="ppaction://hlinkfile"/>
              </a:rPr>
              <a:t> Guidelines for the management</a:t>
            </a:r>
            <a:r>
              <a:rPr lang="it-IT" altLang="en-US" sz="2000" b="1" u="sng" dirty="0">
                <a:highlight>
                  <a:srgbClr val="FFFF00"/>
                </a:highlight>
                <a:sym typeface="+mn-ea"/>
                <a:hlinkClick r:id="rId3" action="ppaction://hlinkfile"/>
              </a:rPr>
              <a:t> of Hypertension</a:t>
            </a:r>
            <a:r>
              <a:rPr lang="en-US" sz="2000" b="1" u="sng" dirty="0">
                <a:highlight>
                  <a:srgbClr val="FFFF00"/>
                </a:highlight>
                <a:sym typeface="+mn-ea"/>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Immagine 2">
            <a:extLst>
              <a:ext uri="{FF2B5EF4-FFF2-40B4-BE49-F238E27FC236}">
                <a16:creationId xmlns:a16="http://schemas.microsoft.com/office/drawing/2014/main" id="{75A03D30-68EC-4EC3-9CC0-12859A858AC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a:extLst>
              <a:ext uri="{FF2B5EF4-FFF2-40B4-BE49-F238E27FC236}">
                <a16:creationId xmlns:a16="http://schemas.microsoft.com/office/drawing/2014/main" id="{B6D32F90-E732-4A89-836B-DE5F1A0C62C4}"/>
              </a:ext>
            </a:extLst>
          </p:cNvPr>
          <p:cNvSpPr txBox="1">
            <a:spLocks noChangeArrowheads="1"/>
          </p:cNvSpPr>
          <p:nvPr/>
        </p:nvSpPr>
        <p:spPr bwMode="auto">
          <a:xfrm>
            <a:off x="4725883" y="5526560"/>
            <a:ext cx="4032250" cy="648512"/>
          </a:xfrm>
          <a:prstGeom prst="rect">
            <a:avLst/>
          </a:prstGeom>
          <a:noFill/>
          <a:ln>
            <a:noFill/>
          </a:ln>
          <a:effec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Arial" panose="020B0604020202020204"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1800" dirty="0">
                <a:latin typeface="Bell MT" panose="02020503060305020303" pitchFamily="18" charset="0"/>
                <a:ea typeface="Segoe UI Black" panose="020B0A02040204020203" pitchFamily="34" charset="0"/>
              </a:rPr>
              <a:t>Dr Domenico Monizzi</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1800" b="0" i="0" u="none" strike="noStrike" kern="1200" cap="none" spc="0" normalizeH="0" baseline="0" noProof="0" dirty="0">
                <a:ln>
                  <a:noFill/>
                </a:ln>
                <a:solidFill>
                  <a:srgbClr val="000000"/>
                </a:solidFill>
                <a:effectLst/>
                <a:uLnTx/>
                <a:uFillTx/>
                <a:latin typeface="Bell MT" panose="02020503060305020303" pitchFamily="18" charset="0"/>
                <a:ea typeface="Segoe UI Black" panose="020B0A02040204020203" pitchFamily="34" charset="0"/>
                <a:cs typeface="Arial" panose="020B0604020202020204" pitchFamily="34" charset="0"/>
              </a:rPr>
              <a:t>Specialista in Cardiologia</a:t>
            </a:r>
          </a:p>
        </p:txBody>
      </p:sp>
      <p:sp>
        <p:nvSpPr>
          <p:cNvPr id="3077" name="Text Box 5">
            <a:extLst>
              <a:ext uri="{FF2B5EF4-FFF2-40B4-BE49-F238E27FC236}">
                <a16:creationId xmlns:a16="http://schemas.microsoft.com/office/drawing/2014/main" id="{33733191-CB0B-4D80-98A9-00A2B11DF0FD}"/>
              </a:ext>
            </a:extLst>
          </p:cNvPr>
          <p:cNvSpPr txBox="1">
            <a:spLocks noChangeArrowheads="1"/>
          </p:cNvSpPr>
          <p:nvPr/>
        </p:nvSpPr>
        <p:spPr bwMode="auto">
          <a:xfrm>
            <a:off x="4572000" y="6231324"/>
            <a:ext cx="4340017" cy="371513"/>
          </a:xfrm>
          <a:prstGeom prst="rect">
            <a:avLst/>
          </a:prstGeom>
          <a:noFill/>
          <a:ln>
            <a:noFill/>
          </a:ln>
          <a:effec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Arial" panose="020B0604020202020204" pitchFamily="34" charset="0"/>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1800" b="1" i="1" dirty="0">
                <a:latin typeface="Bell MT" panose="02020503060305020303" pitchFamily="18" charset="0"/>
                <a:ea typeface="ＭＳ Ｐゴシック"/>
              </a:rPr>
              <a:t>Cardiologia ambulatoriale ASP Crotone</a:t>
            </a:r>
            <a:endParaRPr kumimoji="0" lang="it-IT" altLang="it-IT" sz="1800" b="1" i="1" u="none" strike="noStrike" kern="1200" cap="none" spc="0" normalizeH="0" baseline="0" noProof="0" dirty="0">
              <a:ln>
                <a:noFill/>
              </a:ln>
              <a:solidFill>
                <a:srgbClr val="000000"/>
              </a:solidFill>
              <a:effectLst/>
              <a:uLnTx/>
              <a:uFillTx/>
              <a:latin typeface="Bell MT" panose="02020503060305020303" pitchFamily="18" charset="0"/>
              <a:ea typeface="ＭＳ Ｐゴシック"/>
              <a:cs typeface="Arial" panose="020B0604020202020204" pitchFamily="34" charset="0"/>
            </a:endParaRPr>
          </a:p>
        </p:txBody>
      </p:sp>
      <p:sp>
        <p:nvSpPr>
          <p:cNvPr id="3" name="CasellaDiTesto 2">
            <a:extLst>
              <a:ext uri="{FF2B5EF4-FFF2-40B4-BE49-F238E27FC236}">
                <a16:creationId xmlns:a16="http://schemas.microsoft.com/office/drawing/2014/main" id="{05E576F3-DE7A-4EED-BEC2-5A5475867D26}"/>
              </a:ext>
            </a:extLst>
          </p:cNvPr>
          <p:cNvSpPr txBox="1"/>
          <p:nvPr/>
        </p:nvSpPr>
        <p:spPr>
          <a:xfrm>
            <a:off x="3922643" y="3922485"/>
            <a:ext cx="5473148" cy="1569660"/>
          </a:xfrm>
          <a:prstGeom prst="rect">
            <a:avLst/>
          </a:prstGeom>
          <a:noFill/>
        </p:spPr>
        <p:txBody>
          <a:bodyPr wrap="square" rtlCol="0">
            <a:spAutoFit/>
          </a:bodyPr>
          <a:lstStyle/>
          <a:p>
            <a:pPr algn="ctr"/>
            <a:r>
              <a:rPr lang="it-IT" sz="3200" b="1" dirty="0"/>
              <a:t>Il ruolo dell’Intelligenza artificiale nell’ipertensione arteriosa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CustomShape 1"/>
          <p:cNvSpPr/>
          <p:nvPr/>
        </p:nvSpPr>
        <p:spPr>
          <a:xfrm>
            <a:off x="0" y="-3600"/>
            <a:ext cx="9143280" cy="6857280"/>
          </a:xfrm>
          <a:prstGeom prst="rect">
            <a:avLst/>
          </a:prstGeom>
          <a:solidFill>
            <a:srgbClr val="053CE8"/>
          </a:solidFill>
          <a:ln w="12600">
            <a:noFill/>
          </a:ln>
        </p:spPr>
        <p:style>
          <a:lnRef idx="0">
            <a:srgbClr val="FFFFFF"/>
          </a:lnRef>
          <a:fillRef idx="0">
            <a:srgbClr val="FFFFFF"/>
          </a:fillRef>
          <a:effectRef idx="0">
            <a:srgbClr val="FFFFFF"/>
          </a:effectRef>
          <a:fontRef idx="minor"/>
        </p:style>
      </p:sp>
      <p:grpSp>
        <p:nvGrpSpPr>
          <p:cNvPr id="843" name="Group 2"/>
          <p:cNvGrpSpPr/>
          <p:nvPr/>
        </p:nvGrpSpPr>
        <p:grpSpPr>
          <a:xfrm>
            <a:off x="2887560" y="4572000"/>
            <a:ext cx="712080" cy="758160"/>
            <a:chOff x="2887560" y="4572000"/>
            <a:chExt cx="712080" cy="758160"/>
          </a:xfrm>
        </p:grpSpPr>
        <p:sp>
          <p:nvSpPr>
            <p:cNvPr id="844" name="CustomShape 3"/>
            <p:cNvSpPr/>
            <p:nvPr/>
          </p:nvSpPr>
          <p:spPr>
            <a:xfrm>
              <a:off x="3030480" y="4780080"/>
              <a:ext cx="569160" cy="550080"/>
            </a:xfrm>
            <a:custGeom>
              <a:avLst/>
              <a:gdLst/>
              <a:ahLst/>
              <a:cxnLst/>
              <a:rect l="l" t="t" r="r" b="b"/>
              <a:pathLst>
                <a:path w="21600" h="21600">
                  <a:moveTo>
                    <a:pt x="3856" y="0"/>
                  </a:moveTo>
                  <a:lnTo>
                    <a:pt x="0" y="0"/>
                  </a:lnTo>
                  <a:lnTo>
                    <a:pt x="19615" y="21600"/>
                  </a:lnTo>
                  <a:lnTo>
                    <a:pt x="21600" y="19485"/>
                  </a:lnTo>
                  <a:lnTo>
                    <a:pt x="3856" y="0"/>
                  </a:lnTo>
                  <a:close/>
                </a:path>
              </a:pathLst>
            </a:custGeom>
            <a:solidFill>
              <a:srgbClr val="FFFFFF"/>
            </a:solidFill>
            <a:ln w="12600">
              <a:noFill/>
            </a:ln>
          </p:spPr>
          <p:style>
            <a:lnRef idx="0">
              <a:srgbClr val="FFFFFF"/>
            </a:lnRef>
            <a:fillRef idx="0">
              <a:srgbClr val="FFFFFF"/>
            </a:fillRef>
            <a:effectRef idx="0">
              <a:srgbClr val="FFFFFF"/>
            </a:effectRef>
            <a:fontRef idx="minor"/>
          </p:style>
        </p:sp>
        <p:sp>
          <p:nvSpPr>
            <p:cNvPr id="845" name="CustomShape 4"/>
            <p:cNvSpPr/>
            <p:nvPr/>
          </p:nvSpPr>
          <p:spPr>
            <a:xfrm>
              <a:off x="2887560" y="4572000"/>
              <a:ext cx="244080" cy="235800"/>
            </a:xfrm>
            <a:custGeom>
              <a:avLst/>
              <a:gdLst/>
              <a:ahLst/>
              <a:cxnLst/>
              <a:rect l="l" t="t" r="r" b="b"/>
              <a:pathLst>
                <a:path w="21600" h="21600">
                  <a:moveTo>
                    <a:pt x="0" y="0"/>
                  </a:moveTo>
                  <a:lnTo>
                    <a:pt x="10234" y="21600"/>
                  </a:lnTo>
                  <a:lnTo>
                    <a:pt x="12619" y="18993"/>
                  </a:lnTo>
                  <a:lnTo>
                    <a:pt x="21600" y="18993"/>
                  </a:lnTo>
                  <a:lnTo>
                    <a:pt x="17378" y="14357"/>
                  </a:lnTo>
                  <a:lnTo>
                    <a:pt x="19898" y="12028"/>
                  </a:lnTo>
                  <a:lnTo>
                    <a:pt x="0" y="0"/>
                  </a:lnTo>
                  <a:close/>
                </a:path>
              </a:pathLst>
            </a:custGeom>
            <a:solidFill>
              <a:srgbClr val="FFFFFF"/>
            </a:solidFill>
            <a:ln w="12600">
              <a:noFill/>
            </a:ln>
          </p:spPr>
          <p:style>
            <a:lnRef idx="0">
              <a:srgbClr val="FFFFFF"/>
            </a:lnRef>
            <a:fillRef idx="0">
              <a:srgbClr val="FFFFFF"/>
            </a:fillRef>
            <a:effectRef idx="0">
              <a:srgbClr val="FFFFFF"/>
            </a:effectRef>
            <a:fontRef idx="minor"/>
          </p:style>
        </p:sp>
      </p:grpSp>
      <p:sp>
        <p:nvSpPr>
          <p:cNvPr id="846" name="CustomShape 5"/>
          <p:cNvSpPr/>
          <p:nvPr/>
        </p:nvSpPr>
        <p:spPr>
          <a:xfrm>
            <a:off x="2505240" y="2268360"/>
            <a:ext cx="347040" cy="756360"/>
          </a:xfrm>
          <a:custGeom>
            <a:avLst/>
            <a:gdLst/>
            <a:ahLst/>
            <a:cxnLst/>
            <a:rect l="l" t="t" r="r" b="b"/>
            <a:pathLst>
              <a:path w="21600" h="21600">
                <a:moveTo>
                  <a:pt x="21600" y="0"/>
                </a:moveTo>
                <a:lnTo>
                  <a:pt x="12369" y="4447"/>
                </a:lnTo>
                <a:lnTo>
                  <a:pt x="14631" y="4856"/>
                </a:lnTo>
                <a:lnTo>
                  <a:pt x="0" y="20737"/>
                </a:lnTo>
                <a:lnTo>
                  <a:pt x="4320" y="21600"/>
                </a:lnTo>
                <a:lnTo>
                  <a:pt x="19046" y="5719"/>
                </a:lnTo>
                <a:lnTo>
                  <a:pt x="21328" y="5719"/>
                </a:lnTo>
                <a:lnTo>
                  <a:pt x="21600" y="0"/>
                </a:lnTo>
                <a:close/>
              </a:path>
            </a:pathLst>
          </a:custGeom>
          <a:solidFill>
            <a:srgbClr val="FFFFFF"/>
          </a:solidFill>
          <a:ln w="12600">
            <a:noFill/>
          </a:ln>
        </p:spPr>
        <p:style>
          <a:lnRef idx="0">
            <a:srgbClr val="FFFFFF"/>
          </a:lnRef>
          <a:fillRef idx="0">
            <a:srgbClr val="FFFFFF"/>
          </a:fillRef>
          <a:effectRef idx="0">
            <a:srgbClr val="FFFFFF"/>
          </a:effectRef>
          <a:fontRef idx="minor"/>
        </p:style>
      </p:sp>
      <p:sp>
        <p:nvSpPr>
          <p:cNvPr id="847" name="CustomShape 6"/>
          <p:cNvSpPr/>
          <p:nvPr/>
        </p:nvSpPr>
        <p:spPr>
          <a:xfrm>
            <a:off x="3017880" y="1341360"/>
            <a:ext cx="928080" cy="648720"/>
          </a:xfrm>
          <a:custGeom>
            <a:avLst/>
            <a:gdLst/>
            <a:ahLst/>
            <a:cxnLst/>
            <a:rect l="l" t="t" r="r" b="b"/>
            <a:pathLst>
              <a:path w="21600" h="21600">
                <a:moveTo>
                  <a:pt x="21600" y="0"/>
                </a:moveTo>
                <a:lnTo>
                  <a:pt x="15453" y="3257"/>
                </a:lnTo>
                <a:lnTo>
                  <a:pt x="15896" y="4206"/>
                </a:lnTo>
                <a:lnTo>
                  <a:pt x="0" y="19710"/>
                </a:lnTo>
                <a:lnTo>
                  <a:pt x="921" y="21600"/>
                </a:lnTo>
                <a:lnTo>
                  <a:pt x="16778" y="6096"/>
                </a:lnTo>
                <a:lnTo>
                  <a:pt x="17781" y="6096"/>
                </a:lnTo>
                <a:lnTo>
                  <a:pt x="21600" y="0"/>
                </a:lnTo>
                <a:close/>
              </a:path>
            </a:pathLst>
          </a:custGeom>
          <a:solidFill>
            <a:srgbClr val="FFFFFF"/>
          </a:solidFill>
          <a:ln w="12600">
            <a:noFill/>
          </a:ln>
        </p:spPr>
        <p:style>
          <a:lnRef idx="0">
            <a:srgbClr val="FFFFFF"/>
          </a:lnRef>
          <a:fillRef idx="0">
            <a:srgbClr val="FFFFFF"/>
          </a:fillRef>
          <a:effectRef idx="0">
            <a:srgbClr val="FFFFFF"/>
          </a:effectRef>
          <a:fontRef idx="minor"/>
        </p:style>
      </p:sp>
      <p:sp>
        <p:nvSpPr>
          <p:cNvPr id="848" name="CustomShape 7"/>
          <p:cNvSpPr/>
          <p:nvPr/>
        </p:nvSpPr>
        <p:spPr>
          <a:xfrm>
            <a:off x="5794200" y="1266840"/>
            <a:ext cx="689760" cy="491400"/>
          </a:xfrm>
          <a:custGeom>
            <a:avLst/>
            <a:gdLst/>
            <a:ahLst/>
            <a:cxnLst/>
            <a:rect l="l" t="t" r="r" b="b"/>
            <a:pathLst>
              <a:path w="21600" h="21600">
                <a:moveTo>
                  <a:pt x="1588" y="0"/>
                </a:moveTo>
                <a:lnTo>
                  <a:pt x="0" y="3474"/>
                </a:lnTo>
                <a:lnTo>
                  <a:pt x="15592" y="18405"/>
                </a:lnTo>
                <a:lnTo>
                  <a:pt x="14747" y="20141"/>
                </a:lnTo>
                <a:lnTo>
                  <a:pt x="21600" y="21600"/>
                </a:lnTo>
                <a:lnTo>
                  <a:pt x="18756" y="14931"/>
                </a:lnTo>
                <a:lnTo>
                  <a:pt x="17181" y="14931"/>
                </a:lnTo>
                <a:lnTo>
                  <a:pt x="1588" y="0"/>
                </a:lnTo>
                <a:close/>
              </a:path>
            </a:pathLst>
          </a:custGeom>
          <a:solidFill>
            <a:srgbClr val="FFFFFF"/>
          </a:solidFill>
          <a:ln w="12600">
            <a:noFill/>
          </a:ln>
        </p:spPr>
        <p:style>
          <a:lnRef idx="0">
            <a:srgbClr val="FFFFFF"/>
          </a:lnRef>
          <a:fillRef idx="0">
            <a:srgbClr val="FFFFFF"/>
          </a:fillRef>
          <a:effectRef idx="0">
            <a:srgbClr val="FFFFFF"/>
          </a:effectRef>
          <a:fontRef idx="minor"/>
        </p:style>
      </p:sp>
      <p:sp>
        <p:nvSpPr>
          <p:cNvPr id="849" name="CustomShape 8"/>
          <p:cNvSpPr/>
          <p:nvPr/>
        </p:nvSpPr>
        <p:spPr>
          <a:xfrm>
            <a:off x="6751800" y="2054160"/>
            <a:ext cx="367560" cy="483480"/>
          </a:xfrm>
          <a:custGeom>
            <a:avLst/>
            <a:gdLst/>
            <a:ahLst/>
            <a:cxnLst/>
            <a:rect l="l" t="t" r="r" b="b"/>
            <a:pathLst>
              <a:path w="21600" h="21600">
                <a:moveTo>
                  <a:pt x="3799" y="0"/>
                </a:moveTo>
                <a:lnTo>
                  <a:pt x="0" y="1979"/>
                </a:lnTo>
                <a:lnTo>
                  <a:pt x="14829" y="17433"/>
                </a:lnTo>
                <a:lnTo>
                  <a:pt x="13072" y="18422"/>
                </a:lnTo>
                <a:lnTo>
                  <a:pt x="21600" y="21600"/>
                </a:lnTo>
                <a:lnTo>
                  <a:pt x="20481" y="15386"/>
                </a:lnTo>
                <a:lnTo>
                  <a:pt x="18539" y="15386"/>
                </a:lnTo>
                <a:lnTo>
                  <a:pt x="3799" y="0"/>
                </a:lnTo>
                <a:close/>
              </a:path>
            </a:pathLst>
          </a:custGeom>
          <a:solidFill>
            <a:srgbClr val="FFFFFF"/>
          </a:solidFill>
          <a:ln w="12600">
            <a:noFill/>
          </a:ln>
        </p:spPr>
        <p:style>
          <a:lnRef idx="0">
            <a:srgbClr val="FFFFFF"/>
          </a:lnRef>
          <a:fillRef idx="0">
            <a:srgbClr val="FFFFFF"/>
          </a:fillRef>
          <a:effectRef idx="0">
            <a:srgbClr val="FFFFFF"/>
          </a:effectRef>
          <a:fontRef idx="minor"/>
        </p:style>
      </p:sp>
      <p:grpSp>
        <p:nvGrpSpPr>
          <p:cNvPr id="850" name="Group 9"/>
          <p:cNvGrpSpPr/>
          <p:nvPr/>
        </p:nvGrpSpPr>
        <p:grpSpPr>
          <a:xfrm>
            <a:off x="7259760" y="3106800"/>
            <a:ext cx="177120" cy="474120"/>
            <a:chOff x="7259760" y="3106800"/>
            <a:chExt cx="177120" cy="474120"/>
          </a:xfrm>
        </p:grpSpPr>
        <p:sp>
          <p:nvSpPr>
            <p:cNvPr id="851" name="CustomShape 10"/>
            <p:cNvSpPr/>
            <p:nvPr/>
          </p:nvSpPr>
          <p:spPr>
            <a:xfrm>
              <a:off x="7259760" y="3106800"/>
              <a:ext cx="175320" cy="474120"/>
            </a:xfrm>
            <a:custGeom>
              <a:avLst/>
              <a:gdLst/>
              <a:ahLst/>
              <a:cxnLst/>
              <a:rect l="l" t="t" r="r" b="b"/>
              <a:pathLst>
                <a:path w="21600" h="21600">
                  <a:moveTo>
                    <a:pt x="9359" y="0"/>
                  </a:moveTo>
                  <a:lnTo>
                    <a:pt x="0" y="653"/>
                  </a:lnTo>
                  <a:lnTo>
                    <a:pt x="7987" y="16541"/>
                  </a:lnTo>
                  <a:lnTo>
                    <a:pt x="3510" y="16830"/>
                  </a:lnTo>
                  <a:lnTo>
                    <a:pt x="15396" y="21600"/>
                  </a:lnTo>
                  <a:lnTo>
                    <a:pt x="21600" y="15894"/>
                  </a:lnTo>
                  <a:lnTo>
                    <a:pt x="17159" y="15894"/>
                  </a:lnTo>
                  <a:lnTo>
                    <a:pt x="9359" y="0"/>
                  </a:lnTo>
                  <a:close/>
                </a:path>
              </a:pathLst>
            </a:custGeom>
            <a:solidFill>
              <a:srgbClr val="FFFFFF"/>
            </a:solidFill>
            <a:ln w="12600">
              <a:noFill/>
            </a:ln>
          </p:spPr>
          <p:style>
            <a:lnRef idx="0">
              <a:srgbClr val="FFFFFF"/>
            </a:lnRef>
            <a:fillRef idx="0">
              <a:srgbClr val="FFFFFF"/>
            </a:fillRef>
            <a:effectRef idx="0">
              <a:srgbClr val="FFFFFF"/>
            </a:effectRef>
            <a:fontRef idx="minor"/>
          </p:style>
        </p:sp>
        <p:sp>
          <p:nvSpPr>
            <p:cNvPr id="852" name="CustomShape 11"/>
            <p:cNvSpPr/>
            <p:nvPr/>
          </p:nvSpPr>
          <p:spPr>
            <a:xfrm>
              <a:off x="7399440" y="3451320"/>
              <a:ext cx="37440" cy="3960"/>
            </a:xfrm>
            <a:custGeom>
              <a:avLst/>
              <a:gdLst/>
              <a:ahLst/>
              <a:cxnLst/>
              <a:rect l="l" t="t" r="r" b="b"/>
              <a:pathLst>
                <a:path w="21600" h="21600">
                  <a:moveTo>
                    <a:pt x="21600" y="0"/>
                  </a:moveTo>
                  <a:lnTo>
                    <a:pt x="0" y="21600"/>
                  </a:lnTo>
                  <a:lnTo>
                    <a:pt x="20498" y="21600"/>
                  </a:lnTo>
                  <a:lnTo>
                    <a:pt x="21600" y="0"/>
                  </a:lnTo>
                  <a:close/>
                </a:path>
              </a:pathLst>
            </a:custGeom>
            <a:solidFill>
              <a:srgbClr val="FFFFFF"/>
            </a:solidFill>
            <a:ln w="12600">
              <a:noFill/>
            </a:ln>
          </p:spPr>
          <p:style>
            <a:lnRef idx="0">
              <a:srgbClr val="FFFFFF"/>
            </a:lnRef>
            <a:fillRef idx="0">
              <a:srgbClr val="FFFFFF"/>
            </a:fillRef>
            <a:effectRef idx="0">
              <a:srgbClr val="FFFFFF"/>
            </a:effectRef>
            <a:fontRef idx="minor"/>
          </p:style>
        </p:sp>
      </p:grpSp>
      <p:grpSp>
        <p:nvGrpSpPr>
          <p:cNvPr id="853" name="Group 12"/>
          <p:cNvGrpSpPr/>
          <p:nvPr/>
        </p:nvGrpSpPr>
        <p:grpSpPr>
          <a:xfrm>
            <a:off x="7056360" y="4178160"/>
            <a:ext cx="177120" cy="474120"/>
            <a:chOff x="7056360" y="4178160"/>
            <a:chExt cx="177120" cy="474120"/>
          </a:xfrm>
        </p:grpSpPr>
        <p:sp>
          <p:nvSpPr>
            <p:cNvPr id="854" name="CustomShape 13"/>
            <p:cNvSpPr/>
            <p:nvPr/>
          </p:nvSpPr>
          <p:spPr>
            <a:xfrm>
              <a:off x="7056360" y="4522680"/>
              <a:ext cx="150120" cy="129600"/>
            </a:xfrm>
            <a:custGeom>
              <a:avLst/>
              <a:gdLst/>
              <a:ahLst/>
              <a:cxnLst/>
              <a:rect l="l" t="t" r="r" b="b"/>
              <a:pathLst>
                <a:path w="21600" h="21600">
                  <a:moveTo>
                    <a:pt x="0" y="0"/>
                  </a:moveTo>
                  <a:lnTo>
                    <a:pt x="7734" y="21600"/>
                  </a:lnTo>
                  <a:lnTo>
                    <a:pt x="21600" y="4737"/>
                  </a:lnTo>
                  <a:lnTo>
                    <a:pt x="16377" y="3432"/>
                  </a:lnTo>
                  <a:lnTo>
                    <a:pt x="16749" y="1053"/>
                  </a:lnTo>
                  <a:lnTo>
                    <a:pt x="5459" y="1053"/>
                  </a:lnTo>
                  <a:lnTo>
                    <a:pt x="0" y="0"/>
                  </a:lnTo>
                  <a:close/>
                </a:path>
              </a:pathLst>
            </a:custGeom>
            <a:solidFill>
              <a:srgbClr val="FFFFFF"/>
            </a:solidFill>
            <a:ln w="12600">
              <a:noFill/>
            </a:ln>
          </p:spPr>
          <p:style>
            <a:lnRef idx="0">
              <a:srgbClr val="FFFFFF"/>
            </a:lnRef>
            <a:fillRef idx="0">
              <a:srgbClr val="FFFFFF"/>
            </a:fillRef>
            <a:effectRef idx="0">
              <a:srgbClr val="FFFFFF"/>
            </a:effectRef>
            <a:fontRef idx="minor"/>
          </p:style>
        </p:sp>
        <p:sp>
          <p:nvSpPr>
            <p:cNvPr id="855" name="CustomShape 14"/>
            <p:cNvSpPr/>
            <p:nvPr/>
          </p:nvSpPr>
          <p:spPr>
            <a:xfrm>
              <a:off x="7094520" y="4178160"/>
              <a:ext cx="138960" cy="349920"/>
            </a:xfrm>
            <a:custGeom>
              <a:avLst/>
              <a:gdLst/>
              <a:ahLst/>
              <a:cxnLst/>
              <a:rect l="l" t="t" r="r" b="b"/>
              <a:pathLst>
                <a:path w="21600" h="21600">
                  <a:moveTo>
                    <a:pt x="9818" y="0"/>
                  </a:moveTo>
                  <a:lnTo>
                    <a:pt x="0" y="21600"/>
                  </a:lnTo>
                  <a:lnTo>
                    <a:pt x="12183" y="21600"/>
                  </a:lnTo>
                  <a:lnTo>
                    <a:pt x="21600" y="883"/>
                  </a:lnTo>
                  <a:lnTo>
                    <a:pt x="9818" y="0"/>
                  </a:lnTo>
                  <a:close/>
                </a:path>
              </a:pathLst>
            </a:custGeom>
            <a:solidFill>
              <a:srgbClr val="FFFFFF"/>
            </a:solidFill>
            <a:ln w="12600">
              <a:noFill/>
            </a:ln>
          </p:spPr>
          <p:style>
            <a:lnRef idx="0">
              <a:srgbClr val="FFFFFF"/>
            </a:lnRef>
            <a:fillRef idx="0">
              <a:srgbClr val="FFFFFF"/>
            </a:fillRef>
            <a:effectRef idx="0">
              <a:srgbClr val="FFFFFF"/>
            </a:effectRef>
            <a:fontRef idx="minor"/>
          </p:style>
        </p:sp>
      </p:grpSp>
      <p:grpSp>
        <p:nvGrpSpPr>
          <p:cNvPr id="856" name="Group 15"/>
          <p:cNvGrpSpPr/>
          <p:nvPr/>
        </p:nvGrpSpPr>
        <p:grpSpPr>
          <a:xfrm>
            <a:off x="6621480" y="4965840"/>
            <a:ext cx="397800" cy="506880"/>
            <a:chOff x="6621480" y="4965840"/>
            <a:chExt cx="397800" cy="506880"/>
          </a:xfrm>
        </p:grpSpPr>
        <p:sp>
          <p:nvSpPr>
            <p:cNvPr id="857" name="CustomShape 16"/>
            <p:cNvSpPr/>
            <p:nvPr/>
          </p:nvSpPr>
          <p:spPr>
            <a:xfrm>
              <a:off x="6621480" y="5305320"/>
              <a:ext cx="153360" cy="167400"/>
            </a:xfrm>
            <a:custGeom>
              <a:avLst/>
              <a:gdLst/>
              <a:ahLst/>
              <a:cxnLst/>
              <a:rect l="l" t="t" r="r" b="b"/>
              <a:pathLst>
                <a:path w="21600" h="21600">
                  <a:moveTo>
                    <a:pt x="4213" y="0"/>
                  </a:moveTo>
                  <a:lnTo>
                    <a:pt x="0" y="21600"/>
                  </a:lnTo>
                  <a:lnTo>
                    <a:pt x="21261" y="11819"/>
                  </a:lnTo>
                  <a:lnTo>
                    <a:pt x="16834" y="8966"/>
                  </a:lnTo>
                  <a:lnTo>
                    <a:pt x="21600" y="3260"/>
                  </a:lnTo>
                  <a:lnTo>
                    <a:pt x="8639" y="3260"/>
                  </a:lnTo>
                  <a:lnTo>
                    <a:pt x="4213" y="0"/>
                  </a:lnTo>
                  <a:close/>
                </a:path>
              </a:pathLst>
            </a:custGeom>
            <a:solidFill>
              <a:srgbClr val="FFFFFF"/>
            </a:solidFill>
            <a:ln w="12600">
              <a:noFill/>
            </a:ln>
          </p:spPr>
          <p:style>
            <a:lnRef idx="0">
              <a:srgbClr val="FFFFFF"/>
            </a:lnRef>
            <a:fillRef idx="0">
              <a:srgbClr val="FFFFFF"/>
            </a:fillRef>
            <a:effectRef idx="0">
              <a:srgbClr val="FFFFFF"/>
            </a:effectRef>
            <a:fontRef idx="minor"/>
          </p:style>
        </p:sp>
        <p:sp>
          <p:nvSpPr>
            <p:cNvPr id="858" name="CustomShape 17"/>
            <p:cNvSpPr/>
            <p:nvPr/>
          </p:nvSpPr>
          <p:spPr>
            <a:xfrm>
              <a:off x="6683040" y="4965840"/>
              <a:ext cx="336240" cy="364320"/>
            </a:xfrm>
            <a:custGeom>
              <a:avLst/>
              <a:gdLst/>
              <a:ahLst/>
              <a:cxnLst/>
              <a:rect l="l" t="t" r="r" b="b"/>
              <a:pathLst>
                <a:path w="21600" h="21600">
                  <a:moveTo>
                    <a:pt x="17645" y="0"/>
                  </a:moveTo>
                  <a:lnTo>
                    <a:pt x="0" y="21600"/>
                  </a:lnTo>
                  <a:lnTo>
                    <a:pt x="5934" y="21600"/>
                  </a:lnTo>
                  <a:lnTo>
                    <a:pt x="21600" y="2720"/>
                  </a:lnTo>
                  <a:lnTo>
                    <a:pt x="17645" y="0"/>
                  </a:lnTo>
                  <a:close/>
                </a:path>
              </a:pathLst>
            </a:custGeom>
            <a:solidFill>
              <a:srgbClr val="FFFFFF"/>
            </a:solidFill>
            <a:ln w="12600">
              <a:noFill/>
            </a:ln>
          </p:spPr>
          <p:style>
            <a:lnRef idx="0">
              <a:srgbClr val="FFFFFF"/>
            </a:lnRef>
            <a:fillRef idx="0">
              <a:srgbClr val="FFFFFF"/>
            </a:fillRef>
            <a:effectRef idx="0">
              <a:srgbClr val="FFFFFF"/>
            </a:effectRef>
            <a:fontRef idx="minor"/>
          </p:style>
        </p:sp>
      </p:grpSp>
      <p:sp>
        <p:nvSpPr>
          <p:cNvPr id="859" name="CustomShape 18"/>
          <p:cNvSpPr/>
          <p:nvPr/>
        </p:nvSpPr>
        <p:spPr>
          <a:xfrm>
            <a:off x="482760" y="4912920"/>
            <a:ext cx="2275920" cy="827280"/>
          </a:xfrm>
          <a:prstGeom prst="rect">
            <a:avLst/>
          </a:prstGeom>
          <a:noFill/>
          <a:ln w="12600">
            <a:noFill/>
          </a:ln>
        </p:spPr>
        <p:style>
          <a:lnRef idx="0">
            <a:srgbClr val="FFFFFF"/>
          </a:lnRef>
          <a:fillRef idx="0">
            <a:srgbClr val="FFFFFF"/>
          </a:fillRef>
          <a:effectRef idx="0">
            <a:srgbClr val="FFFFFF"/>
          </a:effectRef>
          <a:fontRef idx="minor"/>
        </p:style>
        <p:txBody>
          <a:bodyPr lIns="0" tIns="0" rIns="0" bIns="0">
            <a:spAutoFit/>
          </a:bodyPr>
          <a:lstStyle/>
          <a:p>
            <a:pPr algn="ctr">
              <a:lnSpc>
                <a:spcPct val="97000"/>
              </a:lnSpc>
            </a:pPr>
            <a:r>
              <a:rPr lang="it-IT" sz="2800" b="0" strike="noStrike" spc="-1">
                <a:solidFill>
                  <a:srgbClr val="EDEDED"/>
                </a:solidFill>
                <a:latin typeface="Times New Roman Bold"/>
                <a:ea typeface="Times New Roman Bold"/>
              </a:rPr>
              <a:t>Hypertension</a:t>
            </a:r>
            <a:endParaRPr lang="it-IT" sz="2800" b="0" strike="noStrike" spc="-1">
              <a:latin typeface="Arial" panose="020B0604020202020204"/>
            </a:endParaRPr>
          </a:p>
          <a:p>
            <a:pPr algn="ctr">
              <a:lnSpc>
                <a:spcPct val="97000"/>
              </a:lnSpc>
            </a:pPr>
            <a:r>
              <a:rPr lang="it-IT" sz="1800" b="0" strike="noStrike" spc="-1">
                <a:solidFill>
                  <a:srgbClr val="EDEDED"/>
                </a:solidFill>
                <a:latin typeface="Times New Roman Bold"/>
                <a:ea typeface="Times New Roman Bold"/>
              </a:rPr>
              <a:t>Butterfly effect</a:t>
            </a:r>
            <a:r>
              <a:rPr lang="it-IT" sz="2800" b="0" strike="noStrike" spc="-1">
                <a:solidFill>
                  <a:srgbClr val="000099"/>
                </a:solidFill>
                <a:latin typeface="Times New Roman Bold"/>
                <a:ea typeface="Times New Roman Bold"/>
              </a:rPr>
              <a:t>  </a:t>
            </a:r>
            <a:endParaRPr lang="it-IT" sz="2800" b="0" strike="noStrike" spc="-1">
              <a:latin typeface="Arial" panose="020B0604020202020204"/>
            </a:endParaRPr>
          </a:p>
        </p:txBody>
      </p:sp>
      <p:sp>
        <p:nvSpPr>
          <p:cNvPr id="860" name="CustomShape 19"/>
          <p:cNvSpPr/>
          <p:nvPr/>
        </p:nvSpPr>
        <p:spPr>
          <a:xfrm>
            <a:off x="3152880" y="5486400"/>
            <a:ext cx="1393200" cy="282960"/>
          </a:xfrm>
          <a:prstGeom prst="rect">
            <a:avLst/>
          </a:prstGeom>
          <a:noFill/>
          <a:ln w="12600">
            <a:noFill/>
          </a:ln>
        </p:spPr>
        <p:style>
          <a:lnRef idx="0">
            <a:srgbClr val="FFFFFF"/>
          </a:lnRef>
          <a:fillRef idx="0">
            <a:srgbClr val="FFFFFF"/>
          </a:fillRef>
          <a:effectRef idx="0">
            <a:srgbClr val="FFFFFF"/>
          </a:effectRef>
          <a:fontRef idx="minor"/>
        </p:style>
        <p:txBody>
          <a:bodyPr lIns="0" tIns="0" rIns="0" bIns="0">
            <a:spAutoFit/>
          </a:bodyPr>
          <a:lstStyle/>
          <a:p>
            <a:pPr>
              <a:lnSpc>
                <a:spcPct val="93000"/>
              </a:lnSpc>
            </a:pPr>
            <a:r>
              <a:rPr lang="it-IT" sz="2000" b="0" strike="noStrike" spc="-1">
                <a:solidFill>
                  <a:srgbClr val="FFFFFF"/>
                </a:solidFill>
                <a:latin typeface="Times New Roman Bold"/>
                <a:ea typeface="Times New Roman Bold"/>
              </a:rPr>
              <a:t>Risk Factors</a:t>
            </a:r>
            <a:endParaRPr lang="it-IT" sz="2000" b="0" strike="noStrike" spc="-1">
              <a:latin typeface="Arial" panose="020B0604020202020204"/>
            </a:endParaRPr>
          </a:p>
        </p:txBody>
      </p:sp>
      <p:sp>
        <p:nvSpPr>
          <p:cNvPr id="861" name="CustomShape 20"/>
          <p:cNvSpPr/>
          <p:nvPr/>
        </p:nvSpPr>
        <p:spPr>
          <a:xfrm>
            <a:off x="1344600" y="4259160"/>
            <a:ext cx="1674000" cy="225720"/>
          </a:xfrm>
          <a:prstGeom prst="rect">
            <a:avLst/>
          </a:prstGeom>
          <a:noFill/>
          <a:ln w="12600">
            <a:noFill/>
          </a:ln>
        </p:spPr>
        <p:style>
          <a:lnRef idx="0">
            <a:srgbClr val="FFFFFF"/>
          </a:lnRef>
          <a:fillRef idx="0">
            <a:srgbClr val="FFFFFF"/>
          </a:fillRef>
          <a:effectRef idx="0">
            <a:srgbClr val="FFFFFF"/>
          </a:effectRef>
          <a:fontRef idx="minor"/>
        </p:style>
        <p:txBody>
          <a:bodyPr lIns="0" tIns="0" rIns="0" bIns="0">
            <a:spAutoFit/>
          </a:bodyPr>
          <a:lstStyle/>
          <a:p>
            <a:pPr>
              <a:lnSpc>
                <a:spcPct val="93000"/>
              </a:lnSpc>
            </a:pPr>
            <a:r>
              <a:rPr lang="it-IT" sz="1600" b="0" strike="noStrike" spc="-1">
                <a:solidFill>
                  <a:srgbClr val="FFFFFF"/>
                </a:solidFill>
                <a:latin typeface="Times New Roman Bold"/>
                <a:ea typeface="Times New Roman Bold"/>
              </a:rPr>
              <a:t>Atherosclerosis</a:t>
            </a:r>
            <a:endParaRPr lang="it-IT" sz="1600" b="0" strike="noStrike" spc="-1">
              <a:latin typeface="Arial" panose="020B0604020202020204"/>
            </a:endParaRPr>
          </a:p>
        </p:txBody>
      </p:sp>
      <p:sp>
        <p:nvSpPr>
          <p:cNvPr id="862" name="CustomShape 21"/>
          <p:cNvSpPr/>
          <p:nvPr/>
        </p:nvSpPr>
        <p:spPr>
          <a:xfrm>
            <a:off x="1555920" y="3084480"/>
            <a:ext cx="1804320" cy="760320"/>
          </a:xfrm>
          <a:prstGeom prst="rect">
            <a:avLst/>
          </a:prstGeom>
          <a:noFill/>
          <a:ln w="12600">
            <a:noFill/>
          </a:ln>
        </p:spPr>
        <p:style>
          <a:lnRef idx="0">
            <a:srgbClr val="FFFFFF"/>
          </a:lnRef>
          <a:fillRef idx="0">
            <a:srgbClr val="FFFFFF"/>
          </a:fillRef>
          <a:effectRef idx="0">
            <a:srgbClr val="FFFFFF"/>
          </a:effectRef>
          <a:fontRef idx="minor"/>
        </p:style>
        <p:txBody>
          <a:bodyPr lIns="0" tIns="0" rIns="0" bIns="0">
            <a:spAutoFit/>
          </a:bodyPr>
          <a:lstStyle/>
          <a:p>
            <a:pPr>
              <a:lnSpc>
                <a:spcPct val="119000"/>
              </a:lnSpc>
            </a:pPr>
            <a:r>
              <a:rPr lang="it-IT" sz="1200" b="1" strike="noStrike" spc="-1">
                <a:solidFill>
                  <a:srgbClr val="FFFFFF"/>
                </a:solidFill>
                <a:latin typeface="Franklin Gothic Medium" panose="020B0603020102020204"/>
                <a:ea typeface="Franklin Gothic Medium" panose="020B0603020102020204"/>
              </a:rPr>
              <a:t>Vasoconstriction</a:t>
            </a:r>
            <a:r>
              <a:rPr lang="it-IT" sz="1400" b="1" strike="noStrike" spc="-1">
                <a:solidFill>
                  <a:srgbClr val="FFFFFF"/>
                </a:solidFill>
                <a:latin typeface="Franklin Gothic Medium" panose="020B0603020102020204"/>
                <a:ea typeface="Franklin Gothic Medium" panose="020B0603020102020204"/>
              </a:rPr>
              <a:t>  Vascular hypertrophy  Endothelial dysfunction</a:t>
            </a:r>
            <a:endParaRPr lang="it-IT" sz="1400" b="0" strike="noStrike" spc="-1">
              <a:latin typeface="Arial" panose="020B0604020202020204"/>
            </a:endParaRPr>
          </a:p>
        </p:txBody>
      </p:sp>
      <p:sp>
        <p:nvSpPr>
          <p:cNvPr id="863" name="CustomShape 22"/>
          <p:cNvSpPr/>
          <p:nvPr/>
        </p:nvSpPr>
        <p:spPr>
          <a:xfrm>
            <a:off x="2449440" y="1957320"/>
            <a:ext cx="994680" cy="282960"/>
          </a:xfrm>
          <a:prstGeom prst="rect">
            <a:avLst/>
          </a:prstGeom>
          <a:noFill/>
          <a:ln w="12600">
            <a:noFill/>
          </a:ln>
        </p:spPr>
        <p:style>
          <a:lnRef idx="0">
            <a:srgbClr val="FFFFFF"/>
          </a:lnRef>
          <a:fillRef idx="0">
            <a:srgbClr val="FFFFFF"/>
          </a:fillRef>
          <a:effectRef idx="0">
            <a:srgbClr val="FFFFFF"/>
          </a:effectRef>
          <a:fontRef idx="minor"/>
        </p:style>
        <p:txBody>
          <a:bodyPr lIns="0" tIns="0" rIns="0" bIns="0">
            <a:spAutoFit/>
          </a:bodyPr>
          <a:lstStyle/>
          <a:p>
            <a:pPr>
              <a:lnSpc>
                <a:spcPct val="93000"/>
              </a:lnSpc>
            </a:pPr>
            <a:r>
              <a:rPr lang="it-IT" sz="2000" b="0" strike="noStrike" spc="-1">
                <a:solidFill>
                  <a:srgbClr val="FFFFFF"/>
                </a:solidFill>
                <a:latin typeface="Times New Roman Bold"/>
                <a:ea typeface="Times New Roman Bold"/>
              </a:rPr>
              <a:t>Ischemia</a:t>
            </a:r>
            <a:endParaRPr lang="it-IT" sz="2000" b="0" strike="noStrike" spc="-1">
              <a:latin typeface="Arial" panose="020B0604020202020204"/>
            </a:endParaRPr>
          </a:p>
        </p:txBody>
      </p:sp>
      <p:sp>
        <p:nvSpPr>
          <p:cNvPr id="864" name="CustomShape 23"/>
          <p:cNvSpPr/>
          <p:nvPr/>
        </p:nvSpPr>
        <p:spPr>
          <a:xfrm>
            <a:off x="4073400" y="1136520"/>
            <a:ext cx="1550160" cy="509400"/>
          </a:xfrm>
          <a:prstGeom prst="rect">
            <a:avLst/>
          </a:prstGeom>
          <a:noFill/>
          <a:ln w="12600">
            <a:noFill/>
          </a:ln>
        </p:spPr>
        <p:style>
          <a:lnRef idx="0">
            <a:srgbClr val="FFFFFF"/>
          </a:lnRef>
          <a:fillRef idx="0">
            <a:srgbClr val="FFFFFF"/>
          </a:fillRef>
          <a:effectRef idx="0">
            <a:srgbClr val="FFFFFF"/>
          </a:effectRef>
          <a:fontRef idx="minor"/>
        </p:style>
        <p:txBody>
          <a:bodyPr lIns="0" tIns="0" rIns="0" bIns="0">
            <a:spAutoFit/>
          </a:bodyPr>
          <a:lstStyle/>
          <a:p>
            <a:pPr>
              <a:lnSpc>
                <a:spcPct val="93000"/>
              </a:lnSpc>
            </a:pPr>
            <a:r>
              <a:rPr lang="it-IT" sz="1800" b="0" strike="noStrike" spc="-1">
                <a:solidFill>
                  <a:srgbClr val="FFFFFF"/>
                </a:solidFill>
                <a:latin typeface="Times New Roman Bold"/>
                <a:ea typeface="Times New Roman Bold"/>
              </a:rPr>
              <a:t>Plaque rupture  and thrombosis</a:t>
            </a:r>
            <a:endParaRPr lang="it-IT" sz="1800" b="0" strike="noStrike" spc="-1">
              <a:latin typeface="Arial" panose="020B0604020202020204"/>
            </a:endParaRPr>
          </a:p>
        </p:txBody>
      </p:sp>
      <p:sp>
        <p:nvSpPr>
          <p:cNvPr id="865" name="CustomShape 24"/>
          <p:cNvSpPr/>
          <p:nvPr/>
        </p:nvSpPr>
        <p:spPr>
          <a:xfrm>
            <a:off x="6040440" y="1781280"/>
            <a:ext cx="2451960" cy="1261800"/>
          </a:xfrm>
          <a:prstGeom prst="rect">
            <a:avLst/>
          </a:prstGeom>
          <a:noFill/>
          <a:ln w="12600">
            <a:noFill/>
          </a:ln>
        </p:spPr>
        <p:style>
          <a:lnRef idx="0">
            <a:srgbClr val="FFFFFF"/>
          </a:lnRef>
          <a:fillRef idx="0">
            <a:srgbClr val="FFFFFF"/>
          </a:fillRef>
          <a:effectRef idx="0">
            <a:srgbClr val="FFFFFF"/>
          </a:effectRef>
          <a:fontRef idx="minor"/>
        </p:style>
        <p:txBody>
          <a:bodyPr lIns="0" tIns="0" rIns="0" bIns="0">
            <a:spAutoFit/>
          </a:bodyPr>
          <a:lstStyle/>
          <a:p>
            <a:pPr>
              <a:lnSpc>
                <a:spcPct val="93000"/>
              </a:lnSpc>
            </a:pPr>
            <a:r>
              <a:rPr lang="it-IT" sz="1500" b="0" strike="noStrike" spc="-1">
                <a:solidFill>
                  <a:srgbClr val="FFFFFF"/>
                </a:solidFill>
                <a:latin typeface="Times New Roman Bold"/>
                <a:ea typeface="Times New Roman Bold"/>
              </a:rPr>
              <a:t>Myocardial   IInfarction</a:t>
            </a:r>
            <a:endParaRPr lang="it-IT" sz="1500" b="0" strike="noStrike" spc="-1">
              <a:latin typeface="Arial" panose="020B0604020202020204"/>
            </a:endParaRPr>
          </a:p>
          <a:p>
            <a:pPr>
              <a:lnSpc>
                <a:spcPts val="2300"/>
              </a:lnSpc>
            </a:pPr>
            <a:r>
              <a:rPr lang="it-IT" sz="1500" b="0" strike="noStrike" spc="-1">
                <a:solidFill>
                  <a:srgbClr val="FFFFFF"/>
                </a:solidFill>
                <a:latin typeface="Times New Roman Bold"/>
                <a:ea typeface="Times New Roman Bold"/>
              </a:rPr>
              <a:t>Stroke</a:t>
            </a:r>
            <a:endParaRPr lang="it-IT" sz="1500" b="0" strike="noStrike" spc="-1">
              <a:latin typeface="Arial" panose="020B0604020202020204"/>
            </a:endParaRPr>
          </a:p>
          <a:p>
            <a:pPr>
              <a:lnSpc>
                <a:spcPts val="2100"/>
              </a:lnSpc>
              <a:spcBef>
                <a:spcPts val="1100"/>
              </a:spcBef>
            </a:pPr>
            <a:r>
              <a:rPr lang="it-IT" sz="1500" b="0" strike="noStrike" spc="-1">
                <a:solidFill>
                  <a:srgbClr val="FFFFFF"/>
                </a:solidFill>
                <a:latin typeface="Times New Roman Bold"/>
                <a:ea typeface="Times New Roman Bold"/>
              </a:rPr>
              <a:t>Reduction of</a:t>
            </a:r>
            <a:endParaRPr lang="it-IT" sz="1500" b="0" strike="noStrike" spc="-1">
              <a:latin typeface="Arial" panose="020B0604020202020204"/>
            </a:endParaRPr>
          </a:p>
          <a:p>
            <a:pPr>
              <a:lnSpc>
                <a:spcPct val="93000"/>
              </a:lnSpc>
              <a:spcBef>
                <a:spcPts val="1100"/>
              </a:spcBef>
            </a:pPr>
            <a:r>
              <a:rPr lang="it-IT" sz="1500" b="0" strike="noStrike" spc="-1">
                <a:solidFill>
                  <a:srgbClr val="FFFFFF"/>
                </a:solidFill>
                <a:latin typeface="Times New Roman Bold"/>
                <a:ea typeface="Times New Roman Bold"/>
              </a:rPr>
              <a:t>Contractility</a:t>
            </a:r>
            <a:endParaRPr lang="it-IT" sz="1500" b="0" strike="noStrike" spc="-1">
              <a:latin typeface="Arial" panose="020B0604020202020204"/>
            </a:endParaRPr>
          </a:p>
        </p:txBody>
      </p:sp>
      <p:sp>
        <p:nvSpPr>
          <p:cNvPr id="866" name="CustomShape 25"/>
          <p:cNvSpPr/>
          <p:nvPr/>
        </p:nvSpPr>
        <p:spPr>
          <a:xfrm>
            <a:off x="2473200" y="5595840"/>
            <a:ext cx="554760" cy="169200"/>
          </a:xfrm>
          <a:custGeom>
            <a:avLst/>
            <a:gdLst/>
            <a:ahLst/>
            <a:cxnLst/>
            <a:rect l="l" t="t" r="r" b="b"/>
            <a:pathLst>
              <a:path w="21600" h="21600">
                <a:moveTo>
                  <a:pt x="16156" y="0"/>
                </a:moveTo>
                <a:lnTo>
                  <a:pt x="16156" y="5450"/>
                </a:lnTo>
                <a:lnTo>
                  <a:pt x="0" y="5450"/>
                </a:lnTo>
                <a:lnTo>
                  <a:pt x="0" y="16150"/>
                </a:lnTo>
                <a:lnTo>
                  <a:pt x="16156" y="16150"/>
                </a:lnTo>
                <a:lnTo>
                  <a:pt x="16156" y="21600"/>
                </a:lnTo>
                <a:lnTo>
                  <a:pt x="21600" y="10698"/>
                </a:lnTo>
                <a:lnTo>
                  <a:pt x="16156" y="0"/>
                </a:lnTo>
                <a:close/>
              </a:path>
            </a:pathLst>
          </a:custGeom>
          <a:solidFill>
            <a:srgbClr val="FFFFFF"/>
          </a:solidFill>
          <a:ln w="12600">
            <a:noFill/>
          </a:ln>
        </p:spPr>
        <p:style>
          <a:lnRef idx="0">
            <a:srgbClr val="FFFFFF"/>
          </a:lnRef>
          <a:fillRef idx="0">
            <a:srgbClr val="FFFFFF"/>
          </a:fillRef>
          <a:effectRef idx="0">
            <a:srgbClr val="FFFFFF"/>
          </a:effectRef>
          <a:fontRef idx="minor"/>
        </p:style>
      </p:sp>
      <p:sp>
        <p:nvSpPr>
          <p:cNvPr id="867" name="CustomShape 26"/>
          <p:cNvSpPr/>
          <p:nvPr/>
        </p:nvSpPr>
        <p:spPr>
          <a:xfrm>
            <a:off x="6008760" y="6351480"/>
            <a:ext cx="2607480" cy="183960"/>
          </a:xfrm>
          <a:prstGeom prst="rect">
            <a:avLst/>
          </a:prstGeom>
          <a:noFill/>
          <a:ln w="12600">
            <a:noFill/>
          </a:ln>
        </p:spPr>
        <p:style>
          <a:lnRef idx="0">
            <a:srgbClr val="FFFFFF"/>
          </a:lnRef>
          <a:fillRef idx="0">
            <a:srgbClr val="FFFFFF"/>
          </a:fillRef>
          <a:effectRef idx="0">
            <a:srgbClr val="FFFFFF"/>
          </a:effectRef>
          <a:fontRef idx="minor"/>
        </p:style>
        <p:txBody>
          <a:bodyPr lIns="0" tIns="0" rIns="0" bIns="0">
            <a:spAutoFit/>
          </a:bodyPr>
          <a:lstStyle/>
          <a:p>
            <a:pPr>
              <a:lnSpc>
                <a:spcPct val="93000"/>
              </a:lnSpc>
            </a:pPr>
            <a:r>
              <a:rPr lang="it-IT" sz="1300" b="0" strike="noStrike" spc="-1">
                <a:solidFill>
                  <a:srgbClr val="FFFFFF"/>
                </a:solidFill>
                <a:latin typeface="Times New Roman Bold"/>
                <a:ea typeface="Times New Roman Bold"/>
              </a:rPr>
              <a:t>Modified from Dzau and Braunwald</a:t>
            </a:r>
            <a:endParaRPr lang="it-IT" sz="1300" b="0" strike="noStrike" spc="-1">
              <a:latin typeface="Arial" panose="020B0604020202020204"/>
            </a:endParaRPr>
          </a:p>
        </p:txBody>
      </p:sp>
      <p:sp>
        <p:nvSpPr>
          <p:cNvPr id="868" name="CustomShape 27"/>
          <p:cNvSpPr/>
          <p:nvPr/>
        </p:nvSpPr>
        <p:spPr>
          <a:xfrm>
            <a:off x="7524720" y="979560"/>
            <a:ext cx="1261440" cy="451800"/>
          </a:xfrm>
          <a:prstGeom prst="rect">
            <a:avLst/>
          </a:prstGeom>
          <a:noFill/>
          <a:ln w="12600">
            <a:noFill/>
          </a:ln>
        </p:spPr>
        <p:style>
          <a:lnRef idx="0">
            <a:srgbClr val="FFFFFF"/>
          </a:lnRef>
          <a:fillRef idx="0">
            <a:srgbClr val="FFFFFF"/>
          </a:fillRef>
          <a:effectRef idx="0">
            <a:srgbClr val="FFFFFF"/>
          </a:effectRef>
          <a:fontRef idx="minor"/>
        </p:style>
        <p:txBody>
          <a:bodyPr lIns="0" tIns="0" rIns="0" bIns="0">
            <a:spAutoFit/>
          </a:bodyPr>
          <a:lstStyle/>
          <a:p>
            <a:pPr>
              <a:lnSpc>
                <a:spcPct val="93000"/>
              </a:lnSpc>
            </a:pPr>
            <a:r>
              <a:rPr lang="it-IT" sz="1600" b="0" strike="noStrike" spc="-1">
                <a:solidFill>
                  <a:srgbClr val="FFFFFF"/>
                </a:solidFill>
                <a:latin typeface="Times New Roman Bold"/>
                <a:ea typeface="Times New Roman Bold"/>
              </a:rPr>
              <a:t>Sudden</a:t>
            </a:r>
            <a:endParaRPr lang="it-IT" sz="1600" b="0" strike="noStrike" spc="-1">
              <a:latin typeface="Arial" panose="020B0604020202020204"/>
            </a:endParaRPr>
          </a:p>
          <a:p>
            <a:pPr>
              <a:lnSpc>
                <a:spcPct val="93000"/>
              </a:lnSpc>
            </a:pPr>
            <a:r>
              <a:rPr lang="it-IT" sz="1600" b="0" strike="noStrike" spc="-1">
                <a:solidFill>
                  <a:srgbClr val="FFFFFF"/>
                </a:solidFill>
                <a:latin typeface="Times New Roman Bold"/>
                <a:ea typeface="Times New Roman Bold"/>
              </a:rPr>
              <a:t>Cardiac death</a:t>
            </a:r>
            <a:endParaRPr lang="it-IT" sz="1600" b="0" strike="noStrike" spc="-1">
              <a:latin typeface="Arial" panose="020B0604020202020204"/>
            </a:endParaRPr>
          </a:p>
        </p:txBody>
      </p:sp>
      <p:sp>
        <p:nvSpPr>
          <p:cNvPr id="869" name="CustomShape 28"/>
          <p:cNvSpPr/>
          <p:nvPr/>
        </p:nvSpPr>
        <p:spPr>
          <a:xfrm>
            <a:off x="6883560" y="1409760"/>
            <a:ext cx="504000" cy="316800"/>
          </a:xfrm>
          <a:custGeom>
            <a:avLst/>
            <a:gdLst/>
            <a:ahLst/>
            <a:cxnLst/>
            <a:rect l="l" t="t" r="r" b="b"/>
            <a:pathLst>
              <a:path w="21600" h="21600">
                <a:moveTo>
                  <a:pt x="14604" y="0"/>
                </a:moveTo>
                <a:lnTo>
                  <a:pt x="15489" y="2592"/>
                </a:lnTo>
                <a:lnTo>
                  <a:pt x="0" y="16520"/>
                </a:lnTo>
                <a:lnTo>
                  <a:pt x="1834" y="21600"/>
                </a:lnTo>
                <a:lnTo>
                  <a:pt x="17389" y="7776"/>
                </a:lnTo>
                <a:lnTo>
                  <a:pt x="19079" y="7776"/>
                </a:lnTo>
                <a:lnTo>
                  <a:pt x="21600" y="648"/>
                </a:lnTo>
                <a:lnTo>
                  <a:pt x="14604" y="0"/>
                </a:lnTo>
                <a:close/>
              </a:path>
            </a:pathLst>
          </a:custGeom>
          <a:solidFill>
            <a:srgbClr val="FFFFFF"/>
          </a:solidFill>
          <a:ln w="12600">
            <a:noFill/>
          </a:ln>
        </p:spPr>
        <p:style>
          <a:lnRef idx="0">
            <a:srgbClr val="FFFFFF"/>
          </a:lnRef>
          <a:fillRef idx="0">
            <a:srgbClr val="FFFFFF"/>
          </a:fillRef>
          <a:effectRef idx="0">
            <a:srgbClr val="FFFFFF"/>
          </a:effectRef>
          <a:fontRef idx="minor"/>
        </p:style>
      </p:sp>
      <p:grpSp>
        <p:nvGrpSpPr>
          <p:cNvPr id="870" name="Group 29"/>
          <p:cNvGrpSpPr/>
          <p:nvPr/>
        </p:nvGrpSpPr>
        <p:grpSpPr>
          <a:xfrm>
            <a:off x="6307200" y="3811680"/>
            <a:ext cx="200880" cy="687960"/>
            <a:chOff x="6307200" y="3811680"/>
            <a:chExt cx="200880" cy="687960"/>
          </a:xfrm>
        </p:grpSpPr>
        <p:sp>
          <p:nvSpPr>
            <p:cNvPr id="871" name="CustomShape 30"/>
            <p:cNvSpPr/>
            <p:nvPr/>
          </p:nvSpPr>
          <p:spPr>
            <a:xfrm>
              <a:off x="6307200" y="3918960"/>
              <a:ext cx="163800" cy="580680"/>
            </a:xfrm>
            <a:custGeom>
              <a:avLst/>
              <a:gdLst/>
              <a:ahLst/>
              <a:cxnLst/>
              <a:rect l="l" t="t" r="r" b="b"/>
              <a:pathLst>
                <a:path w="21600" h="21600">
                  <a:moveTo>
                    <a:pt x="16723" y="0"/>
                  </a:moveTo>
                  <a:lnTo>
                    <a:pt x="0" y="21289"/>
                  </a:lnTo>
                  <a:lnTo>
                    <a:pt x="4861" y="21600"/>
                  </a:lnTo>
                  <a:lnTo>
                    <a:pt x="21600" y="306"/>
                  </a:lnTo>
                  <a:lnTo>
                    <a:pt x="16723" y="0"/>
                  </a:lnTo>
                  <a:close/>
                </a:path>
              </a:pathLst>
            </a:custGeom>
            <a:solidFill>
              <a:srgbClr val="FF6600"/>
            </a:solidFill>
            <a:ln w="12600">
              <a:noFill/>
            </a:ln>
          </p:spPr>
          <p:style>
            <a:lnRef idx="0">
              <a:srgbClr val="FFFFFF"/>
            </a:lnRef>
            <a:fillRef idx="0">
              <a:srgbClr val="FFFFFF"/>
            </a:fillRef>
            <a:effectRef idx="0">
              <a:srgbClr val="FFFFFF"/>
            </a:effectRef>
            <a:fontRef idx="minor"/>
          </p:style>
        </p:sp>
        <p:sp>
          <p:nvSpPr>
            <p:cNvPr id="872" name="CustomShape 31"/>
            <p:cNvSpPr/>
            <p:nvPr/>
          </p:nvSpPr>
          <p:spPr>
            <a:xfrm>
              <a:off x="6438600" y="3900240"/>
              <a:ext cx="69480" cy="34200"/>
            </a:xfrm>
            <a:custGeom>
              <a:avLst/>
              <a:gdLst/>
              <a:ahLst/>
              <a:cxnLst/>
              <a:rect l="l" t="t" r="r" b="b"/>
              <a:pathLst>
                <a:path w="21600" h="21600">
                  <a:moveTo>
                    <a:pt x="18905" y="0"/>
                  </a:moveTo>
                  <a:lnTo>
                    <a:pt x="0" y="0"/>
                  </a:lnTo>
                  <a:lnTo>
                    <a:pt x="11445" y="5087"/>
                  </a:lnTo>
                  <a:lnTo>
                    <a:pt x="10175" y="16522"/>
                  </a:lnTo>
                  <a:lnTo>
                    <a:pt x="21600" y="21600"/>
                  </a:lnTo>
                  <a:lnTo>
                    <a:pt x="18905" y="0"/>
                  </a:lnTo>
                  <a:close/>
                </a:path>
              </a:pathLst>
            </a:custGeom>
            <a:solidFill>
              <a:srgbClr val="FF6600"/>
            </a:solidFill>
            <a:ln w="12600">
              <a:noFill/>
            </a:ln>
          </p:spPr>
          <p:style>
            <a:lnRef idx="0">
              <a:srgbClr val="FFFFFF"/>
            </a:lnRef>
            <a:fillRef idx="0">
              <a:srgbClr val="FFFFFF"/>
            </a:fillRef>
            <a:effectRef idx="0">
              <a:srgbClr val="FFFFFF"/>
            </a:effectRef>
            <a:fontRef idx="minor"/>
          </p:style>
        </p:sp>
        <p:sp>
          <p:nvSpPr>
            <p:cNvPr id="873" name="CustomShape 32"/>
            <p:cNvSpPr/>
            <p:nvPr/>
          </p:nvSpPr>
          <p:spPr>
            <a:xfrm>
              <a:off x="6434640" y="3900240"/>
              <a:ext cx="40680" cy="25920"/>
            </a:xfrm>
            <a:custGeom>
              <a:avLst/>
              <a:gdLst/>
              <a:ahLst/>
              <a:cxnLst/>
              <a:rect l="l" t="t" r="r" b="b"/>
              <a:pathLst>
                <a:path w="21600" h="21600">
                  <a:moveTo>
                    <a:pt x="2155" y="0"/>
                  </a:moveTo>
                  <a:lnTo>
                    <a:pt x="0" y="14950"/>
                  </a:lnTo>
                  <a:lnTo>
                    <a:pt x="19443" y="21600"/>
                  </a:lnTo>
                  <a:lnTo>
                    <a:pt x="21600" y="6650"/>
                  </a:lnTo>
                  <a:lnTo>
                    <a:pt x="2155" y="0"/>
                  </a:lnTo>
                  <a:close/>
                </a:path>
              </a:pathLst>
            </a:custGeom>
            <a:solidFill>
              <a:srgbClr val="FF6600"/>
            </a:solidFill>
            <a:ln w="12600">
              <a:noFill/>
            </a:ln>
          </p:spPr>
          <p:style>
            <a:lnRef idx="0">
              <a:srgbClr val="FFFFFF"/>
            </a:lnRef>
            <a:fillRef idx="0">
              <a:srgbClr val="FFFFFF"/>
            </a:fillRef>
            <a:effectRef idx="0">
              <a:srgbClr val="FFFFFF"/>
            </a:effectRef>
            <a:fontRef idx="minor"/>
          </p:style>
        </p:sp>
        <p:sp>
          <p:nvSpPr>
            <p:cNvPr id="874" name="CustomShape 33"/>
            <p:cNvSpPr/>
            <p:nvPr/>
          </p:nvSpPr>
          <p:spPr>
            <a:xfrm>
              <a:off x="6397200" y="3811680"/>
              <a:ext cx="101880" cy="106560"/>
            </a:xfrm>
            <a:custGeom>
              <a:avLst/>
              <a:gdLst/>
              <a:ahLst/>
              <a:cxnLst/>
              <a:rect l="l" t="t" r="r" b="b"/>
              <a:pathLst>
                <a:path w="21600" h="21600">
                  <a:moveTo>
                    <a:pt x="16933" y="0"/>
                  </a:moveTo>
                  <a:lnTo>
                    <a:pt x="0" y="19937"/>
                  </a:lnTo>
                  <a:lnTo>
                    <a:pt x="7827" y="21600"/>
                  </a:lnTo>
                  <a:lnTo>
                    <a:pt x="8693" y="17870"/>
                  </a:lnTo>
                  <a:lnTo>
                    <a:pt x="21600" y="17870"/>
                  </a:lnTo>
                  <a:lnTo>
                    <a:pt x="16933" y="0"/>
                  </a:lnTo>
                  <a:close/>
                </a:path>
              </a:pathLst>
            </a:custGeom>
            <a:solidFill>
              <a:srgbClr val="FF6600"/>
            </a:solidFill>
            <a:ln w="12600">
              <a:noFill/>
            </a:ln>
          </p:spPr>
          <p:style>
            <a:lnRef idx="0">
              <a:srgbClr val="FFFFFF"/>
            </a:lnRef>
            <a:fillRef idx="0">
              <a:srgbClr val="FFFFFF"/>
            </a:fillRef>
            <a:effectRef idx="0">
              <a:srgbClr val="FFFFFF"/>
            </a:effectRef>
            <a:fontRef idx="minor"/>
          </p:style>
        </p:sp>
      </p:grpSp>
      <p:grpSp>
        <p:nvGrpSpPr>
          <p:cNvPr id="875" name="Group 34"/>
          <p:cNvGrpSpPr/>
          <p:nvPr/>
        </p:nvGrpSpPr>
        <p:grpSpPr>
          <a:xfrm>
            <a:off x="5827680" y="2478240"/>
            <a:ext cx="473760" cy="542160"/>
            <a:chOff x="5827680" y="2478240"/>
            <a:chExt cx="473760" cy="542160"/>
          </a:xfrm>
        </p:grpSpPr>
        <p:sp>
          <p:nvSpPr>
            <p:cNvPr id="876" name="CustomShape 35"/>
            <p:cNvSpPr/>
            <p:nvPr/>
          </p:nvSpPr>
          <p:spPr>
            <a:xfrm>
              <a:off x="5888160" y="2552040"/>
              <a:ext cx="413280" cy="468360"/>
            </a:xfrm>
            <a:custGeom>
              <a:avLst/>
              <a:gdLst/>
              <a:ahLst/>
              <a:cxnLst/>
              <a:rect l="l" t="t" r="r" b="b"/>
              <a:pathLst>
                <a:path w="21600" h="21600">
                  <a:moveTo>
                    <a:pt x="1501" y="0"/>
                  </a:moveTo>
                  <a:lnTo>
                    <a:pt x="0" y="1153"/>
                  </a:lnTo>
                  <a:lnTo>
                    <a:pt x="20099" y="21600"/>
                  </a:lnTo>
                  <a:lnTo>
                    <a:pt x="21600" y="20448"/>
                  </a:lnTo>
                  <a:lnTo>
                    <a:pt x="1501" y="0"/>
                  </a:lnTo>
                  <a:close/>
                </a:path>
              </a:pathLst>
            </a:custGeom>
            <a:solidFill>
              <a:srgbClr val="FF6600"/>
            </a:solidFill>
            <a:ln w="12600">
              <a:noFill/>
            </a:ln>
          </p:spPr>
          <p:style>
            <a:lnRef idx="0">
              <a:srgbClr val="FFFFFF"/>
            </a:lnRef>
            <a:fillRef idx="0">
              <a:srgbClr val="FFFFFF"/>
            </a:fillRef>
            <a:effectRef idx="0">
              <a:srgbClr val="FFFFFF"/>
            </a:effectRef>
            <a:fontRef idx="minor"/>
          </p:style>
        </p:sp>
        <p:sp>
          <p:nvSpPr>
            <p:cNvPr id="877" name="CustomShape 36"/>
            <p:cNvSpPr/>
            <p:nvPr/>
          </p:nvSpPr>
          <p:spPr>
            <a:xfrm>
              <a:off x="5827680" y="2478240"/>
              <a:ext cx="117360" cy="123120"/>
            </a:xfrm>
            <a:custGeom>
              <a:avLst/>
              <a:gdLst/>
              <a:ahLst/>
              <a:cxnLst/>
              <a:rect l="l" t="t" r="r" b="b"/>
              <a:pathLst>
                <a:path w="21600" h="21600">
                  <a:moveTo>
                    <a:pt x="0" y="0"/>
                  </a:moveTo>
                  <a:lnTo>
                    <a:pt x="5806" y="21600"/>
                  </a:lnTo>
                  <a:lnTo>
                    <a:pt x="11065" y="17240"/>
                  </a:lnTo>
                  <a:lnTo>
                    <a:pt x="8779" y="14732"/>
                  </a:lnTo>
                  <a:lnTo>
                    <a:pt x="14052" y="10368"/>
                  </a:lnTo>
                  <a:lnTo>
                    <a:pt x="19355" y="10368"/>
                  </a:lnTo>
                  <a:lnTo>
                    <a:pt x="21600" y="8507"/>
                  </a:lnTo>
                  <a:lnTo>
                    <a:pt x="0" y="0"/>
                  </a:lnTo>
                  <a:close/>
                </a:path>
              </a:pathLst>
            </a:custGeom>
            <a:solidFill>
              <a:srgbClr val="FF6600"/>
            </a:solidFill>
            <a:ln w="12600">
              <a:noFill/>
            </a:ln>
          </p:spPr>
          <p:style>
            <a:lnRef idx="0">
              <a:srgbClr val="FFFFFF"/>
            </a:lnRef>
            <a:fillRef idx="0">
              <a:srgbClr val="FFFFFF"/>
            </a:fillRef>
            <a:effectRef idx="0">
              <a:srgbClr val="FFFFFF"/>
            </a:effectRef>
            <a:fontRef idx="minor"/>
          </p:style>
        </p:sp>
      </p:grpSp>
      <p:grpSp>
        <p:nvGrpSpPr>
          <p:cNvPr id="878" name="Group 37"/>
          <p:cNvGrpSpPr/>
          <p:nvPr/>
        </p:nvGrpSpPr>
        <p:grpSpPr>
          <a:xfrm>
            <a:off x="4268880" y="2001960"/>
            <a:ext cx="989640" cy="113760"/>
            <a:chOff x="4268880" y="2001960"/>
            <a:chExt cx="989640" cy="113760"/>
          </a:xfrm>
        </p:grpSpPr>
        <p:sp>
          <p:nvSpPr>
            <p:cNvPr id="879" name="CustomShape 38"/>
            <p:cNvSpPr/>
            <p:nvPr/>
          </p:nvSpPr>
          <p:spPr>
            <a:xfrm>
              <a:off x="4268880" y="2001960"/>
              <a:ext cx="113760" cy="113760"/>
            </a:xfrm>
            <a:custGeom>
              <a:avLst/>
              <a:gdLst/>
              <a:ahLst/>
              <a:cxnLst/>
              <a:rect l="l" t="t" r="r" b="b"/>
              <a:pathLst>
                <a:path w="21600" h="21600">
                  <a:moveTo>
                    <a:pt x="21600" y="0"/>
                  </a:moveTo>
                  <a:lnTo>
                    <a:pt x="0" y="10800"/>
                  </a:lnTo>
                  <a:lnTo>
                    <a:pt x="21600" y="21600"/>
                  </a:lnTo>
                  <a:lnTo>
                    <a:pt x="21600" y="14400"/>
                  </a:lnTo>
                  <a:lnTo>
                    <a:pt x="18000" y="14400"/>
                  </a:lnTo>
                  <a:lnTo>
                    <a:pt x="18000" y="7200"/>
                  </a:lnTo>
                  <a:lnTo>
                    <a:pt x="21600" y="7200"/>
                  </a:lnTo>
                  <a:lnTo>
                    <a:pt x="21600" y="0"/>
                  </a:lnTo>
                  <a:close/>
                </a:path>
              </a:pathLst>
            </a:custGeom>
            <a:solidFill>
              <a:srgbClr val="FF6600"/>
            </a:solidFill>
            <a:ln w="12600">
              <a:noFill/>
            </a:ln>
          </p:spPr>
          <p:style>
            <a:lnRef idx="0">
              <a:srgbClr val="FFFFFF"/>
            </a:lnRef>
            <a:fillRef idx="0">
              <a:srgbClr val="FFFFFF"/>
            </a:fillRef>
            <a:effectRef idx="0">
              <a:srgbClr val="FFFFFF"/>
            </a:effectRef>
            <a:fontRef idx="minor"/>
          </p:style>
        </p:sp>
        <p:sp>
          <p:nvSpPr>
            <p:cNvPr id="880" name="CustomShape 39"/>
            <p:cNvSpPr/>
            <p:nvPr/>
          </p:nvSpPr>
          <p:spPr>
            <a:xfrm>
              <a:off x="4383000" y="2039760"/>
              <a:ext cx="875520" cy="37440"/>
            </a:xfrm>
            <a:prstGeom prst="rect">
              <a:avLst/>
            </a:prstGeom>
            <a:solidFill>
              <a:srgbClr val="FF6600"/>
            </a:solidFill>
            <a:ln w="12600">
              <a:noFill/>
            </a:ln>
          </p:spPr>
          <p:style>
            <a:lnRef idx="0">
              <a:srgbClr val="FFFFFF"/>
            </a:lnRef>
            <a:fillRef idx="0">
              <a:srgbClr val="FFFFFF"/>
            </a:fillRef>
            <a:effectRef idx="0">
              <a:srgbClr val="FFFFFF"/>
            </a:effectRef>
            <a:fontRef idx="minor"/>
          </p:style>
        </p:sp>
      </p:grpSp>
      <p:grpSp>
        <p:nvGrpSpPr>
          <p:cNvPr id="881" name="Group 40"/>
          <p:cNvGrpSpPr/>
          <p:nvPr/>
        </p:nvGrpSpPr>
        <p:grpSpPr>
          <a:xfrm>
            <a:off x="3238560" y="2398680"/>
            <a:ext cx="290880" cy="603720"/>
            <a:chOff x="3238560" y="2398680"/>
            <a:chExt cx="290880" cy="603720"/>
          </a:xfrm>
        </p:grpSpPr>
        <p:sp>
          <p:nvSpPr>
            <p:cNvPr id="882" name="CustomShape 41"/>
            <p:cNvSpPr/>
            <p:nvPr/>
          </p:nvSpPr>
          <p:spPr>
            <a:xfrm>
              <a:off x="3238560" y="2875680"/>
              <a:ext cx="101160" cy="126720"/>
            </a:xfrm>
            <a:custGeom>
              <a:avLst/>
              <a:gdLst/>
              <a:ahLst/>
              <a:cxnLst/>
              <a:rect l="l" t="t" r="r" b="b"/>
              <a:pathLst>
                <a:path w="21600" h="21600">
                  <a:moveTo>
                    <a:pt x="0" y="0"/>
                  </a:moveTo>
                  <a:lnTo>
                    <a:pt x="1075" y="21600"/>
                  </a:lnTo>
                  <a:lnTo>
                    <a:pt x="21600" y="8232"/>
                  </a:lnTo>
                  <a:lnTo>
                    <a:pt x="13029" y="8232"/>
                  </a:lnTo>
                  <a:lnTo>
                    <a:pt x="5695" y="5588"/>
                  </a:lnTo>
                  <a:lnTo>
                    <a:pt x="7351" y="2654"/>
                  </a:lnTo>
                  <a:lnTo>
                    <a:pt x="0" y="0"/>
                  </a:lnTo>
                  <a:close/>
                </a:path>
              </a:pathLst>
            </a:custGeom>
            <a:solidFill>
              <a:srgbClr val="FF6600"/>
            </a:solidFill>
            <a:ln w="12600">
              <a:noFill/>
            </a:ln>
          </p:spPr>
          <p:style>
            <a:lnRef idx="0">
              <a:srgbClr val="FFFFFF"/>
            </a:lnRef>
            <a:fillRef idx="0">
              <a:srgbClr val="FFFFFF"/>
            </a:fillRef>
            <a:effectRef idx="0">
              <a:srgbClr val="FFFFFF"/>
            </a:effectRef>
            <a:fontRef idx="minor"/>
          </p:style>
        </p:sp>
        <p:sp>
          <p:nvSpPr>
            <p:cNvPr id="883" name="CustomShape 42"/>
            <p:cNvSpPr/>
            <p:nvPr/>
          </p:nvSpPr>
          <p:spPr>
            <a:xfrm>
              <a:off x="3300120" y="2907000"/>
              <a:ext cx="41760" cy="16560"/>
            </a:xfrm>
            <a:custGeom>
              <a:avLst/>
              <a:gdLst/>
              <a:ahLst/>
              <a:cxnLst/>
              <a:rect l="l" t="t" r="r" b="b"/>
              <a:pathLst>
                <a:path w="21600" h="21600">
                  <a:moveTo>
                    <a:pt x="3972" y="0"/>
                  </a:moveTo>
                  <a:lnTo>
                    <a:pt x="0" y="21600"/>
                  </a:lnTo>
                  <a:lnTo>
                    <a:pt x="20570" y="21600"/>
                  </a:lnTo>
                  <a:lnTo>
                    <a:pt x="21600" y="19541"/>
                  </a:lnTo>
                  <a:lnTo>
                    <a:pt x="3972" y="0"/>
                  </a:lnTo>
                  <a:close/>
                </a:path>
              </a:pathLst>
            </a:custGeom>
            <a:solidFill>
              <a:srgbClr val="FF6600"/>
            </a:solidFill>
            <a:ln w="12600">
              <a:noFill/>
            </a:ln>
          </p:spPr>
          <p:style>
            <a:lnRef idx="0">
              <a:srgbClr val="FFFFFF"/>
            </a:lnRef>
            <a:fillRef idx="0">
              <a:srgbClr val="FFFFFF"/>
            </a:fillRef>
            <a:effectRef idx="0">
              <a:srgbClr val="FFFFFF"/>
            </a:effectRef>
            <a:fontRef idx="minor"/>
          </p:style>
        </p:sp>
        <p:sp>
          <p:nvSpPr>
            <p:cNvPr id="884" name="CustomShape 43"/>
            <p:cNvSpPr/>
            <p:nvPr/>
          </p:nvSpPr>
          <p:spPr>
            <a:xfrm>
              <a:off x="3273120" y="2398680"/>
              <a:ext cx="256320" cy="507600"/>
            </a:xfrm>
            <a:custGeom>
              <a:avLst/>
              <a:gdLst/>
              <a:ahLst/>
              <a:cxnLst/>
              <a:rect l="l" t="t" r="r" b="b"/>
              <a:pathLst>
                <a:path w="21600" h="21600">
                  <a:moveTo>
                    <a:pt x="18681" y="0"/>
                  </a:moveTo>
                  <a:lnTo>
                    <a:pt x="0" y="20936"/>
                  </a:lnTo>
                  <a:lnTo>
                    <a:pt x="2908" y="21600"/>
                  </a:lnTo>
                  <a:lnTo>
                    <a:pt x="21600" y="668"/>
                  </a:lnTo>
                  <a:lnTo>
                    <a:pt x="18681" y="0"/>
                  </a:lnTo>
                  <a:close/>
                </a:path>
              </a:pathLst>
            </a:custGeom>
            <a:solidFill>
              <a:srgbClr val="FF6600"/>
            </a:solidFill>
            <a:ln w="12600">
              <a:noFill/>
            </a:ln>
          </p:spPr>
          <p:style>
            <a:lnRef idx="0">
              <a:srgbClr val="FFFFFF"/>
            </a:lnRef>
            <a:fillRef idx="0">
              <a:srgbClr val="FFFFFF"/>
            </a:fillRef>
            <a:effectRef idx="0">
              <a:srgbClr val="FFFFFF"/>
            </a:effectRef>
            <a:fontRef idx="minor"/>
          </p:style>
        </p:sp>
      </p:grpSp>
      <p:grpSp>
        <p:nvGrpSpPr>
          <p:cNvPr id="885" name="Group 44"/>
          <p:cNvGrpSpPr/>
          <p:nvPr/>
        </p:nvGrpSpPr>
        <p:grpSpPr>
          <a:xfrm>
            <a:off x="3184560" y="3827520"/>
            <a:ext cx="321120" cy="641880"/>
            <a:chOff x="3184560" y="3827520"/>
            <a:chExt cx="321120" cy="641880"/>
          </a:xfrm>
        </p:grpSpPr>
        <p:sp>
          <p:nvSpPr>
            <p:cNvPr id="886" name="CustomShape 45"/>
            <p:cNvSpPr/>
            <p:nvPr/>
          </p:nvSpPr>
          <p:spPr>
            <a:xfrm>
              <a:off x="3403440" y="4375080"/>
              <a:ext cx="101520" cy="94320"/>
            </a:xfrm>
            <a:custGeom>
              <a:avLst/>
              <a:gdLst/>
              <a:ahLst/>
              <a:cxnLst/>
              <a:rect l="l" t="t" r="r" b="b"/>
              <a:pathLst>
                <a:path w="21600" h="21600">
                  <a:moveTo>
                    <a:pt x="7257" y="0"/>
                  </a:moveTo>
                  <a:lnTo>
                    <a:pt x="0" y="3736"/>
                  </a:lnTo>
                  <a:lnTo>
                    <a:pt x="21306" y="21600"/>
                  </a:lnTo>
                  <a:lnTo>
                    <a:pt x="21600" y="3909"/>
                  </a:lnTo>
                  <a:lnTo>
                    <a:pt x="8989" y="3909"/>
                  </a:lnTo>
                  <a:lnTo>
                    <a:pt x="7257" y="0"/>
                  </a:lnTo>
                  <a:close/>
                </a:path>
              </a:pathLst>
            </a:custGeom>
            <a:solidFill>
              <a:srgbClr val="FF6600"/>
            </a:solidFill>
            <a:ln w="12600">
              <a:noFill/>
            </a:ln>
          </p:spPr>
          <p:style>
            <a:lnRef idx="0">
              <a:srgbClr val="FFFFFF"/>
            </a:lnRef>
            <a:fillRef idx="0">
              <a:srgbClr val="FFFFFF"/>
            </a:fillRef>
            <a:effectRef idx="0">
              <a:srgbClr val="FFFFFF"/>
            </a:effectRef>
            <a:fontRef idx="minor"/>
          </p:style>
        </p:sp>
        <p:sp>
          <p:nvSpPr>
            <p:cNvPr id="887" name="CustomShape 46"/>
            <p:cNvSpPr/>
            <p:nvPr/>
          </p:nvSpPr>
          <p:spPr>
            <a:xfrm>
              <a:off x="3437640" y="4358520"/>
              <a:ext cx="41760" cy="32760"/>
            </a:xfrm>
            <a:custGeom>
              <a:avLst/>
              <a:gdLst/>
              <a:ahLst/>
              <a:cxnLst/>
              <a:rect l="l" t="t" r="r" b="b"/>
              <a:pathLst>
                <a:path w="21600" h="21600">
                  <a:moveTo>
                    <a:pt x="17433" y="0"/>
                  </a:moveTo>
                  <a:lnTo>
                    <a:pt x="0" y="10563"/>
                  </a:lnTo>
                  <a:lnTo>
                    <a:pt x="4155" y="21600"/>
                  </a:lnTo>
                  <a:lnTo>
                    <a:pt x="21600" y="11071"/>
                  </a:lnTo>
                  <a:lnTo>
                    <a:pt x="17433" y="0"/>
                  </a:lnTo>
                  <a:close/>
                </a:path>
              </a:pathLst>
            </a:custGeom>
            <a:solidFill>
              <a:srgbClr val="FF6600"/>
            </a:solidFill>
            <a:ln w="12600">
              <a:noFill/>
            </a:ln>
          </p:spPr>
          <p:style>
            <a:lnRef idx="0">
              <a:srgbClr val="FFFFFF"/>
            </a:lnRef>
            <a:fillRef idx="0">
              <a:srgbClr val="FFFFFF"/>
            </a:fillRef>
            <a:effectRef idx="0">
              <a:srgbClr val="FFFFFF"/>
            </a:effectRef>
            <a:fontRef idx="minor"/>
          </p:style>
        </p:sp>
        <p:sp>
          <p:nvSpPr>
            <p:cNvPr id="888" name="CustomShape 47"/>
            <p:cNvSpPr/>
            <p:nvPr/>
          </p:nvSpPr>
          <p:spPr>
            <a:xfrm>
              <a:off x="3445920" y="4342320"/>
              <a:ext cx="59760" cy="49320"/>
            </a:xfrm>
            <a:custGeom>
              <a:avLst/>
              <a:gdLst/>
              <a:ahLst/>
              <a:cxnLst/>
              <a:rect l="l" t="t" r="r" b="b"/>
              <a:pathLst>
                <a:path w="21600" h="21600">
                  <a:moveTo>
                    <a:pt x="21600" y="0"/>
                  </a:moveTo>
                  <a:lnTo>
                    <a:pt x="9340" y="7092"/>
                  </a:lnTo>
                  <a:lnTo>
                    <a:pt x="12272" y="14528"/>
                  </a:lnTo>
                  <a:lnTo>
                    <a:pt x="0" y="21600"/>
                  </a:lnTo>
                  <a:lnTo>
                    <a:pt x="21281" y="21600"/>
                  </a:lnTo>
                  <a:lnTo>
                    <a:pt x="21600" y="0"/>
                  </a:lnTo>
                  <a:close/>
                </a:path>
              </a:pathLst>
            </a:custGeom>
            <a:solidFill>
              <a:srgbClr val="FF6600"/>
            </a:solidFill>
            <a:ln w="12600">
              <a:noFill/>
            </a:ln>
          </p:spPr>
          <p:style>
            <a:lnRef idx="0">
              <a:srgbClr val="FFFFFF"/>
            </a:lnRef>
            <a:fillRef idx="0">
              <a:srgbClr val="FFFFFF"/>
            </a:fillRef>
            <a:effectRef idx="0">
              <a:srgbClr val="FFFFFF"/>
            </a:effectRef>
            <a:fontRef idx="minor"/>
          </p:style>
        </p:sp>
        <p:sp>
          <p:nvSpPr>
            <p:cNvPr id="889" name="CustomShape 48"/>
            <p:cNvSpPr/>
            <p:nvPr/>
          </p:nvSpPr>
          <p:spPr>
            <a:xfrm>
              <a:off x="3184560" y="3827520"/>
              <a:ext cx="286920" cy="546840"/>
            </a:xfrm>
            <a:custGeom>
              <a:avLst/>
              <a:gdLst/>
              <a:ahLst/>
              <a:cxnLst/>
              <a:rect l="l" t="t" r="r" b="b"/>
              <a:pathLst>
                <a:path w="21600" h="21600">
                  <a:moveTo>
                    <a:pt x="2583" y="0"/>
                  </a:moveTo>
                  <a:lnTo>
                    <a:pt x="0" y="652"/>
                  </a:lnTo>
                  <a:lnTo>
                    <a:pt x="19019" y="21600"/>
                  </a:lnTo>
                  <a:lnTo>
                    <a:pt x="21600" y="20951"/>
                  </a:lnTo>
                  <a:lnTo>
                    <a:pt x="2583" y="0"/>
                  </a:lnTo>
                  <a:close/>
                </a:path>
              </a:pathLst>
            </a:custGeom>
            <a:solidFill>
              <a:srgbClr val="FF6600"/>
            </a:solidFill>
            <a:ln w="12600">
              <a:noFill/>
            </a:ln>
          </p:spPr>
          <p:style>
            <a:lnRef idx="0">
              <a:srgbClr val="FFFFFF"/>
            </a:lnRef>
            <a:fillRef idx="0">
              <a:srgbClr val="FFFFFF"/>
            </a:fillRef>
            <a:effectRef idx="0">
              <a:srgbClr val="FFFFFF"/>
            </a:effectRef>
            <a:fontRef idx="minor"/>
          </p:style>
        </p:sp>
      </p:grpSp>
      <p:sp>
        <p:nvSpPr>
          <p:cNvPr id="890" name="CustomShape 49"/>
          <p:cNvSpPr/>
          <p:nvPr/>
        </p:nvSpPr>
        <p:spPr>
          <a:xfrm>
            <a:off x="4071960" y="2286000"/>
            <a:ext cx="1612080" cy="3569400"/>
          </a:xfrm>
          <a:prstGeom prst="rect">
            <a:avLst/>
          </a:prstGeom>
          <a:blipFill rotWithShape="0">
            <a:blip r:embed="rId2"/>
            <a:stretch>
              <a:fillRect/>
            </a:stretch>
          </a:blipFill>
          <a:ln w="12600">
            <a:noFill/>
          </a:ln>
        </p:spPr>
        <p:style>
          <a:lnRef idx="0">
            <a:srgbClr val="FFFFFF"/>
          </a:lnRef>
          <a:fillRef idx="0">
            <a:srgbClr val="FFFFFF"/>
          </a:fillRef>
          <a:effectRef idx="0">
            <a:srgbClr val="FFFFFF"/>
          </a:effectRef>
          <a:fontRef idx="minor"/>
        </p:style>
      </p:sp>
      <p:grpSp>
        <p:nvGrpSpPr>
          <p:cNvPr id="891" name="Group 50"/>
          <p:cNvGrpSpPr/>
          <p:nvPr/>
        </p:nvGrpSpPr>
        <p:grpSpPr>
          <a:xfrm>
            <a:off x="2309400" y="3862800"/>
            <a:ext cx="642240" cy="641880"/>
            <a:chOff x="2309400" y="3862800"/>
            <a:chExt cx="642240" cy="641880"/>
          </a:xfrm>
        </p:grpSpPr>
        <p:sp>
          <p:nvSpPr>
            <p:cNvPr id="892" name="CustomShape 51"/>
            <p:cNvSpPr/>
            <p:nvPr/>
          </p:nvSpPr>
          <p:spPr>
            <a:xfrm>
              <a:off x="2438280" y="4038840"/>
              <a:ext cx="513360" cy="465840"/>
            </a:xfrm>
            <a:custGeom>
              <a:avLst/>
              <a:gdLst/>
              <a:ahLst/>
              <a:cxnLst/>
              <a:rect l="l" t="t" r="r" b="b"/>
              <a:pathLst>
                <a:path w="21600" h="21600">
                  <a:moveTo>
                    <a:pt x="3860" y="0"/>
                  </a:moveTo>
                  <a:lnTo>
                    <a:pt x="0" y="0"/>
                  </a:lnTo>
                  <a:lnTo>
                    <a:pt x="19614" y="21600"/>
                  </a:lnTo>
                  <a:lnTo>
                    <a:pt x="21600" y="19483"/>
                  </a:lnTo>
                  <a:lnTo>
                    <a:pt x="3860" y="0"/>
                  </a:lnTo>
                  <a:close/>
                </a:path>
              </a:pathLst>
            </a:custGeom>
            <a:solidFill>
              <a:srgbClr val="FFFFFF"/>
            </a:solidFill>
            <a:ln w="12600">
              <a:noFill/>
            </a:ln>
          </p:spPr>
          <p:style>
            <a:lnRef idx="0">
              <a:srgbClr val="FFFFFF"/>
            </a:lnRef>
            <a:fillRef idx="0">
              <a:srgbClr val="FFFFFF"/>
            </a:fillRef>
            <a:effectRef idx="0">
              <a:srgbClr val="FFFFFF"/>
            </a:effectRef>
            <a:fontRef idx="minor"/>
          </p:style>
        </p:sp>
        <p:sp>
          <p:nvSpPr>
            <p:cNvPr id="893" name="CustomShape 52"/>
            <p:cNvSpPr/>
            <p:nvPr/>
          </p:nvSpPr>
          <p:spPr>
            <a:xfrm>
              <a:off x="2309400" y="3862800"/>
              <a:ext cx="219960" cy="199800"/>
            </a:xfrm>
            <a:custGeom>
              <a:avLst/>
              <a:gdLst/>
              <a:ahLst/>
              <a:cxnLst/>
              <a:rect l="l" t="t" r="r" b="b"/>
              <a:pathLst>
                <a:path w="21600" h="21600">
                  <a:moveTo>
                    <a:pt x="0" y="0"/>
                  </a:moveTo>
                  <a:lnTo>
                    <a:pt x="10234" y="21600"/>
                  </a:lnTo>
                  <a:lnTo>
                    <a:pt x="12609" y="18998"/>
                  </a:lnTo>
                  <a:lnTo>
                    <a:pt x="21600" y="18998"/>
                  </a:lnTo>
                  <a:lnTo>
                    <a:pt x="17372" y="14354"/>
                  </a:lnTo>
                  <a:lnTo>
                    <a:pt x="19896" y="12040"/>
                  </a:lnTo>
                  <a:lnTo>
                    <a:pt x="0" y="0"/>
                  </a:lnTo>
                  <a:close/>
                </a:path>
              </a:pathLst>
            </a:custGeom>
            <a:solidFill>
              <a:srgbClr val="FFFFFF"/>
            </a:solidFill>
            <a:ln w="12600">
              <a:noFill/>
            </a:ln>
          </p:spPr>
          <p:style>
            <a:lnRef idx="0">
              <a:srgbClr val="FFFFFF"/>
            </a:lnRef>
            <a:fillRef idx="0">
              <a:srgbClr val="FFFFFF"/>
            </a:fillRef>
            <a:effectRef idx="0">
              <a:srgbClr val="FFFFFF"/>
            </a:effectRef>
            <a:fontRef idx="minor"/>
          </p:style>
        </p:sp>
      </p:grpSp>
      <p:sp>
        <p:nvSpPr>
          <p:cNvPr id="894" name="CustomShape 53"/>
          <p:cNvSpPr/>
          <p:nvPr/>
        </p:nvSpPr>
        <p:spPr>
          <a:xfrm>
            <a:off x="5497560" y="3597120"/>
            <a:ext cx="3545640" cy="1453680"/>
          </a:xfrm>
          <a:prstGeom prst="rect">
            <a:avLst/>
          </a:prstGeom>
          <a:noFill/>
          <a:ln w="12600">
            <a:noFill/>
          </a:ln>
        </p:spPr>
        <p:style>
          <a:lnRef idx="0">
            <a:srgbClr val="FFFFFF"/>
          </a:lnRef>
          <a:fillRef idx="0">
            <a:srgbClr val="FFFFFF"/>
          </a:fillRef>
          <a:effectRef idx="0">
            <a:srgbClr val="FFFFFF"/>
          </a:effectRef>
          <a:fontRef idx="minor"/>
        </p:style>
        <p:txBody>
          <a:bodyPr lIns="0" tIns="0" rIns="0" bIns="0">
            <a:spAutoFit/>
          </a:bodyPr>
          <a:lstStyle/>
          <a:p>
            <a:pPr>
              <a:lnSpc>
                <a:spcPts val="2000"/>
              </a:lnSpc>
            </a:pPr>
            <a:r>
              <a:rPr lang="it-IT" sz="1300" b="0" strike="noStrike" spc="-1">
                <a:solidFill>
                  <a:srgbClr val="FFFFFF"/>
                </a:solidFill>
                <a:latin typeface="Times New Roman Bold"/>
                <a:ea typeface="Times New Roman Bold"/>
              </a:rPr>
              <a:t>Dilatation and  Remodelling</a:t>
            </a:r>
            <a:endParaRPr lang="it-IT" sz="1300" b="0" strike="noStrike" spc="-1">
              <a:latin typeface="Arial" panose="020B0604020202020204"/>
            </a:endParaRPr>
          </a:p>
          <a:p>
            <a:pPr>
              <a:lnSpc>
                <a:spcPct val="93000"/>
              </a:lnSpc>
            </a:pPr>
            <a:r>
              <a:rPr lang="it-IT" sz="1300" b="1" strike="noStrike" spc="-1">
                <a:solidFill>
                  <a:srgbClr val="FFFFFF"/>
                </a:solidFill>
                <a:latin typeface="Franklin Gothic Medium" panose="020B0603020102020204"/>
                <a:ea typeface="Franklin Gothic Medium" panose="020B0603020102020204"/>
              </a:rPr>
              <a:t>GFR,	S.Creatinine</a:t>
            </a:r>
            <a:endParaRPr lang="it-IT" sz="1300" b="0" strike="noStrike" spc="-1">
              <a:latin typeface="Arial" panose="020B0604020202020204"/>
            </a:endParaRPr>
          </a:p>
          <a:p>
            <a:pPr>
              <a:lnSpc>
                <a:spcPct val="93000"/>
              </a:lnSpc>
            </a:pPr>
            <a:r>
              <a:rPr lang="it-IT" sz="1300" b="1" strike="noStrike" spc="-1">
                <a:solidFill>
                  <a:srgbClr val="FFFFFF"/>
                </a:solidFill>
                <a:latin typeface="Franklin Gothic Medium" panose="020B0603020102020204"/>
                <a:ea typeface="Franklin Gothic Medium" panose="020B0603020102020204"/>
              </a:rPr>
              <a:t>Microalbuminuria,  Proteinuria  Aldosterone release  Glomerular sclerosis</a:t>
            </a:r>
            <a:endParaRPr lang="it-IT" sz="1300" b="0" strike="noStrike" spc="-1">
              <a:latin typeface="Arial" panose="020B0604020202020204"/>
            </a:endParaRPr>
          </a:p>
          <a:p>
            <a:pPr>
              <a:lnSpc>
                <a:spcPct val="93000"/>
              </a:lnSpc>
              <a:spcBef>
                <a:spcPts val="1100"/>
              </a:spcBef>
            </a:pPr>
            <a:r>
              <a:rPr lang="it-IT" sz="1300" b="0" strike="noStrike" spc="-1">
                <a:solidFill>
                  <a:srgbClr val="FFFFFF"/>
                </a:solidFill>
                <a:latin typeface="Times New Roman Bold"/>
                <a:ea typeface="Times New Roman Bold"/>
              </a:rPr>
              <a:t>Terminal  Heart Failure</a:t>
            </a:r>
            <a:endParaRPr lang="it-IT" sz="1300" b="0" strike="noStrike" spc="-1">
              <a:latin typeface="Arial" panose="020B0604020202020204"/>
            </a:endParaRPr>
          </a:p>
          <a:p>
            <a:pPr>
              <a:lnSpc>
                <a:spcPct val="93000"/>
              </a:lnSpc>
              <a:spcBef>
                <a:spcPts val="1100"/>
              </a:spcBef>
            </a:pPr>
            <a:r>
              <a:rPr lang="it-IT" sz="1300" b="0" strike="noStrike" spc="-1">
                <a:solidFill>
                  <a:srgbClr val="FFFFFF"/>
                </a:solidFill>
                <a:latin typeface="Times New Roman Bold"/>
                <a:ea typeface="Times New Roman Bold"/>
              </a:rPr>
              <a:t>Esrd</a:t>
            </a:r>
            <a:endParaRPr lang="it-IT" sz="1300" b="0" strike="noStrike" spc="-1">
              <a:latin typeface="Arial" panose="020B0604020202020204"/>
            </a:endParaRPr>
          </a:p>
        </p:txBody>
      </p:sp>
      <p:sp>
        <p:nvSpPr>
          <p:cNvPr id="895" name="CustomShape 54"/>
          <p:cNvSpPr/>
          <p:nvPr/>
        </p:nvSpPr>
        <p:spPr>
          <a:xfrm>
            <a:off x="500040" y="-46080"/>
            <a:ext cx="8141400" cy="1218600"/>
          </a:xfrm>
          <a:prstGeom prst="rect">
            <a:avLst/>
          </a:prstGeom>
          <a:noFill/>
          <a:ln w="12600">
            <a:noFill/>
          </a:ln>
        </p:spPr>
        <p:style>
          <a:lnRef idx="0">
            <a:srgbClr val="FFFFFF"/>
          </a:lnRef>
          <a:fillRef idx="0">
            <a:srgbClr val="FFFFFF"/>
          </a:fillRef>
          <a:effectRef idx="0">
            <a:srgbClr val="FFFFFF"/>
          </a:effectRef>
          <a:fontRef idx="minor"/>
        </p:style>
        <p:txBody>
          <a:bodyPr lIns="0" tIns="0" rIns="0" bIns="0" anchor="ctr">
            <a:noAutofit/>
          </a:bodyPr>
          <a:lstStyle/>
          <a:p>
            <a:pPr>
              <a:lnSpc>
                <a:spcPct val="90000"/>
              </a:lnSpc>
            </a:pPr>
            <a:r>
              <a:rPr lang="it-IT" sz="4000" b="0" strike="noStrike" spc="-1">
                <a:solidFill>
                  <a:srgbClr val="FFFF00"/>
                </a:solidFill>
                <a:latin typeface="Times New Roman" panose="02020603050405020304"/>
                <a:ea typeface="Times New Roman" panose="02020603050405020304"/>
              </a:rPr>
              <a:t>Continuum sistemico</a:t>
            </a:r>
            <a:endParaRPr lang="it-IT" sz="4000" b="0" strike="noStrike" spc="-1">
              <a:latin typeface="Arial" panose="020B0604020202020204"/>
            </a:endParaRPr>
          </a:p>
        </p:txBody>
      </p:sp>
      <p:pic>
        <p:nvPicPr>
          <p:cNvPr id="896" name="Immagine 1"/>
          <p:cNvPicPr/>
          <p:nvPr/>
        </p:nvPicPr>
        <p:blipFill>
          <a:blip r:embed="rId3" cstate="print"/>
          <a:stretch>
            <a:fillRect/>
          </a:stretch>
        </p:blipFill>
        <p:spPr>
          <a:xfrm>
            <a:off x="823320" y="5711760"/>
            <a:ext cx="1653840" cy="941040"/>
          </a:xfrm>
          <a:prstGeom prst="rect">
            <a:avLst/>
          </a:prstGeom>
          <a:ln>
            <a:noFill/>
          </a:ln>
        </p:spPr>
      </p:pic>
      <p:pic>
        <p:nvPicPr>
          <p:cNvPr id="897" name="Immagine 2"/>
          <p:cNvPicPr/>
          <p:nvPr/>
        </p:nvPicPr>
        <p:blipFill>
          <a:blip r:embed="rId4" cstate="print"/>
          <a:stretch>
            <a:fillRect/>
          </a:stretch>
        </p:blipFill>
        <p:spPr>
          <a:xfrm flipH="1">
            <a:off x="4326480" y="5747760"/>
            <a:ext cx="1399320" cy="898920"/>
          </a:xfrm>
          <a:prstGeom prst="rect">
            <a:avLst/>
          </a:prstGeom>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 name="CustomShape 1"/>
          <p:cNvSpPr/>
          <p:nvPr/>
        </p:nvSpPr>
        <p:spPr>
          <a:xfrm>
            <a:off x="0" y="509760"/>
            <a:ext cx="9143280" cy="585108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spAutoFit/>
          </a:bodyPr>
          <a:lstStyle/>
          <a:p>
            <a:pPr algn="ctr">
              <a:lnSpc>
                <a:spcPct val="100000"/>
              </a:lnSpc>
            </a:pPr>
            <a:endParaRPr lang="it-IT" sz="1800" b="0" strike="noStrike" spc="-1">
              <a:latin typeface="Arial" panose="020B0604020202020204"/>
            </a:endParaRPr>
          </a:p>
          <a:p>
            <a:pPr algn="ctr">
              <a:lnSpc>
                <a:spcPct val="100000"/>
              </a:lnSpc>
            </a:pPr>
            <a:r>
              <a:rPr lang="it-IT" sz="7200" b="1" strike="noStrike" spc="-1">
                <a:solidFill>
                  <a:srgbClr val="FFFF00"/>
                </a:solidFill>
                <a:latin typeface="Verdana" panose="020B0604030504040204"/>
                <a:ea typeface="MS PGothic" panose="020B0600070205080204" charset="-128"/>
              </a:rPr>
              <a:t>DEFINIRE IL FENOTIPO PA</a:t>
            </a:r>
            <a:endParaRPr lang="it-IT" sz="7200" b="0" strike="noStrike" spc="-1">
              <a:solidFill>
                <a:srgbClr val="FFFF00"/>
              </a:solidFill>
              <a:latin typeface="Arial" panose="020B0604020202020204"/>
            </a:endParaRPr>
          </a:p>
          <a:p>
            <a:pPr algn="ctr">
              <a:lnSpc>
                <a:spcPct val="100000"/>
              </a:lnSpc>
            </a:pPr>
            <a:r>
              <a:rPr lang="it-IT" sz="7200" b="1" strike="noStrike" spc="-1">
                <a:solidFill>
                  <a:srgbClr val="FFFF00"/>
                </a:solidFill>
                <a:latin typeface="Verdana" panose="020B0604030504040204"/>
                <a:ea typeface="MS PGothic" panose="020B0600070205080204" charset="-128"/>
              </a:rPr>
              <a:t>CON IL LIVELLO DI RISCHIO</a:t>
            </a:r>
            <a:endParaRPr lang="it-IT" sz="7200" b="0" strike="noStrike" spc="-1">
              <a:solidFill>
                <a:srgbClr val="FFFF00"/>
              </a:solidFill>
              <a:latin typeface="Arial" panose="020B0604020202020204"/>
            </a:endParaRPr>
          </a:p>
          <a:p>
            <a:pPr algn="ctr">
              <a:lnSpc>
                <a:spcPct val="100000"/>
              </a:lnSpc>
            </a:pPr>
            <a:endParaRPr lang="it-IT" sz="7200" b="0" strike="noStrike" spc="-1">
              <a:solidFill>
                <a:srgbClr val="FFFF00"/>
              </a:solidFill>
              <a:latin typeface="Arial" panose="020B06040202020202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00"/>
            </a:gs>
          </a:gsLst>
          <a:lin ang="0" scaled="0"/>
        </a:gradFill>
        <a:effectLst/>
      </p:bgPr>
    </p:bg>
    <p:spTree>
      <p:nvGrpSpPr>
        <p:cNvPr id="1" name=""/>
        <p:cNvGrpSpPr/>
        <p:nvPr/>
      </p:nvGrpSpPr>
      <p:grpSpPr>
        <a:xfrm>
          <a:off x="0" y="0"/>
          <a:ext cx="0" cy="0"/>
          <a:chOff x="0" y="0"/>
          <a:chExt cx="0" cy="0"/>
        </a:xfrm>
      </p:grpSpPr>
      <p:sp>
        <p:nvSpPr>
          <p:cNvPr id="1245" name="Shape 1245"/>
          <p:cNvSpPr/>
          <p:nvPr/>
        </p:nvSpPr>
        <p:spPr>
          <a:xfrm>
            <a:off x="967408" y="-3"/>
            <a:ext cx="8071747" cy="3339501"/>
          </a:xfrm>
          <a:prstGeom prst="rect">
            <a:avLst/>
          </a:prstGeom>
          <a:solidFill>
            <a:srgbClr val="0000FF"/>
          </a:solidFill>
          <a:ln w="9360" cap="sq">
            <a:solidFill>
              <a:srgbClr val="0000FF"/>
            </a:solidFill>
            <a:miter/>
          </a:ln>
          <a:effectLst>
            <a:outerShdw blurRad="12700" dist="17819" dir="2700000" rotWithShape="0">
              <a:srgbClr val="000098">
                <a:alpha val="50027"/>
              </a:srgbClr>
            </a:outerShdw>
          </a:effectLst>
        </p:spPr>
        <p:txBody>
          <a:bodyPr wrap="square" lIns="46798" tIns="46798" rIns="46798" bIns="46798">
            <a:spAutoFit/>
          </a:bodyPr>
          <a:lstStyle/>
          <a:p>
            <a:pPr marL="0" marR="0" lvl="0" indent="0" defTabSz="448945" eaLnBrk="1" fontAlgn="auto" latinLnBrk="0" hangingPunct="1">
              <a:lnSpc>
                <a:spcPct val="90000"/>
              </a:lnSpc>
              <a:spcBef>
                <a:spcPts val="600"/>
              </a:spcBef>
              <a:spcAft>
                <a:spcPts val="0"/>
              </a:spcAft>
              <a:buClr>
                <a:srgbClr val="FFFF00"/>
              </a:buClr>
              <a:buSzPct val="100000"/>
              <a:buFont typeface="Arial" panose="020B0604020202020204"/>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pPr>
            <a:r>
              <a:rPr kumimoji="0" sz="1600" b="1" i="0" u="none" strike="noStrike" kern="0" cap="none" spc="0" normalizeH="0" baseline="0" noProof="0" dirty="0">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La </a:t>
            </a:r>
            <a:r>
              <a:rPr kumimoji="0" sz="1600" b="1" i="0" u="none" strike="noStrike" kern="0" cap="none" spc="0" normalizeH="0" baseline="0" noProof="0" dirty="0" err="1">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gestione</a:t>
            </a:r>
            <a:r>
              <a:rPr kumimoji="0" sz="1600" b="1" i="0" u="none" strike="noStrike" kern="0" cap="none" spc="0" normalizeH="0" baseline="0" noProof="0" dirty="0">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 di </a:t>
            </a:r>
            <a:r>
              <a:rPr kumimoji="0" sz="1600" b="1" i="0" u="none" strike="noStrike" kern="0" cap="none" spc="0" normalizeH="0" baseline="0" noProof="0" dirty="0" err="1">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questa</a:t>
            </a:r>
            <a:r>
              <a:rPr kumimoji="0" sz="1600" b="1" i="0" u="none" strike="noStrike" kern="0" cap="none" spc="0" normalizeH="0" baseline="0" noProof="0" dirty="0">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 </a:t>
            </a:r>
            <a:r>
              <a:rPr kumimoji="0" sz="1600" b="1" i="0" u="none" strike="noStrike" kern="0" cap="none" spc="0" normalizeH="0" baseline="0" noProof="0" dirty="0" err="1">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fase</a:t>
            </a:r>
            <a:r>
              <a:rPr kumimoji="0" sz="1600" b="1" i="0" u="none" strike="noStrike" kern="0" cap="none" spc="0" normalizeH="0" baseline="0" noProof="0" dirty="0">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 di </a:t>
            </a:r>
            <a:r>
              <a:rPr kumimoji="0" sz="1600" b="1" i="0" u="none" strike="noStrike" kern="0" cap="none" spc="0" normalizeH="0" baseline="0" noProof="0" dirty="0" err="1">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transizione</a:t>
            </a:r>
            <a:r>
              <a:rPr kumimoji="0" sz="1600" b="1" i="0" u="none" strike="noStrike" kern="0" cap="none" spc="0" normalizeH="0" baseline="0" noProof="0" dirty="0">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 è </a:t>
            </a:r>
            <a:r>
              <a:rPr kumimoji="0" sz="1600" b="1" i="0" u="none" strike="noStrike" kern="0" cap="none" spc="0" normalizeH="0" baseline="0" noProof="0" dirty="0" err="1">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complessa</a:t>
            </a:r>
            <a:r>
              <a:rPr kumimoji="0" sz="1600" b="1" i="0" u="none" strike="noStrike" kern="0" cap="none" spc="0" normalizeH="0" baseline="0" noProof="0" dirty="0">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 e </a:t>
            </a:r>
            <a:endParaRPr kumimoji="0" sz="12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a:p>
            <a:pPr marL="0" marR="0" lvl="0" indent="0" defTabSz="448945" eaLnBrk="1" fontAlgn="auto" latinLnBrk="0" hangingPunct="1">
              <a:lnSpc>
                <a:spcPct val="90000"/>
              </a:lnSpc>
              <a:spcBef>
                <a:spcPts val="60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pPr>
            <a:r>
              <a:rPr kumimoji="0" sz="1600" b="1" i="0" u="none" strike="noStrike" kern="0" cap="none" spc="0" normalizeH="0" baseline="0" noProof="0" dirty="0" err="1">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richiede</a:t>
            </a:r>
            <a:r>
              <a:rPr kumimoji="0" sz="1600" b="1" i="0" u="none" strike="noStrike" kern="0" cap="none" spc="0" normalizeH="0" baseline="0" noProof="0" dirty="0">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 </a:t>
            </a:r>
            <a:r>
              <a:rPr kumimoji="0" sz="2800" b="1" i="1" u="sng" strike="noStrike" kern="0" cap="none" spc="0" normalizeH="0" baseline="0" noProof="0" dirty="0" err="1">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modelli</a:t>
            </a:r>
            <a:r>
              <a:rPr kumimoji="0" sz="2800" b="1" i="1" u="sng" strike="noStrike" kern="0" cap="none" spc="0" normalizeH="0" baseline="0" noProof="0" dirty="0">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 </a:t>
            </a:r>
            <a:r>
              <a:rPr kumimoji="0" sz="2800" b="1" i="1" u="sng" strike="noStrike" kern="0" cap="none" spc="0" normalizeH="0" baseline="0" noProof="0" dirty="0" err="1">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organizzativi</a:t>
            </a:r>
            <a:r>
              <a:rPr kumimoji="0" sz="2800" b="1" i="1" u="sng" strike="noStrike" kern="0" cap="none" spc="0" normalizeH="0" baseline="0" noProof="0" dirty="0">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 </a:t>
            </a:r>
            <a:r>
              <a:rPr kumimoji="0" sz="2800" b="1" i="1" u="sng" strike="noStrike" kern="0" cap="none" spc="0" normalizeH="0" baseline="0" noProof="0" dirty="0" err="1">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nuovi</a:t>
            </a:r>
            <a:r>
              <a:rPr kumimoji="0" sz="2000" b="1" i="0" u="none" strike="noStrike" kern="0" cap="none" spc="0" normalizeH="0" baseline="0" noProof="0" dirty="0">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 </a:t>
            </a:r>
            <a:r>
              <a:rPr kumimoji="0" sz="1600" b="1" i="0" u="none" strike="noStrike" kern="0" cap="none" spc="0" normalizeH="0" baseline="0" noProof="0" dirty="0" err="1">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che</a:t>
            </a:r>
            <a:r>
              <a:rPr kumimoji="0" sz="1600" b="1" i="0" u="none" strike="noStrike" kern="0" cap="none" spc="0" normalizeH="0" baseline="0" noProof="0" dirty="0">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 </a:t>
            </a:r>
            <a:r>
              <a:rPr kumimoji="0" sz="1600" b="1" i="0" u="none" strike="noStrike" kern="0" cap="none" spc="0" normalizeH="0" baseline="0" noProof="0" dirty="0" err="1">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rispettino</a:t>
            </a:r>
            <a:r>
              <a:rPr kumimoji="0" sz="1600" b="1" i="0" u="none" strike="noStrike" kern="0" cap="none" spc="0" normalizeH="0" baseline="0" noProof="0" dirty="0">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 </a:t>
            </a:r>
            <a:r>
              <a:rPr kumimoji="0" sz="1600" b="1" i="0" u="none" strike="noStrike" kern="0" cap="none" spc="0" normalizeH="0" baseline="0" noProof="0" dirty="0" err="1">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l’esigenza</a:t>
            </a:r>
            <a:r>
              <a:rPr kumimoji="0" sz="1600" b="1" i="0" u="none" strike="noStrike" kern="0" cap="none" spc="0" normalizeH="0" baseline="0" noProof="0" dirty="0">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 di </a:t>
            </a:r>
            <a:r>
              <a:rPr kumimoji="0" sz="1600" b="1" i="0" u="none" strike="noStrike" kern="0" cap="none" spc="0" normalizeH="0" baseline="0" noProof="0" dirty="0" err="1">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contemporaneità</a:t>
            </a:r>
            <a:r>
              <a:rPr kumimoji="0" sz="1600" b="1" i="0" u="none" strike="noStrike" kern="0" cap="none" spc="0" normalizeH="0" baseline="0" noProof="0" dirty="0">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 e </a:t>
            </a:r>
            <a:r>
              <a:rPr kumimoji="0" sz="1600" b="1" i="0" u="none" strike="noStrike" kern="0" cap="none" spc="0" normalizeH="0" baseline="0" noProof="0" dirty="0" err="1">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connessione</a:t>
            </a:r>
            <a:r>
              <a:rPr kumimoji="0" sz="1600" b="1" i="0" u="none" strike="noStrike" kern="0" cap="none" spc="0" normalizeH="0" baseline="0" noProof="0" dirty="0">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 </a:t>
            </a:r>
            <a:r>
              <a:rPr kumimoji="0" sz="1600" b="1" i="0" u="none" strike="noStrike" kern="0" cap="none" spc="0" normalizeH="0" baseline="0" noProof="0" dirty="0" err="1">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tra</a:t>
            </a:r>
            <a:r>
              <a:rPr kumimoji="0" sz="1600" b="1" i="0" u="none" strike="noStrike" kern="0" cap="none" spc="0" normalizeH="0" baseline="0" noProof="0" dirty="0">
                <a:ln>
                  <a:noFill/>
                </a:ln>
                <a:solidFill>
                  <a:srgbClr val="FFFF00"/>
                </a:solidFill>
                <a:effectLst/>
                <a:uLnTx/>
                <a:uFillTx/>
                <a:latin typeface="Calibri" panose="020F0502020204030204"/>
                <a:ea typeface="Calibri" panose="020F0502020204030204"/>
                <a:cs typeface="Calibri" panose="020F0502020204030204"/>
                <a:sym typeface="Calibri" panose="020F0502020204030204"/>
              </a:rPr>
              <a:t> </a:t>
            </a:r>
            <a:endParaRPr kumimoji="0" sz="12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a:cs typeface="Calibri" panose="020F0502020204030204"/>
              <a:sym typeface="Calibri" panose="020F0502020204030204"/>
            </a:endParaRPr>
          </a:p>
          <a:p>
            <a:pPr marL="0" marR="0" lvl="0" indent="0" algn="ctr" defTabSz="448945" eaLnBrk="1" fontAlgn="auto" latinLnBrk="0" hangingPunct="1">
              <a:lnSpc>
                <a:spcPct val="90000"/>
              </a:lnSpc>
              <a:spcBef>
                <a:spcPts val="110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pPr>
            <a:r>
              <a:rPr kumimoji="0" sz="3200" b="1" i="1" u="none" strike="noStrike" kern="0" cap="none" spc="0" normalizeH="0" baseline="0" noProof="0" dirty="0" err="1">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Scienza</a:t>
            </a:r>
            <a:r>
              <a:rPr kumimoji="0" sz="3200" b="1" i="1" u="none" strike="noStrike" kern="0" cap="none" spc="0" normalizeH="0" baseline="0" noProof="0" dirty="0">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 di base , </a:t>
            </a:r>
          </a:p>
          <a:p>
            <a:pPr marL="0" marR="0" lvl="0" indent="0" algn="ctr" defTabSz="448945" eaLnBrk="1" fontAlgn="auto" latinLnBrk="0" hangingPunct="1">
              <a:lnSpc>
                <a:spcPct val="90000"/>
              </a:lnSpc>
              <a:spcBef>
                <a:spcPts val="110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pPr>
            <a:r>
              <a:rPr kumimoji="0" sz="3200" b="1" i="1" u="none" strike="noStrike" kern="0" cap="none" spc="0" normalizeH="0" baseline="0" noProof="0" dirty="0" err="1">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Sviluppo</a:t>
            </a:r>
            <a:r>
              <a:rPr kumimoji="0" sz="3200" b="1" i="1" u="none" strike="noStrike" kern="0" cap="none" spc="0" normalizeH="0" baseline="0" noProof="0" dirty="0">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 </a:t>
            </a:r>
            <a:r>
              <a:rPr kumimoji="0" sz="3200" b="1" i="1" u="none" strike="noStrike" kern="0" cap="none" spc="0" normalizeH="0" baseline="0" noProof="0" dirty="0" err="1">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tecnologico</a:t>
            </a:r>
            <a:r>
              <a:rPr kumimoji="0" sz="3200" b="1" i="1" u="none" strike="noStrike" kern="0" cap="none" spc="0" normalizeH="0" baseline="0" noProof="0" dirty="0">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 </a:t>
            </a:r>
          </a:p>
          <a:p>
            <a:pPr marL="0" marR="0" lvl="0" indent="0" algn="ctr" defTabSz="448945" eaLnBrk="1" fontAlgn="auto" latinLnBrk="0" hangingPunct="1">
              <a:lnSpc>
                <a:spcPct val="90000"/>
              </a:lnSpc>
              <a:spcBef>
                <a:spcPts val="110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pPr>
            <a:r>
              <a:rPr kumimoji="0" sz="3200" b="1" i="1" u="none" strike="noStrike" kern="0" cap="none" spc="0" normalizeH="0" baseline="0" noProof="0" dirty="0" err="1">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Ricerca</a:t>
            </a:r>
            <a:r>
              <a:rPr kumimoji="0" sz="3200" b="1" i="1" u="none" strike="noStrike" kern="0" cap="none" spc="0" normalizeH="0" baseline="0" noProof="0" dirty="0">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 </a:t>
            </a:r>
            <a:r>
              <a:rPr kumimoji="0" sz="3200" b="1" i="1" u="none" strike="noStrike" kern="0" cap="none" spc="0" normalizeH="0" baseline="0" noProof="0" dirty="0" err="1">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clinica</a:t>
            </a:r>
            <a:r>
              <a:rPr kumimoji="0" sz="3200" b="1" i="1" u="none" strike="noStrike" kern="0" cap="none" spc="0" normalizeH="0" baseline="0" noProof="0" dirty="0">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 + </a:t>
            </a:r>
            <a:r>
              <a:rPr kumimoji="0" sz="3200" b="1" i="1" u="none" strike="noStrike" kern="0" cap="none" spc="0" normalizeH="0" baseline="0" noProof="0" dirty="0" err="1">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farmaceutica</a:t>
            </a:r>
            <a:r>
              <a:rPr kumimoji="0" sz="3200" b="1" i="1" u="none" strike="noStrike" kern="0" cap="none" spc="0" normalizeH="0" baseline="0" noProof="0" dirty="0">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 </a:t>
            </a:r>
          </a:p>
          <a:p>
            <a:pPr marL="0" marR="0" lvl="0" indent="0" algn="ctr" defTabSz="448945" eaLnBrk="1" fontAlgn="auto" latinLnBrk="0" hangingPunct="1">
              <a:lnSpc>
                <a:spcPct val="90000"/>
              </a:lnSpc>
              <a:spcBef>
                <a:spcPts val="110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pPr>
            <a:r>
              <a:rPr kumimoji="0" sz="3200" b="1" i="1" u="none" strike="noStrike" kern="0" cap="none" spc="0" normalizeH="0" baseline="0" noProof="0" dirty="0">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ed </a:t>
            </a:r>
            <a:r>
              <a:rPr kumimoji="0" sz="3200" b="1" i="1" u="none" strike="noStrike" kern="0" cap="none" spc="0" normalizeH="0" baseline="0" noProof="0" dirty="0" err="1">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Attività</a:t>
            </a:r>
            <a:r>
              <a:rPr kumimoji="0" sz="3200" b="1" i="1" u="none" strike="noStrike" kern="0" cap="none" spc="0" normalizeH="0" baseline="0" noProof="0" dirty="0">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 </a:t>
            </a:r>
            <a:r>
              <a:rPr kumimoji="0" sz="3200" b="1" i="1" u="none" strike="noStrike" kern="0" cap="none" spc="0" normalizeH="0" baseline="0" noProof="0" dirty="0" err="1">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assistenziale</a:t>
            </a:r>
            <a:r>
              <a:rPr kumimoji="0" sz="3200" b="1" i="1" u="none" strike="noStrike" kern="0" cap="none" spc="0" normalizeH="0" baseline="0" noProof="0" dirty="0">
                <a:ln>
                  <a:noFill/>
                </a:ln>
                <a:solidFill>
                  <a:srgbClr val="FF0033"/>
                </a:solidFill>
                <a:effectLst>
                  <a:outerShdw blurRad="38100" dist="38100" dir="2700000" rotWithShape="0">
                    <a:srgbClr val="000000"/>
                  </a:outerShdw>
                </a:effectLst>
                <a:uLnTx/>
                <a:uFillTx/>
                <a:latin typeface="Calibri" panose="020F0502020204030204"/>
                <a:ea typeface="Calibri" panose="020F0502020204030204"/>
                <a:cs typeface="Calibri" panose="020F0502020204030204"/>
                <a:sym typeface="Calibri" panose="020F0502020204030204"/>
              </a:rPr>
              <a:t>.</a:t>
            </a:r>
          </a:p>
        </p:txBody>
      </p:sp>
      <p:sp>
        <p:nvSpPr>
          <p:cNvPr id="1246" name="Shape 1246"/>
          <p:cNvSpPr/>
          <p:nvPr/>
        </p:nvSpPr>
        <p:spPr>
          <a:xfrm>
            <a:off x="1423781" y="8292182"/>
            <a:ext cx="1879789" cy="650237"/>
          </a:xfrm>
          <a:prstGeom prst="rect">
            <a:avLst/>
          </a:prstGeom>
          <a:ln w="12700">
            <a:miter lim="400000"/>
          </a:ln>
        </p:spPr>
        <p:txBody>
          <a:bodyPr lIns="45718" tIns="45718" rIns="45718" bIns="45718">
            <a:spAutoFit/>
          </a:bodyPr>
          <a:lstStyle/>
          <a:p>
            <a:pPr marL="0" marR="0" lvl="0" indent="0" defTabSz="448945" eaLnBrk="1" fontAlgn="auto" latinLnBrk="0" hangingPunct="1">
              <a:lnSpc>
                <a:spcPct val="100000"/>
              </a:lnSpc>
              <a:spcBef>
                <a:spcPts val="0"/>
              </a:spcBef>
              <a:spcAft>
                <a:spcPts val="0"/>
              </a:spcAft>
              <a:buClrTx/>
              <a:buSzTx/>
              <a:buFontTx/>
              <a:buNone/>
              <a:defRPr/>
            </a:pPr>
            <a:r>
              <a:rPr kumimoji="0" sz="1800" b="0" i="0" u="none" strike="noStrike" kern="0" cap="none" spc="0" normalizeH="0" baseline="0" noProof="0">
                <a:ln>
                  <a:noFill/>
                </a:ln>
                <a:solidFill>
                  <a:sysClr val="windowText" lastClr="000000"/>
                </a:solidFill>
                <a:effectLst/>
                <a:uLnTx/>
                <a:uFillTx/>
                <a:latin typeface="Helvetica"/>
                <a:cs typeface="Helvetica"/>
                <a:sym typeface="Helvetica"/>
              </a:rPr>
              <a:t>Intelligenza artificiale</a:t>
            </a:r>
          </a:p>
        </p:txBody>
      </p:sp>
      <p:pic>
        <p:nvPicPr>
          <p:cNvPr id="1247" name="image64.png" descr="Ragazza, Donna, Viso, Gli Occhi, Close Up, Robot"/>
          <p:cNvPicPr/>
          <p:nvPr/>
        </p:nvPicPr>
        <p:blipFill>
          <a:blip r:embed="rId2" cstate="print"/>
          <a:stretch>
            <a:fillRect/>
          </a:stretch>
        </p:blipFill>
        <p:spPr>
          <a:xfrm>
            <a:off x="6915424" y="371930"/>
            <a:ext cx="2123732" cy="2193812"/>
          </a:xfrm>
          <a:prstGeom prst="rect">
            <a:avLst/>
          </a:prstGeom>
          <a:ln w="12700">
            <a:miter lim="400000"/>
            <a:headEnd/>
            <a:tailEnd/>
          </a:ln>
        </p:spPr>
      </p:pic>
      <p:pic>
        <p:nvPicPr>
          <p:cNvPr id="1026" name="Picture 2">
            <a:extLst>
              <a:ext uri="{FF2B5EF4-FFF2-40B4-BE49-F238E27FC236}">
                <a16:creationId xmlns:a16="http://schemas.microsoft.com/office/drawing/2014/main" id="{D83A35CB-AE27-4F62-9ABB-0DA60B0E4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44" y="3207027"/>
            <a:ext cx="4398687" cy="3561474"/>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EE0FF400-881D-4056-B3C6-1D21A1B71411}"/>
              </a:ext>
            </a:extLst>
          </p:cNvPr>
          <p:cNvPicPr>
            <a:picLocks noChangeAspect="1"/>
          </p:cNvPicPr>
          <p:nvPr/>
        </p:nvPicPr>
        <p:blipFill>
          <a:blip r:embed="rId4"/>
          <a:stretch>
            <a:fillRect/>
          </a:stretch>
        </p:blipFill>
        <p:spPr>
          <a:xfrm>
            <a:off x="4573691" y="3207026"/>
            <a:ext cx="4541914" cy="3561474"/>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8" name="image65.png"/>
          <p:cNvPicPr/>
          <p:nvPr/>
        </p:nvPicPr>
        <p:blipFill>
          <a:blip r:embed="rId2"/>
          <a:stretch>
            <a:fillRect/>
          </a:stretch>
        </p:blipFill>
        <p:spPr>
          <a:xfrm>
            <a:off x="1800" y="864360"/>
            <a:ext cx="9147960" cy="5128200"/>
          </a:xfrm>
          <a:prstGeom prst="rect">
            <a:avLst/>
          </a:prstGeom>
          <a:ln w="12600">
            <a:noFill/>
          </a:ln>
        </p:spPr>
      </p:pic>
      <p:sp>
        <p:nvSpPr>
          <p:cNvPr id="979" name="CustomShape 1"/>
          <p:cNvSpPr/>
          <p:nvPr/>
        </p:nvSpPr>
        <p:spPr>
          <a:xfrm>
            <a:off x="1042200" y="6444360"/>
            <a:ext cx="5032080" cy="308880"/>
          </a:xfrm>
          <a:prstGeom prst="rect">
            <a:avLst/>
          </a:prstGeom>
          <a:noFill/>
          <a:ln w="12600">
            <a:noFill/>
          </a:ln>
        </p:spPr>
        <p:style>
          <a:lnRef idx="0">
            <a:srgbClr val="FFFFFF"/>
          </a:lnRef>
          <a:fillRef idx="0">
            <a:srgbClr val="FFFFFF"/>
          </a:fillRef>
          <a:effectRef idx="0">
            <a:srgbClr val="FFFFFF"/>
          </a:effectRef>
          <a:fontRef idx="minor"/>
        </p:style>
        <p:txBody>
          <a:bodyPr wrap="none" lIns="41400" tIns="41400" rIns="41400" bIns="41400">
            <a:spAutoFit/>
          </a:bodyPr>
          <a:lstStyle/>
          <a:p>
            <a:pPr>
              <a:lnSpc>
                <a:spcPct val="93000"/>
              </a:lnSpc>
            </a:pPr>
            <a:r>
              <a:rPr lang="it-IT" sz="1600" b="0" strike="noStrike" spc="-1">
                <a:solidFill>
                  <a:srgbClr val="000000"/>
                </a:solidFill>
                <a:latin typeface="Calibri" panose="020F0502020204030204"/>
                <a:ea typeface="Calibri" panose="020F0502020204030204"/>
              </a:rPr>
              <a:t>HTL High Threshold Logic - NLP Natural Language Processing</a:t>
            </a:r>
            <a:endParaRPr lang="it-IT" sz="1600" b="0" strike="noStrike" spc="-1">
              <a:latin typeface="Arial" panose="020B0604020202020204"/>
            </a:endParaRPr>
          </a:p>
        </p:txBody>
      </p:sp>
      <p:sp>
        <p:nvSpPr>
          <p:cNvPr id="980" name="CustomShape 2"/>
          <p:cNvSpPr/>
          <p:nvPr/>
        </p:nvSpPr>
        <p:spPr>
          <a:xfrm>
            <a:off x="6098400" y="2877120"/>
            <a:ext cx="1918080" cy="595080"/>
          </a:xfrm>
          <a:prstGeom prst="rect">
            <a:avLst/>
          </a:prstGeom>
          <a:solidFill>
            <a:srgbClr val="FFFFFF"/>
          </a:solidFill>
          <a:ln w="12600">
            <a:noFill/>
          </a:ln>
        </p:spPr>
        <p:style>
          <a:lnRef idx="0">
            <a:srgbClr val="FFFFFF"/>
          </a:lnRef>
          <a:fillRef idx="0">
            <a:srgbClr val="FFFFFF"/>
          </a:fillRef>
          <a:effectRef idx="0">
            <a:srgbClr val="FFFFFF"/>
          </a:effectRef>
          <a:fontRef idx="minor"/>
        </p:style>
        <p:txBody>
          <a:bodyPr wrap="none" lIns="0" tIns="0" rIns="0" bIns="0">
            <a:spAutoFit/>
          </a:bodyPr>
          <a:lstStyle/>
          <a:p>
            <a:pPr>
              <a:lnSpc>
                <a:spcPct val="93000"/>
              </a:lnSpc>
            </a:pPr>
            <a:r>
              <a:rPr lang="it-IT" sz="4200" b="0" strike="noStrike" spc="-1">
                <a:solidFill>
                  <a:srgbClr val="000000"/>
                </a:solidFill>
                <a:latin typeface="Calibri" panose="020F0502020204030204"/>
                <a:ea typeface="Calibri" panose="020F0502020204030204"/>
              </a:rPr>
              <a:t>WATSON</a:t>
            </a:r>
            <a:endParaRPr lang="it-IT" sz="4200" b="0" strike="noStrike" spc="-1">
              <a:latin typeface="Arial" panose="020B0604020202020204"/>
            </a:endParaRPr>
          </a:p>
        </p:txBody>
      </p:sp>
      <p:pic>
        <p:nvPicPr>
          <p:cNvPr id="981" name="image66.png"/>
          <p:cNvPicPr/>
          <p:nvPr/>
        </p:nvPicPr>
        <p:blipFill>
          <a:blip r:embed="rId3"/>
          <a:srcRect l="5685" t="67900" r="65653" b="5343"/>
          <a:stretch>
            <a:fillRect/>
          </a:stretch>
        </p:blipFill>
        <p:spPr>
          <a:xfrm>
            <a:off x="674640" y="2018520"/>
            <a:ext cx="4889160" cy="402840"/>
          </a:xfrm>
          <a:prstGeom prst="rect">
            <a:avLst/>
          </a:prstGeom>
          <a:ln w="12600">
            <a:noFill/>
          </a:ln>
        </p:spPr>
      </p:pic>
      <p:pic>
        <p:nvPicPr>
          <p:cNvPr id="982" name="image66.png"/>
          <p:cNvPicPr/>
          <p:nvPr/>
        </p:nvPicPr>
        <p:blipFill>
          <a:blip r:embed="rId3"/>
          <a:srcRect l="38167" t="59803" r="44837" b="5097"/>
          <a:stretch>
            <a:fillRect/>
          </a:stretch>
        </p:blipFill>
        <p:spPr>
          <a:xfrm>
            <a:off x="5224680" y="4583160"/>
            <a:ext cx="3942720" cy="719640"/>
          </a:xfrm>
          <a:prstGeom prst="rect">
            <a:avLst/>
          </a:prstGeom>
          <a:ln w="12600">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00"/>
            </a:gs>
          </a:gsLst>
          <a:lin ang="0" scaled="0"/>
        </a:gradFill>
        <a:effectLst/>
      </p:bgPr>
    </p:bg>
    <p:spTree>
      <p:nvGrpSpPr>
        <p:cNvPr id="1" name=""/>
        <p:cNvGrpSpPr/>
        <p:nvPr/>
      </p:nvGrpSpPr>
      <p:grpSpPr>
        <a:xfrm>
          <a:off x="0" y="0"/>
          <a:ext cx="0" cy="0"/>
          <a:chOff x="0" y="0"/>
          <a:chExt cx="0" cy="0"/>
        </a:xfrm>
      </p:grpSpPr>
      <p:grpSp>
        <p:nvGrpSpPr>
          <p:cNvPr id="1702" name="Group 1702"/>
          <p:cNvGrpSpPr/>
          <p:nvPr/>
        </p:nvGrpSpPr>
        <p:grpSpPr>
          <a:xfrm>
            <a:off x="304788" y="838195"/>
            <a:ext cx="8714763" cy="4884765"/>
            <a:chOff x="-1" y="0"/>
            <a:chExt cx="8714762" cy="4884764"/>
          </a:xfrm>
        </p:grpSpPr>
        <p:sp>
          <p:nvSpPr>
            <p:cNvPr id="1271" name="Shape 1271"/>
            <p:cNvSpPr/>
            <p:nvPr/>
          </p:nvSpPr>
          <p:spPr>
            <a:xfrm>
              <a:off x="-2" y="-1"/>
              <a:ext cx="4691076" cy="2357446"/>
            </a:xfrm>
            <a:prstGeom prst="rect">
              <a:avLst/>
            </a:prstGeom>
            <a:solidFill>
              <a:srgbClr val="9FD9F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93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274" name="Group 1274"/>
            <p:cNvGrpSpPr/>
            <p:nvPr/>
          </p:nvGrpSpPr>
          <p:grpSpPr>
            <a:xfrm>
              <a:off x="3171820" y="617531"/>
              <a:ext cx="198459" cy="357206"/>
              <a:chOff x="-1" y="0"/>
              <a:chExt cx="198458" cy="357205"/>
            </a:xfrm>
          </p:grpSpPr>
          <p:sp>
            <p:nvSpPr>
              <p:cNvPr id="1272" name="Shape 1272"/>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6978" y="6007"/>
                    </a:lnTo>
                    <a:lnTo>
                      <a:pt x="16533" y="5678"/>
                    </a:lnTo>
                    <a:lnTo>
                      <a:pt x="15733" y="5678"/>
                    </a:lnTo>
                    <a:lnTo>
                      <a:pt x="14844" y="5431"/>
                    </a:lnTo>
                    <a:lnTo>
                      <a:pt x="14044" y="5102"/>
                    </a:lnTo>
                    <a:lnTo>
                      <a:pt x="14044" y="4526"/>
                    </a:lnTo>
                    <a:lnTo>
                      <a:pt x="14844" y="4526"/>
                    </a:lnTo>
                    <a:lnTo>
                      <a:pt x="14844" y="4197"/>
                    </a:lnTo>
                    <a:lnTo>
                      <a:pt x="15733" y="3909"/>
                    </a:lnTo>
                    <a:lnTo>
                      <a:pt x="16533" y="3579"/>
                    </a:lnTo>
                    <a:lnTo>
                      <a:pt x="16533" y="1810"/>
                    </a:lnTo>
                    <a:lnTo>
                      <a:pt x="15733" y="1481"/>
                    </a:lnTo>
                    <a:lnTo>
                      <a:pt x="15733" y="1152"/>
                    </a:lnTo>
                    <a:lnTo>
                      <a:pt x="14844" y="905"/>
                    </a:lnTo>
                    <a:lnTo>
                      <a:pt x="14044" y="658"/>
                    </a:lnTo>
                    <a:lnTo>
                      <a:pt x="13422" y="329"/>
                    </a:lnTo>
                    <a:lnTo>
                      <a:pt x="12711" y="329"/>
                    </a:lnTo>
                    <a:lnTo>
                      <a:pt x="11911" y="0"/>
                    </a:lnTo>
                    <a:lnTo>
                      <a:pt x="9600" y="0"/>
                    </a:lnTo>
                    <a:lnTo>
                      <a:pt x="8978" y="329"/>
                    </a:lnTo>
                    <a:lnTo>
                      <a:pt x="8178" y="329"/>
                    </a:lnTo>
                    <a:lnTo>
                      <a:pt x="7556" y="658"/>
                    </a:lnTo>
                    <a:lnTo>
                      <a:pt x="6667" y="905"/>
                    </a:lnTo>
                    <a:lnTo>
                      <a:pt x="5867" y="1152"/>
                    </a:lnTo>
                    <a:lnTo>
                      <a:pt x="5867" y="1481"/>
                    </a:lnTo>
                    <a:lnTo>
                      <a:pt x="5244" y="1810"/>
                    </a:lnTo>
                    <a:lnTo>
                      <a:pt x="5244" y="3333"/>
                    </a:lnTo>
                    <a:lnTo>
                      <a:pt x="5867" y="3579"/>
                    </a:lnTo>
                    <a:lnTo>
                      <a:pt x="5867" y="3909"/>
                    </a:lnTo>
                    <a:lnTo>
                      <a:pt x="6667" y="4197"/>
                    </a:lnTo>
                    <a:lnTo>
                      <a:pt x="7556" y="4526"/>
                    </a:lnTo>
                    <a:lnTo>
                      <a:pt x="7556" y="5431"/>
                    </a:lnTo>
                    <a:lnTo>
                      <a:pt x="6667" y="5678"/>
                    </a:lnTo>
                    <a:lnTo>
                      <a:pt x="5867" y="5678"/>
                    </a:lnTo>
                    <a:lnTo>
                      <a:pt x="5244" y="6007"/>
                    </a:lnTo>
                    <a:lnTo>
                      <a:pt x="4533" y="6007"/>
                    </a:lnTo>
                    <a:lnTo>
                      <a:pt x="2933" y="6254"/>
                    </a:lnTo>
                    <a:lnTo>
                      <a:pt x="2133" y="6583"/>
                    </a:lnTo>
                    <a:lnTo>
                      <a:pt x="1422" y="6583"/>
                    </a:lnTo>
                    <a:lnTo>
                      <a:pt x="800" y="6912"/>
                    </a:lnTo>
                    <a:lnTo>
                      <a:pt x="800" y="7200"/>
                    </a:lnTo>
                    <a:lnTo>
                      <a:pt x="0" y="7447"/>
                    </a:lnTo>
                    <a:lnTo>
                      <a:pt x="0" y="12631"/>
                    </a:lnTo>
                    <a:lnTo>
                      <a:pt x="800" y="12878"/>
                    </a:lnTo>
                    <a:lnTo>
                      <a:pt x="1422" y="13125"/>
                    </a:lnTo>
                    <a:lnTo>
                      <a:pt x="1422" y="13783"/>
                    </a:lnTo>
                    <a:lnTo>
                      <a:pt x="2133" y="13783"/>
                    </a:lnTo>
                    <a:lnTo>
                      <a:pt x="2933" y="14112"/>
                    </a:lnTo>
                    <a:lnTo>
                      <a:pt x="3733" y="14400"/>
                    </a:lnTo>
                    <a:lnTo>
                      <a:pt x="4533" y="14400"/>
                    </a:lnTo>
                    <a:lnTo>
                      <a:pt x="4533" y="14647"/>
                    </a:lnTo>
                    <a:lnTo>
                      <a:pt x="4533" y="8969"/>
                    </a:lnTo>
                    <a:lnTo>
                      <a:pt x="4533" y="20654"/>
                    </a:lnTo>
                    <a:lnTo>
                      <a:pt x="5244" y="20942"/>
                    </a:lnTo>
                    <a:lnTo>
                      <a:pt x="5244" y="21271"/>
                    </a:lnTo>
                    <a:lnTo>
                      <a:pt x="5867" y="21271"/>
                    </a:lnTo>
                    <a:lnTo>
                      <a:pt x="5867" y="21600"/>
                    </a:lnTo>
                    <a:lnTo>
                      <a:pt x="8978" y="21600"/>
                    </a:lnTo>
                    <a:lnTo>
                      <a:pt x="9600" y="21271"/>
                    </a:lnTo>
                    <a:lnTo>
                      <a:pt x="10489" y="20942"/>
                    </a:lnTo>
                    <a:lnTo>
                      <a:pt x="10489" y="20407"/>
                    </a:lnTo>
                    <a:lnTo>
                      <a:pt x="11111" y="20078"/>
                    </a:lnTo>
                    <a:lnTo>
                      <a:pt x="11111" y="11973"/>
                    </a:lnTo>
                    <a:lnTo>
                      <a:pt x="11111" y="20942"/>
                    </a:lnTo>
                    <a:lnTo>
                      <a:pt x="11911" y="20942"/>
                    </a:lnTo>
                    <a:lnTo>
                      <a:pt x="11911" y="21271"/>
                    </a:lnTo>
                    <a:lnTo>
                      <a:pt x="12711" y="21600"/>
                    </a:lnTo>
                    <a:lnTo>
                      <a:pt x="15733" y="21600"/>
                    </a:lnTo>
                    <a:lnTo>
                      <a:pt x="15733" y="21271"/>
                    </a:lnTo>
                    <a:lnTo>
                      <a:pt x="16533" y="21271"/>
                    </a:lnTo>
                    <a:lnTo>
                      <a:pt x="16533" y="20942"/>
                    </a:lnTo>
                    <a:lnTo>
                      <a:pt x="16978" y="20942"/>
                    </a:lnTo>
                    <a:lnTo>
                      <a:pt x="16978" y="14647"/>
                    </a:lnTo>
                    <a:lnTo>
                      <a:pt x="17867" y="14400"/>
                    </a:lnTo>
                    <a:lnTo>
                      <a:pt x="18667" y="14400"/>
                    </a:lnTo>
                    <a:lnTo>
                      <a:pt x="18667" y="14112"/>
                    </a:lnTo>
                    <a:lnTo>
                      <a:pt x="19467" y="13783"/>
                    </a:lnTo>
                    <a:lnTo>
                      <a:pt x="20089" y="13454"/>
                    </a:lnTo>
                    <a:lnTo>
                      <a:pt x="20800" y="13125"/>
                    </a:lnTo>
                    <a:lnTo>
                      <a:pt x="21600" y="12878"/>
                    </a:lnTo>
                    <a:lnTo>
                      <a:pt x="21600" y="6912"/>
                    </a:lnTo>
                    <a:lnTo>
                      <a:pt x="20800" y="6583"/>
                    </a:lnTo>
                    <a:lnTo>
                      <a:pt x="20089" y="6583"/>
                    </a:lnTo>
                    <a:lnTo>
                      <a:pt x="19467" y="6254"/>
                    </a:lnTo>
                    <a:lnTo>
                      <a:pt x="1786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273" name="Shape 1273"/>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6978" y="6007"/>
                    </a:lnTo>
                    <a:lnTo>
                      <a:pt x="16533" y="5678"/>
                    </a:lnTo>
                    <a:lnTo>
                      <a:pt x="15733" y="5678"/>
                    </a:lnTo>
                    <a:lnTo>
                      <a:pt x="14844" y="5431"/>
                    </a:lnTo>
                    <a:lnTo>
                      <a:pt x="14044" y="5102"/>
                    </a:lnTo>
                    <a:lnTo>
                      <a:pt x="14044" y="4526"/>
                    </a:lnTo>
                    <a:lnTo>
                      <a:pt x="14844" y="4526"/>
                    </a:lnTo>
                    <a:lnTo>
                      <a:pt x="14844" y="4197"/>
                    </a:lnTo>
                    <a:lnTo>
                      <a:pt x="15733" y="3909"/>
                    </a:lnTo>
                    <a:lnTo>
                      <a:pt x="16533" y="3579"/>
                    </a:lnTo>
                    <a:lnTo>
                      <a:pt x="16533" y="1810"/>
                    </a:lnTo>
                    <a:lnTo>
                      <a:pt x="15733" y="1481"/>
                    </a:lnTo>
                    <a:lnTo>
                      <a:pt x="15733" y="1152"/>
                    </a:lnTo>
                    <a:lnTo>
                      <a:pt x="14844" y="905"/>
                    </a:lnTo>
                    <a:lnTo>
                      <a:pt x="14044" y="658"/>
                    </a:lnTo>
                    <a:lnTo>
                      <a:pt x="13422" y="329"/>
                    </a:lnTo>
                    <a:lnTo>
                      <a:pt x="12711" y="329"/>
                    </a:lnTo>
                    <a:lnTo>
                      <a:pt x="11911" y="0"/>
                    </a:lnTo>
                    <a:lnTo>
                      <a:pt x="9600" y="0"/>
                    </a:lnTo>
                    <a:lnTo>
                      <a:pt x="8978" y="329"/>
                    </a:lnTo>
                    <a:lnTo>
                      <a:pt x="8178" y="329"/>
                    </a:lnTo>
                    <a:lnTo>
                      <a:pt x="7556" y="658"/>
                    </a:lnTo>
                    <a:lnTo>
                      <a:pt x="6667" y="905"/>
                    </a:lnTo>
                    <a:lnTo>
                      <a:pt x="5867" y="1152"/>
                    </a:lnTo>
                    <a:lnTo>
                      <a:pt x="5867" y="1481"/>
                    </a:lnTo>
                    <a:lnTo>
                      <a:pt x="5244" y="1810"/>
                    </a:lnTo>
                    <a:lnTo>
                      <a:pt x="5244" y="3333"/>
                    </a:lnTo>
                    <a:lnTo>
                      <a:pt x="5867" y="3579"/>
                    </a:lnTo>
                    <a:lnTo>
                      <a:pt x="5867" y="3909"/>
                    </a:lnTo>
                    <a:lnTo>
                      <a:pt x="6667" y="4197"/>
                    </a:lnTo>
                    <a:lnTo>
                      <a:pt x="7556" y="4526"/>
                    </a:lnTo>
                    <a:lnTo>
                      <a:pt x="7556" y="5431"/>
                    </a:lnTo>
                    <a:lnTo>
                      <a:pt x="6667" y="5678"/>
                    </a:lnTo>
                    <a:lnTo>
                      <a:pt x="5867" y="5678"/>
                    </a:lnTo>
                    <a:lnTo>
                      <a:pt x="5244" y="6007"/>
                    </a:lnTo>
                    <a:lnTo>
                      <a:pt x="4533" y="6007"/>
                    </a:lnTo>
                    <a:lnTo>
                      <a:pt x="2933" y="6254"/>
                    </a:lnTo>
                    <a:lnTo>
                      <a:pt x="2133" y="6583"/>
                    </a:lnTo>
                    <a:lnTo>
                      <a:pt x="1422" y="6583"/>
                    </a:lnTo>
                    <a:lnTo>
                      <a:pt x="800" y="6912"/>
                    </a:lnTo>
                    <a:lnTo>
                      <a:pt x="800" y="7200"/>
                    </a:lnTo>
                    <a:lnTo>
                      <a:pt x="0" y="7447"/>
                    </a:lnTo>
                    <a:lnTo>
                      <a:pt x="0" y="12631"/>
                    </a:lnTo>
                    <a:lnTo>
                      <a:pt x="800" y="12878"/>
                    </a:lnTo>
                    <a:lnTo>
                      <a:pt x="1422" y="13125"/>
                    </a:lnTo>
                    <a:lnTo>
                      <a:pt x="1422" y="13783"/>
                    </a:lnTo>
                    <a:lnTo>
                      <a:pt x="2133" y="13783"/>
                    </a:lnTo>
                    <a:lnTo>
                      <a:pt x="2933" y="14112"/>
                    </a:lnTo>
                    <a:lnTo>
                      <a:pt x="3733" y="14400"/>
                    </a:lnTo>
                    <a:lnTo>
                      <a:pt x="4533" y="14400"/>
                    </a:lnTo>
                    <a:lnTo>
                      <a:pt x="4533" y="14647"/>
                    </a:lnTo>
                    <a:lnTo>
                      <a:pt x="4533" y="8969"/>
                    </a:lnTo>
                    <a:lnTo>
                      <a:pt x="4533" y="20654"/>
                    </a:lnTo>
                    <a:lnTo>
                      <a:pt x="5244" y="20942"/>
                    </a:lnTo>
                    <a:lnTo>
                      <a:pt x="5244" y="21271"/>
                    </a:lnTo>
                    <a:lnTo>
                      <a:pt x="5867" y="21271"/>
                    </a:lnTo>
                    <a:lnTo>
                      <a:pt x="5867" y="21600"/>
                    </a:lnTo>
                    <a:lnTo>
                      <a:pt x="8978" y="21600"/>
                    </a:lnTo>
                    <a:lnTo>
                      <a:pt x="9600" y="21271"/>
                    </a:lnTo>
                    <a:lnTo>
                      <a:pt x="10489" y="20942"/>
                    </a:lnTo>
                    <a:lnTo>
                      <a:pt x="10489" y="20407"/>
                    </a:lnTo>
                    <a:lnTo>
                      <a:pt x="11111" y="20078"/>
                    </a:lnTo>
                    <a:lnTo>
                      <a:pt x="11111" y="11973"/>
                    </a:lnTo>
                    <a:lnTo>
                      <a:pt x="11111" y="20942"/>
                    </a:lnTo>
                    <a:lnTo>
                      <a:pt x="11911" y="20942"/>
                    </a:lnTo>
                    <a:lnTo>
                      <a:pt x="11911" y="21271"/>
                    </a:lnTo>
                    <a:lnTo>
                      <a:pt x="12711" y="21600"/>
                    </a:lnTo>
                    <a:lnTo>
                      <a:pt x="15733" y="21600"/>
                    </a:lnTo>
                    <a:lnTo>
                      <a:pt x="15733" y="21271"/>
                    </a:lnTo>
                    <a:lnTo>
                      <a:pt x="16533" y="21271"/>
                    </a:lnTo>
                    <a:lnTo>
                      <a:pt x="16533" y="20942"/>
                    </a:lnTo>
                    <a:lnTo>
                      <a:pt x="16978" y="20942"/>
                    </a:lnTo>
                    <a:lnTo>
                      <a:pt x="16978" y="14647"/>
                    </a:lnTo>
                    <a:lnTo>
                      <a:pt x="17867" y="14400"/>
                    </a:lnTo>
                    <a:lnTo>
                      <a:pt x="18667" y="14400"/>
                    </a:lnTo>
                    <a:lnTo>
                      <a:pt x="18667" y="14112"/>
                    </a:lnTo>
                    <a:lnTo>
                      <a:pt x="19467" y="13783"/>
                    </a:lnTo>
                    <a:lnTo>
                      <a:pt x="20089" y="13454"/>
                    </a:lnTo>
                    <a:lnTo>
                      <a:pt x="20800" y="13125"/>
                    </a:lnTo>
                    <a:lnTo>
                      <a:pt x="21600" y="12878"/>
                    </a:lnTo>
                    <a:lnTo>
                      <a:pt x="21600" y="6912"/>
                    </a:lnTo>
                    <a:lnTo>
                      <a:pt x="20800" y="6583"/>
                    </a:lnTo>
                    <a:lnTo>
                      <a:pt x="20089" y="6583"/>
                    </a:lnTo>
                    <a:lnTo>
                      <a:pt x="19467" y="6254"/>
                    </a:lnTo>
                    <a:lnTo>
                      <a:pt x="1786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279" name="Group 1279"/>
            <p:cNvGrpSpPr/>
            <p:nvPr/>
          </p:nvGrpSpPr>
          <p:grpSpPr>
            <a:xfrm>
              <a:off x="276210" y="617528"/>
              <a:ext cx="204822" cy="357221"/>
              <a:chOff x="-1" y="-1"/>
              <a:chExt cx="204820" cy="357220"/>
            </a:xfrm>
          </p:grpSpPr>
          <p:sp>
            <p:nvSpPr>
              <p:cNvPr id="1275" name="Shape 1275"/>
              <p:cNvSpPr/>
              <p:nvPr/>
            </p:nvSpPr>
            <p:spPr>
              <a:xfrm>
                <a:off x="5" y="3"/>
                <a:ext cx="204808" cy="350858"/>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016" y="6007"/>
                    </a:lnTo>
                    <a:lnTo>
                      <a:pt x="16398" y="5678"/>
                    </a:lnTo>
                    <a:lnTo>
                      <a:pt x="15605" y="5678"/>
                    </a:lnTo>
                    <a:lnTo>
                      <a:pt x="14811" y="5431"/>
                    </a:lnTo>
                    <a:lnTo>
                      <a:pt x="14106" y="5102"/>
                    </a:lnTo>
                    <a:lnTo>
                      <a:pt x="14106" y="4526"/>
                    </a:lnTo>
                    <a:lnTo>
                      <a:pt x="14811" y="4526"/>
                    </a:lnTo>
                    <a:lnTo>
                      <a:pt x="15605" y="4197"/>
                    </a:lnTo>
                    <a:lnTo>
                      <a:pt x="15605" y="3909"/>
                    </a:lnTo>
                    <a:lnTo>
                      <a:pt x="16398" y="3579"/>
                    </a:lnTo>
                    <a:lnTo>
                      <a:pt x="16398" y="1481"/>
                    </a:lnTo>
                    <a:lnTo>
                      <a:pt x="15605" y="1152"/>
                    </a:lnTo>
                    <a:lnTo>
                      <a:pt x="14811" y="905"/>
                    </a:lnTo>
                    <a:lnTo>
                      <a:pt x="14106" y="658"/>
                    </a:lnTo>
                    <a:lnTo>
                      <a:pt x="13489" y="329"/>
                    </a:lnTo>
                    <a:lnTo>
                      <a:pt x="12696" y="329"/>
                    </a:lnTo>
                    <a:lnTo>
                      <a:pt x="11814" y="0"/>
                    </a:lnTo>
                    <a:lnTo>
                      <a:pt x="10580" y="0"/>
                    </a:lnTo>
                    <a:lnTo>
                      <a:pt x="8904" y="329"/>
                    </a:lnTo>
                    <a:lnTo>
                      <a:pt x="8111" y="329"/>
                    </a:lnTo>
                    <a:lnTo>
                      <a:pt x="7494" y="658"/>
                    </a:lnTo>
                    <a:lnTo>
                      <a:pt x="6789" y="905"/>
                    </a:lnTo>
                    <a:lnTo>
                      <a:pt x="6789" y="1152"/>
                    </a:lnTo>
                    <a:lnTo>
                      <a:pt x="5995" y="1481"/>
                    </a:lnTo>
                    <a:lnTo>
                      <a:pt x="5995" y="1810"/>
                    </a:lnTo>
                    <a:lnTo>
                      <a:pt x="5202" y="2098"/>
                    </a:lnTo>
                    <a:lnTo>
                      <a:pt x="5202" y="3003"/>
                    </a:lnTo>
                    <a:lnTo>
                      <a:pt x="5995" y="3333"/>
                    </a:lnTo>
                    <a:lnTo>
                      <a:pt x="5995" y="3909"/>
                    </a:lnTo>
                    <a:lnTo>
                      <a:pt x="6789" y="4197"/>
                    </a:lnTo>
                    <a:lnTo>
                      <a:pt x="7494" y="4526"/>
                    </a:lnTo>
                    <a:lnTo>
                      <a:pt x="7494" y="5431"/>
                    </a:lnTo>
                    <a:lnTo>
                      <a:pt x="6789" y="5678"/>
                    </a:lnTo>
                    <a:lnTo>
                      <a:pt x="5995" y="5678"/>
                    </a:lnTo>
                    <a:lnTo>
                      <a:pt x="5202" y="6007"/>
                    </a:lnTo>
                    <a:lnTo>
                      <a:pt x="4584" y="6007"/>
                    </a:lnTo>
                    <a:lnTo>
                      <a:pt x="3086" y="6254"/>
                    </a:lnTo>
                    <a:lnTo>
                      <a:pt x="2292" y="6583"/>
                    </a:lnTo>
                    <a:lnTo>
                      <a:pt x="1411" y="6583"/>
                    </a:lnTo>
                    <a:lnTo>
                      <a:pt x="793" y="6912"/>
                    </a:lnTo>
                    <a:lnTo>
                      <a:pt x="793" y="7200"/>
                    </a:lnTo>
                    <a:lnTo>
                      <a:pt x="0" y="7447"/>
                    </a:lnTo>
                    <a:lnTo>
                      <a:pt x="0" y="11973"/>
                    </a:lnTo>
                    <a:lnTo>
                      <a:pt x="793" y="12631"/>
                    </a:lnTo>
                    <a:lnTo>
                      <a:pt x="793" y="12878"/>
                    </a:lnTo>
                    <a:lnTo>
                      <a:pt x="1411" y="13125"/>
                    </a:lnTo>
                    <a:lnTo>
                      <a:pt x="1411" y="13783"/>
                    </a:lnTo>
                    <a:lnTo>
                      <a:pt x="2292" y="13783"/>
                    </a:lnTo>
                    <a:lnTo>
                      <a:pt x="3086" y="14112"/>
                    </a:lnTo>
                    <a:lnTo>
                      <a:pt x="3703" y="14400"/>
                    </a:lnTo>
                    <a:lnTo>
                      <a:pt x="4584" y="14400"/>
                    </a:lnTo>
                    <a:lnTo>
                      <a:pt x="4584" y="14647"/>
                    </a:lnTo>
                    <a:lnTo>
                      <a:pt x="4584" y="8969"/>
                    </a:lnTo>
                    <a:lnTo>
                      <a:pt x="4584" y="20654"/>
                    </a:lnTo>
                    <a:lnTo>
                      <a:pt x="5202" y="20942"/>
                    </a:lnTo>
                    <a:lnTo>
                      <a:pt x="5202" y="21271"/>
                    </a:lnTo>
                    <a:lnTo>
                      <a:pt x="5995" y="21271"/>
                    </a:lnTo>
                    <a:lnTo>
                      <a:pt x="5995" y="21600"/>
                    </a:lnTo>
                    <a:lnTo>
                      <a:pt x="8904" y="21600"/>
                    </a:lnTo>
                    <a:lnTo>
                      <a:pt x="9698" y="21271"/>
                    </a:lnTo>
                    <a:lnTo>
                      <a:pt x="10580" y="20942"/>
                    </a:lnTo>
                    <a:lnTo>
                      <a:pt x="11020" y="20654"/>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12"/>
                    </a:lnTo>
                    <a:lnTo>
                      <a:pt x="19308" y="13783"/>
                    </a:lnTo>
                    <a:lnTo>
                      <a:pt x="20013" y="13454"/>
                    </a:lnTo>
                    <a:lnTo>
                      <a:pt x="20807" y="13125"/>
                    </a:lnTo>
                    <a:lnTo>
                      <a:pt x="21600" y="12878"/>
                    </a:lnTo>
                    <a:lnTo>
                      <a:pt x="21600" y="6912"/>
                    </a:lnTo>
                    <a:lnTo>
                      <a:pt x="20807" y="6583"/>
                    </a:lnTo>
                    <a:lnTo>
                      <a:pt x="20013" y="6583"/>
                    </a:lnTo>
                    <a:lnTo>
                      <a:pt x="19308" y="6254"/>
                    </a:lnTo>
                    <a:lnTo>
                      <a:pt x="17897" y="6007"/>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278" name="Group 1278"/>
              <p:cNvGrpSpPr/>
              <p:nvPr/>
            </p:nvGrpSpPr>
            <p:grpSpPr>
              <a:xfrm>
                <a:off x="-2" y="-2"/>
                <a:ext cx="204821" cy="357221"/>
                <a:chOff x="0" y="0"/>
                <a:chExt cx="204820" cy="357220"/>
              </a:xfrm>
            </p:grpSpPr>
            <p:sp>
              <p:nvSpPr>
                <p:cNvPr id="1276" name="Shape 1276"/>
                <p:cNvSpPr/>
                <p:nvPr/>
              </p:nvSpPr>
              <p:spPr>
                <a:xfrm>
                  <a:off x="-1" y="-1"/>
                  <a:ext cx="204821"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016" y="6007"/>
                      </a:lnTo>
                      <a:lnTo>
                        <a:pt x="16398" y="5678"/>
                      </a:lnTo>
                      <a:lnTo>
                        <a:pt x="15605" y="5678"/>
                      </a:lnTo>
                      <a:lnTo>
                        <a:pt x="14811" y="5431"/>
                      </a:lnTo>
                      <a:lnTo>
                        <a:pt x="14106" y="5102"/>
                      </a:lnTo>
                      <a:lnTo>
                        <a:pt x="14106" y="4526"/>
                      </a:lnTo>
                      <a:lnTo>
                        <a:pt x="14811" y="4526"/>
                      </a:lnTo>
                      <a:lnTo>
                        <a:pt x="15605" y="4197"/>
                      </a:lnTo>
                      <a:lnTo>
                        <a:pt x="15605" y="3909"/>
                      </a:lnTo>
                      <a:lnTo>
                        <a:pt x="16398" y="3579"/>
                      </a:lnTo>
                      <a:lnTo>
                        <a:pt x="16398" y="1481"/>
                      </a:lnTo>
                      <a:lnTo>
                        <a:pt x="15605" y="1152"/>
                      </a:lnTo>
                      <a:lnTo>
                        <a:pt x="14811" y="905"/>
                      </a:lnTo>
                      <a:lnTo>
                        <a:pt x="14106" y="658"/>
                      </a:lnTo>
                      <a:lnTo>
                        <a:pt x="13489" y="329"/>
                      </a:lnTo>
                      <a:lnTo>
                        <a:pt x="12696" y="329"/>
                      </a:lnTo>
                      <a:lnTo>
                        <a:pt x="11814" y="0"/>
                      </a:lnTo>
                      <a:lnTo>
                        <a:pt x="10580" y="0"/>
                      </a:lnTo>
                      <a:lnTo>
                        <a:pt x="8904" y="329"/>
                      </a:lnTo>
                      <a:lnTo>
                        <a:pt x="8111" y="329"/>
                      </a:lnTo>
                      <a:lnTo>
                        <a:pt x="7494" y="658"/>
                      </a:lnTo>
                      <a:lnTo>
                        <a:pt x="6789" y="905"/>
                      </a:lnTo>
                      <a:lnTo>
                        <a:pt x="6789" y="1152"/>
                      </a:lnTo>
                      <a:lnTo>
                        <a:pt x="5995" y="1481"/>
                      </a:lnTo>
                      <a:lnTo>
                        <a:pt x="5995" y="1810"/>
                      </a:lnTo>
                      <a:lnTo>
                        <a:pt x="5202" y="2098"/>
                      </a:lnTo>
                      <a:lnTo>
                        <a:pt x="5202" y="3003"/>
                      </a:lnTo>
                      <a:lnTo>
                        <a:pt x="5995" y="3333"/>
                      </a:lnTo>
                      <a:lnTo>
                        <a:pt x="5995" y="3909"/>
                      </a:lnTo>
                      <a:lnTo>
                        <a:pt x="6789" y="4197"/>
                      </a:lnTo>
                      <a:lnTo>
                        <a:pt x="7494" y="4526"/>
                      </a:lnTo>
                      <a:lnTo>
                        <a:pt x="7494" y="5431"/>
                      </a:lnTo>
                      <a:lnTo>
                        <a:pt x="6789" y="5678"/>
                      </a:lnTo>
                      <a:lnTo>
                        <a:pt x="5995" y="5678"/>
                      </a:lnTo>
                      <a:lnTo>
                        <a:pt x="5202" y="6007"/>
                      </a:lnTo>
                      <a:lnTo>
                        <a:pt x="4584" y="6007"/>
                      </a:lnTo>
                      <a:lnTo>
                        <a:pt x="3086" y="6254"/>
                      </a:lnTo>
                      <a:lnTo>
                        <a:pt x="2292" y="6583"/>
                      </a:lnTo>
                      <a:lnTo>
                        <a:pt x="1411" y="6583"/>
                      </a:lnTo>
                      <a:lnTo>
                        <a:pt x="793" y="6912"/>
                      </a:lnTo>
                      <a:lnTo>
                        <a:pt x="793" y="7200"/>
                      </a:lnTo>
                      <a:lnTo>
                        <a:pt x="0" y="7447"/>
                      </a:lnTo>
                      <a:lnTo>
                        <a:pt x="0" y="11973"/>
                      </a:lnTo>
                      <a:lnTo>
                        <a:pt x="793" y="12631"/>
                      </a:lnTo>
                      <a:lnTo>
                        <a:pt x="793" y="12878"/>
                      </a:lnTo>
                      <a:lnTo>
                        <a:pt x="1411" y="13125"/>
                      </a:lnTo>
                      <a:lnTo>
                        <a:pt x="1411" y="13783"/>
                      </a:lnTo>
                      <a:lnTo>
                        <a:pt x="2292" y="13783"/>
                      </a:lnTo>
                      <a:lnTo>
                        <a:pt x="3086" y="14112"/>
                      </a:lnTo>
                      <a:lnTo>
                        <a:pt x="3703" y="14400"/>
                      </a:lnTo>
                      <a:lnTo>
                        <a:pt x="4584" y="14400"/>
                      </a:lnTo>
                      <a:lnTo>
                        <a:pt x="4584" y="14647"/>
                      </a:lnTo>
                      <a:lnTo>
                        <a:pt x="4584" y="8969"/>
                      </a:lnTo>
                      <a:lnTo>
                        <a:pt x="4584" y="20654"/>
                      </a:lnTo>
                      <a:lnTo>
                        <a:pt x="5202" y="20942"/>
                      </a:lnTo>
                      <a:lnTo>
                        <a:pt x="5202" y="21271"/>
                      </a:lnTo>
                      <a:lnTo>
                        <a:pt x="5995" y="21271"/>
                      </a:lnTo>
                      <a:lnTo>
                        <a:pt x="5995" y="21600"/>
                      </a:lnTo>
                      <a:lnTo>
                        <a:pt x="8904" y="21600"/>
                      </a:lnTo>
                      <a:lnTo>
                        <a:pt x="9698" y="21271"/>
                      </a:lnTo>
                      <a:lnTo>
                        <a:pt x="10580" y="20942"/>
                      </a:lnTo>
                      <a:lnTo>
                        <a:pt x="11020" y="20654"/>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12"/>
                      </a:lnTo>
                      <a:lnTo>
                        <a:pt x="19308" y="13783"/>
                      </a:lnTo>
                      <a:lnTo>
                        <a:pt x="20013" y="13454"/>
                      </a:lnTo>
                      <a:lnTo>
                        <a:pt x="20807" y="13125"/>
                      </a:lnTo>
                      <a:lnTo>
                        <a:pt x="21600" y="12878"/>
                      </a:lnTo>
                      <a:lnTo>
                        <a:pt x="21600" y="6912"/>
                      </a:lnTo>
                      <a:lnTo>
                        <a:pt x="20807" y="6583"/>
                      </a:lnTo>
                      <a:lnTo>
                        <a:pt x="20013" y="6583"/>
                      </a:lnTo>
                      <a:lnTo>
                        <a:pt x="19308" y="6254"/>
                      </a:lnTo>
                      <a:lnTo>
                        <a:pt x="17897" y="6007"/>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277" name="Shape 1277"/>
                <p:cNvSpPr/>
                <p:nvPr/>
              </p:nvSpPr>
              <p:spPr>
                <a:xfrm>
                  <a:off x="-1" y="-1"/>
                  <a:ext cx="204821"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016" y="6007"/>
                      </a:lnTo>
                      <a:lnTo>
                        <a:pt x="16398" y="5678"/>
                      </a:lnTo>
                      <a:lnTo>
                        <a:pt x="15605" y="5678"/>
                      </a:lnTo>
                      <a:lnTo>
                        <a:pt x="14811" y="5431"/>
                      </a:lnTo>
                      <a:lnTo>
                        <a:pt x="14106" y="5102"/>
                      </a:lnTo>
                      <a:lnTo>
                        <a:pt x="14106" y="4526"/>
                      </a:lnTo>
                      <a:lnTo>
                        <a:pt x="14811" y="4526"/>
                      </a:lnTo>
                      <a:lnTo>
                        <a:pt x="15605" y="4197"/>
                      </a:lnTo>
                      <a:lnTo>
                        <a:pt x="15605" y="3909"/>
                      </a:lnTo>
                      <a:lnTo>
                        <a:pt x="16398" y="3579"/>
                      </a:lnTo>
                      <a:lnTo>
                        <a:pt x="16398" y="1481"/>
                      </a:lnTo>
                      <a:lnTo>
                        <a:pt x="15605" y="1152"/>
                      </a:lnTo>
                      <a:lnTo>
                        <a:pt x="14811" y="905"/>
                      </a:lnTo>
                      <a:lnTo>
                        <a:pt x="14106" y="658"/>
                      </a:lnTo>
                      <a:lnTo>
                        <a:pt x="13489" y="329"/>
                      </a:lnTo>
                      <a:lnTo>
                        <a:pt x="12696" y="329"/>
                      </a:lnTo>
                      <a:lnTo>
                        <a:pt x="11814" y="0"/>
                      </a:lnTo>
                      <a:lnTo>
                        <a:pt x="10580" y="0"/>
                      </a:lnTo>
                      <a:lnTo>
                        <a:pt x="8904" y="329"/>
                      </a:lnTo>
                      <a:lnTo>
                        <a:pt x="8111" y="329"/>
                      </a:lnTo>
                      <a:lnTo>
                        <a:pt x="7494" y="658"/>
                      </a:lnTo>
                      <a:lnTo>
                        <a:pt x="6789" y="905"/>
                      </a:lnTo>
                      <a:lnTo>
                        <a:pt x="6789" y="1152"/>
                      </a:lnTo>
                      <a:lnTo>
                        <a:pt x="5995" y="1481"/>
                      </a:lnTo>
                      <a:lnTo>
                        <a:pt x="5995" y="1810"/>
                      </a:lnTo>
                      <a:lnTo>
                        <a:pt x="5202" y="2098"/>
                      </a:lnTo>
                      <a:lnTo>
                        <a:pt x="5202" y="3003"/>
                      </a:lnTo>
                      <a:lnTo>
                        <a:pt x="5995" y="3333"/>
                      </a:lnTo>
                      <a:lnTo>
                        <a:pt x="5995" y="3909"/>
                      </a:lnTo>
                      <a:lnTo>
                        <a:pt x="6789" y="4197"/>
                      </a:lnTo>
                      <a:lnTo>
                        <a:pt x="7494" y="4526"/>
                      </a:lnTo>
                      <a:lnTo>
                        <a:pt x="7494" y="5431"/>
                      </a:lnTo>
                      <a:lnTo>
                        <a:pt x="6789" y="5678"/>
                      </a:lnTo>
                      <a:lnTo>
                        <a:pt x="5995" y="5678"/>
                      </a:lnTo>
                      <a:lnTo>
                        <a:pt x="5202" y="6007"/>
                      </a:lnTo>
                      <a:lnTo>
                        <a:pt x="4584" y="6007"/>
                      </a:lnTo>
                      <a:lnTo>
                        <a:pt x="3086" y="6254"/>
                      </a:lnTo>
                      <a:lnTo>
                        <a:pt x="2292" y="6583"/>
                      </a:lnTo>
                      <a:lnTo>
                        <a:pt x="1411" y="6583"/>
                      </a:lnTo>
                      <a:lnTo>
                        <a:pt x="793" y="6912"/>
                      </a:lnTo>
                      <a:lnTo>
                        <a:pt x="793" y="7200"/>
                      </a:lnTo>
                      <a:lnTo>
                        <a:pt x="0" y="7447"/>
                      </a:lnTo>
                      <a:lnTo>
                        <a:pt x="0" y="11973"/>
                      </a:lnTo>
                      <a:lnTo>
                        <a:pt x="793" y="12631"/>
                      </a:lnTo>
                      <a:lnTo>
                        <a:pt x="793" y="12878"/>
                      </a:lnTo>
                      <a:lnTo>
                        <a:pt x="1411" y="13125"/>
                      </a:lnTo>
                      <a:lnTo>
                        <a:pt x="1411" y="13783"/>
                      </a:lnTo>
                      <a:lnTo>
                        <a:pt x="2292" y="13783"/>
                      </a:lnTo>
                      <a:lnTo>
                        <a:pt x="3086" y="14112"/>
                      </a:lnTo>
                      <a:lnTo>
                        <a:pt x="3703" y="14400"/>
                      </a:lnTo>
                      <a:lnTo>
                        <a:pt x="4584" y="14400"/>
                      </a:lnTo>
                      <a:lnTo>
                        <a:pt x="4584" y="14647"/>
                      </a:lnTo>
                      <a:lnTo>
                        <a:pt x="4584" y="8969"/>
                      </a:lnTo>
                      <a:lnTo>
                        <a:pt x="4584" y="20654"/>
                      </a:lnTo>
                      <a:lnTo>
                        <a:pt x="5202" y="20942"/>
                      </a:lnTo>
                      <a:lnTo>
                        <a:pt x="5202" y="21271"/>
                      </a:lnTo>
                      <a:lnTo>
                        <a:pt x="5995" y="21271"/>
                      </a:lnTo>
                      <a:lnTo>
                        <a:pt x="5995" y="21600"/>
                      </a:lnTo>
                      <a:lnTo>
                        <a:pt x="8904" y="21600"/>
                      </a:lnTo>
                      <a:lnTo>
                        <a:pt x="9698" y="21271"/>
                      </a:lnTo>
                      <a:lnTo>
                        <a:pt x="10580" y="20942"/>
                      </a:lnTo>
                      <a:lnTo>
                        <a:pt x="11020" y="20654"/>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12"/>
                      </a:lnTo>
                      <a:lnTo>
                        <a:pt x="19308" y="13783"/>
                      </a:lnTo>
                      <a:lnTo>
                        <a:pt x="20013" y="13454"/>
                      </a:lnTo>
                      <a:lnTo>
                        <a:pt x="20807" y="13125"/>
                      </a:lnTo>
                      <a:lnTo>
                        <a:pt x="21600" y="12878"/>
                      </a:lnTo>
                      <a:lnTo>
                        <a:pt x="21600" y="6912"/>
                      </a:lnTo>
                      <a:lnTo>
                        <a:pt x="20807" y="6583"/>
                      </a:lnTo>
                      <a:lnTo>
                        <a:pt x="20013" y="6583"/>
                      </a:lnTo>
                      <a:lnTo>
                        <a:pt x="19308" y="6254"/>
                      </a:lnTo>
                      <a:lnTo>
                        <a:pt x="1789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284" name="Group 1284"/>
            <p:cNvGrpSpPr/>
            <p:nvPr/>
          </p:nvGrpSpPr>
          <p:grpSpPr>
            <a:xfrm>
              <a:off x="2373298" y="225420"/>
              <a:ext cx="198472" cy="357213"/>
              <a:chOff x="-1" y="0"/>
              <a:chExt cx="198471" cy="357212"/>
            </a:xfrm>
          </p:grpSpPr>
          <p:sp>
            <p:nvSpPr>
              <p:cNvPr id="1280" name="Shape 1280"/>
              <p:cNvSpPr/>
              <p:nvPr/>
            </p:nvSpPr>
            <p:spPr>
              <a:xfrm>
                <a:off x="5" y="-1"/>
                <a:ext cx="198460" cy="350857"/>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579"/>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10"/>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783"/>
                    </a:lnTo>
                    <a:lnTo>
                      <a:pt x="2283" y="13783"/>
                    </a:lnTo>
                    <a:lnTo>
                      <a:pt x="3073" y="14112"/>
                    </a:lnTo>
                    <a:lnTo>
                      <a:pt x="3776" y="14400"/>
                    </a:lnTo>
                    <a:lnTo>
                      <a:pt x="4566" y="14400"/>
                    </a:lnTo>
                    <a:lnTo>
                      <a:pt x="4566" y="14647"/>
                    </a:lnTo>
                    <a:lnTo>
                      <a:pt x="4566" y="8969"/>
                    </a:lnTo>
                    <a:lnTo>
                      <a:pt x="4566" y="20654"/>
                    </a:lnTo>
                    <a:lnTo>
                      <a:pt x="5180" y="20942"/>
                    </a:lnTo>
                    <a:lnTo>
                      <a:pt x="5180" y="21271"/>
                    </a:lnTo>
                    <a:lnTo>
                      <a:pt x="6059" y="21271"/>
                    </a:lnTo>
                    <a:lnTo>
                      <a:pt x="6059" y="21600"/>
                    </a:lnTo>
                    <a:lnTo>
                      <a:pt x="8956" y="21600"/>
                    </a:lnTo>
                    <a:lnTo>
                      <a:pt x="10537" y="20942"/>
                    </a:lnTo>
                    <a:lnTo>
                      <a:pt x="11063" y="20654"/>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12"/>
                    </a:lnTo>
                    <a:lnTo>
                      <a:pt x="19317" y="13783"/>
                    </a:lnTo>
                    <a:lnTo>
                      <a:pt x="19932" y="13495"/>
                    </a:lnTo>
                    <a:lnTo>
                      <a:pt x="20722" y="13166"/>
                    </a:lnTo>
                    <a:lnTo>
                      <a:pt x="21600" y="12878"/>
                    </a:lnTo>
                    <a:lnTo>
                      <a:pt x="21600" y="6953"/>
                    </a:lnTo>
                    <a:lnTo>
                      <a:pt x="20722" y="6624"/>
                    </a:lnTo>
                    <a:lnTo>
                      <a:pt x="19932" y="6624"/>
                    </a:lnTo>
                    <a:lnTo>
                      <a:pt x="19317" y="6295"/>
                    </a:lnTo>
                    <a:lnTo>
                      <a:pt x="17824" y="6007"/>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283" name="Group 1283"/>
              <p:cNvGrpSpPr/>
              <p:nvPr/>
            </p:nvGrpSpPr>
            <p:grpSpPr>
              <a:xfrm>
                <a:off x="-2" y="6346"/>
                <a:ext cx="198472" cy="350866"/>
                <a:chOff x="0" y="0"/>
                <a:chExt cx="198471" cy="350865"/>
              </a:xfrm>
            </p:grpSpPr>
            <p:sp>
              <p:nvSpPr>
                <p:cNvPr id="1281" name="Shape 1281"/>
                <p:cNvSpPr/>
                <p:nvPr/>
              </p:nvSpPr>
              <p:spPr>
                <a:xfrm>
                  <a:off x="-2" y="-1"/>
                  <a:ext cx="198473" cy="350867"/>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579"/>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10"/>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783"/>
                      </a:lnTo>
                      <a:lnTo>
                        <a:pt x="2283" y="13783"/>
                      </a:lnTo>
                      <a:lnTo>
                        <a:pt x="3073" y="14112"/>
                      </a:lnTo>
                      <a:lnTo>
                        <a:pt x="3776" y="14400"/>
                      </a:lnTo>
                      <a:lnTo>
                        <a:pt x="4566" y="14400"/>
                      </a:lnTo>
                      <a:lnTo>
                        <a:pt x="4566" y="14647"/>
                      </a:lnTo>
                      <a:lnTo>
                        <a:pt x="4566" y="8969"/>
                      </a:lnTo>
                      <a:lnTo>
                        <a:pt x="4566" y="20654"/>
                      </a:lnTo>
                      <a:lnTo>
                        <a:pt x="5180" y="20942"/>
                      </a:lnTo>
                      <a:lnTo>
                        <a:pt x="5180" y="21271"/>
                      </a:lnTo>
                      <a:lnTo>
                        <a:pt x="6059" y="21271"/>
                      </a:lnTo>
                      <a:lnTo>
                        <a:pt x="6059" y="21600"/>
                      </a:lnTo>
                      <a:lnTo>
                        <a:pt x="8956" y="21600"/>
                      </a:lnTo>
                      <a:lnTo>
                        <a:pt x="10537" y="20942"/>
                      </a:lnTo>
                      <a:lnTo>
                        <a:pt x="11063" y="20654"/>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12"/>
                      </a:lnTo>
                      <a:lnTo>
                        <a:pt x="19317" y="13783"/>
                      </a:lnTo>
                      <a:lnTo>
                        <a:pt x="19932" y="13495"/>
                      </a:lnTo>
                      <a:lnTo>
                        <a:pt x="20722" y="13166"/>
                      </a:lnTo>
                      <a:lnTo>
                        <a:pt x="21600" y="12878"/>
                      </a:lnTo>
                      <a:lnTo>
                        <a:pt x="21600" y="6953"/>
                      </a:lnTo>
                      <a:lnTo>
                        <a:pt x="20722" y="6624"/>
                      </a:lnTo>
                      <a:lnTo>
                        <a:pt x="19932" y="6624"/>
                      </a:lnTo>
                      <a:lnTo>
                        <a:pt x="19317" y="6295"/>
                      </a:lnTo>
                      <a:lnTo>
                        <a:pt x="17824" y="6007"/>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282" name="Shape 1282"/>
                <p:cNvSpPr/>
                <p:nvPr/>
              </p:nvSpPr>
              <p:spPr>
                <a:xfrm>
                  <a:off x="-2" y="-1"/>
                  <a:ext cx="198473" cy="350867"/>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579"/>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10"/>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783"/>
                      </a:lnTo>
                      <a:lnTo>
                        <a:pt x="2283" y="13783"/>
                      </a:lnTo>
                      <a:lnTo>
                        <a:pt x="3073" y="14112"/>
                      </a:lnTo>
                      <a:lnTo>
                        <a:pt x="3776" y="14400"/>
                      </a:lnTo>
                      <a:lnTo>
                        <a:pt x="4566" y="14400"/>
                      </a:lnTo>
                      <a:lnTo>
                        <a:pt x="4566" y="14647"/>
                      </a:lnTo>
                      <a:lnTo>
                        <a:pt x="4566" y="8969"/>
                      </a:lnTo>
                      <a:lnTo>
                        <a:pt x="4566" y="20654"/>
                      </a:lnTo>
                      <a:lnTo>
                        <a:pt x="5180" y="20942"/>
                      </a:lnTo>
                      <a:lnTo>
                        <a:pt x="5180" y="21271"/>
                      </a:lnTo>
                      <a:lnTo>
                        <a:pt x="6059" y="21271"/>
                      </a:lnTo>
                      <a:lnTo>
                        <a:pt x="6059" y="21600"/>
                      </a:lnTo>
                      <a:lnTo>
                        <a:pt x="8956" y="21600"/>
                      </a:lnTo>
                      <a:lnTo>
                        <a:pt x="10537" y="20942"/>
                      </a:lnTo>
                      <a:lnTo>
                        <a:pt x="11063" y="20654"/>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12"/>
                      </a:lnTo>
                      <a:lnTo>
                        <a:pt x="19317" y="13783"/>
                      </a:lnTo>
                      <a:lnTo>
                        <a:pt x="19932" y="13495"/>
                      </a:lnTo>
                      <a:lnTo>
                        <a:pt x="20722" y="13166"/>
                      </a:lnTo>
                      <a:lnTo>
                        <a:pt x="21600" y="12878"/>
                      </a:lnTo>
                      <a:lnTo>
                        <a:pt x="21600" y="6953"/>
                      </a:lnTo>
                      <a:lnTo>
                        <a:pt x="20722" y="6624"/>
                      </a:lnTo>
                      <a:lnTo>
                        <a:pt x="19932" y="6624"/>
                      </a:lnTo>
                      <a:lnTo>
                        <a:pt x="19317" y="6295"/>
                      </a:lnTo>
                      <a:lnTo>
                        <a:pt x="17824"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289" name="Group 1289"/>
            <p:cNvGrpSpPr/>
            <p:nvPr/>
          </p:nvGrpSpPr>
          <p:grpSpPr>
            <a:xfrm>
              <a:off x="2973373" y="936613"/>
              <a:ext cx="201648" cy="355635"/>
              <a:chOff x="-2" y="0"/>
              <a:chExt cx="201647" cy="355634"/>
            </a:xfrm>
          </p:grpSpPr>
          <p:sp>
            <p:nvSpPr>
              <p:cNvPr id="1285" name="Shape 1285"/>
              <p:cNvSpPr/>
              <p:nvPr/>
            </p:nvSpPr>
            <p:spPr>
              <a:xfrm>
                <a:off x="5" y="6"/>
                <a:ext cx="201635"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814" y="0"/>
                    </a:lnTo>
                    <a:lnTo>
                      <a:pt x="10580" y="0"/>
                    </a:lnTo>
                    <a:lnTo>
                      <a:pt x="8904" y="330"/>
                    </a:lnTo>
                    <a:lnTo>
                      <a:pt x="8111" y="330"/>
                    </a:lnTo>
                    <a:lnTo>
                      <a:pt x="7494" y="661"/>
                    </a:lnTo>
                    <a:lnTo>
                      <a:pt x="6789" y="950"/>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741"/>
                    </a:lnTo>
                    <a:lnTo>
                      <a:pt x="5995" y="5741"/>
                    </a:lnTo>
                    <a:lnTo>
                      <a:pt x="5202" y="5989"/>
                    </a:lnTo>
                    <a:lnTo>
                      <a:pt x="4496" y="5989"/>
                    </a:lnTo>
                    <a:lnTo>
                      <a:pt x="3086" y="6319"/>
                    </a:lnTo>
                    <a:lnTo>
                      <a:pt x="2292" y="6649"/>
                    </a:lnTo>
                    <a:lnTo>
                      <a:pt x="1411" y="6649"/>
                    </a:lnTo>
                    <a:lnTo>
                      <a:pt x="793" y="6980"/>
                    </a:lnTo>
                    <a:lnTo>
                      <a:pt x="793" y="7186"/>
                    </a:lnTo>
                    <a:lnTo>
                      <a:pt x="0" y="7517"/>
                    </a:lnTo>
                    <a:lnTo>
                      <a:pt x="0" y="12018"/>
                    </a:lnTo>
                    <a:lnTo>
                      <a:pt x="793" y="12638"/>
                    </a:lnTo>
                    <a:lnTo>
                      <a:pt x="793" y="12968"/>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80"/>
                    </a:lnTo>
                    <a:lnTo>
                      <a:pt x="5202" y="21270"/>
                    </a:lnTo>
                    <a:lnTo>
                      <a:pt x="5995" y="21270"/>
                    </a:lnTo>
                    <a:lnTo>
                      <a:pt x="5995" y="21600"/>
                    </a:lnTo>
                    <a:lnTo>
                      <a:pt x="8904" y="21600"/>
                    </a:lnTo>
                    <a:lnTo>
                      <a:pt x="9698" y="21270"/>
                    </a:lnTo>
                    <a:lnTo>
                      <a:pt x="10580" y="20980"/>
                    </a:lnTo>
                    <a:lnTo>
                      <a:pt x="11020" y="20691"/>
                    </a:lnTo>
                    <a:lnTo>
                      <a:pt x="11020" y="20444"/>
                    </a:lnTo>
                    <a:lnTo>
                      <a:pt x="11020" y="20980"/>
                    </a:lnTo>
                    <a:lnTo>
                      <a:pt x="11814" y="20980"/>
                    </a:lnTo>
                    <a:lnTo>
                      <a:pt x="11814" y="21270"/>
                    </a:lnTo>
                    <a:lnTo>
                      <a:pt x="12696" y="21270"/>
                    </a:lnTo>
                    <a:lnTo>
                      <a:pt x="12696" y="21600"/>
                    </a:lnTo>
                    <a:lnTo>
                      <a:pt x="15605" y="21600"/>
                    </a:lnTo>
                    <a:lnTo>
                      <a:pt x="16398" y="21270"/>
                    </a:lnTo>
                    <a:lnTo>
                      <a:pt x="17016" y="20980"/>
                    </a:lnTo>
                    <a:lnTo>
                      <a:pt x="17016"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288" name="Group 1288"/>
              <p:cNvGrpSpPr/>
              <p:nvPr/>
            </p:nvGrpSpPr>
            <p:grpSpPr>
              <a:xfrm>
                <a:off x="-3" y="-1"/>
                <a:ext cx="201649" cy="355635"/>
                <a:chOff x="-1" y="0"/>
                <a:chExt cx="201647" cy="355634"/>
              </a:xfrm>
            </p:grpSpPr>
            <p:sp>
              <p:nvSpPr>
                <p:cNvPr id="1286" name="Shape 1286"/>
                <p:cNvSpPr/>
                <p:nvPr/>
              </p:nvSpPr>
              <p:spPr>
                <a:xfrm>
                  <a:off x="-2" y="0"/>
                  <a:ext cx="201649"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814" y="0"/>
                      </a:lnTo>
                      <a:lnTo>
                        <a:pt x="10580" y="0"/>
                      </a:lnTo>
                      <a:lnTo>
                        <a:pt x="8904" y="330"/>
                      </a:lnTo>
                      <a:lnTo>
                        <a:pt x="8111" y="330"/>
                      </a:lnTo>
                      <a:lnTo>
                        <a:pt x="7494" y="661"/>
                      </a:lnTo>
                      <a:lnTo>
                        <a:pt x="6789" y="950"/>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741"/>
                      </a:lnTo>
                      <a:lnTo>
                        <a:pt x="5995" y="5741"/>
                      </a:lnTo>
                      <a:lnTo>
                        <a:pt x="5202" y="5989"/>
                      </a:lnTo>
                      <a:lnTo>
                        <a:pt x="4496" y="5989"/>
                      </a:lnTo>
                      <a:lnTo>
                        <a:pt x="3086" y="6319"/>
                      </a:lnTo>
                      <a:lnTo>
                        <a:pt x="2292" y="6649"/>
                      </a:lnTo>
                      <a:lnTo>
                        <a:pt x="1411" y="6649"/>
                      </a:lnTo>
                      <a:lnTo>
                        <a:pt x="793" y="6980"/>
                      </a:lnTo>
                      <a:lnTo>
                        <a:pt x="793" y="7186"/>
                      </a:lnTo>
                      <a:lnTo>
                        <a:pt x="0" y="7517"/>
                      </a:lnTo>
                      <a:lnTo>
                        <a:pt x="0" y="12018"/>
                      </a:lnTo>
                      <a:lnTo>
                        <a:pt x="793" y="12638"/>
                      </a:lnTo>
                      <a:lnTo>
                        <a:pt x="793" y="12968"/>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80"/>
                      </a:lnTo>
                      <a:lnTo>
                        <a:pt x="5202" y="21270"/>
                      </a:lnTo>
                      <a:lnTo>
                        <a:pt x="5995" y="21270"/>
                      </a:lnTo>
                      <a:lnTo>
                        <a:pt x="5995" y="21600"/>
                      </a:lnTo>
                      <a:lnTo>
                        <a:pt x="8904" y="21600"/>
                      </a:lnTo>
                      <a:lnTo>
                        <a:pt x="9698" y="21270"/>
                      </a:lnTo>
                      <a:lnTo>
                        <a:pt x="10580" y="20980"/>
                      </a:lnTo>
                      <a:lnTo>
                        <a:pt x="11020" y="20691"/>
                      </a:lnTo>
                      <a:lnTo>
                        <a:pt x="11020" y="20444"/>
                      </a:lnTo>
                      <a:lnTo>
                        <a:pt x="11020" y="20980"/>
                      </a:lnTo>
                      <a:lnTo>
                        <a:pt x="11814" y="20980"/>
                      </a:lnTo>
                      <a:lnTo>
                        <a:pt x="11814" y="21270"/>
                      </a:lnTo>
                      <a:lnTo>
                        <a:pt x="12696" y="21270"/>
                      </a:lnTo>
                      <a:lnTo>
                        <a:pt x="12696" y="21600"/>
                      </a:lnTo>
                      <a:lnTo>
                        <a:pt x="15605" y="21600"/>
                      </a:lnTo>
                      <a:lnTo>
                        <a:pt x="16398" y="21270"/>
                      </a:lnTo>
                      <a:lnTo>
                        <a:pt x="17016" y="20980"/>
                      </a:lnTo>
                      <a:lnTo>
                        <a:pt x="17016"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287" name="Shape 1287"/>
                <p:cNvSpPr/>
                <p:nvPr/>
              </p:nvSpPr>
              <p:spPr>
                <a:xfrm>
                  <a:off x="-2" y="0"/>
                  <a:ext cx="201649"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814" y="0"/>
                      </a:lnTo>
                      <a:lnTo>
                        <a:pt x="10580" y="0"/>
                      </a:lnTo>
                      <a:lnTo>
                        <a:pt x="8904" y="330"/>
                      </a:lnTo>
                      <a:lnTo>
                        <a:pt x="8111" y="330"/>
                      </a:lnTo>
                      <a:lnTo>
                        <a:pt x="7494" y="661"/>
                      </a:lnTo>
                      <a:lnTo>
                        <a:pt x="6789" y="950"/>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741"/>
                      </a:lnTo>
                      <a:lnTo>
                        <a:pt x="5995" y="5741"/>
                      </a:lnTo>
                      <a:lnTo>
                        <a:pt x="5202" y="5989"/>
                      </a:lnTo>
                      <a:lnTo>
                        <a:pt x="4496" y="5989"/>
                      </a:lnTo>
                      <a:lnTo>
                        <a:pt x="3086" y="6319"/>
                      </a:lnTo>
                      <a:lnTo>
                        <a:pt x="2292" y="6649"/>
                      </a:lnTo>
                      <a:lnTo>
                        <a:pt x="1411" y="6649"/>
                      </a:lnTo>
                      <a:lnTo>
                        <a:pt x="793" y="6980"/>
                      </a:lnTo>
                      <a:lnTo>
                        <a:pt x="793" y="7186"/>
                      </a:lnTo>
                      <a:lnTo>
                        <a:pt x="0" y="7517"/>
                      </a:lnTo>
                      <a:lnTo>
                        <a:pt x="0" y="12018"/>
                      </a:lnTo>
                      <a:lnTo>
                        <a:pt x="793" y="12638"/>
                      </a:lnTo>
                      <a:lnTo>
                        <a:pt x="793" y="12968"/>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80"/>
                      </a:lnTo>
                      <a:lnTo>
                        <a:pt x="5202" y="21270"/>
                      </a:lnTo>
                      <a:lnTo>
                        <a:pt x="5995" y="21270"/>
                      </a:lnTo>
                      <a:lnTo>
                        <a:pt x="5995" y="21600"/>
                      </a:lnTo>
                      <a:lnTo>
                        <a:pt x="8904" y="21600"/>
                      </a:lnTo>
                      <a:lnTo>
                        <a:pt x="9698" y="21270"/>
                      </a:lnTo>
                      <a:lnTo>
                        <a:pt x="10580" y="20980"/>
                      </a:lnTo>
                      <a:lnTo>
                        <a:pt x="11020" y="20691"/>
                      </a:lnTo>
                      <a:lnTo>
                        <a:pt x="11020" y="20444"/>
                      </a:lnTo>
                      <a:lnTo>
                        <a:pt x="11020" y="20980"/>
                      </a:lnTo>
                      <a:lnTo>
                        <a:pt x="11814" y="20980"/>
                      </a:lnTo>
                      <a:lnTo>
                        <a:pt x="11814" y="21270"/>
                      </a:lnTo>
                      <a:lnTo>
                        <a:pt x="12696" y="21270"/>
                      </a:lnTo>
                      <a:lnTo>
                        <a:pt x="12696" y="21600"/>
                      </a:lnTo>
                      <a:lnTo>
                        <a:pt x="15605" y="21600"/>
                      </a:lnTo>
                      <a:lnTo>
                        <a:pt x="16398" y="21270"/>
                      </a:lnTo>
                      <a:lnTo>
                        <a:pt x="17016" y="20980"/>
                      </a:lnTo>
                      <a:lnTo>
                        <a:pt x="17016"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294" name="Group 1294"/>
            <p:cNvGrpSpPr/>
            <p:nvPr/>
          </p:nvGrpSpPr>
          <p:grpSpPr>
            <a:xfrm>
              <a:off x="520684" y="936613"/>
              <a:ext cx="204822" cy="355635"/>
              <a:chOff x="-1" y="0"/>
              <a:chExt cx="204821" cy="355634"/>
            </a:xfrm>
          </p:grpSpPr>
          <p:sp>
            <p:nvSpPr>
              <p:cNvPr id="1290" name="Shape 1290"/>
              <p:cNvSpPr/>
              <p:nvPr/>
            </p:nvSpPr>
            <p:spPr>
              <a:xfrm>
                <a:off x="5" y="6"/>
                <a:ext cx="204811" cy="355621"/>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270"/>
                    </a:lnTo>
                    <a:lnTo>
                      <a:pt x="5947" y="21270"/>
                    </a:lnTo>
                    <a:lnTo>
                      <a:pt x="5947" y="21600"/>
                    </a:lnTo>
                    <a:lnTo>
                      <a:pt x="9007" y="21600"/>
                    </a:lnTo>
                    <a:lnTo>
                      <a:pt x="9707"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293" name="Group 1293"/>
              <p:cNvGrpSpPr/>
              <p:nvPr/>
            </p:nvGrpSpPr>
            <p:grpSpPr>
              <a:xfrm>
                <a:off x="-2" y="-1"/>
                <a:ext cx="204822" cy="355635"/>
                <a:chOff x="-1" y="0"/>
                <a:chExt cx="204821" cy="355634"/>
              </a:xfrm>
            </p:grpSpPr>
            <p:sp>
              <p:nvSpPr>
                <p:cNvPr id="1291" name="Shape 1291"/>
                <p:cNvSpPr/>
                <p:nvPr/>
              </p:nvSpPr>
              <p:spPr>
                <a:xfrm>
                  <a:off x="-1" y="0"/>
                  <a:ext cx="204821" cy="355635"/>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270"/>
                      </a:lnTo>
                      <a:lnTo>
                        <a:pt x="5947" y="21270"/>
                      </a:lnTo>
                      <a:lnTo>
                        <a:pt x="5947" y="21600"/>
                      </a:lnTo>
                      <a:lnTo>
                        <a:pt x="9007" y="21600"/>
                      </a:lnTo>
                      <a:lnTo>
                        <a:pt x="9707"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292" name="Shape 1292"/>
                <p:cNvSpPr/>
                <p:nvPr/>
              </p:nvSpPr>
              <p:spPr>
                <a:xfrm>
                  <a:off x="-1" y="0"/>
                  <a:ext cx="204821" cy="355635"/>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270"/>
                      </a:lnTo>
                      <a:lnTo>
                        <a:pt x="5947" y="21270"/>
                      </a:lnTo>
                      <a:lnTo>
                        <a:pt x="5947" y="21600"/>
                      </a:lnTo>
                      <a:lnTo>
                        <a:pt x="9007" y="21600"/>
                      </a:lnTo>
                      <a:lnTo>
                        <a:pt x="9707"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299" name="Group 1299"/>
            <p:cNvGrpSpPr/>
            <p:nvPr/>
          </p:nvGrpSpPr>
          <p:grpSpPr>
            <a:xfrm>
              <a:off x="531801" y="1376350"/>
              <a:ext cx="203234" cy="355635"/>
              <a:chOff x="-1" y="0"/>
              <a:chExt cx="203233" cy="355634"/>
            </a:xfrm>
          </p:grpSpPr>
          <p:sp>
            <p:nvSpPr>
              <p:cNvPr id="1295" name="Shape 1295"/>
              <p:cNvSpPr/>
              <p:nvPr/>
            </p:nvSpPr>
            <p:spPr>
              <a:xfrm>
                <a:off x="1" y="6"/>
                <a:ext cx="203225"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298" name="Group 1298"/>
              <p:cNvGrpSpPr/>
              <p:nvPr/>
            </p:nvGrpSpPr>
            <p:grpSpPr>
              <a:xfrm>
                <a:off x="-2" y="-1"/>
                <a:ext cx="203234" cy="355635"/>
                <a:chOff x="0" y="0"/>
                <a:chExt cx="203233" cy="355634"/>
              </a:xfrm>
            </p:grpSpPr>
            <p:sp>
              <p:nvSpPr>
                <p:cNvPr id="1296" name="Shape 1296"/>
                <p:cNvSpPr/>
                <p:nvPr/>
              </p:nvSpPr>
              <p:spPr>
                <a:xfrm>
                  <a:off x="-1" y="0"/>
                  <a:ext cx="203234"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297" name="Shape 1297"/>
                <p:cNvSpPr/>
                <p:nvPr/>
              </p:nvSpPr>
              <p:spPr>
                <a:xfrm>
                  <a:off x="-1" y="0"/>
                  <a:ext cx="203234"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97"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304" name="Group 1304"/>
            <p:cNvGrpSpPr/>
            <p:nvPr/>
          </p:nvGrpSpPr>
          <p:grpSpPr>
            <a:xfrm>
              <a:off x="960423" y="1500178"/>
              <a:ext cx="201650" cy="357220"/>
              <a:chOff x="-1" y="-1"/>
              <a:chExt cx="201649" cy="357219"/>
            </a:xfrm>
          </p:grpSpPr>
          <p:sp>
            <p:nvSpPr>
              <p:cNvPr id="1300" name="Shape 1300"/>
              <p:cNvSpPr/>
              <p:nvPr/>
            </p:nvSpPr>
            <p:spPr>
              <a:xfrm>
                <a:off x="9" y="2"/>
                <a:ext cx="201633"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481"/>
                    </a:lnTo>
                    <a:lnTo>
                      <a:pt x="15605" y="1152"/>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52"/>
                    </a:lnTo>
                    <a:lnTo>
                      <a:pt x="5995" y="1481"/>
                    </a:lnTo>
                    <a:lnTo>
                      <a:pt x="5995" y="1810"/>
                    </a:lnTo>
                    <a:lnTo>
                      <a:pt x="5202" y="2098"/>
                    </a:lnTo>
                    <a:lnTo>
                      <a:pt x="5202" y="3003"/>
                    </a:lnTo>
                    <a:lnTo>
                      <a:pt x="5995" y="3333"/>
                    </a:lnTo>
                    <a:lnTo>
                      <a:pt x="5995" y="3909"/>
                    </a:lnTo>
                    <a:lnTo>
                      <a:pt x="6877" y="4197"/>
                    </a:lnTo>
                    <a:lnTo>
                      <a:pt x="7494" y="4526"/>
                    </a:lnTo>
                    <a:lnTo>
                      <a:pt x="7494" y="5431"/>
                    </a:lnTo>
                    <a:lnTo>
                      <a:pt x="6877" y="5678"/>
                    </a:lnTo>
                    <a:lnTo>
                      <a:pt x="5995" y="5678"/>
                    </a:lnTo>
                    <a:lnTo>
                      <a:pt x="5202" y="6007"/>
                    </a:lnTo>
                    <a:lnTo>
                      <a:pt x="4584" y="6007"/>
                    </a:lnTo>
                    <a:lnTo>
                      <a:pt x="3086" y="6254"/>
                    </a:lnTo>
                    <a:lnTo>
                      <a:pt x="2292" y="6583"/>
                    </a:lnTo>
                    <a:lnTo>
                      <a:pt x="1499" y="6583"/>
                    </a:lnTo>
                    <a:lnTo>
                      <a:pt x="793" y="6912"/>
                    </a:lnTo>
                    <a:lnTo>
                      <a:pt x="793" y="7200"/>
                    </a:lnTo>
                    <a:lnTo>
                      <a:pt x="0" y="7447"/>
                    </a:lnTo>
                    <a:lnTo>
                      <a:pt x="0" y="11973"/>
                    </a:lnTo>
                    <a:lnTo>
                      <a:pt x="793" y="12631"/>
                    </a:lnTo>
                    <a:lnTo>
                      <a:pt x="793" y="12878"/>
                    </a:lnTo>
                    <a:lnTo>
                      <a:pt x="1499" y="13125"/>
                    </a:lnTo>
                    <a:lnTo>
                      <a:pt x="1499" y="13783"/>
                    </a:lnTo>
                    <a:lnTo>
                      <a:pt x="2292" y="13783"/>
                    </a:lnTo>
                    <a:lnTo>
                      <a:pt x="3086" y="14112"/>
                    </a:lnTo>
                    <a:lnTo>
                      <a:pt x="3791" y="14400"/>
                    </a:lnTo>
                    <a:lnTo>
                      <a:pt x="4584" y="14400"/>
                    </a:lnTo>
                    <a:lnTo>
                      <a:pt x="4584" y="14647"/>
                    </a:lnTo>
                    <a:lnTo>
                      <a:pt x="4584" y="8969"/>
                    </a:lnTo>
                    <a:lnTo>
                      <a:pt x="4584" y="20654"/>
                    </a:lnTo>
                    <a:lnTo>
                      <a:pt x="5202" y="20942"/>
                    </a:lnTo>
                    <a:lnTo>
                      <a:pt x="5202" y="21271"/>
                    </a:lnTo>
                    <a:lnTo>
                      <a:pt x="5995" y="21271"/>
                    </a:lnTo>
                    <a:lnTo>
                      <a:pt x="5995" y="21600"/>
                    </a:lnTo>
                    <a:lnTo>
                      <a:pt x="8993" y="21600"/>
                    </a:lnTo>
                    <a:lnTo>
                      <a:pt x="10580" y="20942"/>
                    </a:lnTo>
                    <a:lnTo>
                      <a:pt x="11109" y="20654"/>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12"/>
                    </a:lnTo>
                    <a:lnTo>
                      <a:pt x="19396" y="13783"/>
                    </a:lnTo>
                    <a:lnTo>
                      <a:pt x="20013" y="13454"/>
                    </a:lnTo>
                    <a:lnTo>
                      <a:pt x="20807" y="13125"/>
                    </a:lnTo>
                    <a:lnTo>
                      <a:pt x="21600" y="12878"/>
                    </a:lnTo>
                    <a:lnTo>
                      <a:pt x="21600" y="6912"/>
                    </a:lnTo>
                    <a:lnTo>
                      <a:pt x="20807" y="6583"/>
                    </a:lnTo>
                    <a:lnTo>
                      <a:pt x="20013" y="6583"/>
                    </a:lnTo>
                    <a:lnTo>
                      <a:pt x="19396" y="6254"/>
                    </a:lnTo>
                    <a:lnTo>
                      <a:pt x="1789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303" name="Group 1303"/>
              <p:cNvGrpSpPr/>
              <p:nvPr/>
            </p:nvGrpSpPr>
            <p:grpSpPr>
              <a:xfrm>
                <a:off x="-2" y="-2"/>
                <a:ext cx="201650" cy="357220"/>
                <a:chOff x="0" y="0"/>
                <a:chExt cx="201649" cy="357219"/>
              </a:xfrm>
            </p:grpSpPr>
            <p:sp>
              <p:nvSpPr>
                <p:cNvPr id="1301" name="Shape 1301"/>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481"/>
                      </a:lnTo>
                      <a:lnTo>
                        <a:pt x="15605" y="1152"/>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52"/>
                      </a:lnTo>
                      <a:lnTo>
                        <a:pt x="5995" y="1481"/>
                      </a:lnTo>
                      <a:lnTo>
                        <a:pt x="5995" y="1810"/>
                      </a:lnTo>
                      <a:lnTo>
                        <a:pt x="5202" y="2098"/>
                      </a:lnTo>
                      <a:lnTo>
                        <a:pt x="5202" y="3003"/>
                      </a:lnTo>
                      <a:lnTo>
                        <a:pt x="5995" y="3333"/>
                      </a:lnTo>
                      <a:lnTo>
                        <a:pt x="5995" y="3909"/>
                      </a:lnTo>
                      <a:lnTo>
                        <a:pt x="6877" y="4197"/>
                      </a:lnTo>
                      <a:lnTo>
                        <a:pt x="7494" y="4526"/>
                      </a:lnTo>
                      <a:lnTo>
                        <a:pt x="7494" y="5431"/>
                      </a:lnTo>
                      <a:lnTo>
                        <a:pt x="6877" y="5678"/>
                      </a:lnTo>
                      <a:lnTo>
                        <a:pt x="5995" y="5678"/>
                      </a:lnTo>
                      <a:lnTo>
                        <a:pt x="5202" y="6007"/>
                      </a:lnTo>
                      <a:lnTo>
                        <a:pt x="4584" y="6007"/>
                      </a:lnTo>
                      <a:lnTo>
                        <a:pt x="3086" y="6254"/>
                      </a:lnTo>
                      <a:lnTo>
                        <a:pt x="2292" y="6583"/>
                      </a:lnTo>
                      <a:lnTo>
                        <a:pt x="1499" y="6583"/>
                      </a:lnTo>
                      <a:lnTo>
                        <a:pt x="793" y="6912"/>
                      </a:lnTo>
                      <a:lnTo>
                        <a:pt x="793" y="7200"/>
                      </a:lnTo>
                      <a:lnTo>
                        <a:pt x="0" y="7447"/>
                      </a:lnTo>
                      <a:lnTo>
                        <a:pt x="0" y="11973"/>
                      </a:lnTo>
                      <a:lnTo>
                        <a:pt x="793" y="12631"/>
                      </a:lnTo>
                      <a:lnTo>
                        <a:pt x="793" y="12878"/>
                      </a:lnTo>
                      <a:lnTo>
                        <a:pt x="1499" y="13125"/>
                      </a:lnTo>
                      <a:lnTo>
                        <a:pt x="1499" y="13783"/>
                      </a:lnTo>
                      <a:lnTo>
                        <a:pt x="2292" y="13783"/>
                      </a:lnTo>
                      <a:lnTo>
                        <a:pt x="3086" y="14112"/>
                      </a:lnTo>
                      <a:lnTo>
                        <a:pt x="3791" y="14400"/>
                      </a:lnTo>
                      <a:lnTo>
                        <a:pt x="4584" y="14400"/>
                      </a:lnTo>
                      <a:lnTo>
                        <a:pt x="4584" y="14647"/>
                      </a:lnTo>
                      <a:lnTo>
                        <a:pt x="4584" y="8969"/>
                      </a:lnTo>
                      <a:lnTo>
                        <a:pt x="4584" y="20654"/>
                      </a:lnTo>
                      <a:lnTo>
                        <a:pt x="5202" y="20942"/>
                      </a:lnTo>
                      <a:lnTo>
                        <a:pt x="5202" y="21271"/>
                      </a:lnTo>
                      <a:lnTo>
                        <a:pt x="5995" y="21271"/>
                      </a:lnTo>
                      <a:lnTo>
                        <a:pt x="5995" y="21600"/>
                      </a:lnTo>
                      <a:lnTo>
                        <a:pt x="8993" y="21600"/>
                      </a:lnTo>
                      <a:lnTo>
                        <a:pt x="10580" y="20942"/>
                      </a:lnTo>
                      <a:lnTo>
                        <a:pt x="11109" y="20654"/>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12"/>
                      </a:lnTo>
                      <a:lnTo>
                        <a:pt x="19396" y="13783"/>
                      </a:lnTo>
                      <a:lnTo>
                        <a:pt x="20013" y="13454"/>
                      </a:lnTo>
                      <a:lnTo>
                        <a:pt x="20807" y="13125"/>
                      </a:lnTo>
                      <a:lnTo>
                        <a:pt x="21600" y="12878"/>
                      </a:lnTo>
                      <a:lnTo>
                        <a:pt x="21600" y="6912"/>
                      </a:lnTo>
                      <a:lnTo>
                        <a:pt x="20807" y="6583"/>
                      </a:lnTo>
                      <a:lnTo>
                        <a:pt x="20013" y="6583"/>
                      </a:lnTo>
                      <a:lnTo>
                        <a:pt x="19396" y="6254"/>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02" name="Shape 1302"/>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481"/>
                      </a:lnTo>
                      <a:lnTo>
                        <a:pt x="15605" y="1152"/>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52"/>
                      </a:lnTo>
                      <a:lnTo>
                        <a:pt x="5995" y="1481"/>
                      </a:lnTo>
                      <a:lnTo>
                        <a:pt x="5995" y="1810"/>
                      </a:lnTo>
                      <a:lnTo>
                        <a:pt x="5202" y="2098"/>
                      </a:lnTo>
                      <a:lnTo>
                        <a:pt x="5202" y="3003"/>
                      </a:lnTo>
                      <a:lnTo>
                        <a:pt x="5995" y="3333"/>
                      </a:lnTo>
                      <a:lnTo>
                        <a:pt x="5995" y="3909"/>
                      </a:lnTo>
                      <a:lnTo>
                        <a:pt x="6877" y="4197"/>
                      </a:lnTo>
                      <a:lnTo>
                        <a:pt x="7494" y="4526"/>
                      </a:lnTo>
                      <a:lnTo>
                        <a:pt x="7494" y="5431"/>
                      </a:lnTo>
                      <a:lnTo>
                        <a:pt x="6877" y="5678"/>
                      </a:lnTo>
                      <a:lnTo>
                        <a:pt x="5995" y="5678"/>
                      </a:lnTo>
                      <a:lnTo>
                        <a:pt x="5202" y="6007"/>
                      </a:lnTo>
                      <a:lnTo>
                        <a:pt x="4584" y="6007"/>
                      </a:lnTo>
                      <a:lnTo>
                        <a:pt x="3086" y="6254"/>
                      </a:lnTo>
                      <a:lnTo>
                        <a:pt x="2292" y="6583"/>
                      </a:lnTo>
                      <a:lnTo>
                        <a:pt x="1499" y="6583"/>
                      </a:lnTo>
                      <a:lnTo>
                        <a:pt x="793" y="6912"/>
                      </a:lnTo>
                      <a:lnTo>
                        <a:pt x="793" y="7200"/>
                      </a:lnTo>
                      <a:lnTo>
                        <a:pt x="0" y="7447"/>
                      </a:lnTo>
                      <a:lnTo>
                        <a:pt x="0" y="11973"/>
                      </a:lnTo>
                      <a:lnTo>
                        <a:pt x="793" y="12631"/>
                      </a:lnTo>
                      <a:lnTo>
                        <a:pt x="793" y="12878"/>
                      </a:lnTo>
                      <a:lnTo>
                        <a:pt x="1499" y="13125"/>
                      </a:lnTo>
                      <a:lnTo>
                        <a:pt x="1499" y="13783"/>
                      </a:lnTo>
                      <a:lnTo>
                        <a:pt x="2292" y="13783"/>
                      </a:lnTo>
                      <a:lnTo>
                        <a:pt x="3086" y="14112"/>
                      </a:lnTo>
                      <a:lnTo>
                        <a:pt x="3791" y="14400"/>
                      </a:lnTo>
                      <a:lnTo>
                        <a:pt x="4584" y="14400"/>
                      </a:lnTo>
                      <a:lnTo>
                        <a:pt x="4584" y="14647"/>
                      </a:lnTo>
                      <a:lnTo>
                        <a:pt x="4584" y="8969"/>
                      </a:lnTo>
                      <a:lnTo>
                        <a:pt x="4584" y="20654"/>
                      </a:lnTo>
                      <a:lnTo>
                        <a:pt x="5202" y="20942"/>
                      </a:lnTo>
                      <a:lnTo>
                        <a:pt x="5202" y="21271"/>
                      </a:lnTo>
                      <a:lnTo>
                        <a:pt x="5995" y="21271"/>
                      </a:lnTo>
                      <a:lnTo>
                        <a:pt x="5995" y="21600"/>
                      </a:lnTo>
                      <a:lnTo>
                        <a:pt x="8993" y="21600"/>
                      </a:lnTo>
                      <a:lnTo>
                        <a:pt x="10580" y="20942"/>
                      </a:lnTo>
                      <a:lnTo>
                        <a:pt x="11109" y="20654"/>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12"/>
                      </a:lnTo>
                      <a:lnTo>
                        <a:pt x="19396" y="13783"/>
                      </a:lnTo>
                      <a:lnTo>
                        <a:pt x="20013" y="13454"/>
                      </a:lnTo>
                      <a:lnTo>
                        <a:pt x="20807" y="13125"/>
                      </a:lnTo>
                      <a:lnTo>
                        <a:pt x="21600" y="12878"/>
                      </a:lnTo>
                      <a:lnTo>
                        <a:pt x="21600" y="6912"/>
                      </a:lnTo>
                      <a:lnTo>
                        <a:pt x="20807" y="6583"/>
                      </a:lnTo>
                      <a:lnTo>
                        <a:pt x="20013" y="6583"/>
                      </a:lnTo>
                      <a:lnTo>
                        <a:pt x="19396" y="6254"/>
                      </a:lnTo>
                      <a:lnTo>
                        <a:pt x="1789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309" name="Group 1309"/>
            <p:cNvGrpSpPr/>
            <p:nvPr/>
          </p:nvGrpSpPr>
          <p:grpSpPr>
            <a:xfrm>
              <a:off x="101584" y="1066793"/>
              <a:ext cx="204820" cy="357218"/>
              <a:chOff x="-2" y="-2"/>
              <a:chExt cx="204818" cy="357217"/>
            </a:xfrm>
          </p:grpSpPr>
          <p:sp>
            <p:nvSpPr>
              <p:cNvPr id="1305" name="Shape 1305"/>
              <p:cNvSpPr/>
              <p:nvPr/>
            </p:nvSpPr>
            <p:spPr>
              <a:xfrm>
                <a:off x="3" y="0"/>
                <a:ext cx="204811" cy="350859"/>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579"/>
                    </a:lnTo>
                    <a:lnTo>
                      <a:pt x="16398" y="1481"/>
                    </a:lnTo>
                    <a:lnTo>
                      <a:pt x="15605" y="1152"/>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52"/>
                    </a:lnTo>
                    <a:lnTo>
                      <a:pt x="5995" y="1481"/>
                    </a:lnTo>
                    <a:lnTo>
                      <a:pt x="5995" y="1810"/>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54"/>
                    </a:lnTo>
                    <a:lnTo>
                      <a:pt x="2204" y="6583"/>
                    </a:lnTo>
                    <a:lnTo>
                      <a:pt x="1411" y="6583"/>
                    </a:lnTo>
                    <a:lnTo>
                      <a:pt x="793" y="6912"/>
                    </a:lnTo>
                    <a:lnTo>
                      <a:pt x="793" y="7200"/>
                    </a:lnTo>
                    <a:lnTo>
                      <a:pt x="0" y="7447"/>
                    </a:lnTo>
                    <a:lnTo>
                      <a:pt x="0" y="11973"/>
                    </a:lnTo>
                    <a:lnTo>
                      <a:pt x="793" y="12631"/>
                    </a:lnTo>
                    <a:lnTo>
                      <a:pt x="793" y="12878"/>
                    </a:lnTo>
                    <a:lnTo>
                      <a:pt x="1411" y="13125"/>
                    </a:lnTo>
                    <a:lnTo>
                      <a:pt x="1411" y="13783"/>
                    </a:lnTo>
                    <a:lnTo>
                      <a:pt x="2204" y="13783"/>
                    </a:lnTo>
                    <a:lnTo>
                      <a:pt x="3086" y="14112"/>
                    </a:lnTo>
                    <a:lnTo>
                      <a:pt x="3703" y="14400"/>
                    </a:lnTo>
                    <a:lnTo>
                      <a:pt x="4496" y="14400"/>
                    </a:lnTo>
                    <a:lnTo>
                      <a:pt x="4496" y="14647"/>
                    </a:lnTo>
                    <a:lnTo>
                      <a:pt x="4496" y="8969"/>
                    </a:lnTo>
                    <a:lnTo>
                      <a:pt x="4496" y="20654"/>
                    </a:lnTo>
                    <a:lnTo>
                      <a:pt x="5202" y="20942"/>
                    </a:lnTo>
                    <a:lnTo>
                      <a:pt x="5202" y="21271"/>
                    </a:lnTo>
                    <a:lnTo>
                      <a:pt x="5995" y="21271"/>
                    </a:lnTo>
                    <a:lnTo>
                      <a:pt x="5995" y="21600"/>
                    </a:lnTo>
                    <a:lnTo>
                      <a:pt x="8904" y="21600"/>
                    </a:lnTo>
                    <a:lnTo>
                      <a:pt x="10491" y="20942"/>
                    </a:lnTo>
                    <a:lnTo>
                      <a:pt x="11020" y="20654"/>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12"/>
                    </a:lnTo>
                    <a:lnTo>
                      <a:pt x="19308" y="13783"/>
                    </a:lnTo>
                    <a:lnTo>
                      <a:pt x="19925" y="13454"/>
                    </a:lnTo>
                    <a:lnTo>
                      <a:pt x="20807" y="13125"/>
                    </a:lnTo>
                    <a:lnTo>
                      <a:pt x="21600" y="12878"/>
                    </a:lnTo>
                    <a:lnTo>
                      <a:pt x="21600" y="6912"/>
                    </a:lnTo>
                    <a:lnTo>
                      <a:pt x="20807" y="6583"/>
                    </a:lnTo>
                    <a:lnTo>
                      <a:pt x="19925" y="6583"/>
                    </a:lnTo>
                    <a:lnTo>
                      <a:pt x="19308" y="6254"/>
                    </a:lnTo>
                    <a:lnTo>
                      <a:pt x="17809" y="6007"/>
                    </a:lnTo>
                    <a:close/>
                  </a:path>
                </a:pathLst>
              </a:custGeom>
              <a:solidFill>
                <a:srgbClr val="FF9933"/>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308" name="Group 1308"/>
              <p:cNvGrpSpPr/>
              <p:nvPr/>
            </p:nvGrpSpPr>
            <p:grpSpPr>
              <a:xfrm>
                <a:off x="-3" y="-3"/>
                <a:ext cx="204820" cy="357219"/>
                <a:chOff x="-1" y="0"/>
                <a:chExt cx="204818" cy="357217"/>
              </a:xfrm>
            </p:grpSpPr>
            <p:sp>
              <p:nvSpPr>
                <p:cNvPr id="1306" name="Shape 1306"/>
                <p:cNvSpPr/>
                <p:nvPr/>
              </p:nvSpPr>
              <p:spPr>
                <a:xfrm>
                  <a:off x="-2" y="-1"/>
                  <a:ext cx="204820" cy="357218"/>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579"/>
                      </a:lnTo>
                      <a:lnTo>
                        <a:pt x="16398" y="1481"/>
                      </a:lnTo>
                      <a:lnTo>
                        <a:pt x="15605" y="1152"/>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52"/>
                      </a:lnTo>
                      <a:lnTo>
                        <a:pt x="5995" y="1481"/>
                      </a:lnTo>
                      <a:lnTo>
                        <a:pt x="5995" y="1810"/>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54"/>
                      </a:lnTo>
                      <a:lnTo>
                        <a:pt x="2204" y="6583"/>
                      </a:lnTo>
                      <a:lnTo>
                        <a:pt x="1411" y="6583"/>
                      </a:lnTo>
                      <a:lnTo>
                        <a:pt x="793" y="6912"/>
                      </a:lnTo>
                      <a:lnTo>
                        <a:pt x="793" y="7200"/>
                      </a:lnTo>
                      <a:lnTo>
                        <a:pt x="0" y="7447"/>
                      </a:lnTo>
                      <a:lnTo>
                        <a:pt x="0" y="11973"/>
                      </a:lnTo>
                      <a:lnTo>
                        <a:pt x="793" y="12631"/>
                      </a:lnTo>
                      <a:lnTo>
                        <a:pt x="793" y="12878"/>
                      </a:lnTo>
                      <a:lnTo>
                        <a:pt x="1411" y="13125"/>
                      </a:lnTo>
                      <a:lnTo>
                        <a:pt x="1411" y="13783"/>
                      </a:lnTo>
                      <a:lnTo>
                        <a:pt x="2204" y="13783"/>
                      </a:lnTo>
                      <a:lnTo>
                        <a:pt x="3086" y="14112"/>
                      </a:lnTo>
                      <a:lnTo>
                        <a:pt x="3703" y="14400"/>
                      </a:lnTo>
                      <a:lnTo>
                        <a:pt x="4496" y="14400"/>
                      </a:lnTo>
                      <a:lnTo>
                        <a:pt x="4496" y="14647"/>
                      </a:lnTo>
                      <a:lnTo>
                        <a:pt x="4496" y="8969"/>
                      </a:lnTo>
                      <a:lnTo>
                        <a:pt x="4496" y="20654"/>
                      </a:lnTo>
                      <a:lnTo>
                        <a:pt x="5202" y="20942"/>
                      </a:lnTo>
                      <a:lnTo>
                        <a:pt x="5202" y="21271"/>
                      </a:lnTo>
                      <a:lnTo>
                        <a:pt x="5995" y="21271"/>
                      </a:lnTo>
                      <a:lnTo>
                        <a:pt x="5995" y="21600"/>
                      </a:lnTo>
                      <a:lnTo>
                        <a:pt x="8904" y="21600"/>
                      </a:lnTo>
                      <a:lnTo>
                        <a:pt x="10491" y="20942"/>
                      </a:lnTo>
                      <a:lnTo>
                        <a:pt x="11020" y="20654"/>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12"/>
                      </a:lnTo>
                      <a:lnTo>
                        <a:pt x="19308" y="13783"/>
                      </a:lnTo>
                      <a:lnTo>
                        <a:pt x="19925" y="13454"/>
                      </a:lnTo>
                      <a:lnTo>
                        <a:pt x="20807" y="13125"/>
                      </a:lnTo>
                      <a:lnTo>
                        <a:pt x="21600" y="12878"/>
                      </a:lnTo>
                      <a:lnTo>
                        <a:pt x="21600" y="6912"/>
                      </a:lnTo>
                      <a:lnTo>
                        <a:pt x="20807" y="6583"/>
                      </a:lnTo>
                      <a:lnTo>
                        <a:pt x="19925" y="6583"/>
                      </a:lnTo>
                      <a:lnTo>
                        <a:pt x="19308" y="6254"/>
                      </a:lnTo>
                      <a:lnTo>
                        <a:pt x="17809" y="6007"/>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07" name="Shape 1307"/>
                <p:cNvSpPr/>
                <p:nvPr/>
              </p:nvSpPr>
              <p:spPr>
                <a:xfrm>
                  <a:off x="-2" y="-1"/>
                  <a:ext cx="204820" cy="357218"/>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579"/>
                      </a:lnTo>
                      <a:lnTo>
                        <a:pt x="16398" y="1481"/>
                      </a:lnTo>
                      <a:lnTo>
                        <a:pt x="15605" y="1152"/>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52"/>
                      </a:lnTo>
                      <a:lnTo>
                        <a:pt x="5995" y="1481"/>
                      </a:lnTo>
                      <a:lnTo>
                        <a:pt x="5995" y="1810"/>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54"/>
                      </a:lnTo>
                      <a:lnTo>
                        <a:pt x="2204" y="6583"/>
                      </a:lnTo>
                      <a:lnTo>
                        <a:pt x="1411" y="6583"/>
                      </a:lnTo>
                      <a:lnTo>
                        <a:pt x="793" y="6912"/>
                      </a:lnTo>
                      <a:lnTo>
                        <a:pt x="793" y="7200"/>
                      </a:lnTo>
                      <a:lnTo>
                        <a:pt x="0" y="7447"/>
                      </a:lnTo>
                      <a:lnTo>
                        <a:pt x="0" y="11973"/>
                      </a:lnTo>
                      <a:lnTo>
                        <a:pt x="793" y="12631"/>
                      </a:lnTo>
                      <a:lnTo>
                        <a:pt x="793" y="12878"/>
                      </a:lnTo>
                      <a:lnTo>
                        <a:pt x="1411" y="13125"/>
                      </a:lnTo>
                      <a:lnTo>
                        <a:pt x="1411" y="13783"/>
                      </a:lnTo>
                      <a:lnTo>
                        <a:pt x="2204" y="13783"/>
                      </a:lnTo>
                      <a:lnTo>
                        <a:pt x="3086" y="14112"/>
                      </a:lnTo>
                      <a:lnTo>
                        <a:pt x="3703" y="14400"/>
                      </a:lnTo>
                      <a:lnTo>
                        <a:pt x="4496" y="14400"/>
                      </a:lnTo>
                      <a:lnTo>
                        <a:pt x="4496" y="14647"/>
                      </a:lnTo>
                      <a:lnTo>
                        <a:pt x="4496" y="8969"/>
                      </a:lnTo>
                      <a:lnTo>
                        <a:pt x="4496" y="20654"/>
                      </a:lnTo>
                      <a:lnTo>
                        <a:pt x="5202" y="20942"/>
                      </a:lnTo>
                      <a:lnTo>
                        <a:pt x="5202" y="21271"/>
                      </a:lnTo>
                      <a:lnTo>
                        <a:pt x="5995" y="21271"/>
                      </a:lnTo>
                      <a:lnTo>
                        <a:pt x="5995" y="21600"/>
                      </a:lnTo>
                      <a:lnTo>
                        <a:pt x="8904" y="21600"/>
                      </a:lnTo>
                      <a:lnTo>
                        <a:pt x="10491" y="20942"/>
                      </a:lnTo>
                      <a:lnTo>
                        <a:pt x="11020" y="20654"/>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12"/>
                      </a:lnTo>
                      <a:lnTo>
                        <a:pt x="19308" y="13783"/>
                      </a:lnTo>
                      <a:lnTo>
                        <a:pt x="19925" y="13454"/>
                      </a:lnTo>
                      <a:lnTo>
                        <a:pt x="20807" y="13125"/>
                      </a:lnTo>
                      <a:lnTo>
                        <a:pt x="21600" y="12878"/>
                      </a:lnTo>
                      <a:lnTo>
                        <a:pt x="21600" y="6912"/>
                      </a:lnTo>
                      <a:lnTo>
                        <a:pt x="20807" y="6583"/>
                      </a:lnTo>
                      <a:lnTo>
                        <a:pt x="19925" y="6583"/>
                      </a:lnTo>
                      <a:lnTo>
                        <a:pt x="19308" y="6254"/>
                      </a:lnTo>
                      <a:lnTo>
                        <a:pt x="17809"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314" name="Group 1314"/>
            <p:cNvGrpSpPr/>
            <p:nvPr/>
          </p:nvGrpSpPr>
          <p:grpSpPr>
            <a:xfrm>
              <a:off x="101584" y="1512875"/>
              <a:ext cx="204820" cy="355635"/>
              <a:chOff x="-2" y="0"/>
              <a:chExt cx="204818" cy="355634"/>
            </a:xfrm>
          </p:grpSpPr>
          <p:sp>
            <p:nvSpPr>
              <p:cNvPr id="1310" name="Shape 1310"/>
              <p:cNvSpPr/>
              <p:nvPr/>
            </p:nvSpPr>
            <p:spPr>
              <a:xfrm>
                <a:off x="3" y="7"/>
                <a:ext cx="204811" cy="349270"/>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313" name="Group 1313"/>
              <p:cNvGrpSpPr/>
              <p:nvPr/>
            </p:nvGrpSpPr>
            <p:grpSpPr>
              <a:xfrm>
                <a:off x="-3" y="-1"/>
                <a:ext cx="204820" cy="355635"/>
                <a:chOff x="-1" y="0"/>
                <a:chExt cx="204818" cy="355634"/>
              </a:xfrm>
            </p:grpSpPr>
            <p:sp>
              <p:nvSpPr>
                <p:cNvPr id="1311" name="Shape 1311"/>
                <p:cNvSpPr/>
                <p:nvPr/>
              </p:nvSpPr>
              <p:spPr>
                <a:xfrm>
                  <a:off x="-2" y="0"/>
                  <a:ext cx="20482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12" name="Shape 1312"/>
                <p:cNvSpPr/>
                <p:nvPr/>
              </p:nvSpPr>
              <p:spPr>
                <a:xfrm>
                  <a:off x="-2" y="0"/>
                  <a:ext cx="20482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319" name="Group 1319"/>
            <p:cNvGrpSpPr/>
            <p:nvPr/>
          </p:nvGrpSpPr>
          <p:grpSpPr>
            <a:xfrm>
              <a:off x="1389048" y="830253"/>
              <a:ext cx="204823" cy="357220"/>
              <a:chOff x="-1" y="-1"/>
              <a:chExt cx="204822" cy="357219"/>
            </a:xfrm>
          </p:grpSpPr>
          <p:sp>
            <p:nvSpPr>
              <p:cNvPr id="1315" name="Shape 1315"/>
              <p:cNvSpPr/>
              <p:nvPr/>
            </p:nvSpPr>
            <p:spPr>
              <a:xfrm>
                <a:off x="4" y="2"/>
                <a:ext cx="204811"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5947"/>
                    </a:moveTo>
                    <a:lnTo>
                      <a:pt x="17140" y="5947"/>
                    </a:lnTo>
                    <a:lnTo>
                      <a:pt x="16353" y="5699"/>
                    </a:lnTo>
                    <a:lnTo>
                      <a:pt x="15653" y="5699"/>
                    </a:lnTo>
                    <a:lnTo>
                      <a:pt x="14866" y="5410"/>
                    </a:lnTo>
                    <a:lnTo>
                      <a:pt x="14254" y="5121"/>
                    </a:lnTo>
                    <a:lnTo>
                      <a:pt x="14254" y="4460"/>
                    </a:lnTo>
                    <a:lnTo>
                      <a:pt x="14866" y="4460"/>
                    </a:lnTo>
                    <a:lnTo>
                      <a:pt x="15653" y="4171"/>
                    </a:lnTo>
                    <a:lnTo>
                      <a:pt x="15653" y="3924"/>
                    </a:lnTo>
                    <a:lnTo>
                      <a:pt x="16353" y="3593"/>
                    </a:lnTo>
                    <a:lnTo>
                      <a:pt x="16353" y="1487"/>
                    </a:lnTo>
                    <a:lnTo>
                      <a:pt x="15653" y="1156"/>
                    </a:lnTo>
                    <a:lnTo>
                      <a:pt x="14866" y="909"/>
                    </a:lnTo>
                    <a:lnTo>
                      <a:pt x="14254" y="620"/>
                    </a:lnTo>
                    <a:lnTo>
                      <a:pt x="13380" y="289"/>
                    </a:lnTo>
                    <a:lnTo>
                      <a:pt x="12593" y="289"/>
                    </a:lnTo>
                    <a:lnTo>
                      <a:pt x="11981" y="0"/>
                    </a:lnTo>
                    <a:lnTo>
                      <a:pt x="10494" y="0"/>
                    </a:lnTo>
                    <a:lnTo>
                      <a:pt x="9095" y="289"/>
                    </a:lnTo>
                    <a:lnTo>
                      <a:pt x="8220" y="289"/>
                    </a:lnTo>
                    <a:lnTo>
                      <a:pt x="7433" y="620"/>
                    </a:lnTo>
                    <a:lnTo>
                      <a:pt x="6821" y="909"/>
                    </a:lnTo>
                    <a:lnTo>
                      <a:pt x="6821" y="1156"/>
                    </a:lnTo>
                    <a:lnTo>
                      <a:pt x="6034" y="1487"/>
                    </a:lnTo>
                    <a:lnTo>
                      <a:pt x="6034" y="1817"/>
                    </a:lnTo>
                    <a:lnTo>
                      <a:pt x="5334" y="2065"/>
                    </a:lnTo>
                    <a:lnTo>
                      <a:pt x="5334" y="3015"/>
                    </a:lnTo>
                    <a:lnTo>
                      <a:pt x="6034" y="3263"/>
                    </a:lnTo>
                    <a:lnTo>
                      <a:pt x="6034" y="3924"/>
                    </a:lnTo>
                    <a:lnTo>
                      <a:pt x="6821" y="4171"/>
                    </a:lnTo>
                    <a:lnTo>
                      <a:pt x="7433" y="4460"/>
                    </a:lnTo>
                    <a:lnTo>
                      <a:pt x="7433" y="5410"/>
                    </a:lnTo>
                    <a:lnTo>
                      <a:pt x="6821" y="5699"/>
                    </a:lnTo>
                    <a:lnTo>
                      <a:pt x="6034" y="5699"/>
                    </a:lnTo>
                    <a:lnTo>
                      <a:pt x="5334" y="5947"/>
                    </a:lnTo>
                    <a:lnTo>
                      <a:pt x="4547" y="5947"/>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53"/>
                    </a:lnTo>
                    <a:lnTo>
                      <a:pt x="2274" y="13753"/>
                    </a:lnTo>
                    <a:lnTo>
                      <a:pt x="3061" y="14083"/>
                    </a:lnTo>
                    <a:lnTo>
                      <a:pt x="3760" y="14414"/>
                    </a:lnTo>
                    <a:lnTo>
                      <a:pt x="4547" y="14414"/>
                    </a:lnTo>
                    <a:lnTo>
                      <a:pt x="4547" y="14620"/>
                    </a:lnTo>
                    <a:lnTo>
                      <a:pt x="4547" y="8962"/>
                    </a:lnTo>
                    <a:lnTo>
                      <a:pt x="4547" y="20650"/>
                    </a:lnTo>
                    <a:lnTo>
                      <a:pt x="5334" y="20939"/>
                    </a:lnTo>
                    <a:lnTo>
                      <a:pt x="5334" y="21270"/>
                    </a:lnTo>
                    <a:lnTo>
                      <a:pt x="6034" y="21270"/>
                    </a:lnTo>
                    <a:lnTo>
                      <a:pt x="6034" y="21600"/>
                    </a:lnTo>
                    <a:lnTo>
                      <a:pt x="9095" y="21600"/>
                    </a:lnTo>
                    <a:lnTo>
                      <a:pt x="9707" y="21270"/>
                    </a:lnTo>
                    <a:lnTo>
                      <a:pt x="10494" y="20939"/>
                    </a:lnTo>
                    <a:lnTo>
                      <a:pt x="11194" y="20650"/>
                    </a:lnTo>
                    <a:lnTo>
                      <a:pt x="11194" y="20402"/>
                    </a:lnTo>
                    <a:lnTo>
                      <a:pt x="11194" y="20939"/>
                    </a:lnTo>
                    <a:lnTo>
                      <a:pt x="11981" y="20939"/>
                    </a:lnTo>
                    <a:lnTo>
                      <a:pt x="11981" y="21270"/>
                    </a:lnTo>
                    <a:lnTo>
                      <a:pt x="12593" y="21270"/>
                    </a:lnTo>
                    <a:lnTo>
                      <a:pt x="12593" y="21600"/>
                    </a:lnTo>
                    <a:lnTo>
                      <a:pt x="15653" y="21600"/>
                    </a:lnTo>
                    <a:lnTo>
                      <a:pt x="16353" y="21270"/>
                    </a:lnTo>
                    <a:lnTo>
                      <a:pt x="17140" y="20939"/>
                    </a:lnTo>
                    <a:lnTo>
                      <a:pt x="17140" y="14620"/>
                    </a:lnTo>
                    <a:lnTo>
                      <a:pt x="17927" y="14414"/>
                    </a:lnTo>
                    <a:lnTo>
                      <a:pt x="18539" y="14414"/>
                    </a:lnTo>
                    <a:lnTo>
                      <a:pt x="18539" y="14083"/>
                    </a:lnTo>
                    <a:lnTo>
                      <a:pt x="19414" y="13753"/>
                    </a:lnTo>
                    <a:lnTo>
                      <a:pt x="20026" y="13423"/>
                    </a:lnTo>
                    <a:lnTo>
                      <a:pt x="21600" y="12927"/>
                    </a:lnTo>
                    <a:lnTo>
                      <a:pt x="21600" y="6938"/>
                    </a:lnTo>
                    <a:lnTo>
                      <a:pt x="20813" y="6608"/>
                    </a:lnTo>
                    <a:lnTo>
                      <a:pt x="20026" y="6608"/>
                    </a:lnTo>
                    <a:lnTo>
                      <a:pt x="19414" y="6278"/>
                    </a:lnTo>
                    <a:lnTo>
                      <a:pt x="17927" y="594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318" name="Group 1318"/>
              <p:cNvGrpSpPr/>
              <p:nvPr/>
            </p:nvGrpSpPr>
            <p:grpSpPr>
              <a:xfrm>
                <a:off x="-2" y="-2"/>
                <a:ext cx="204823" cy="357220"/>
                <a:chOff x="0" y="0"/>
                <a:chExt cx="204822" cy="357219"/>
              </a:xfrm>
            </p:grpSpPr>
            <p:sp>
              <p:nvSpPr>
                <p:cNvPr id="1316" name="Shape 1316"/>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47"/>
                      </a:moveTo>
                      <a:lnTo>
                        <a:pt x="17140" y="5947"/>
                      </a:lnTo>
                      <a:lnTo>
                        <a:pt x="16353" y="5699"/>
                      </a:lnTo>
                      <a:lnTo>
                        <a:pt x="15653" y="5699"/>
                      </a:lnTo>
                      <a:lnTo>
                        <a:pt x="14866" y="5410"/>
                      </a:lnTo>
                      <a:lnTo>
                        <a:pt x="14254" y="5121"/>
                      </a:lnTo>
                      <a:lnTo>
                        <a:pt x="14254" y="4460"/>
                      </a:lnTo>
                      <a:lnTo>
                        <a:pt x="14866" y="4460"/>
                      </a:lnTo>
                      <a:lnTo>
                        <a:pt x="15653" y="4171"/>
                      </a:lnTo>
                      <a:lnTo>
                        <a:pt x="15653" y="3924"/>
                      </a:lnTo>
                      <a:lnTo>
                        <a:pt x="16353" y="3593"/>
                      </a:lnTo>
                      <a:lnTo>
                        <a:pt x="16353" y="1487"/>
                      </a:lnTo>
                      <a:lnTo>
                        <a:pt x="15653" y="1156"/>
                      </a:lnTo>
                      <a:lnTo>
                        <a:pt x="14866" y="909"/>
                      </a:lnTo>
                      <a:lnTo>
                        <a:pt x="14254" y="620"/>
                      </a:lnTo>
                      <a:lnTo>
                        <a:pt x="13380" y="289"/>
                      </a:lnTo>
                      <a:lnTo>
                        <a:pt x="12593" y="289"/>
                      </a:lnTo>
                      <a:lnTo>
                        <a:pt x="11981" y="0"/>
                      </a:lnTo>
                      <a:lnTo>
                        <a:pt x="10494" y="0"/>
                      </a:lnTo>
                      <a:lnTo>
                        <a:pt x="9095" y="289"/>
                      </a:lnTo>
                      <a:lnTo>
                        <a:pt x="8220" y="289"/>
                      </a:lnTo>
                      <a:lnTo>
                        <a:pt x="7433" y="620"/>
                      </a:lnTo>
                      <a:lnTo>
                        <a:pt x="6821" y="909"/>
                      </a:lnTo>
                      <a:lnTo>
                        <a:pt x="6821" y="1156"/>
                      </a:lnTo>
                      <a:lnTo>
                        <a:pt x="6034" y="1487"/>
                      </a:lnTo>
                      <a:lnTo>
                        <a:pt x="6034" y="1817"/>
                      </a:lnTo>
                      <a:lnTo>
                        <a:pt x="5334" y="2065"/>
                      </a:lnTo>
                      <a:lnTo>
                        <a:pt x="5334" y="3015"/>
                      </a:lnTo>
                      <a:lnTo>
                        <a:pt x="6034" y="3263"/>
                      </a:lnTo>
                      <a:lnTo>
                        <a:pt x="6034" y="3924"/>
                      </a:lnTo>
                      <a:lnTo>
                        <a:pt x="6821" y="4171"/>
                      </a:lnTo>
                      <a:lnTo>
                        <a:pt x="7433" y="4460"/>
                      </a:lnTo>
                      <a:lnTo>
                        <a:pt x="7433" y="5410"/>
                      </a:lnTo>
                      <a:lnTo>
                        <a:pt x="6821" y="5699"/>
                      </a:lnTo>
                      <a:lnTo>
                        <a:pt x="6034" y="5699"/>
                      </a:lnTo>
                      <a:lnTo>
                        <a:pt x="5334" y="5947"/>
                      </a:lnTo>
                      <a:lnTo>
                        <a:pt x="4547" y="5947"/>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53"/>
                      </a:lnTo>
                      <a:lnTo>
                        <a:pt x="2274" y="13753"/>
                      </a:lnTo>
                      <a:lnTo>
                        <a:pt x="3061" y="14083"/>
                      </a:lnTo>
                      <a:lnTo>
                        <a:pt x="3760" y="14414"/>
                      </a:lnTo>
                      <a:lnTo>
                        <a:pt x="4547" y="14414"/>
                      </a:lnTo>
                      <a:lnTo>
                        <a:pt x="4547" y="14620"/>
                      </a:lnTo>
                      <a:lnTo>
                        <a:pt x="4547" y="8962"/>
                      </a:lnTo>
                      <a:lnTo>
                        <a:pt x="4547" y="20650"/>
                      </a:lnTo>
                      <a:lnTo>
                        <a:pt x="5334" y="20939"/>
                      </a:lnTo>
                      <a:lnTo>
                        <a:pt x="5334" y="21270"/>
                      </a:lnTo>
                      <a:lnTo>
                        <a:pt x="6034" y="21270"/>
                      </a:lnTo>
                      <a:lnTo>
                        <a:pt x="6034" y="21600"/>
                      </a:lnTo>
                      <a:lnTo>
                        <a:pt x="9095" y="21600"/>
                      </a:lnTo>
                      <a:lnTo>
                        <a:pt x="9707" y="21270"/>
                      </a:lnTo>
                      <a:lnTo>
                        <a:pt x="10494" y="20939"/>
                      </a:lnTo>
                      <a:lnTo>
                        <a:pt x="11194" y="20650"/>
                      </a:lnTo>
                      <a:lnTo>
                        <a:pt x="11194" y="20402"/>
                      </a:lnTo>
                      <a:lnTo>
                        <a:pt x="11194" y="20939"/>
                      </a:lnTo>
                      <a:lnTo>
                        <a:pt x="11981" y="20939"/>
                      </a:lnTo>
                      <a:lnTo>
                        <a:pt x="11981" y="21270"/>
                      </a:lnTo>
                      <a:lnTo>
                        <a:pt x="12593" y="21270"/>
                      </a:lnTo>
                      <a:lnTo>
                        <a:pt x="12593" y="21600"/>
                      </a:lnTo>
                      <a:lnTo>
                        <a:pt x="15653" y="21600"/>
                      </a:lnTo>
                      <a:lnTo>
                        <a:pt x="16353" y="21270"/>
                      </a:lnTo>
                      <a:lnTo>
                        <a:pt x="17140" y="20939"/>
                      </a:lnTo>
                      <a:lnTo>
                        <a:pt x="17140" y="14620"/>
                      </a:lnTo>
                      <a:lnTo>
                        <a:pt x="17927" y="14414"/>
                      </a:lnTo>
                      <a:lnTo>
                        <a:pt x="18539" y="14414"/>
                      </a:lnTo>
                      <a:lnTo>
                        <a:pt x="18539" y="14083"/>
                      </a:lnTo>
                      <a:lnTo>
                        <a:pt x="19414" y="13753"/>
                      </a:lnTo>
                      <a:lnTo>
                        <a:pt x="20026" y="13423"/>
                      </a:lnTo>
                      <a:lnTo>
                        <a:pt x="21600" y="12927"/>
                      </a:lnTo>
                      <a:lnTo>
                        <a:pt x="21600" y="6938"/>
                      </a:lnTo>
                      <a:lnTo>
                        <a:pt x="20813" y="6608"/>
                      </a:lnTo>
                      <a:lnTo>
                        <a:pt x="20026" y="6608"/>
                      </a:lnTo>
                      <a:lnTo>
                        <a:pt x="19414" y="6278"/>
                      </a:lnTo>
                      <a:lnTo>
                        <a:pt x="17927"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17" name="Shape 1317"/>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47"/>
                      </a:moveTo>
                      <a:lnTo>
                        <a:pt x="17140" y="5947"/>
                      </a:lnTo>
                      <a:lnTo>
                        <a:pt x="16353" y="5699"/>
                      </a:lnTo>
                      <a:lnTo>
                        <a:pt x="15653" y="5699"/>
                      </a:lnTo>
                      <a:lnTo>
                        <a:pt x="14866" y="5410"/>
                      </a:lnTo>
                      <a:lnTo>
                        <a:pt x="14254" y="5121"/>
                      </a:lnTo>
                      <a:lnTo>
                        <a:pt x="14254" y="4460"/>
                      </a:lnTo>
                      <a:lnTo>
                        <a:pt x="14866" y="4460"/>
                      </a:lnTo>
                      <a:lnTo>
                        <a:pt x="15653" y="4171"/>
                      </a:lnTo>
                      <a:lnTo>
                        <a:pt x="15653" y="3924"/>
                      </a:lnTo>
                      <a:lnTo>
                        <a:pt x="16353" y="3593"/>
                      </a:lnTo>
                      <a:lnTo>
                        <a:pt x="16353" y="1487"/>
                      </a:lnTo>
                      <a:lnTo>
                        <a:pt x="15653" y="1156"/>
                      </a:lnTo>
                      <a:lnTo>
                        <a:pt x="14866" y="909"/>
                      </a:lnTo>
                      <a:lnTo>
                        <a:pt x="14254" y="620"/>
                      </a:lnTo>
                      <a:lnTo>
                        <a:pt x="13380" y="289"/>
                      </a:lnTo>
                      <a:lnTo>
                        <a:pt x="12593" y="289"/>
                      </a:lnTo>
                      <a:lnTo>
                        <a:pt x="11981" y="0"/>
                      </a:lnTo>
                      <a:lnTo>
                        <a:pt x="10494" y="0"/>
                      </a:lnTo>
                      <a:lnTo>
                        <a:pt x="9095" y="289"/>
                      </a:lnTo>
                      <a:lnTo>
                        <a:pt x="8220" y="289"/>
                      </a:lnTo>
                      <a:lnTo>
                        <a:pt x="7433" y="620"/>
                      </a:lnTo>
                      <a:lnTo>
                        <a:pt x="6821" y="909"/>
                      </a:lnTo>
                      <a:lnTo>
                        <a:pt x="6821" y="1156"/>
                      </a:lnTo>
                      <a:lnTo>
                        <a:pt x="6034" y="1487"/>
                      </a:lnTo>
                      <a:lnTo>
                        <a:pt x="6034" y="1817"/>
                      </a:lnTo>
                      <a:lnTo>
                        <a:pt x="5334" y="2065"/>
                      </a:lnTo>
                      <a:lnTo>
                        <a:pt x="5334" y="3015"/>
                      </a:lnTo>
                      <a:lnTo>
                        <a:pt x="6034" y="3263"/>
                      </a:lnTo>
                      <a:lnTo>
                        <a:pt x="6034" y="3924"/>
                      </a:lnTo>
                      <a:lnTo>
                        <a:pt x="6821" y="4171"/>
                      </a:lnTo>
                      <a:lnTo>
                        <a:pt x="7433" y="4460"/>
                      </a:lnTo>
                      <a:lnTo>
                        <a:pt x="7433" y="5410"/>
                      </a:lnTo>
                      <a:lnTo>
                        <a:pt x="6821" y="5699"/>
                      </a:lnTo>
                      <a:lnTo>
                        <a:pt x="6034" y="5699"/>
                      </a:lnTo>
                      <a:lnTo>
                        <a:pt x="5334" y="5947"/>
                      </a:lnTo>
                      <a:lnTo>
                        <a:pt x="4547" y="5947"/>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53"/>
                      </a:lnTo>
                      <a:lnTo>
                        <a:pt x="2274" y="13753"/>
                      </a:lnTo>
                      <a:lnTo>
                        <a:pt x="3061" y="14083"/>
                      </a:lnTo>
                      <a:lnTo>
                        <a:pt x="3760" y="14414"/>
                      </a:lnTo>
                      <a:lnTo>
                        <a:pt x="4547" y="14414"/>
                      </a:lnTo>
                      <a:lnTo>
                        <a:pt x="4547" y="14620"/>
                      </a:lnTo>
                      <a:lnTo>
                        <a:pt x="4547" y="8962"/>
                      </a:lnTo>
                      <a:lnTo>
                        <a:pt x="4547" y="20650"/>
                      </a:lnTo>
                      <a:lnTo>
                        <a:pt x="5334" y="20939"/>
                      </a:lnTo>
                      <a:lnTo>
                        <a:pt x="5334" y="21270"/>
                      </a:lnTo>
                      <a:lnTo>
                        <a:pt x="6034" y="21270"/>
                      </a:lnTo>
                      <a:lnTo>
                        <a:pt x="6034" y="21600"/>
                      </a:lnTo>
                      <a:lnTo>
                        <a:pt x="9095" y="21600"/>
                      </a:lnTo>
                      <a:lnTo>
                        <a:pt x="9707" y="21270"/>
                      </a:lnTo>
                      <a:lnTo>
                        <a:pt x="10494" y="20939"/>
                      </a:lnTo>
                      <a:lnTo>
                        <a:pt x="11194" y="20650"/>
                      </a:lnTo>
                      <a:lnTo>
                        <a:pt x="11194" y="20402"/>
                      </a:lnTo>
                      <a:lnTo>
                        <a:pt x="11194" y="20939"/>
                      </a:lnTo>
                      <a:lnTo>
                        <a:pt x="11981" y="20939"/>
                      </a:lnTo>
                      <a:lnTo>
                        <a:pt x="11981" y="21270"/>
                      </a:lnTo>
                      <a:lnTo>
                        <a:pt x="12593" y="21270"/>
                      </a:lnTo>
                      <a:lnTo>
                        <a:pt x="12593" y="21600"/>
                      </a:lnTo>
                      <a:lnTo>
                        <a:pt x="15653" y="21600"/>
                      </a:lnTo>
                      <a:lnTo>
                        <a:pt x="16353" y="21270"/>
                      </a:lnTo>
                      <a:lnTo>
                        <a:pt x="17140" y="20939"/>
                      </a:lnTo>
                      <a:lnTo>
                        <a:pt x="17140" y="14620"/>
                      </a:lnTo>
                      <a:lnTo>
                        <a:pt x="17927" y="14414"/>
                      </a:lnTo>
                      <a:lnTo>
                        <a:pt x="18539" y="14414"/>
                      </a:lnTo>
                      <a:lnTo>
                        <a:pt x="18539" y="14083"/>
                      </a:lnTo>
                      <a:lnTo>
                        <a:pt x="19414" y="13753"/>
                      </a:lnTo>
                      <a:lnTo>
                        <a:pt x="20026" y="13423"/>
                      </a:lnTo>
                      <a:lnTo>
                        <a:pt x="21600" y="12927"/>
                      </a:lnTo>
                      <a:lnTo>
                        <a:pt x="21600" y="6938"/>
                      </a:lnTo>
                      <a:lnTo>
                        <a:pt x="20813" y="6608"/>
                      </a:lnTo>
                      <a:lnTo>
                        <a:pt x="20026" y="6608"/>
                      </a:lnTo>
                      <a:lnTo>
                        <a:pt x="19414" y="6278"/>
                      </a:lnTo>
                      <a:lnTo>
                        <a:pt x="17927"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324" name="Group 1324"/>
            <p:cNvGrpSpPr/>
            <p:nvPr/>
          </p:nvGrpSpPr>
          <p:grpSpPr>
            <a:xfrm>
              <a:off x="1841485" y="703253"/>
              <a:ext cx="204823" cy="357220"/>
              <a:chOff x="-1" y="-1"/>
              <a:chExt cx="204822" cy="357219"/>
            </a:xfrm>
          </p:grpSpPr>
          <p:sp>
            <p:nvSpPr>
              <p:cNvPr id="1320" name="Shape 1320"/>
              <p:cNvSpPr/>
              <p:nvPr/>
            </p:nvSpPr>
            <p:spPr>
              <a:xfrm>
                <a:off x="4" y="2"/>
                <a:ext cx="204811"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289"/>
                    </a:lnTo>
                    <a:lnTo>
                      <a:pt x="12593" y="289"/>
                    </a:lnTo>
                    <a:lnTo>
                      <a:pt x="11981" y="0"/>
                    </a:lnTo>
                    <a:lnTo>
                      <a:pt x="10494" y="0"/>
                    </a:lnTo>
                    <a:lnTo>
                      <a:pt x="9007" y="289"/>
                    </a:lnTo>
                    <a:lnTo>
                      <a:pt x="8220" y="289"/>
                    </a:lnTo>
                    <a:lnTo>
                      <a:pt x="7433" y="618"/>
                    </a:lnTo>
                    <a:lnTo>
                      <a:pt x="6821" y="907"/>
                    </a:lnTo>
                    <a:lnTo>
                      <a:pt x="6821" y="1154"/>
                    </a:lnTo>
                    <a:lnTo>
                      <a:pt x="5947" y="1484"/>
                    </a:lnTo>
                    <a:lnTo>
                      <a:pt x="5947" y="1814"/>
                    </a:lnTo>
                    <a:lnTo>
                      <a:pt x="5334" y="2061"/>
                    </a:lnTo>
                    <a:lnTo>
                      <a:pt x="5334" y="3009"/>
                    </a:lnTo>
                    <a:lnTo>
                      <a:pt x="5947" y="3339"/>
                    </a:lnTo>
                    <a:lnTo>
                      <a:pt x="5947" y="3916"/>
                    </a:lnTo>
                    <a:lnTo>
                      <a:pt x="6821" y="4163"/>
                    </a:lnTo>
                    <a:lnTo>
                      <a:pt x="7433" y="4493"/>
                    </a:lnTo>
                    <a:lnTo>
                      <a:pt x="7433" y="5441"/>
                    </a:lnTo>
                    <a:lnTo>
                      <a:pt x="6821" y="5689"/>
                    </a:lnTo>
                    <a:lnTo>
                      <a:pt x="5947" y="5689"/>
                    </a:lnTo>
                    <a:lnTo>
                      <a:pt x="5334" y="6018"/>
                    </a:lnTo>
                    <a:lnTo>
                      <a:pt x="4547" y="6018"/>
                    </a:lnTo>
                    <a:lnTo>
                      <a:pt x="3061" y="6266"/>
                    </a:lnTo>
                    <a:lnTo>
                      <a:pt x="2274" y="6595"/>
                    </a:lnTo>
                    <a:lnTo>
                      <a:pt x="1662" y="6595"/>
                    </a:lnTo>
                    <a:lnTo>
                      <a:pt x="787" y="6925"/>
                    </a:lnTo>
                    <a:lnTo>
                      <a:pt x="787" y="7173"/>
                    </a:lnTo>
                    <a:lnTo>
                      <a:pt x="0" y="7461"/>
                    </a:lnTo>
                    <a:lnTo>
                      <a:pt x="0" y="11995"/>
                    </a:lnTo>
                    <a:lnTo>
                      <a:pt x="787" y="12614"/>
                    </a:lnTo>
                    <a:lnTo>
                      <a:pt x="787" y="12902"/>
                    </a:lnTo>
                    <a:lnTo>
                      <a:pt x="1662" y="13150"/>
                    </a:lnTo>
                    <a:lnTo>
                      <a:pt x="1662" y="13809"/>
                    </a:lnTo>
                    <a:lnTo>
                      <a:pt x="2274" y="13809"/>
                    </a:lnTo>
                    <a:lnTo>
                      <a:pt x="3061" y="14139"/>
                    </a:lnTo>
                    <a:lnTo>
                      <a:pt x="3760"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981" y="20940"/>
                    </a:lnTo>
                    <a:lnTo>
                      <a:pt x="11981" y="21270"/>
                    </a:lnTo>
                    <a:lnTo>
                      <a:pt x="12593" y="21270"/>
                    </a:lnTo>
                    <a:lnTo>
                      <a:pt x="12593" y="21600"/>
                    </a:lnTo>
                    <a:lnTo>
                      <a:pt x="15653" y="21600"/>
                    </a:lnTo>
                    <a:lnTo>
                      <a:pt x="16266" y="21270"/>
                    </a:lnTo>
                    <a:lnTo>
                      <a:pt x="17140" y="20940"/>
                    </a:lnTo>
                    <a:lnTo>
                      <a:pt x="17140"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323" name="Group 1323"/>
              <p:cNvGrpSpPr/>
              <p:nvPr/>
            </p:nvGrpSpPr>
            <p:grpSpPr>
              <a:xfrm>
                <a:off x="-2" y="-2"/>
                <a:ext cx="204823" cy="357220"/>
                <a:chOff x="0" y="0"/>
                <a:chExt cx="204822" cy="357219"/>
              </a:xfrm>
            </p:grpSpPr>
            <p:sp>
              <p:nvSpPr>
                <p:cNvPr id="1321" name="Shape 1321"/>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289"/>
                      </a:lnTo>
                      <a:lnTo>
                        <a:pt x="12593" y="289"/>
                      </a:lnTo>
                      <a:lnTo>
                        <a:pt x="11981" y="0"/>
                      </a:lnTo>
                      <a:lnTo>
                        <a:pt x="10494" y="0"/>
                      </a:lnTo>
                      <a:lnTo>
                        <a:pt x="9007" y="289"/>
                      </a:lnTo>
                      <a:lnTo>
                        <a:pt x="8220" y="289"/>
                      </a:lnTo>
                      <a:lnTo>
                        <a:pt x="7433" y="618"/>
                      </a:lnTo>
                      <a:lnTo>
                        <a:pt x="6821" y="907"/>
                      </a:lnTo>
                      <a:lnTo>
                        <a:pt x="6821" y="1154"/>
                      </a:lnTo>
                      <a:lnTo>
                        <a:pt x="5947" y="1484"/>
                      </a:lnTo>
                      <a:lnTo>
                        <a:pt x="5947" y="1814"/>
                      </a:lnTo>
                      <a:lnTo>
                        <a:pt x="5334" y="2061"/>
                      </a:lnTo>
                      <a:lnTo>
                        <a:pt x="5334" y="3009"/>
                      </a:lnTo>
                      <a:lnTo>
                        <a:pt x="5947" y="3339"/>
                      </a:lnTo>
                      <a:lnTo>
                        <a:pt x="5947" y="3916"/>
                      </a:lnTo>
                      <a:lnTo>
                        <a:pt x="6821" y="4163"/>
                      </a:lnTo>
                      <a:lnTo>
                        <a:pt x="7433" y="4493"/>
                      </a:lnTo>
                      <a:lnTo>
                        <a:pt x="7433" y="5441"/>
                      </a:lnTo>
                      <a:lnTo>
                        <a:pt x="6821" y="5689"/>
                      </a:lnTo>
                      <a:lnTo>
                        <a:pt x="5947" y="5689"/>
                      </a:lnTo>
                      <a:lnTo>
                        <a:pt x="5334" y="6018"/>
                      </a:lnTo>
                      <a:lnTo>
                        <a:pt x="4547" y="6018"/>
                      </a:lnTo>
                      <a:lnTo>
                        <a:pt x="3061" y="6266"/>
                      </a:lnTo>
                      <a:lnTo>
                        <a:pt x="2274" y="6595"/>
                      </a:lnTo>
                      <a:lnTo>
                        <a:pt x="1662" y="6595"/>
                      </a:lnTo>
                      <a:lnTo>
                        <a:pt x="787" y="6925"/>
                      </a:lnTo>
                      <a:lnTo>
                        <a:pt x="787" y="7173"/>
                      </a:lnTo>
                      <a:lnTo>
                        <a:pt x="0" y="7461"/>
                      </a:lnTo>
                      <a:lnTo>
                        <a:pt x="0" y="11995"/>
                      </a:lnTo>
                      <a:lnTo>
                        <a:pt x="787" y="12614"/>
                      </a:lnTo>
                      <a:lnTo>
                        <a:pt x="787" y="12902"/>
                      </a:lnTo>
                      <a:lnTo>
                        <a:pt x="1662" y="13150"/>
                      </a:lnTo>
                      <a:lnTo>
                        <a:pt x="1662" y="13809"/>
                      </a:lnTo>
                      <a:lnTo>
                        <a:pt x="2274" y="13809"/>
                      </a:lnTo>
                      <a:lnTo>
                        <a:pt x="3061" y="14139"/>
                      </a:lnTo>
                      <a:lnTo>
                        <a:pt x="3760"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981" y="20940"/>
                      </a:lnTo>
                      <a:lnTo>
                        <a:pt x="11981" y="21270"/>
                      </a:lnTo>
                      <a:lnTo>
                        <a:pt x="12593" y="21270"/>
                      </a:lnTo>
                      <a:lnTo>
                        <a:pt x="12593" y="21600"/>
                      </a:lnTo>
                      <a:lnTo>
                        <a:pt x="15653" y="21600"/>
                      </a:lnTo>
                      <a:lnTo>
                        <a:pt x="16266" y="21270"/>
                      </a:lnTo>
                      <a:lnTo>
                        <a:pt x="17140" y="20940"/>
                      </a:lnTo>
                      <a:lnTo>
                        <a:pt x="17140"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22" name="Shape 1322"/>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289"/>
                      </a:lnTo>
                      <a:lnTo>
                        <a:pt x="12593" y="289"/>
                      </a:lnTo>
                      <a:lnTo>
                        <a:pt x="11981" y="0"/>
                      </a:lnTo>
                      <a:lnTo>
                        <a:pt x="10494" y="0"/>
                      </a:lnTo>
                      <a:lnTo>
                        <a:pt x="9007" y="289"/>
                      </a:lnTo>
                      <a:lnTo>
                        <a:pt x="8220" y="289"/>
                      </a:lnTo>
                      <a:lnTo>
                        <a:pt x="7433" y="618"/>
                      </a:lnTo>
                      <a:lnTo>
                        <a:pt x="6821" y="907"/>
                      </a:lnTo>
                      <a:lnTo>
                        <a:pt x="6821" y="1154"/>
                      </a:lnTo>
                      <a:lnTo>
                        <a:pt x="5947" y="1484"/>
                      </a:lnTo>
                      <a:lnTo>
                        <a:pt x="5947" y="1814"/>
                      </a:lnTo>
                      <a:lnTo>
                        <a:pt x="5334" y="2061"/>
                      </a:lnTo>
                      <a:lnTo>
                        <a:pt x="5334" y="3009"/>
                      </a:lnTo>
                      <a:lnTo>
                        <a:pt x="5947" y="3339"/>
                      </a:lnTo>
                      <a:lnTo>
                        <a:pt x="5947" y="3916"/>
                      </a:lnTo>
                      <a:lnTo>
                        <a:pt x="6821" y="4163"/>
                      </a:lnTo>
                      <a:lnTo>
                        <a:pt x="7433" y="4493"/>
                      </a:lnTo>
                      <a:lnTo>
                        <a:pt x="7433" y="5441"/>
                      </a:lnTo>
                      <a:lnTo>
                        <a:pt x="6821" y="5689"/>
                      </a:lnTo>
                      <a:lnTo>
                        <a:pt x="5947" y="5689"/>
                      </a:lnTo>
                      <a:lnTo>
                        <a:pt x="5334" y="6018"/>
                      </a:lnTo>
                      <a:lnTo>
                        <a:pt x="4547" y="6018"/>
                      </a:lnTo>
                      <a:lnTo>
                        <a:pt x="3061" y="6266"/>
                      </a:lnTo>
                      <a:lnTo>
                        <a:pt x="2274" y="6595"/>
                      </a:lnTo>
                      <a:lnTo>
                        <a:pt x="1662" y="6595"/>
                      </a:lnTo>
                      <a:lnTo>
                        <a:pt x="787" y="6925"/>
                      </a:lnTo>
                      <a:lnTo>
                        <a:pt x="787" y="7173"/>
                      </a:lnTo>
                      <a:lnTo>
                        <a:pt x="0" y="7461"/>
                      </a:lnTo>
                      <a:lnTo>
                        <a:pt x="0" y="11995"/>
                      </a:lnTo>
                      <a:lnTo>
                        <a:pt x="787" y="12614"/>
                      </a:lnTo>
                      <a:lnTo>
                        <a:pt x="787" y="12902"/>
                      </a:lnTo>
                      <a:lnTo>
                        <a:pt x="1662" y="13150"/>
                      </a:lnTo>
                      <a:lnTo>
                        <a:pt x="1662" y="13809"/>
                      </a:lnTo>
                      <a:lnTo>
                        <a:pt x="2274" y="13809"/>
                      </a:lnTo>
                      <a:lnTo>
                        <a:pt x="3061" y="14139"/>
                      </a:lnTo>
                      <a:lnTo>
                        <a:pt x="3760"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981" y="20940"/>
                      </a:lnTo>
                      <a:lnTo>
                        <a:pt x="11981" y="21270"/>
                      </a:lnTo>
                      <a:lnTo>
                        <a:pt x="12593" y="21270"/>
                      </a:lnTo>
                      <a:lnTo>
                        <a:pt x="12593" y="21600"/>
                      </a:lnTo>
                      <a:lnTo>
                        <a:pt x="15653" y="21600"/>
                      </a:lnTo>
                      <a:lnTo>
                        <a:pt x="16266" y="21270"/>
                      </a:lnTo>
                      <a:lnTo>
                        <a:pt x="17140" y="20940"/>
                      </a:lnTo>
                      <a:lnTo>
                        <a:pt x="17140"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329" name="Group 1329"/>
            <p:cNvGrpSpPr/>
            <p:nvPr/>
          </p:nvGrpSpPr>
          <p:grpSpPr>
            <a:xfrm>
              <a:off x="2487600" y="657217"/>
              <a:ext cx="204823" cy="357214"/>
              <a:chOff x="-1" y="-2"/>
              <a:chExt cx="204822" cy="357213"/>
            </a:xfrm>
          </p:grpSpPr>
          <p:sp>
            <p:nvSpPr>
              <p:cNvPr id="1325" name="Shape 1325"/>
              <p:cNvSpPr/>
              <p:nvPr/>
            </p:nvSpPr>
            <p:spPr>
              <a:xfrm>
                <a:off x="6" y="-2"/>
                <a:ext cx="204808"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05"/>
                    </a:lnTo>
                    <a:lnTo>
                      <a:pt x="14106" y="658"/>
                    </a:lnTo>
                    <a:lnTo>
                      <a:pt x="13489" y="329"/>
                    </a:lnTo>
                    <a:lnTo>
                      <a:pt x="12696" y="329"/>
                    </a:lnTo>
                    <a:lnTo>
                      <a:pt x="11902" y="0"/>
                    </a:lnTo>
                    <a:lnTo>
                      <a:pt x="10580" y="0"/>
                    </a:lnTo>
                    <a:lnTo>
                      <a:pt x="8904"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07"/>
                    </a:lnTo>
                    <a:lnTo>
                      <a:pt x="11020"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08" y="13824"/>
                    </a:lnTo>
                    <a:lnTo>
                      <a:pt x="20013" y="13495"/>
                    </a:lnTo>
                    <a:lnTo>
                      <a:pt x="20807" y="13166"/>
                    </a:lnTo>
                    <a:lnTo>
                      <a:pt x="21600" y="12878"/>
                    </a:lnTo>
                    <a:lnTo>
                      <a:pt x="21600" y="6953"/>
                    </a:lnTo>
                    <a:lnTo>
                      <a:pt x="20807" y="6624"/>
                    </a:lnTo>
                    <a:lnTo>
                      <a:pt x="20013" y="6624"/>
                    </a:lnTo>
                    <a:lnTo>
                      <a:pt x="19308" y="6295"/>
                    </a:lnTo>
                    <a:lnTo>
                      <a:pt x="1789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328" name="Group 1328"/>
              <p:cNvGrpSpPr/>
              <p:nvPr/>
            </p:nvGrpSpPr>
            <p:grpSpPr>
              <a:xfrm>
                <a:off x="-2" y="-3"/>
                <a:ext cx="204823" cy="357215"/>
                <a:chOff x="0" y="-1"/>
                <a:chExt cx="204822" cy="357213"/>
              </a:xfrm>
            </p:grpSpPr>
            <p:sp>
              <p:nvSpPr>
                <p:cNvPr id="1326" name="Shape 1326"/>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05"/>
                      </a:lnTo>
                      <a:lnTo>
                        <a:pt x="14106" y="658"/>
                      </a:lnTo>
                      <a:lnTo>
                        <a:pt x="13489" y="329"/>
                      </a:lnTo>
                      <a:lnTo>
                        <a:pt x="12696" y="329"/>
                      </a:lnTo>
                      <a:lnTo>
                        <a:pt x="11902" y="0"/>
                      </a:lnTo>
                      <a:lnTo>
                        <a:pt x="10580" y="0"/>
                      </a:lnTo>
                      <a:lnTo>
                        <a:pt x="8904"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07"/>
                      </a:lnTo>
                      <a:lnTo>
                        <a:pt x="11020"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08" y="13824"/>
                      </a:lnTo>
                      <a:lnTo>
                        <a:pt x="20013" y="13495"/>
                      </a:lnTo>
                      <a:lnTo>
                        <a:pt x="20807" y="13166"/>
                      </a:lnTo>
                      <a:lnTo>
                        <a:pt x="21600" y="12878"/>
                      </a:lnTo>
                      <a:lnTo>
                        <a:pt x="21600" y="6953"/>
                      </a:lnTo>
                      <a:lnTo>
                        <a:pt x="20807" y="6624"/>
                      </a:lnTo>
                      <a:lnTo>
                        <a:pt x="20013" y="6624"/>
                      </a:lnTo>
                      <a:lnTo>
                        <a:pt x="19308" y="6295"/>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27" name="Shape 1327"/>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05"/>
                      </a:lnTo>
                      <a:lnTo>
                        <a:pt x="14106" y="658"/>
                      </a:lnTo>
                      <a:lnTo>
                        <a:pt x="13489" y="329"/>
                      </a:lnTo>
                      <a:lnTo>
                        <a:pt x="12696" y="329"/>
                      </a:lnTo>
                      <a:lnTo>
                        <a:pt x="11902" y="0"/>
                      </a:lnTo>
                      <a:lnTo>
                        <a:pt x="10580" y="0"/>
                      </a:lnTo>
                      <a:lnTo>
                        <a:pt x="8904"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07"/>
                      </a:lnTo>
                      <a:lnTo>
                        <a:pt x="11020"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08" y="13824"/>
                      </a:lnTo>
                      <a:lnTo>
                        <a:pt x="20013" y="13495"/>
                      </a:lnTo>
                      <a:lnTo>
                        <a:pt x="20807" y="13166"/>
                      </a:lnTo>
                      <a:lnTo>
                        <a:pt x="21600" y="12878"/>
                      </a:lnTo>
                      <a:lnTo>
                        <a:pt x="21600" y="6953"/>
                      </a:lnTo>
                      <a:lnTo>
                        <a:pt x="20807" y="6624"/>
                      </a:lnTo>
                      <a:lnTo>
                        <a:pt x="20013" y="6624"/>
                      </a:lnTo>
                      <a:lnTo>
                        <a:pt x="19308" y="6295"/>
                      </a:lnTo>
                      <a:lnTo>
                        <a:pt x="1789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334" name="Group 1334"/>
            <p:cNvGrpSpPr/>
            <p:nvPr/>
          </p:nvGrpSpPr>
          <p:grpSpPr>
            <a:xfrm>
              <a:off x="2457440" y="1120768"/>
              <a:ext cx="203231" cy="357214"/>
              <a:chOff x="-1" y="-2"/>
              <a:chExt cx="203230" cy="357213"/>
            </a:xfrm>
          </p:grpSpPr>
          <p:sp>
            <p:nvSpPr>
              <p:cNvPr id="1330" name="Shape 1330"/>
              <p:cNvSpPr/>
              <p:nvPr/>
            </p:nvSpPr>
            <p:spPr>
              <a:xfrm>
                <a:off x="4" y="6352"/>
                <a:ext cx="203220" cy="35085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877" y="909"/>
                    </a:lnTo>
                    <a:lnTo>
                      <a:pt x="6877" y="1198"/>
                    </a:lnTo>
                    <a:lnTo>
                      <a:pt x="5995" y="1528"/>
                    </a:lnTo>
                    <a:lnTo>
                      <a:pt x="5995" y="1859"/>
                    </a:lnTo>
                    <a:lnTo>
                      <a:pt x="5202" y="2106"/>
                    </a:lnTo>
                    <a:lnTo>
                      <a:pt x="5202" y="3015"/>
                    </a:lnTo>
                    <a:lnTo>
                      <a:pt x="5995" y="3263"/>
                    </a:lnTo>
                    <a:lnTo>
                      <a:pt x="5995" y="3924"/>
                    </a:lnTo>
                    <a:lnTo>
                      <a:pt x="6877" y="4213"/>
                    </a:lnTo>
                    <a:lnTo>
                      <a:pt x="7494" y="4460"/>
                    </a:lnTo>
                    <a:lnTo>
                      <a:pt x="7494" y="5452"/>
                    </a:lnTo>
                    <a:lnTo>
                      <a:pt x="6877"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333" name="Group 1333"/>
              <p:cNvGrpSpPr/>
              <p:nvPr/>
            </p:nvGrpSpPr>
            <p:grpSpPr>
              <a:xfrm>
                <a:off x="-2" y="-3"/>
                <a:ext cx="203231" cy="357215"/>
                <a:chOff x="0" y="-1"/>
                <a:chExt cx="203230" cy="357213"/>
              </a:xfrm>
            </p:grpSpPr>
            <p:sp>
              <p:nvSpPr>
                <p:cNvPr id="1331" name="Shape 1331"/>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877" y="909"/>
                      </a:lnTo>
                      <a:lnTo>
                        <a:pt x="6877" y="1198"/>
                      </a:lnTo>
                      <a:lnTo>
                        <a:pt x="5995" y="1528"/>
                      </a:lnTo>
                      <a:lnTo>
                        <a:pt x="5995" y="1859"/>
                      </a:lnTo>
                      <a:lnTo>
                        <a:pt x="5202" y="2106"/>
                      </a:lnTo>
                      <a:lnTo>
                        <a:pt x="5202" y="3015"/>
                      </a:lnTo>
                      <a:lnTo>
                        <a:pt x="5995" y="3263"/>
                      </a:lnTo>
                      <a:lnTo>
                        <a:pt x="5995" y="3924"/>
                      </a:lnTo>
                      <a:lnTo>
                        <a:pt x="6877" y="4213"/>
                      </a:lnTo>
                      <a:lnTo>
                        <a:pt x="7494" y="4460"/>
                      </a:lnTo>
                      <a:lnTo>
                        <a:pt x="7494" y="5452"/>
                      </a:lnTo>
                      <a:lnTo>
                        <a:pt x="6877"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32" name="Shape 1332"/>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877" y="909"/>
                      </a:lnTo>
                      <a:lnTo>
                        <a:pt x="6877" y="1198"/>
                      </a:lnTo>
                      <a:lnTo>
                        <a:pt x="5995" y="1528"/>
                      </a:lnTo>
                      <a:lnTo>
                        <a:pt x="5995" y="1859"/>
                      </a:lnTo>
                      <a:lnTo>
                        <a:pt x="5202" y="2106"/>
                      </a:lnTo>
                      <a:lnTo>
                        <a:pt x="5202" y="3015"/>
                      </a:lnTo>
                      <a:lnTo>
                        <a:pt x="5995" y="3263"/>
                      </a:lnTo>
                      <a:lnTo>
                        <a:pt x="5995" y="3924"/>
                      </a:lnTo>
                      <a:lnTo>
                        <a:pt x="6877" y="4213"/>
                      </a:lnTo>
                      <a:lnTo>
                        <a:pt x="7494" y="4460"/>
                      </a:lnTo>
                      <a:lnTo>
                        <a:pt x="7494" y="5452"/>
                      </a:lnTo>
                      <a:lnTo>
                        <a:pt x="6877"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339" name="Group 1339"/>
            <p:cNvGrpSpPr/>
            <p:nvPr/>
          </p:nvGrpSpPr>
          <p:grpSpPr>
            <a:xfrm>
              <a:off x="2928923" y="1428742"/>
              <a:ext cx="201648" cy="357214"/>
              <a:chOff x="-2" y="-2"/>
              <a:chExt cx="201647" cy="357213"/>
            </a:xfrm>
          </p:grpSpPr>
          <p:sp>
            <p:nvSpPr>
              <p:cNvPr id="1335" name="Shape 1335"/>
              <p:cNvSpPr/>
              <p:nvPr/>
            </p:nvSpPr>
            <p:spPr>
              <a:xfrm>
                <a:off x="5" y="-2"/>
                <a:ext cx="201635"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338" name="Group 1338"/>
              <p:cNvGrpSpPr/>
              <p:nvPr/>
            </p:nvGrpSpPr>
            <p:grpSpPr>
              <a:xfrm>
                <a:off x="-3" y="-3"/>
                <a:ext cx="201649" cy="357215"/>
                <a:chOff x="-1" y="-1"/>
                <a:chExt cx="201647" cy="357213"/>
              </a:xfrm>
            </p:grpSpPr>
            <p:sp>
              <p:nvSpPr>
                <p:cNvPr id="1336" name="Shape 1336"/>
                <p:cNvSpPr/>
                <p:nvPr/>
              </p:nvSpPr>
              <p:spPr>
                <a:xfrm>
                  <a:off x="-2" y="-2"/>
                  <a:ext cx="201649"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37" name="Shape 1337"/>
                <p:cNvSpPr/>
                <p:nvPr/>
              </p:nvSpPr>
              <p:spPr>
                <a:xfrm>
                  <a:off x="-2" y="-2"/>
                  <a:ext cx="201649"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344" name="Group 1344"/>
            <p:cNvGrpSpPr/>
            <p:nvPr/>
          </p:nvGrpSpPr>
          <p:grpSpPr>
            <a:xfrm>
              <a:off x="3671876" y="936613"/>
              <a:ext cx="206403" cy="355635"/>
              <a:chOff x="-1" y="0"/>
              <a:chExt cx="206402" cy="355634"/>
            </a:xfrm>
          </p:grpSpPr>
          <p:sp>
            <p:nvSpPr>
              <p:cNvPr id="1340" name="Shape 1340"/>
              <p:cNvSpPr/>
              <p:nvPr/>
            </p:nvSpPr>
            <p:spPr>
              <a:xfrm>
                <a:off x="1" y="6"/>
                <a:ext cx="206400" cy="355621"/>
              </a:xfrm>
              <a:custGeom>
                <a:avLst/>
                <a:gdLst/>
                <a:ahLst/>
                <a:cxnLst>
                  <a:cxn ang="0">
                    <a:pos x="wd2" y="hd2"/>
                  </a:cxn>
                  <a:cxn ang="5400000">
                    <a:pos x="wd2" y="hd2"/>
                  </a:cxn>
                  <a:cxn ang="10800000">
                    <a:pos x="wd2" y="hd2"/>
                  </a:cxn>
                  <a:cxn ang="16200000">
                    <a:pos x="wd2" y="hd2"/>
                  </a:cxn>
                </a:cxnLst>
                <a:rect l="0" t="0" r="r" b="b"/>
                <a:pathLst>
                  <a:path w="21600" h="21600" extrusionOk="0">
                    <a:moveTo>
                      <a:pt x="17840" y="5989"/>
                    </a:moveTo>
                    <a:lnTo>
                      <a:pt x="17053" y="5989"/>
                    </a:lnTo>
                    <a:lnTo>
                      <a:pt x="16266" y="5741"/>
                    </a:lnTo>
                    <a:lnTo>
                      <a:pt x="15653" y="5741"/>
                    </a:lnTo>
                    <a:lnTo>
                      <a:pt x="14779" y="5452"/>
                    </a:lnTo>
                    <a:lnTo>
                      <a:pt x="14167" y="5121"/>
                    </a:lnTo>
                    <a:lnTo>
                      <a:pt x="14167" y="4460"/>
                    </a:lnTo>
                    <a:lnTo>
                      <a:pt x="14779" y="4460"/>
                    </a:lnTo>
                    <a:lnTo>
                      <a:pt x="15653" y="4213"/>
                    </a:lnTo>
                    <a:lnTo>
                      <a:pt x="15653" y="3965"/>
                    </a:lnTo>
                    <a:lnTo>
                      <a:pt x="16266" y="3634"/>
                    </a:lnTo>
                    <a:lnTo>
                      <a:pt x="16266" y="1528"/>
                    </a:lnTo>
                    <a:lnTo>
                      <a:pt x="15653" y="1198"/>
                    </a:lnTo>
                    <a:lnTo>
                      <a:pt x="14779"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460"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460" y="14455"/>
                    </a:lnTo>
                    <a:lnTo>
                      <a:pt x="4460" y="14662"/>
                    </a:lnTo>
                    <a:lnTo>
                      <a:pt x="4460" y="9003"/>
                    </a:lnTo>
                    <a:lnTo>
                      <a:pt x="4460" y="20691"/>
                    </a:lnTo>
                    <a:lnTo>
                      <a:pt x="5334" y="20980"/>
                    </a:lnTo>
                    <a:lnTo>
                      <a:pt x="5334" y="21270"/>
                    </a:lnTo>
                    <a:lnTo>
                      <a:pt x="5947" y="21270"/>
                    </a:lnTo>
                    <a:lnTo>
                      <a:pt x="5947" y="21600"/>
                    </a:lnTo>
                    <a:lnTo>
                      <a:pt x="9007" y="21600"/>
                    </a:lnTo>
                    <a:lnTo>
                      <a:pt x="9619"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840" y="14455"/>
                    </a:lnTo>
                    <a:lnTo>
                      <a:pt x="18539" y="14455"/>
                    </a:lnTo>
                    <a:lnTo>
                      <a:pt x="18539" y="14125"/>
                    </a:lnTo>
                    <a:lnTo>
                      <a:pt x="19326" y="13794"/>
                    </a:lnTo>
                    <a:lnTo>
                      <a:pt x="19938" y="13464"/>
                    </a:lnTo>
                    <a:lnTo>
                      <a:pt x="20813" y="13216"/>
                    </a:lnTo>
                    <a:lnTo>
                      <a:pt x="21600" y="12968"/>
                    </a:lnTo>
                    <a:lnTo>
                      <a:pt x="21600" y="6980"/>
                    </a:lnTo>
                    <a:lnTo>
                      <a:pt x="20813" y="6649"/>
                    </a:lnTo>
                    <a:lnTo>
                      <a:pt x="19938" y="6649"/>
                    </a:lnTo>
                    <a:lnTo>
                      <a:pt x="19326" y="6319"/>
                    </a:lnTo>
                    <a:lnTo>
                      <a:pt x="17840" y="5989"/>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343" name="Group 1343"/>
              <p:cNvGrpSpPr/>
              <p:nvPr/>
            </p:nvGrpSpPr>
            <p:grpSpPr>
              <a:xfrm>
                <a:off x="-2" y="-1"/>
                <a:ext cx="171477" cy="355635"/>
                <a:chOff x="0" y="0"/>
                <a:chExt cx="171476" cy="355634"/>
              </a:xfrm>
            </p:grpSpPr>
            <p:sp>
              <p:nvSpPr>
                <p:cNvPr id="1341" name="Shape 1341"/>
                <p:cNvSpPr/>
                <p:nvPr/>
              </p:nvSpPr>
              <p:spPr>
                <a:xfrm>
                  <a:off x="-1" y="0"/>
                  <a:ext cx="171477"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89"/>
                      </a:moveTo>
                      <a:lnTo>
                        <a:pt x="17053" y="5989"/>
                      </a:lnTo>
                      <a:lnTo>
                        <a:pt x="16266" y="5741"/>
                      </a:lnTo>
                      <a:lnTo>
                        <a:pt x="15653" y="5741"/>
                      </a:lnTo>
                      <a:lnTo>
                        <a:pt x="14779" y="5452"/>
                      </a:lnTo>
                      <a:lnTo>
                        <a:pt x="14167" y="5121"/>
                      </a:lnTo>
                      <a:lnTo>
                        <a:pt x="14167" y="4460"/>
                      </a:lnTo>
                      <a:lnTo>
                        <a:pt x="14779" y="4460"/>
                      </a:lnTo>
                      <a:lnTo>
                        <a:pt x="15653" y="4213"/>
                      </a:lnTo>
                      <a:lnTo>
                        <a:pt x="15653" y="3965"/>
                      </a:lnTo>
                      <a:lnTo>
                        <a:pt x="16266" y="3634"/>
                      </a:lnTo>
                      <a:lnTo>
                        <a:pt x="16266" y="1528"/>
                      </a:lnTo>
                      <a:lnTo>
                        <a:pt x="15653" y="1198"/>
                      </a:lnTo>
                      <a:lnTo>
                        <a:pt x="14779"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460"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460" y="14455"/>
                      </a:lnTo>
                      <a:lnTo>
                        <a:pt x="4460" y="14662"/>
                      </a:lnTo>
                      <a:lnTo>
                        <a:pt x="4460" y="9003"/>
                      </a:lnTo>
                      <a:lnTo>
                        <a:pt x="4460" y="20691"/>
                      </a:lnTo>
                      <a:lnTo>
                        <a:pt x="5334" y="20980"/>
                      </a:lnTo>
                      <a:lnTo>
                        <a:pt x="5334" y="21270"/>
                      </a:lnTo>
                      <a:lnTo>
                        <a:pt x="5947" y="21270"/>
                      </a:lnTo>
                      <a:lnTo>
                        <a:pt x="5947" y="21600"/>
                      </a:lnTo>
                      <a:lnTo>
                        <a:pt x="9007" y="21600"/>
                      </a:lnTo>
                      <a:lnTo>
                        <a:pt x="9619"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840" y="14455"/>
                      </a:lnTo>
                      <a:lnTo>
                        <a:pt x="18539" y="14455"/>
                      </a:lnTo>
                      <a:lnTo>
                        <a:pt x="18539" y="14125"/>
                      </a:lnTo>
                      <a:lnTo>
                        <a:pt x="19326" y="13794"/>
                      </a:lnTo>
                      <a:lnTo>
                        <a:pt x="19938" y="13464"/>
                      </a:lnTo>
                      <a:lnTo>
                        <a:pt x="20813" y="13216"/>
                      </a:lnTo>
                      <a:lnTo>
                        <a:pt x="21600" y="12968"/>
                      </a:lnTo>
                      <a:lnTo>
                        <a:pt x="21600" y="6980"/>
                      </a:lnTo>
                      <a:lnTo>
                        <a:pt x="20813" y="6649"/>
                      </a:lnTo>
                      <a:lnTo>
                        <a:pt x="19938" y="6649"/>
                      </a:lnTo>
                      <a:lnTo>
                        <a:pt x="19326" y="6319"/>
                      </a:lnTo>
                      <a:lnTo>
                        <a:pt x="17840"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42" name="Shape 1342"/>
                <p:cNvSpPr/>
                <p:nvPr/>
              </p:nvSpPr>
              <p:spPr>
                <a:xfrm>
                  <a:off x="-1" y="0"/>
                  <a:ext cx="171477"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89"/>
                      </a:moveTo>
                      <a:lnTo>
                        <a:pt x="17053" y="5989"/>
                      </a:lnTo>
                      <a:lnTo>
                        <a:pt x="16266" y="5741"/>
                      </a:lnTo>
                      <a:lnTo>
                        <a:pt x="15653" y="5741"/>
                      </a:lnTo>
                      <a:lnTo>
                        <a:pt x="14779" y="5452"/>
                      </a:lnTo>
                      <a:lnTo>
                        <a:pt x="14167" y="5121"/>
                      </a:lnTo>
                      <a:lnTo>
                        <a:pt x="14167" y="4460"/>
                      </a:lnTo>
                      <a:lnTo>
                        <a:pt x="14779" y="4460"/>
                      </a:lnTo>
                      <a:lnTo>
                        <a:pt x="15653" y="4213"/>
                      </a:lnTo>
                      <a:lnTo>
                        <a:pt x="15653" y="3965"/>
                      </a:lnTo>
                      <a:lnTo>
                        <a:pt x="16266" y="3634"/>
                      </a:lnTo>
                      <a:lnTo>
                        <a:pt x="16266" y="1528"/>
                      </a:lnTo>
                      <a:lnTo>
                        <a:pt x="15653" y="1198"/>
                      </a:lnTo>
                      <a:lnTo>
                        <a:pt x="14779"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460"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460" y="14455"/>
                      </a:lnTo>
                      <a:lnTo>
                        <a:pt x="4460" y="14662"/>
                      </a:lnTo>
                      <a:lnTo>
                        <a:pt x="4460" y="9003"/>
                      </a:lnTo>
                      <a:lnTo>
                        <a:pt x="4460" y="20691"/>
                      </a:lnTo>
                      <a:lnTo>
                        <a:pt x="5334" y="20980"/>
                      </a:lnTo>
                      <a:lnTo>
                        <a:pt x="5334" y="21270"/>
                      </a:lnTo>
                      <a:lnTo>
                        <a:pt x="5947" y="21270"/>
                      </a:lnTo>
                      <a:lnTo>
                        <a:pt x="5947" y="21600"/>
                      </a:lnTo>
                      <a:lnTo>
                        <a:pt x="9007" y="21600"/>
                      </a:lnTo>
                      <a:lnTo>
                        <a:pt x="9619"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840" y="14455"/>
                      </a:lnTo>
                      <a:lnTo>
                        <a:pt x="18539" y="14455"/>
                      </a:lnTo>
                      <a:lnTo>
                        <a:pt x="18539" y="14125"/>
                      </a:lnTo>
                      <a:lnTo>
                        <a:pt x="19326" y="13794"/>
                      </a:lnTo>
                      <a:lnTo>
                        <a:pt x="19938" y="13464"/>
                      </a:lnTo>
                      <a:lnTo>
                        <a:pt x="20813" y="13216"/>
                      </a:lnTo>
                      <a:lnTo>
                        <a:pt x="21600" y="12968"/>
                      </a:lnTo>
                      <a:lnTo>
                        <a:pt x="21600" y="6980"/>
                      </a:lnTo>
                      <a:lnTo>
                        <a:pt x="20813" y="6649"/>
                      </a:lnTo>
                      <a:lnTo>
                        <a:pt x="19938" y="6649"/>
                      </a:lnTo>
                      <a:lnTo>
                        <a:pt x="19326" y="6319"/>
                      </a:lnTo>
                      <a:lnTo>
                        <a:pt x="17840"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349" name="Group 1349"/>
            <p:cNvGrpSpPr/>
            <p:nvPr/>
          </p:nvGrpSpPr>
          <p:grpSpPr>
            <a:xfrm>
              <a:off x="3487727" y="1409693"/>
              <a:ext cx="200056" cy="357218"/>
              <a:chOff x="-1" y="-2"/>
              <a:chExt cx="200055" cy="357217"/>
            </a:xfrm>
          </p:grpSpPr>
          <p:sp>
            <p:nvSpPr>
              <p:cNvPr id="1345" name="Shape 1345"/>
              <p:cNvSpPr/>
              <p:nvPr/>
            </p:nvSpPr>
            <p:spPr>
              <a:xfrm>
                <a:off x="3" y="0"/>
                <a:ext cx="163524" cy="350859"/>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621"/>
                    </a:lnTo>
                    <a:lnTo>
                      <a:pt x="16398" y="1522"/>
                    </a:lnTo>
                    <a:lnTo>
                      <a:pt x="15605" y="1193"/>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93"/>
                    </a:lnTo>
                    <a:lnTo>
                      <a:pt x="5995" y="1522"/>
                    </a:lnTo>
                    <a:lnTo>
                      <a:pt x="5995" y="1851"/>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95"/>
                    </a:lnTo>
                    <a:lnTo>
                      <a:pt x="2204" y="6624"/>
                    </a:lnTo>
                    <a:lnTo>
                      <a:pt x="1411" y="6624"/>
                    </a:lnTo>
                    <a:lnTo>
                      <a:pt x="793" y="6953"/>
                    </a:lnTo>
                    <a:lnTo>
                      <a:pt x="793" y="7200"/>
                    </a:lnTo>
                    <a:lnTo>
                      <a:pt x="0" y="7447"/>
                    </a:lnTo>
                    <a:lnTo>
                      <a:pt x="0" y="11973"/>
                    </a:lnTo>
                    <a:lnTo>
                      <a:pt x="793" y="12631"/>
                    </a:lnTo>
                    <a:lnTo>
                      <a:pt x="793" y="12878"/>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878"/>
                    </a:lnTo>
                    <a:lnTo>
                      <a:pt x="21600" y="6953"/>
                    </a:lnTo>
                    <a:lnTo>
                      <a:pt x="20807" y="6624"/>
                    </a:lnTo>
                    <a:lnTo>
                      <a:pt x="19925" y="6624"/>
                    </a:lnTo>
                    <a:lnTo>
                      <a:pt x="19308" y="6295"/>
                    </a:lnTo>
                    <a:lnTo>
                      <a:pt x="17809"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348" name="Group 1348"/>
              <p:cNvGrpSpPr/>
              <p:nvPr/>
            </p:nvGrpSpPr>
            <p:grpSpPr>
              <a:xfrm>
                <a:off x="-2" y="-3"/>
                <a:ext cx="200056" cy="357219"/>
                <a:chOff x="0" y="0"/>
                <a:chExt cx="200055" cy="357217"/>
              </a:xfrm>
            </p:grpSpPr>
            <p:sp>
              <p:nvSpPr>
                <p:cNvPr id="1346" name="Shape 1346"/>
                <p:cNvSpPr/>
                <p:nvPr/>
              </p:nvSpPr>
              <p:spPr>
                <a:xfrm>
                  <a:off x="-1" y="-1"/>
                  <a:ext cx="200056" cy="357218"/>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621"/>
                      </a:lnTo>
                      <a:lnTo>
                        <a:pt x="16398" y="1522"/>
                      </a:lnTo>
                      <a:lnTo>
                        <a:pt x="15605" y="1193"/>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93"/>
                      </a:lnTo>
                      <a:lnTo>
                        <a:pt x="5995" y="1522"/>
                      </a:lnTo>
                      <a:lnTo>
                        <a:pt x="5995" y="1851"/>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95"/>
                      </a:lnTo>
                      <a:lnTo>
                        <a:pt x="2204" y="6624"/>
                      </a:lnTo>
                      <a:lnTo>
                        <a:pt x="1411" y="6624"/>
                      </a:lnTo>
                      <a:lnTo>
                        <a:pt x="793" y="6953"/>
                      </a:lnTo>
                      <a:lnTo>
                        <a:pt x="793" y="7200"/>
                      </a:lnTo>
                      <a:lnTo>
                        <a:pt x="0" y="7447"/>
                      </a:lnTo>
                      <a:lnTo>
                        <a:pt x="0" y="11973"/>
                      </a:lnTo>
                      <a:lnTo>
                        <a:pt x="793" y="12631"/>
                      </a:lnTo>
                      <a:lnTo>
                        <a:pt x="793" y="12878"/>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878"/>
                      </a:lnTo>
                      <a:lnTo>
                        <a:pt x="21600" y="6953"/>
                      </a:lnTo>
                      <a:lnTo>
                        <a:pt x="20807" y="6624"/>
                      </a:lnTo>
                      <a:lnTo>
                        <a:pt x="19925" y="6624"/>
                      </a:lnTo>
                      <a:lnTo>
                        <a:pt x="19308" y="6295"/>
                      </a:lnTo>
                      <a:lnTo>
                        <a:pt x="17809"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47" name="Shape 1347"/>
                <p:cNvSpPr/>
                <p:nvPr/>
              </p:nvSpPr>
              <p:spPr>
                <a:xfrm>
                  <a:off x="-1" y="-1"/>
                  <a:ext cx="200056" cy="357218"/>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621"/>
                      </a:lnTo>
                      <a:lnTo>
                        <a:pt x="16398" y="1522"/>
                      </a:lnTo>
                      <a:lnTo>
                        <a:pt x="15605" y="1193"/>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93"/>
                      </a:lnTo>
                      <a:lnTo>
                        <a:pt x="5995" y="1522"/>
                      </a:lnTo>
                      <a:lnTo>
                        <a:pt x="5995" y="1851"/>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95"/>
                      </a:lnTo>
                      <a:lnTo>
                        <a:pt x="2204" y="6624"/>
                      </a:lnTo>
                      <a:lnTo>
                        <a:pt x="1411" y="6624"/>
                      </a:lnTo>
                      <a:lnTo>
                        <a:pt x="793" y="6953"/>
                      </a:lnTo>
                      <a:lnTo>
                        <a:pt x="793" y="7200"/>
                      </a:lnTo>
                      <a:lnTo>
                        <a:pt x="0" y="7447"/>
                      </a:lnTo>
                      <a:lnTo>
                        <a:pt x="0" y="11973"/>
                      </a:lnTo>
                      <a:lnTo>
                        <a:pt x="793" y="12631"/>
                      </a:lnTo>
                      <a:lnTo>
                        <a:pt x="793" y="12878"/>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878"/>
                      </a:lnTo>
                      <a:lnTo>
                        <a:pt x="21600" y="6953"/>
                      </a:lnTo>
                      <a:lnTo>
                        <a:pt x="20807" y="6624"/>
                      </a:lnTo>
                      <a:lnTo>
                        <a:pt x="19925" y="6624"/>
                      </a:lnTo>
                      <a:lnTo>
                        <a:pt x="19308" y="6295"/>
                      </a:lnTo>
                      <a:lnTo>
                        <a:pt x="17809"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354" name="Group 1354"/>
            <p:cNvGrpSpPr/>
            <p:nvPr/>
          </p:nvGrpSpPr>
          <p:grpSpPr>
            <a:xfrm>
              <a:off x="4314812" y="1436678"/>
              <a:ext cx="204823" cy="357220"/>
              <a:chOff x="-1" y="-1"/>
              <a:chExt cx="204822" cy="357219"/>
            </a:xfrm>
          </p:grpSpPr>
          <p:sp>
            <p:nvSpPr>
              <p:cNvPr id="1350" name="Shape 1350"/>
              <p:cNvSpPr/>
              <p:nvPr/>
            </p:nvSpPr>
            <p:spPr>
              <a:xfrm>
                <a:off x="4" y="2"/>
                <a:ext cx="204811"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60"/>
                    </a:lnTo>
                    <a:lnTo>
                      <a:pt x="13380" y="330"/>
                    </a:lnTo>
                    <a:lnTo>
                      <a:pt x="12593" y="330"/>
                    </a:lnTo>
                    <a:lnTo>
                      <a:pt x="11893" y="0"/>
                    </a:lnTo>
                    <a:lnTo>
                      <a:pt x="10494" y="0"/>
                    </a:lnTo>
                    <a:lnTo>
                      <a:pt x="9007" y="330"/>
                    </a:lnTo>
                    <a:lnTo>
                      <a:pt x="8220" y="330"/>
                    </a:lnTo>
                    <a:lnTo>
                      <a:pt x="7433" y="660"/>
                    </a:lnTo>
                    <a:lnTo>
                      <a:pt x="6734" y="907"/>
                    </a:lnTo>
                    <a:lnTo>
                      <a:pt x="6734" y="1154"/>
                    </a:lnTo>
                    <a:lnTo>
                      <a:pt x="5947" y="1484"/>
                    </a:lnTo>
                    <a:lnTo>
                      <a:pt x="5947" y="1814"/>
                    </a:lnTo>
                    <a:lnTo>
                      <a:pt x="5334" y="2102"/>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214"/>
                    </a:lnTo>
                    <a:lnTo>
                      <a:pt x="0" y="7461"/>
                    </a:lnTo>
                    <a:lnTo>
                      <a:pt x="0" y="11995"/>
                    </a:lnTo>
                    <a:lnTo>
                      <a:pt x="787" y="12655"/>
                    </a:lnTo>
                    <a:lnTo>
                      <a:pt x="787" y="12902"/>
                    </a:lnTo>
                    <a:lnTo>
                      <a:pt x="1574" y="13150"/>
                    </a:lnTo>
                    <a:lnTo>
                      <a:pt x="1574" y="13809"/>
                    </a:lnTo>
                    <a:lnTo>
                      <a:pt x="2274" y="13809"/>
                    </a:lnTo>
                    <a:lnTo>
                      <a:pt x="3061" y="14139"/>
                    </a:lnTo>
                    <a:lnTo>
                      <a:pt x="3673" y="14386"/>
                    </a:lnTo>
                    <a:lnTo>
                      <a:pt x="4547" y="14386"/>
                    </a:lnTo>
                    <a:lnTo>
                      <a:pt x="4547" y="14675"/>
                    </a:lnTo>
                    <a:lnTo>
                      <a:pt x="4547" y="8986"/>
                    </a:lnTo>
                    <a:lnTo>
                      <a:pt x="4547" y="20693"/>
                    </a:lnTo>
                    <a:lnTo>
                      <a:pt x="5334" y="20982"/>
                    </a:lnTo>
                    <a:lnTo>
                      <a:pt x="5334" y="21270"/>
                    </a:lnTo>
                    <a:lnTo>
                      <a:pt x="5947" y="21270"/>
                    </a:lnTo>
                    <a:lnTo>
                      <a:pt x="5947" y="21600"/>
                    </a:lnTo>
                    <a:lnTo>
                      <a:pt x="9007" y="21600"/>
                    </a:lnTo>
                    <a:lnTo>
                      <a:pt x="9707" y="21270"/>
                    </a:lnTo>
                    <a:lnTo>
                      <a:pt x="10494" y="20982"/>
                    </a:lnTo>
                    <a:lnTo>
                      <a:pt x="11106" y="20693"/>
                    </a:lnTo>
                    <a:lnTo>
                      <a:pt x="11106" y="20446"/>
                    </a:lnTo>
                    <a:lnTo>
                      <a:pt x="11106" y="20982"/>
                    </a:lnTo>
                    <a:lnTo>
                      <a:pt x="11893" y="20982"/>
                    </a:lnTo>
                    <a:lnTo>
                      <a:pt x="11893" y="21270"/>
                    </a:lnTo>
                    <a:lnTo>
                      <a:pt x="12593" y="21270"/>
                    </a:lnTo>
                    <a:lnTo>
                      <a:pt x="12593" y="21600"/>
                    </a:lnTo>
                    <a:lnTo>
                      <a:pt x="15653" y="21600"/>
                    </a:lnTo>
                    <a:lnTo>
                      <a:pt x="16266" y="21270"/>
                    </a:lnTo>
                    <a:lnTo>
                      <a:pt x="17053" y="20982"/>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353" name="Group 1353"/>
              <p:cNvGrpSpPr/>
              <p:nvPr/>
            </p:nvGrpSpPr>
            <p:grpSpPr>
              <a:xfrm>
                <a:off x="-2" y="-2"/>
                <a:ext cx="204823" cy="357220"/>
                <a:chOff x="0" y="0"/>
                <a:chExt cx="204822" cy="357219"/>
              </a:xfrm>
            </p:grpSpPr>
            <p:sp>
              <p:nvSpPr>
                <p:cNvPr id="1351" name="Shape 1351"/>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60"/>
                      </a:lnTo>
                      <a:lnTo>
                        <a:pt x="13380" y="330"/>
                      </a:lnTo>
                      <a:lnTo>
                        <a:pt x="12593" y="330"/>
                      </a:lnTo>
                      <a:lnTo>
                        <a:pt x="11893" y="0"/>
                      </a:lnTo>
                      <a:lnTo>
                        <a:pt x="10494" y="0"/>
                      </a:lnTo>
                      <a:lnTo>
                        <a:pt x="9007" y="330"/>
                      </a:lnTo>
                      <a:lnTo>
                        <a:pt x="8220" y="330"/>
                      </a:lnTo>
                      <a:lnTo>
                        <a:pt x="7433" y="660"/>
                      </a:lnTo>
                      <a:lnTo>
                        <a:pt x="6734" y="907"/>
                      </a:lnTo>
                      <a:lnTo>
                        <a:pt x="6734" y="1154"/>
                      </a:lnTo>
                      <a:lnTo>
                        <a:pt x="5947" y="1484"/>
                      </a:lnTo>
                      <a:lnTo>
                        <a:pt x="5947" y="1814"/>
                      </a:lnTo>
                      <a:lnTo>
                        <a:pt x="5334" y="2102"/>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214"/>
                      </a:lnTo>
                      <a:lnTo>
                        <a:pt x="0" y="7461"/>
                      </a:lnTo>
                      <a:lnTo>
                        <a:pt x="0" y="11995"/>
                      </a:lnTo>
                      <a:lnTo>
                        <a:pt x="787" y="12655"/>
                      </a:lnTo>
                      <a:lnTo>
                        <a:pt x="787" y="12902"/>
                      </a:lnTo>
                      <a:lnTo>
                        <a:pt x="1574" y="13150"/>
                      </a:lnTo>
                      <a:lnTo>
                        <a:pt x="1574" y="13809"/>
                      </a:lnTo>
                      <a:lnTo>
                        <a:pt x="2274" y="13809"/>
                      </a:lnTo>
                      <a:lnTo>
                        <a:pt x="3061" y="14139"/>
                      </a:lnTo>
                      <a:lnTo>
                        <a:pt x="3673" y="14386"/>
                      </a:lnTo>
                      <a:lnTo>
                        <a:pt x="4547" y="14386"/>
                      </a:lnTo>
                      <a:lnTo>
                        <a:pt x="4547" y="14675"/>
                      </a:lnTo>
                      <a:lnTo>
                        <a:pt x="4547" y="8986"/>
                      </a:lnTo>
                      <a:lnTo>
                        <a:pt x="4547" y="20693"/>
                      </a:lnTo>
                      <a:lnTo>
                        <a:pt x="5334" y="20982"/>
                      </a:lnTo>
                      <a:lnTo>
                        <a:pt x="5334" y="21270"/>
                      </a:lnTo>
                      <a:lnTo>
                        <a:pt x="5947" y="21270"/>
                      </a:lnTo>
                      <a:lnTo>
                        <a:pt x="5947" y="21600"/>
                      </a:lnTo>
                      <a:lnTo>
                        <a:pt x="9007" y="21600"/>
                      </a:lnTo>
                      <a:lnTo>
                        <a:pt x="9707" y="21270"/>
                      </a:lnTo>
                      <a:lnTo>
                        <a:pt x="10494" y="20982"/>
                      </a:lnTo>
                      <a:lnTo>
                        <a:pt x="11106" y="20693"/>
                      </a:lnTo>
                      <a:lnTo>
                        <a:pt x="11106" y="20446"/>
                      </a:lnTo>
                      <a:lnTo>
                        <a:pt x="11106" y="20982"/>
                      </a:lnTo>
                      <a:lnTo>
                        <a:pt x="11893" y="20982"/>
                      </a:lnTo>
                      <a:lnTo>
                        <a:pt x="11893" y="21270"/>
                      </a:lnTo>
                      <a:lnTo>
                        <a:pt x="12593" y="21270"/>
                      </a:lnTo>
                      <a:lnTo>
                        <a:pt x="12593" y="21600"/>
                      </a:lnTo>
                      <a:lnTo>
                        <a:pt x="15653" y="21600"/>
                      </a:lnTo>
                      <a:lnTo>
                        <a:pt x="16266" y="21270"/>
                      </a:lnTo>
                      <a:lnTo>
                        <a:pt x="17053" y="20982"/>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52" name="Shape 1352"/>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60"/>
                      </a:lnTo>
                      <a:lnTo>
                        <a:pt x="13380" y="330"/>
                      </a:lnTo>
                      <a:lnTo>
                        <a:pt x="12593" y="330"/>
                      </a:lnTo>
                      <a:lnTo>
                        <a:pt x="11893" y="0"/>
                      </a:lnTo>
                      <a:lnTo>
                        <a:pt x="10494" y="0"/>
                      </a:lnTo>
                      <a:lnTo>
                        <a:pt x="9007" y="330"/>
                      </a:lnTo>
                      <a:lnTo>
                        <a:pt x="8220" y="330"/>
                      </a:lnTo>
                      <a:lnTo>
                        <a:pt x="7433" y="660"/>
                      </a:lnTo>
                      <a:lnTo>
                        <a:pt x="6734" y="907"/>
                      </a:lnTo>
                      <a:lnTo>
                        <a:pt x="6734" y="1154"/>
                      </a:lnTo>
                      <a:lnTo>
                        <a:pt x="5947" y="1484"/>
                      </a:lnTo>
                      <a:lnTo>
                        <a:pt x="5947" y="1814"/>
                      </a:lnTo>
                      <a:lnTo>
                        <a:pt x="5334" y="2102"/>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214"/>
                      </a:lnTo>
                      <a:lnTo>
                        <a:pt x="0" y="7461"/>
                      </a:lnTo>
                      <a:lnTo>
                        <a:pt x="0" y="11995"/>
                      </a:lnTo>
                      <a:lnTo>
                        <a:pt x="787" y="12655"/>
                      </a:lnTo>
                      <a:lnTo>
                        <a:pt x="787" y="12902"/>
                      </a:lnTo>
                      <a:lnTo>
                        <a:pt x="1574" y="13150"/>
                      </a:lnTo>
                      <a:lnTo>
                        <a:pt x="1574" y="13809"/>
                      </a:lnTo>
                      <a:lnTo>
                        <a:pt x="2274" y="13809"/>
                      </a:lnTo>
                      <a:lnTo>
                        <a:pt x="3061" y="14139"/>
                      </a:lnTo>
                      <a:lnTo>
                        <a:pt x="3673" y="14386"/>
                      </a:lnTo>
                      <a:lnTo>
                        <a:pt x="4547" y="14386"/>
                      </a:lnTo>
                      <a:lnTo>
                        <a:pt x="4547" y="14675"/>
                      </a:lnTo>
                      <a:lnTo>
                        <a:pt x="4547" y="8986"/>
                      </a:lnTo>
                      <a:lnTo>
                        <a:pt x="4547" y="20693"/>
                      </a:lnTo>
                      <a:lnTo>
                        <a:pt x="5334" y="20982"/>
                      </a:lnTo>
                      <a:lnTo>
                        <a:pt x="5334" y="21270"/>
                      </a:lnTo>
                      <a:lnTo>
                        <a:pt x="5947" y="21270"/>
                      </a:lnTo>
                      <a:lnTo>
                        <a:pt x="5947" y="21600"/>
                      </a:lnTo>
                      <a:lnTo>
                        <a:pt x="9007" y="21600"/>
                      </a:lnTo>
                      <a:lnTo>
                        <a:pt x="9707" y="21270"/>
                      </a:lnTo>
                      <a:lnTo>
                        <a:pt x="10494" y="20982"/>
                      </a:lnTo>
                      <a:lnTo>
                        <a:pt x="11106" y="20693"/>
                      </a:lnTo>
                      <a:lnTo>
                        <a:pt x="11106" y="20446"/>
                      </a:lnTo>
                      <a:lnTo>
                        <a:pt x="11106" y="20982"/>
                      </a:lnTo>
                      <a:lnTo>
                        <a:pt x="11893" y="20982"/>
                      </a:lnTo>
                      <a:lnTo>
                        <a:pt x="11893" y="21270"/>
                      </a:lnTo>
                      <a:lnTo>
                        <a:pt x="12593" y="21270"/>
                      </a:lnTo>
                      <a:lnTo>
                        <a:pt x="12593" y="21600"/>
                      </a:lnTo>
                      <a:lnTo>
                        <a:pt x="15653" y="21600"/>
                      </a:lnTo>
                      <a:lnTo>
                        <a:pt x="16266" y="21270"/>
                      </a:lnTo>
                      <a:lnTo>
                        <a:pt x="17053" y="20982"/>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359" name="Group 1359"/>
            <p:cNvGrpSpPr/>
            <p:nvPr/>
          </p:nvGrpSpPr>
          <p:grpSpPr>
            <a:xfrm>
              <a:off x="2385998" y="1819262"/>
              <a:ext cx="204823" cy="358806"/>
              <a:chOff x="-1" y="-1"/>
              <a:chExt cx="204822" cy="358805"/>
            </a:xfrm>
          </p:grpSpPr>
          <p:sp>
            <p:nvSpPr>
              <p:cNvPr id="1355" name="Shape 1355"/>
              <p:cNvSpPr/>
              <p:nvPr/>
            </p:nvSpPr>
            <p:spPr>
              <a:xfrm>
                <a:off x="7" y="6359"/>
                <a:ext cx="204807" cy="352442"/>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266" y="5678"/>
                    </a:lnTo>
                    <a:lnTo>
                      <a:pt x="15653" y="5678"/>
                    </a:lnTo>
                    <a:lnTo>
                      <a:pt x="14866" y="5431"/>
                    </a:lnTo>
                    <a:lnTo>
                      <a:pt x="14254" y="5102"/>
                    </a:lnTo>
                    <a:lnTo>
                      <a:pt x="14254" y="4526"/>
                    </a:lnTo>
                    <a:lnTo>
                      <a:pt x="14866" y="4526"/>
                    </a:lnTo>
                    <a:lnTo>
                      <a:pt x="15653" y="4197"/>
                    </a:lnTo>
                    <a:lnTo>
                      <a:pt x="15653" y="3909"/>
                    </a:lnTo>
                    <a:lnTo>
                      <a:pt x="16266" y="3579"/>
                    </a:lnTo>
                    <a:lnTo>
                      <a:pt x="16266"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140" y="20942"/>
                    </a:lnTo>
                    <a:lnTo>
                      <a:pt x="17140" y="14647"/>
                    </a:lnTo>
                    <a:lnTo>
                      <a:pt x="17927" y="14400"/>
                    </a:lnTo>
                    <a:lnTo>
                      <a:pt x="18539" y="14400"/>
                    </a:lnTo>
                    <a:lnTo>
                      <a:pt x="18539" y="14112"/>
                    </a:lnTo>
                    <a:lnTo>
                      <a:pt x="19326" y="13783"/>
                    </a:lnTo>
                    <a:lnTo>
                      <a:pt x="20026" y="13495"/>
                    </a:lnTo>
                    <a:lnTo>
                      <a:pt x="20813" y="13166"/>
                    </a:lnTo>
                    <a:lnTo>
                      <a:pt x="21600" y="12878"/>
                    </a:lnTo>
                    <a:lnTo>
                      <a:pt x="21600" y="6953"/>
                    </a:lnTo>
                    <a:lnTo>
                      <a:pt x="20813" y="6624"/>
                    </a:lnTo>
                    <a:lnTo>
                      <a:pt x="20026" y="6624"/>
                    </a:lnTo>
                    <a:lnTo>
                      <a:pt x="19326" y="6295"/>
                    </a:lnTo>
                    <a:lnTo>
                      <a:pt x="1792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358" name="Group 1358"/>
              <p:cNvGrpSpPr/>
              <p:nvPr/>
            </p:nvGrpSpPr>
            <p:grpSpPr>
              <a:xfrm>
                <a:off x="-2" y="-2"/>
                <a:ext cx="204823" cy="358806"/>
                <a:chOff x="0" y="0"/>
                <a:chExt cx="204822" cy="358805"/>
              </a:xfrm>
            </p:grpSpPr>
            <p:sp>
              <p:nvSpPr>
                <p:cNvPr id="1356" name="Shape 1356"/>
                <p:cNvSpPr/>
                <p:nvPr/>
              </p:nvSpPr>
              <p:spPr>
                <a:xfrm>
                  <a:off x="-2" y="-1"/>
                  <a:ext cx="204824" cy="358806"/>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266" y="5678"/>
                      </a:lnTo>
                      <a:lnTo>
                        <a:pt x="15653" y="5678"/>
                      </a:lnTo>
                      <a:lnTo>
                        <a:pt x="14866" y="5431"/>
                      </a:lnTo>
                      <a:lnTo>
                        <a:pt x="14254" y="5102"/>
                      </a:lnTo>
                      <a:lnTo>
                        <a:pt x="14254" y="4526"/>
                      </a:lnTo>
                      <a:lnTo>
                        <a:pt x="14866" y="4526"/>
                      </a:lnTo>
                      <a:lnTo>
                        <a:pt x="15653" y="4197"/>
                      </a:lnTo>
                      <a:lnTo>
                        <a:pt x="15653" y="3909"/>
                      </a:lnTo>
                      <a:lnTo>
                        <a:pt x="16266" y="3579"/>
                      </a:lnTo>
                      <a:lnTo>
                        <a:pt x="16266"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140" y="20942"/>
                      </a:lnTo>
                      <a:lnTo>
                        <a:pt x="17140" y="14647"/>
                      </a:lnTo>
                      <a:lnTo>
                        <a:pt x="17927" y="14400"/>
                      </a:lnTo>
                      <a:lnTo>
                        <a:pt x="18539" y="14400"/>
                      </a:lnTo>
                      <a:lnTo>
                        <a:pt x="18539" y="14112"/>
                      </a:lnTo>
                      <a:lnTo>
                        <a:pt x="19326" y="13783"/>
                      </a:lnTo>
                      <a:lnTo>
                        <a:pt x="20026" y="13495"/>
                      </a:lnTo>
                      <a:lnTo>
                        <a:pt x="20813" y="13166"/>
                      </a:lnTo>
                      <a:lnTo>
                        <a:pt x="21600" y="12878"/>
                      </a:lnTo>
                      <a:lnTo>
                        <a:pt x="21600" y="6953"/>
                      </a:lnTo>
                      <a:lnTo>
                        <a:pt x="20813" y="6624"/>
                      </a:lnTo>
                      <a:lnTo>
                        <a:pt x="20026" y="6624"/>
                      </a:lnTo>
                      <a:lnTo>
                        <a:pt x="19326" y="6295"/>
                      </a:lnTo>
                      <a:lnTo>
                        <a:pt x="1792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57" name="Shape 1357"/>
                <p:cNvSpPr/>
                <p:nvPr/>
              </p:nvSpPr>
              <p:spPr>
                <a:xfrm>
                  <a:off x="-2" y="-1"/>
                  <a:ext cx="204824" cy="358806"/>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266" y="5678"/>
                      </a:lnTo>
                      <a:lnTo>
                        <a:pt x="15653" y="5678"/>
                      </a:lnTo>
                      <a:lnTo>
                        <a:pt x="14866" y="5431"/>
                      </a:lnTo>
                      <a:lnTo>
                        <a:pt x="14254" y="5102"/>
                      </a:lnTo>
                      <a:lnTo>
                        <a:pt x="14254" y="4526"/>
                      </a:lnTo>
                      <a:lnTo>
                        <a:pt x="14866" y="4526"/>
                      </a:lnTo>
                      <a:lnTo>
                        <a:pt x="15653" y="4197"/>
                      </a:lnTo>
                      <a:lnTo>
                        <a:pt x="15653" y="3909"/>
                      </a:lnTo>
                      <a:lnTo>
                        <a:pt x="16266" y="3579"/>
                      </a:lnTo>
                      <a:lnTo>
                        <a:pt x="16266"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140" y="20942"/>
                      </a:lnTo>
                      <a:lnTo>
                        <a:pt x="17140" y="14647"/>
                      </a:lnTo>
                      <a:lnTo>
                        <a:pt x="17927" y="14400"/>
                      </a:lnTo>
                      <a:lnTo>
                        <a:pt x="18539" y="14400"/>
                      </a:lnTo>
                      <a:lnTo>
                        <a:pt x="18539" y="14112"/>
                      </a:lnTo>
                      <a:lnTo>
                        <a:pt x="19326" y="13783"/>
                      </a:lnTo>
                      <a:lnTo>
                        <a:pt x="20026" y="13495"/>
                      </a:lnTo>
                      <a:lnTo>
                        <a:pt x="20813" y="13166"/>
                      </a:lnTo>
                      <a:lnTo>
                        <a:pt x="21600" y="12878"/>
                      </a:lnTo>
                      <a:lnTo>
                        <a:pt x="21600" y="6953"/>
                      </a:lnTo>
                      <a:lnTo>
                        <a:pt x="20813" y="6624"/>
                      </a:lnTo>
                      <a:lnTo>
                        <a:pt x="20026" y="6624"/>
                      </a:lnTo>
                      <a:lnTo>
                        <a:pt x="19326" y="6295"/>
                      </a:lnTo>
                      <a:lnTo>
                        <a:pt x="1792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364" name="Group 1364"/>
            <p:cNvGrpSpPr/>
            <p:nvPr/>
          </p:nvGrpSpPr>
          <p:grpSpPr>
            <a:xfrm>
              <a:off x="1730360" y="1827199"/>
              <a:ext cx="201650" cy="358806"/>
              <a:chOff x="-1" y="-1"/>
              <a:chExt cx="201649" cy="358805"/>
            </a:xfrm>
          </p:grpSpPr>
          <p:sp>
            <p:nvSpPr>
              <p:cNvPr id="1360" name="Shape 1360"/>
              <p:cNvSpPr/>
              <p:nvPr/>
            </p:nvSpPr>
            <p:spPr>
              <a:xfrm>
                <a:off x="9" y="7"/>
                <a:ext cx="201633" cy="358794"/>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016" y="6018"/>
                    </a:lnTo>
                    <a:lnTo>
                      <a:pt x="16398" y="5689"/>
                    </a:lnTo>
                    <a:lnTo>
                      <a:pt x="15605" y="5689"/>
                    </a:lnTo>
                    <a:lnTo>
                      <a:pt x="14811" y="5400"/>
                    </a:lnTo>
                    <a:lnTo>
                      <a:pt x="14106" y="5111"/>
                    </a:lnTo>
                    <a:lnTo>
                      <a:pt x="14106" y="4493"/>
                    </a:lnTo>
                    <a:lnTo>
                      <a:pt x="14811" y="4493"/>
                    </a:lnTo>
                    <a:lnTo>
                      <a:pt x="15605" y="4163"/>
                    </a:lnTo>
                    <a:lnTo>
                      <a:pt x="15605" y="3916"/>
                    </a:lnTo>
                    <a:lnTo>
                      <a:pt x="16398" y="3586"/>
                    </a:lnTo>
                    <a:lnTo>
                      <a:pt x="16398" y="1484"/>
                    </a:lnTo>
                    <a:lnTo>
                      <a:pt x="15605" y="1154"/>
                    </a:lnTo>
                    <a:lnTo>
                      <a:pt x="14811" y="907"/>
                    </a:lnTo>
                    <a:lnTo>
                      <a:pt x="14106" y="618"/>
                    </a:lnTo>
                    <a:lnTo>
                      <a:pt x="13489" y="289"/>
                    </a:lnTo>
                    <a:lnTo>
                      <a:pt x="12696" y="289"/>
                    </a:lnTo>
                    <a:lnTo>
                      <a:pt x="11814" y="0"/>
                    </a:lnTo>
                    <a:lnTo>
                      <a:pt x="10580" y="0"/>
                    </a:lnTo>
                    <a:lnTo>
                      <a:pt x="8904" y="289"/>
                    </a:lnTo>
                    <a:lnTo>
                      <a:pt x="8111" y="289"/>
                    </a:lnTo>
                    <a:lnTo>
                      <a:pt x="7494" y="618"/>
                    </a:lnTo>
                    <a:lnTo>
                      <a:pt x="6789" y="907"/>
                    </a:lnTo>
                    <a:lnTo>
                      <a:pt x="6789" y="1154"/>
                    </a:lnTo>
                    <a:lnTo>
                      <a:pt x="5995" y="1484"/>
                    </a:lnTo>
                    <a:lnTo>
                      <a:pt x="5995" y="1814"/>
                    </a:lnTo>
                    <a:lnTo>
                      <a:pt x="5202" y="2061"/>
                    </a:lnTo>
                    <a:lnTo>
                      <a:pt x="5202" y="3009"/>
                    </a:lnTo>
                    <a:lnTo>
                      <a:pt x="5995" y="3339"/>
                    </a:lnTo>
                    <a:lnTo>
                      <a:pt x="5995" y="3916"/>
                    </a:lnTo>
                    <a:lnTo>
                      <a:pt x="6789" y="4163"/>
                    </a:lnTo>
                    <a:lnTo>
                      <a:pt x="7494" y="4493"/>
                    </a:lnTo>
                    <a:lnTo>
                      <a:pt x="7494" y="5400"/>
                    </a:lnTo>
                    <a:lnTo>
                      <a:pt x="6789" y="5689"/>
                    </a:lnTo>
                    <a:lnTo>
                      <a:pt x="5995" y="5689"/>
                    </a:lnTo>
                    <a:lnTo>
                      <a:pt x="5202" y="6018"/>
                    </a:lnTo>
                    <a:lnTo>
                      <a:pt x="4496" y="6018"/>
                    </a:lnTo>
                    <a:lnTo>
                      <a:pt x="3086" y="6266"/>
                    </a:lnTo>
                    <a:lnTo>
                      <a:pt x="2292" y="6595"/>
                    </a:lnTo>
                    <a:lnTo>
                      <a:pt x="1411" y="6595"/>
                    </a:lnTo>
                    <a:lnTo>
                      <a:pt x="793" y="6925"/>
                    </a:lnTo>
                    <a:lnTo>
                      <a:pt x="793" y="7173"/>
                    </a:lnTo>
                    <a:lnTo>
                      <a:pt x="0" y="7461"/>
                    </a:lnTo>
                    <a:lnTo>
                      <a:pt x="0" y="11995"/>
                    </a:lnTo>
                    <a:lnTo>
                      <a:pt x="793" y="12614"/>
                    </a:lnTo>
                    <a:lnTo>
                      <a:pt x="793" y="12902"/>
                    </a:lnTo>
                    <a:lnTo>
                      <a:pt x="1411" y="13150"/>
                    </a:lnTo>
                    <a:lnTo>
                      <a:pt x="1411" y="13809"/>
                    </a:lnTo>
                    <a:lnTo>
                      <a:pt x="2292" y="13809"/>
                    </a:lnTo>
                    <a:lnTo>
                      <a:pt x="3086" y="14139"/>
                    </a:lnTo>
                    <a:lnTo>
                      <a:pt x="3703" y="14386"/>
                    </a:lnTo>
                    <a:lnTo>
                      <a:pt x="4496" y="14386"/>
                    </a:lnTo>
                    <a:lnTo>
                      <a:pt x="4496" y="14675"/>
                    </a:lnTo>
                    <a:lnTo>
                      <a:pt x="4496" y="8945"/>
                    </a:lnTo>
                    <a:lnTo>
                      <a:pt x="4496" y="20693"/>
                    </a:lnTo>
                    <a:lnTo>
                      <a:pt x="5202" y="20940"/>
                    </a:lnTo>
                    <a:lnTo>
                      <a:pt x="5202" y="21270"/>
                    </a:lnTo>
                    <a:lnTo>
                      <a:pt x="5995" y="21270"/>
                    </a:lnTo>
                    <a:lnTo>
                      <a:pt x="5995" y="21600"/>
                    </a:lnTo>
                    <a:lnTo>
                      <a:pt x="8904" y="21600"/>
                    </a:lnTo>
                    <a:lnTo>
                      <a:pt x="9698" y="21270"/>
                    </a:lnTo>
                    <a:lnTo>
                      <a:pt x="10580" y="20940"/>
                    </a:lnTo>
                    <a:lnTo>
                      <a:pt x="11020" y="20693"/>
                    </a:lnTo>
                    <a:lnTo>
                      <a:pt x="11020" y="20446"/>
                    </a:lnTo>
                    <a:lnTo>
                      <a:pt x="11020" y="20940"/>
                    </a:lnTo>
                    <a:lnTo>
                      <a:pt x="11814" y="20940"/>
                    </a:lnTo>
                    <a:lnTo>
                      <a:pt x="11814" y="21270"/>
                    </a:lnTo>
                    <a:lnTo>
                      <a:pt x="12696" y="21270"/>
                    </a:lnTo>
                    <a:lnTo>
                      <a:pt x="12696" y="21600"/>
                    </a:lnTo>
                    <a:lnTo>
                      <a:pt x="15605" y="21600"/>
                    </a:lnTo>
                    <a:lnTo>
                      <a:pt x="16398" y="21270"/>
                    </a:lnTo>
                    <a:lnTo>
                      <a:pt x="17016" y="20940"/>
                    </a:lnTo>
                    <a:lnTo>
                      <a:pt x="17016" y="14675"/>
                    </a:lnTo>
                    <a:lnTo>
                      <a:pt x="17897" y="14386"/>
                    </a:lnTo>
                    <a:lnTo>
                      <a:pt x="18514" y="14386"/>
                    </a:lnTo>
                    <a:lnTo>
                      <a:pt x="18514" y="14139"/>
                    </a:lnTo>
                    <a:lnTo>
                      <a:pt x="19308" y="13809"/>
                    </a:lnTo>
                    <a:lnTo>
                      <a:pt x="20013" y="13479"/>
                    </a:lnTo>
                    <a:lnTo>
                      <a:pt x="20807" y="13150"/>
                    </a:lnTo>
                    <a:lnTo>
                      <a:pt x="21600" y="12902"/>
                    </a:lnTo>
                    <a:lnTo>
                      <a:pt x="21600" y="6925"/>
                    </a:lnTo>
                    <a:lnTo>
                      <a:pt x="20807" y="6595"/>
                    </a:lnTo>
                    <a:lnTo>
                      <a:pt x="20013" y="6595"/>
                    </a:lnTo>
                    <a:lnTo>
                      <a:pt x="19308" y="6266"/>
                    </a:lnTo>
                    <a:lnTo>
                      <a:pt x="17897" y="6018"/>
                    </a:lnTo>
                    <a:close/>
                  </a:path>
                </a:pathLst>
              </a:custGeom>
              <a:solidFill>
                <a:srgbClr val="FF9933"/>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363" name="Group 1363"/>
              <p:cNvGrpSpPr/>
              <p:nvPr/>
            </p:nvGrpSpPr>
            <p:grpSpPr>
              <a:xfrm>
                <a:off x="-2" y="-2"/>
                <a:ext cx="201650" cy="358806"/>
                <a:chOff x="0" y="0"/>
                <a:chExt cx="201649" cy="358805"/>
              </a:xfrm>
            </p:grpSpPr>
            <p:sp>
              <p:nvSpPr>
                <p:cNvPr id="1361" name="Shape 1361"/>
                <p:cNvSpPr/>
                <p:nvPr/>
              </p:nvSpPr>
              <p:spPr>
                <a:xfrm>
                  <a:off x="-1" y="-1"/>
                  <a:ext cx="201650" cy="358806"/>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016" y="6018"/>
                      </a:lnTo>
                      <a:lnTo>
                        <a:pt x="16398" y="5689"/>
                      </a:lnTo>
                      <a:lnTo>
                        <a:pt x="15605" y="5689"/>
                      </a:lnTo>
                      <a:lnTo>
                        <a:pt x="14811" y="5400"/>
                      </a:lnTo>
                      <a:lnTo>
                        <a:pt x="14106" y="5111"/>
                      </a:lnTo>
                      <a:lnTo>
                        <a:pt x="14106" y="4493"/>
                      </a:lnTo>
                      <a:lnTo>
                        <a:pt x="14811" y="4493"/>
                      </a:lnTo>
                      <a:lnTo>
                        <a:pt x="15605" y="4163"/>
                      </a:lnTo>
                      <a:lnTo>
                        <a:pt x="15605" y="3916"/>
                      </a:lnTo>
                      <a:lnTo>
                        <a:pt x="16398" y="3586"/>
                      </a:lnTo>
                      <a:lnTo>
                        <a:pt x="16398" y="1484"/>
                      </a:lnTo>
                      <a:lnTo>
                        <a:pt x="15605" y="1154"/>
                      </a:lnTo>
                      <a:lnTo>
                        <a:pt x="14811" y="907"/>
                      </a:lnTo>
                      <a:lnTo>
                        <a:pt x="14106" y="618"/>
                      </a:lnTo>
                      <a:lnTo>
                        <a:pt x="13489" y="289"/>
                      </a:lnTo>
                      <a:lnTo>
                        <a:pt x="12696" y="289"/>
                      </a:lnTo>
                      <a:lnTo>
                        <a:pt x="11814" y="0"/>
                      </a:lnTo>
                      <a:lnTo>
                        <a:pt x="10580" y="0"/>
                      </a:lnTo>
                      <a:lnTo>
                        <a:pt x="8904" y="289"/>
                      </a:lnTo>
                      <a:lnTo>
                        <a:pt x="8111" y="289"/>
                      </a:lnTo>
                      <a:lnTo>
                        <a:pt x="7494" y="618"/>
                      </a:lnTo>
                      <a:lnTo>
                        <a:pt x="6789" y="907"/>
                      </a:lnTo>
                      <a:lnTo>
                        <a:pt x="6789" y="1154"/>
                      </a:lnTo>
                      <a:lnTo>
                        <a:pt x="5995" y="1484"/>
                      </a:lnTo>
                      <a:lnTo>
                        <a:pt x="5995" y="1814"/>
                      </a:lnTo>
                      <a:lnTo>
                        <a:pt x="5202" y="2061"/>
                      </a:lnTo>
                      <a:lnTo>
                        <a:pt x="5202" y="3009"/>
                      </a:lnTo>
                      <a:lnTo>
                        <a:pt x="5995" y="3339"/>
                      </a:lnTo>
                      <a:lnTo>
                        <a:pt x="5995" y="3916"/>
                      </a:lnTo>
                      <a:lnTo>
                        <a:pt x="6789" y="4163"/>
                      </a:lnTo>
                      <a:lnTo>
                        <a:pt x="7494" y="4493"/>
                      </a:lnTo>
                      <a:lnTo>
                        <a:pt x="7494" y="5400"/>
                      </a:lnTo>
                      <a:lnTo>
                        <a:pt x="6789" y="5689"/>
                      </a:lnTo>
                      <a:lnTo>
                        <a:pt x="5995" y="5689"/>
                      </a:lnTo>
                      <a:lnTo>
                        <a:pt x="5202" y="6018"/>
                      </a:lnTo>
                      <a:lnTo>
                        <a:pt x="4496" y="6018"/>
                      </a:lnTo>
                      <a:lnTo>
                        <a:pt x="3086" y="6266"/>
                      </a:lnTo>
                      <a:lnTo>
                        <a:pt x="2292" y="6595"/>
                      </a:lnTo>
                      <a:lnTo>
                        <a:pt x="1411" y="6595"/>
                      </a:lnTo>
                      <a:lnTo>
                        <a:pt x="793" y="6925"/>
                      </a:lnTo>
                      <a:lnTo>
                        <a:pt x="793" y="7173"/>
                      </a:lnTo>
                      <a:lnTo>
                        <a:pt x="0" y="7461"/>
                      </a:lnTo>
                      <a:lnTo>
                        <a:pt x="0" y="11995"/>
                      </a:lnTo>
                      <a:lnTo>
                        <a:pt x="793" y="12614"/>
                      </a:lnTo>
                      <a:lnTo>
                        <a:pt x="793" y="12902"/>
                      </a:lnTo>
                      <a:lnTo>
                        <a:pt x="1411" y="13150"/>
                      </a:lnTo>
                      <a:lnTo>
                        <a:pt x="1411" y="13809"/>
                      </a:lnTo>
                      <a:lnTo>
                        <a:pt x="2292" y="13809"/>
                      </a:lnTo>
                      <a:lnTo>
                        <a:pt x="3086" y="14139"/>
                      </a:lnTo>
                      <a:lnTo>
                        <a:pt x="3703" y="14386"/>
                      </a:lnTo>
                      <a:lnTo>
                        <a:pt x="4496" y="14386"/>
                      </a:lnTo>
                      <a:lnTo>
                        <a:pt x="4496" y="14675"/>
                      </a:lnTo>
                      <a:lnTo>
                        <a:pt x="4496" y="8945"/>
                      </a:lnTo>
                      <a:lnTo>
                        <a:pt x="4496" y="20693"/>
                      </a:lnTo>
                      <a:lnTo>
                        <a:pt x="5202" y="20940"/>
                      </a:lnTo>
                      <a:lnTo>
                        <a:pt x="5202" y="21270"/>
                      </a:lnTo>
                      <a:lnTo>
                        <a:pt x="5995" y="21270"/>
                      </a:lnTo>
                      <a:lnTo>
                        <a:pt x="5995" y="21600"/>
                      </a:lnTo>
                      <a:lnTo>
                        <a:pt x="8904" y="21600"/>
                      </a:lnTo>
                      <a:lnTo>
                        <a:pt x="9698" y="21270"/>
                      </a:lnTo>
                      <a:lnTo>
                        <a:pt x="10580" y="20940"/>
                      </a:lnTo>
                      <a:lnTo>
                        <a:pt x="11020" y="20693"/>
                      </a:lnTo>
                      <a:lnTo>
                        <a:pt x="11020" y="20446"/>
                      </a:lnTo>
                      <a:lnTo>
                        <a:pt x="11020" y="20940"/>
                      </a:lnTo>
                      <a:lnTo>
                        <a:pt x="11814" y="20940"/>
                      </a:lnTo>
                      <a:lnTo>
                        <a:pt x="11814" y="21270"/>
                      </a:lnTo>
                      <a:lnTo>
                        <a:pt x="12696" y="21270"/>
                      </a:lnTo>
                      <a:lnTo>
                        <a:pt x="12696" y="21600"/>
                      </a:lnTo>
                      <a:lnTo>
                        <a:pt x="15605" y="21600"/>
                      </a:lnTo>
                      <a:lnTo>
                        <a:pt x="16398" y="21270"/>
                      </a:lnTo>
                      <a:lnTo>
                        <a:pt x="17016" y="20940"/>
                      </a:lnTo>
                      <a:lnTo>
                        <a:pt x="17016" y="14675"/>
                      </a:lnTo>
                      <a:lnTo>
                        <a:pt x="17897" y="14386"/>
                      </a:lnTo>
                      <a:lnTo>
                        <a:pt x="18514" y="14386"/>
                      </a:lnTo>
                      <a:lnTo>
                        <a:pt x="18514" y="14139"/>
                      </a:lnTo>
                      <a:lnTo>
                        <a:pt x="19308" y="13809"/>
                      </a:lnTo>
                      <a:lnTo>
                        <a:pt x="20013" y="13479"/>
                      </a:lnTo>
                      <a:lnTo>
                        <a:pt x="20807" y="13150"/>
                      </a:lnTo>
                      <a:lnTo>
                        <a:pt x="21600" y="12902"/>
                      </a:lnTo>
                      <a:lnTo>
                        <a:pt x="21600" y="6925"/>
                      </a:lnTo>
                      <a:lnTo>
                        <a:pt x="20807" y="6595"/>
                      </a:lnTo>
                      <a:lnTo>
                        <a:pt x="20013" y="6595"/>
                      </a:lnTo>
                      <a:lnTo>
                        <a:pt x="19308" y="6266"/>
                      </a:lnTo>
                      <a:lnTo>
                        <a:pt x="17897" y="6018"/>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62" name="Shape 1362"/>
                <p:cNvSpPr/>
                <p:nvPr/>
              </p:nvSpPr>
              <p:spPr>
                <a:xfrm>
                  <a:off x="-1" y="-1"/>
                  <a:ext cx="201650" cy="358806"/>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016" y="6018"/>
                      </a:lnTo>
                      <a:lnTo>
                        <a:pt x="16398" y="5689"/>
                      </a:lnTo>
                      <a:lnTo>
                        <a:pt x="15605" y="5689"/>
                      </a:lnTo>
                      <a:lnTo>
                        <a:pt x="14811" y="5400"/>
                      </a:lnTo>
                      <a:lnTo>
                        <a:pt x="14106" y="5111"/>
                      </a:lnTo>
                      <a:lnTo>
                        <a:pt x="14106" y="4493"/>
                      </a:lnTo>
                      <a:lnTo>
                        <a:pt x="14811" y="4493"/>
                      </a:lnTo>
                      <a:lnTo>
                        <a:pt x="15605" y="4163"/>
                      </a:lnTo>
                      <a:lnTo>
                        <a:pt x="15605" y="3916"/>
                      </a:lnTo>
                      <a:lnTo>
                        <a:pt x="16398" y="3586"/>
                      </a:lnTo>
                      <a:lnTo>
                        <a:pt x="16398" y="1484"/>
                      </a:lnTo>
                      <a:lnTo>
                        <a:pt x="15605" y="1154"/>
                      </a:lnTo>
                      <a:lnTo>
                        <a:pt x="14811" y="907"/>
                      </a:lnTo>
                      <a:lnTo>
                        <a:pt x="14106" y="618"/>
                      </a:lnTo>
                      <a:lnTo>
                        <a:pt x="13489" y="289"/>
                      </a:lnTo>
                      <a:lnTo>
                        <a:pt x="12696" y="289"/>
                      </a:lnTo>
                      <a:lnTo>
                        <a:pt x="11814" y="0"/>
                      </a:lnTo>
                      <a:lnTo>
                        <a:pt x="10580" y="0"/>
                      </a:lnTo>
                      <a:lnTo>
                        <a:pt x="8904" y="289"/>
                      </a:lnTo>
                      <a:lnTo>
                        <a:pt x="8111" y="289"/>
                      </a:lnTo>
                      <a:lnTo>
                        <a:pt x="7494" y="618"/>
                      </a:lnTo>
                      <a:lnTo>
                        <a:pt x="6789" y="907"/>
                      </a:lnTo>
                      <a:lnTo>
                        <a:pt x="6789" y="1154"/>
                      </a:lnTo>
                      <a:lnTo>
                        <a:pt x="5995" y="1484"/>
                      </a:lnTo>
                      <a:lnTo>
                        <a:pt x="5995" y="1814"/>
                      </a:lnTo>
                      <a:lnTo>
                        <a:pt x="5202" y="2061"/>
                      </a:lnTo>
                      <a:lnTo>
                        <a:pt x="5202" y="3009"/>
                      </a:lnTo>
                      <a:lnTo>
                        <a:pt x="5995" y="3339"/>
                      </a:lnTo>
                      <a:lnTo>
                        <a:pt x="5995" y="3916"/>
                      </a:lnTo>
                      <a:lnTo>
                        <a:pt x="6789" y="4163"/>
                      </a:lnTo>
                      <a:lnTo>
                        <a:pt x="7494" y="4493"/>
                      </a:lnTo>
                      <a:lnTo>
                        <a:pt x="7494" y="5400"/>
                      </a:lnTo>
                      <a:lnTo>
                        <a:pt x="6789" y="5689"/>
                      </a:lnTo>
                      <a:lnTo>
                        <a:pt x="5995" y="5689"/>
                      </a:lnTo>
                      <a:lnTo>
                        <a:pt x="5202" y="6018"/>
                      </a:lnTo>
                      <a:lnTo>
                        <a:pt x="4496" y="6018"/>
                      </a:lnTo>
                      <a:lnTo>
                        <a:pt x="3086" y="6266"/>
                      </a:lnTo>
                      <a:lnTo>
                        <a:pt x="2292" y="6595"/>
                      </a:lnTo>
                      <a:lnTo>
                        <a:pt x="1411" y="6595"/>
                      </a:lnTo>
                      <a:lnTo>
                        <a:pt x="793" y="6925"/>
                      </a:lnTo>
                      <a:lnTo>
                        <a:pt x="793" y="7173"/>
                      </a:lnTo>
                      <a:lnTo>
                        <a:pt x="0" y="7461"/>
                      </a:lnTo>
                      <a:lnTo>
                        <a:pt x="0" y="11995"/>
                      </a:lnTo>
                      <a:lnTo>
                        <a:pt x="793" y="12614"/>
                      </a:lnTo>
                      <a:lnTo>
                        <a:pt x="793" y="12902"/>
                      </a:lnTo>
                      <a:lnTo>
                        <a:pt x="1411" y="13150"/>
                      </a:lnTo>
                      <a:lnTo>
                        <a:pt x="1411" y="13809"/>
                      </a:lnTo>
                      <a:lnTo>
                        <a:pt x="2292" y="13809"/>
                      </a:lnTo>
                      <a:lnTo>
                        <a:pt x="3086" y="14139"/>
                      </a:lnTo>
                      <a:lnTo>
                        <a:pt x="3703" y="14386"/>
                      </a:lnTo>
                      <a:lnTo>
                        <a:pt x="4496" y="14386"/>
                      </a:lnTo>
                      <a:lnTo>
                        <a:pt x="4496" y="14675"/>
                      </a:lnTo>
                      <a:lnTo>
                        <a:pt x="4496" y="8945"/>
                      </a:lnTo>
                      <a:lnTo>
                        <a:pt x="4496" y="20693"/>
                      </a:lnTo>
                      <a:lnTo>
                        <a:pt x="5202" y="20940"/>
                      </a:lnTo>
                      <a:lnTo>
                        <a:pt x="5202" y="21270"/>
                      </a:lnTo>
                      <a:lnTo>
                        <a:pt x="5995" y="21270"/>
                      </a:lnTo>
                      <a:lnTo>
                        <a:pt x="5995" y="21600"/>
                      </a:lnTo>
                      <a:lnTo>
                        <a:pt x="8904" y="21600"/>
                      </a:lnTo>
                      <a:lnTo>
                        <a:pt x="9698" y="21270"/>
                      </a:lnTo>
                      <a:lnTo>
                        <a:pt x="10580" y="20940"/>
                      </a:lnTo>
                      <a:lnTo>
                        <a:pt x="11020" y="20693"/>
                      </a:lnTo>
                      <a:lnTo>
                        <a:pt x="11020" y="20446"/>
                      </a:lnTo>
                      <a:lnTo>
                        <a:pt x="11020" y="20940"/>
                      </a:lnTo>
                      <a:lnTo>
                        <a:pt x="11814" y="20940"/>
                      </a:lnTo>
                      <a:lnTo>
                        <a:pt x="11814" y="21270"/>
                      </a:lnTo>
                      <a:lnTo>
                        <a:pt x="12696" y="21270"/>
                      </a:lnTo>
                      <a:lnTo>
                        <a:pt x="12696" y="21600"/>
                      </a:lnTo>
                      <a:lnTo>
                        <a:pt x="15605" y="21600"/>
                      </a:lnTo>
                      <a:lnTo>
                        <a:pt x="16398" y="21270"/>
                      </a:lnTo>
                      <a:lnTo>
                        <a:pt x="17016" y="20940"/>
                      </a:lnTo>
                      <a:lnTo>
                        <a:pt x="17016" y="14675"/>
                      </a:lnTo>
                      <a:lnTo>
                        <a:pt x="17897" y="14386"/>
                      </a:lnTo>
                      <a:lnTo>
                        <a:pt x="18514" y="14386"/>
                      </a:lnTo>
                      <a:lnTo>
                        <a:pt x="18514" y="14139"/>
                      </a:lnTo>
                      <a:lnTo>
                        <a:pt x="19308" y="13809"/>
                      </a:lnTo>
                      <a:lnTo>
                        <a:pt x="20013" y="13479"/>
                      </a:lnTo>
                      <a:lnTo>
                        <a:pt x="20807" y="13150"/>
                      </a:lnTo>
                      <a:lnTo>
                        <a:pt x="21600" y="12902"/>
                      </a:lnTo>
                      <a:lnTo>
                        <a:pt x="21600" y="6925"/>
                      </a:lnTo>
                      <a:lnTo>
                        <a:pt x="20807" y="6595"/>
                      </a:lnTo>
                      <a:lnTo>
                        <a:pt x="20013" y="6595"/>
                      </a:lnTo>
                      <a:lnTo>
                        <a:pt x="19308" y="6266"/>
                      </a:lnTo>
                      <a:lnTo>
                        <a:pt x="17897" y="601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369" name="Group 1369"/>
            <p:cNvGrpSpPr/>
            <p:nvPr/>
          </p:nvGrpSpPr>
          <p:grpSpPr>
            <a:xfrm>
              <a:off x="1684322" y="1038217"/>
              <a:ext cx="204826" cy="357214"/>
              <a:chOff x="-2" y="-2"/>
              <a:chExt cx="204825" cy="357213"/>
            </a:xfrm>
          </p:grpSpPr>
          <p:sp>
            <p:nvSpPr>
              <p:cNvPr id="1365" name="Shape 1365"/>
              <p:cNvSpPr/>
              <p:nvPr/>
            </p:nvSpPr>
            <p:spPr>
              <a:xfrm>
                <a:off x="8" y="-2"/>
                <a:ext cx="204809" cy="357209"/>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368" name="Group 1368"/>
              <p:cNvGrpSpPr/>
              <p:nvPr/>
            </p:nvGrpSpPr>
            <p:grpSpPr>
              <a:xfrm>
                <a:off x="-3" y="-3"/>
                <a:ext cx="204827" cy="357215"/>
                <a:chOff x="0" y="-1"/>
                <a:chExt cx="204825" cy="357213"/>
              </a:xfrm>
            </p:grpSpPr>
            <p:sp>
              <p:nvSpPr>
                <p:cNvPr id="1366" name="Shape 1366"/>
                <p:cNvSpPr/>
                <p:nvPr/>
              </p:nvSpPr>
              <p:spPr>
                <a:xfrm>
                  <a:off x="-2" y="-2"/>
                  <a:ext cx="204827"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67" name="Shape 1367"/>
                <p:cNvSpPr/>
                <p:nvPr/>
              </p:nvSpPr>
              <p:spPr>
                <a:xfrm>
                  <a:off x="-2" y="-2"/>
                  <a:ext cx="204827"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374" name="Group 1374"/>
            <p:cNvGrpSpPr/>
            <p:nvPr/>
          </p:nvGrpSpPr>
          <p:grpSpPr>
            <a:xfrm>
              <a:off x="2874948" y="336542"/>
              <a:ext cx="203231" cy="357214"/>
              <a:chOff x="-1" y="-2"/>
              <a:chExt cx="203230" cy="357213"/>
            </a:xfrm>
          </p:grpSpPr>
          <p:sp>
            <p:nvSpPr>
              <p:cNvPr id="1370" name="Shape 1370"/>
              <p:cNvSpPr/>
              <p:nvPr/>
            </p:nvSpPr>
            <p:spPr>
              <a:xfrm>
                <a:off x="6" y="-2"/>
                <a:ext cx="203220" cy="357209"/>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621"/>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51"/>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878"/>
                    </a:lnTo>
                    <a:lnTo>
                      <a:pt x="21600" y="6953"/>
                    </a:lnTo>
                    <a:lnTo>
                      <a:pt x="20722" y="6624"/>
                    </a:lnTo>
                    <a:lnTo>
                      <a:pt x="19932" y="6624"/>
                    </a:lnTo>
                    <a:lnTo>
                      <a:pt x="19317" y="6295"/>
                    </a:lnTo>
                    <a:lnTo>
                      <a:pt x="17824"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373" name="Group 1373"/>
              <p:cNvGrpSpPr/>
              <p:nvPr/>
            </p:nvGrpSpPr>
            <p:grpSpPr>
              <a:xfrm>
                <a:off x="-2" y="-3"/>
                <a:ext cx="203231" cy="357215"/>
                <a:chOff x="0" y="-1"/>
                <a:chExt cx="203230" cy="357213"/>
              </a:xfrm>
            </p:grpSpPr>
            <p:sp>
              <p:nvSpPr>
                <p:cNvPr id="1371" name="Shape 1371"/>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621"/>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51"/>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878"/>
                      </a:lnTo>
                      <a:lnTo>
                        <a:pt x="21600" y="6953"/>
                      </a:lnTo>
                      <a:lnTo>
                        <a:pt x="20722" y="6624"/>
                      </a:lnTo>
                      <a:lnTo>
                        <a:pt x="19932" y="6624"/>
                      </a:lnTo>
                      <a:lnTo>
                        <a:pt x="19317" y="6295"/>
                      </a:lnTo>
                      <a:lnTo>
                        <a:pt x="17824"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72" name="Shape 1372"/>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621"/>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51"/>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878"/>
                      </a:lnTo>
                      <a:lnTo>
                        <a:pt x="21600" y="6953"/>
                      </a:lnTo>
                      <a:lnTo>
                        <a:pt x="20722" y="6624"/>
                      </a:lnTo>
                      <a:lnTo>
                        <a:pt x="19932" y="6624"/>
                      </a:lnTo>
                      <a:lnTo>
                        <a:pt x="19317" y="6295"/>
                      </a:lnTo>
                      <a:lnTo>
                        <a:pt x="17824"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379" name="Group 1379"/>
            <p:cNvGrpSpPr/>
            <p:nvPr/>
          </p:nvGrpSpPr>
          <p:grpSpPr>
            <a:xfrm>
              <a:off x="3965560" y="1795453"/>
              <a:ext cx="204822" cy="357220"/>
              <a:chOff x="-1" y="-1"/>
              <a:chExt cx="204821" cy="357219"/>
            </a:xfrm>
          </p:grpSpPr>
          <p:sp>
            <p:nvSpPr>
              <p:cNvPr id="1375" name="Shape 1375"/>
              <p:cNvSpPr/>
              <p:nvPr/>
            </p:nvSpPr>
            <p:spPr>
              <a:xfrm>
                <a:off x="5" y="2"/>
                <a:ext cx="204812"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330"/>
                    </a:lnTo>
                    <a:lnTo>
                      <a:pt x="12593" y="330"/>
                    </a:lnTo>
                    <a:lnTo>
                      <a:pt x="11893" y="0"/>
                    </a:lnTo>
                    <a:lnTo>
                      <a:pt x="10494" y="0"/>
                    </a:lnTo>
                    <a:lnTo>
                      <a:pt x="9007" y="330"/>
                    </a:lnTo>
                    <a:lnTo>
                      <a:pt x="8220" y="330"/>
                    </a:lnTo>
                    <a:lnTo>
                      <a:pt x="7433" y="618"/>
                    </a:lnTo>
                    <a:lnTo>
                      <a:pt x="6734" y="907"/>
                    </a:lnTo>
                    <a:lnTo>
                      <a:pt x="6734" y="1154"/>
                    </a:lnTo>
                    <a:lnTo>
                      <a:pt x="5947" y="1484"/>
                    </a:lnTo>
                    <a:lnTo>
                      <a:pt x="5947" y="1814"/>
                    </a:lnTo>
                    <a:lnTo>
                      <a:pt x="5334" y="2061"/>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173"/>
                    </a:lnTo>
                    <a:lnTo>
                      <a:pt x="0" y="7461"/>
                    </a:lnTo>
                    <a:lnTo>
                      <a:pt x="0" y="11995"/>
                    </a:lnTo>
                    <a:lnTo>
                      <a:pt x="787" y="12614"/>
                    </a:lnTo>
                    <a:lnTo>
                      <a:pt x="787" y="12902"/>
                    </a:lnTo>
                    <a:lnTo>
                      <a:pt x="1574" y="13150"/>
                    </a:lnTo>
                    <a:lnTo>
                      <a:pt x="1574" y="13809"/>
                    </a:lnTo>
                    <a:lnTo>
                      <a:pt x="2274" y="13809"/>
                    </a:lnTo>
                    <a:lnTo>
                      <a:pt x="3061" y="14139"/>
                    </a:lnTo>
                    <a:lnTo>
                      <a:pt x="3673"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893" y="20940"/>
                    </a:lnTo>
                    <a:lnTo>
                      <a:pt x="11893" y="21270"/>
                    </a:lnTo>
                    <a:lnTo>
                      <a:pt x="12593" y="21270"/>
                    </a:lnTo>
                    <a:lnTo>
                      <a:pt x="12593" y="21600"/>
                    </a:lnTo>
                    <a:lnTo>
                      <a:pt x="15653" y="21600"/>
                    </a:lnTo>
                    <a:lnTo>
                      <a:pt x="16266" y="21270"/>
                    </a:lnTo>
                    <a:lnTo>
                      <a:pt x="17053" y="20940"/>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378" name="Group 1378"/>
              <p:cNvGrpSpPr/>
              <p:nvPr/>
            </p:nvGrpSpPr>
            <p:grpSpPr>
              <a:xfrm>
                <a:off x="-2" y="-2"/>
                <a:ext cx="204822" cy="357220"/>
                <a:chOff x="-1" y="0"/>
                <a:chExt cx="204821" cy="357219"/>
              </a:xfrm>
            </p:grpSpPr>
            <p:sp>
              <p:nvSpPr>
                <p:cNvPr id="1376" name="Shape 1376"/>
                <p:cNvSpPr/>
                <p:nvPr/>
              </p:nvSpPr>
              <p:spPr>
                <a:xfrm>
                  <a:off x="-1" y="-1"/>
                  <a:ext cx="204821"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330"/>
                      </a:lnTo>
                      <a:lnTo>
                        <a:pt x="12593" y="330"/>
                      </a:lnTo>
                      <a:lnTo>
                        <a:pt x="11893" y="0"/>
                      </a:lnTo>
                      <a:lnTo>
                        <a:pt x="10494" y="0"/>
                      </a:lnTo>
                      <a:lnTo>
                        <a:pt x="9007" y="330"/>
                      </a:lnTo>
                      <a:lnTo>
                        <a:pt x="8220" y="330"/>
                      </a:lnTo>
                      <a:lnTo>
                        <a:pt x="7433" y="618"/>
                      </a:lnTo>
                      <a:lnTo>
                        <a:pt x="6734" y="907"/>
                      </a:lnTo>
                      <a:lnTo>
                        <a:pt x="6734" y="1154"/>
                      </a:lnTo>
                      <a:lnTo>
                        <a:pt x="5947" y="1484"/>
                      </a:lnTo>
                      <a:lnTo>
                        <a:pt x="5947" y="1814"/>
                      </a:lnTo>
                      <a:lnTo>
                        <a:pt x="5334" y="2061"/>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173"/>
                      </a:lnTo>
                      <a:lnTo>
                        <a:pt x="0" y="7461"/>
                      </a:lnTo>
                      <a:lnTo>
                        <a:pt x="0" y="11995"/>
                      </a:lnTo>
                      <a:lnTo>
                        <a:pt x="787" y="12614"/>
                      </a:lnTo>
                      <a:lnTo>
                        <a:pt x="787" y="12902"/>
                      </a:lnTo>
                      <a:lnTo>
                        <a:pt x="1574" y="13150"/>
                      </a:lnTo>
                      <a:lnTo>
                        <a:pt x="1574" y="13809"/>
                      </a:lnTo>
                      <a:lnTo>
                        <a:pt x="2274" y="13809"/>
                      </a:lnTo>
                      <a:lnTo>
                        <a:pt x="3061" y="14139"/>
                      </a:lnTo>
                      <a:lnTo>
                        <a:pt x="3673"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893" y="20940"/>
                      </a:lnTo>
                      <a:lnTo>
                        <a:pt x="11893" y="21270"/>
                      </a:lnTo>
                      <a:lnTo>
                        <a:pt x="12593" y="21270"/>
                      </a:lnTo>
                      <a:lnTo>
                        <a:pt x="12593" y="21600"/>
                      </a:lnTo>
                      <a:lnTo>
                        <a:pt x="15653" y="21600"/>
                      </a:lnTo>
                      <a:lnTo>
                        <a:pt x="16266" y="21270"/>
                      </a:lnTo>
                      <a:lnTo>
                        <a:pt x="17053" y="20940"/>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77" name="Shape 1377"/>
                <p:cNvSpPr/>
                <p:nvPr/>
              </p:nvSpPr>
              <p:spPr>
                <a:xfrm>
                  <a:off x="-1" y="-1"/>
                  <a:ext cx="204821"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330"/>
                      </a:lnTo>
                      <a:lnTo>
                        <a:pt x="12593" y="330"/>
                      </a:lnTo>
                      <a:lnTo>
                        <a:pt x="11893" y="0"/>
                      </a:lnTo>
                      <a:lnTo>
                        <a:pt x="10494" y="0"/>
                      </a:lnTo>
                      <a:lnTo>
                        <a:pt x="9007" y="330"/>
                      </a:lnTo>
                      <a:lnTo>
                        <a:pt x="8220" y="330"/>
                      </a:lnTo>
                      <a:lnTo>
                        <a:pt x="7433" y="618"/>
                      </a:lnTo>
                      <a:lnTo>
                        <a:pt x="6734" y="907"/>
                      </a:lnTo>
                      <a:lnTo>
                        <a:pt x="6734" y="1154"/>
                      </a:lnTo>
                      <a:lnTo>
                        <a:pt x="5947" y="1484"/>
                      </a:lnTo>
                      <a:lnTo>
                        <a:pt x="5947" y="1814"/>
                      </a:lnTo>
                      <a:lnTo>
                        <a:pt x="5334" y="2061"/>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173"/>
                      </a:lnTo>
                      <a:lnTo>
                        <a:pt x="0" y="7461"/>
                      </a:lnTo>
                      <a:lnTo>
                        <a:pt x="0" y="11995"/>
                      </a:lnTo>
                      <a:lnTo>
                        <a:pt x="787" y="12614"/>
                      </a:lnTo>
                      <a:lnTo>
                        <a:pt x="787" y="12902"/>
                      </a:lnTo>
                      <a:lnTo>
                        <a:pt x="1574" y="13150"/>
                      </a:lnTo>
                      <a:lnTo>
                        <a:pt x="1574" y="13809"/>
                      </a:lnTo>
                      <a:lnTo>
                        <a:pt x="2274" y="13809"/>
                      </a:lnTo>
                      <a:lnTo>
                        <a:pt x="3061" y="14139"/>
                      </a:lnTo>
                      <a:lnTo>
                        <a:pt x="3673"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893" y="20940"/>
                      </a:lnTo>
                      <a:lnTo>
                        <a:pt x="11893" y="21270"/>
                      </a:lnTo>
                      <a:lnTo>
                        <a:pt x="12593" y="21270"/>
                      </a:lnTo>
                      <a:lnTo>
                        <a:pt x="12593" y="21600"/>
                      </a:lnTo>
                      <a:lnTo>
                        <a:pt x="15653" y="21600"/>
                      </a:lnTo>
                      <a:lnTo>
                        <a:pt x="16266" y="21270"/>
                      </a:lnTo>
                      <a:lnTo>
                        <a:pt x="17053" y="20940"/>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384" name="Group 1384"/>
            <p:cNvGrpSpPr/>
            <p:nvPr/>
          </p:nvGrpSpPr>
          <p:grpSpPr>
            <a:xfrm>
              <a:off x="2174863" y="1473200"/>
              <a:ext cx="204821" cy="355625"/>
              <a:chOff x="-1" y="-1"/>
              <a:chExt cx="204820" cy="355624"/>
            </a:xfrm>
          </p:grpSpPr>
          <p:sp>
            <p:nvSpPr>
              <p:cNvPr id="1380" name="Shape 1380"/>
              <p:cNvSpPr/>
              <p:nvPr/>
            </p:nvSpPr>
            <p:spPr>
              <a:xfrm>
                <a:off x="5" y="-2"/>
                <a:ext cx="204808" cy="349269"/>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517" y="5699"/>
                    </a:lnTo>
                    <a:lnTo>
                      <a:pt x="14723" y="5452"/>
                    </a:lnTo>
                    <a:lnTo>
                      <a:pt x="14106" y="5121"/>
                    </a:lnTo>
                    <a:lnTo>
                      <a:pt x="14106" y="4460"/>
                    </a:lnTo>
                    <a:lnTo>
                      <a:pt x="14723" y="4460"/>
                    </a:lnTo>
                    <a:lnTo>
                      <a:pt x="15517" y="4213"/>
                    </a:lnTo>
                    <a:lnTo>
                      <a:pt x="15517" y="3924"/>
                    </a:lnTo>
                    <a:lnTo>
                      <a:pt x="16398" y="3593"/>
                    </a:lnTo>
                    <a:lnTo>
                      <a:pt x="16398" y="1528"/>
                    </a:lnTo>
                    <a:lnTo>
                      <a:pt x="15517"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517" y="21600"/>
                    </a:lnTo>
                    <a:lnTo>
                      <a:pt x="16398" y="21270"/>
                    </a:lnTo>
                    <a:lnTo>
                      <a:pt x="17016" y="20939"/>
                    </a:lnTo>
                    <a:lnTo>
                      <a:pt x="17016" y="14662"/>
                    </a:lnTo>
                    <a:lnTo>
                      <a:pt x="17809" y="14455"/>
                    </a:lnTo>
                    <a:lnTo>
                      <a:pt x="18514" y="14455"/>
                    </a:lnTo>
                    <a:lnTo>
                      <a:pt x="18514" y="14125"/>
                    </a:lnTo>
                    <a:lnTo>
                      <a:pt x="19308" y="13794"/>
                    </a:lnTo>
                    <a:lnTo>
                      <a:pt x="19925" y="13464"/>
                    </a:lnTo>
                    <a:lnTo>
                      <a:pt x="20718" y="13216"/>
                    </a:lnTo>
                    <a:lnTo>
                      <a:pt x="21600" y="12927"/>
                    </a:lnTo>
                    <a:lnTo>
                      <a:pt x="21600" y="6980"/>
                    </a:lnTo>
                    <a:lnTo>
                      <a:pt x="20718" y="6649"/>
                    </a:lnTo>
                    <a:lnTo>
                      <a:pt x="19925" y="6649"/>
                    </a:lnTo>
                    <a:lnTo>
                      <a:pt x="19308" y="6319"/>
                    </a:lnTo>
                    <a:lnTo>
                      <a:pt x="17809"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383" name="Group 1383"/>
              <p:cNvGrpSpPr/>
              <p:nvPr/>
            </p:nvGrpSpPr>
            <p:grpSpPr>
              <a:xfrm>
                <a:off x="-2" y="6343"/>
                <a:ext cx="204821" cy="349281"/>
                <a:chOff x="0" y="0"/>
                <a:chExt cx="204820" cy="349280"/>
              </a:xfrm>
            </p:grpSpPr>
            <p:sp>
              <p:nvSpPr>
                <p:cNvPr id="1381" name="Shape 1381"/>
                <p:cNvSpPr/>
                <p:nvPr/>
              </p:nvSpPr>
              <p:spPr>
                <a:xfrm>
                  <a:off x="-1" y="-1"/>
                  <a:ext cx="204821" cy="349281"/>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517" y="5699"/>
                      </a:lnTo>
                      <a:lnTo>
                        <a:pt x="14723" y="5452"/>
                      </a:lnTo>
                      <a:lnTo>
                        <a:pt x="14106" y="5121"/>
                      </a:lnTo>
                      <a:lnTo>
                        <a:pt x="14106" y="4460"/>
                      </a:lnTo>
                      <a:lnTo>
                        <a:pt x="14723" y="4460"/>
                      </a:lnTo>
                      <a:lnTo>
                        <a:pt x="15517" y="4213"/>
                      </a:lnTo>
                      <a:lnTo>
                        <a:pt x="15517" y="3924"/>
                      </a:lnTo>
                      <a:lnTo>
                        <a:pt x="16398" y="3593"/>
                      </a:lnTo>
                      <a:lnTo>
                        <a:pt x="16398" y="1528"/>
                      </a:lnTo>
                      <a:lnTo>
                        <a:pt x="15517"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517" y="21600"/>
                      </a:lnTo>
                      <a:lnTo>
                        <a:pt x="16398" y="21270"/>
                      </a:lnTo>
                      <a:lnTo>
                        <a:pt x="17016" y="20939"/>
                      </a:lnTo>
                      <a:lnTo>
                        <a:pt x="17016" y="14662"/>
                      </a:lnTo>
                      <a:lnTo>
                        <a:pt x="17809" y="14455"/>
                      </a:lnTo>
                      <a:lnTo>
                        <a:pt x="18514" y="14455"/>
                      </a:lnTo>
                      <a:lnTo>
                        <a:pt x="18514" y="14125"/>
                      </a:lnTo>
                      <a:lnTo>
                        <a:pt x="19308" y="13794"/>
                      </a:lnTo>
                      <a:lnTo>
                        <a:pt x="19925" y="13464"/>
                      </a:lnTo>
                      <a:lnTo>
                        <a:pt x="20718" y="13216"/>
                      </a:lnTo>
                      <a:lnTo>
                        <a:pt x="21600" y="12927"/>
                      </a:lnTo>
                      <a:lnTo>
                        <a:pt x="21600" y="6980"/>
                      </a:lnTo>
                      <a:lnTo>
                        <a:pt x="20718" y="6649"/>
                      </a:lnTo>
                      <a:lnTo>
                        <a:pt x="19925" y="6649"/>
                      </a:lnTo>
                      <a:lnTo>
                        <a:pt x="19308" y="6319"/>
                      </a:lnTo>
                      <a:lnTo>
                        <a:pt x="17809"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82" name="Shape 1382"/>
                <p:cNvSpPr/>
                <p:nvPr/>
              </p:nvSpPr>
              <p:spPr>
                <a:xfrm>
                  <a:off x="-1" y="-1"/>
                  <a:ext cx="204821" cy="349281"/>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517" y="5699"/>
                      </a:lnTo>
                      <a:lnTo>
                        <a:pt x="14723" y="5452"/>
                      </a:lnTo>
                      <a:lnTo>
                        <a:pt x="14106" y="5121"/>
                      </a:lnTo>
                      <a:lnTo>
                        <a:pt x="14106" y="4460"/>
                      </a:lnTo>
                      <a:lnTo>
                        <a:pt x="14723" y="4460"/>
                      </a:lnTo>
                      <a:lnTo>
                        <a:pt x="15517" y="4213"/>
                      </a:lnTo>
                      <a:lnTo>
                        <a:pt x="15517" y="3924"/>
                      </a:lnTo>
                      <a:lnTo>
                        <a:pt x="16398" y="3593"/>
                      </a:lnTo>
                      <a:lnTo>
                        <a:pt x="16398" y="1528"/>
                      </a:lnTo>
                      <a:lnTo>
                        <a:pt x="15517"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517" y="21600"/>
                      </a:lnTo>
                      <a:lnTo>
                        <a:pt x="16398" y="21270"/>
                      </a:lnTo>
                      <a:lnTo>
                        <a:pt x="17016" y="20939"/>
                      </a:lnTo>
                      <a:lnTo>
                        <a:pt x="17016" y="14662"/>
                      </a:lnTo>
                      <a:lnTo>
                        <a:pt x="17809" y="14455"/>
                      </a:lnTo>
                      <a:lnTo>
                        <a:pt x="18514" y="14455"/>
                      </a:lnTo>
                      <a:lnTo>
                        <a:pt x="18514" y="14125"/>
                      </a:lnTo>
                      <a:lnTo>
                        <a:pt x="19308" y="13794"/>
                      </a:lnTo>
                      <a:lnTo>
                        <a:pt x="19925" y="13464"/>
                      </a:lnTo>
                      <a:lnTo>
                        <a:pt x="20718" y="13216"/>
                      </a:lnTo>
                      <a:lnTo>
                        <a:pt x="21600" y="12927"/>
                      </a:lnTo>
                      <a:lnTo>
                        <a:pt x="21600" y="6980"/>
                      </a:lnTo>
                      <a:lnTo>
                        <a:pt x="20718" y="6649"/>
                      </a:lnTo>
                      <a:lnTo>
                        <a:pt x="19925" y="6649"/>
                      </a:lnTo>
                      <a:lnTo>
                        <a:pt x="19308" y="6319"/>
                      </a:lnTo>
                      <a:lnTo>
                        <a:pt x="17809"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387" name="Group 1387"/>
            <p:cNvGrpSpPr/>
            <p:nvPr/>
          </p:nvGrpSpPr>
          <p:grpSpPr>
            <a:xfrm>
              <a:off x="3255956" y="1111246"/>
              <a:ext cx="201634" cy="357206"/>
              <a:chOff x="-1" y="0"/>
              <a:chExt cx="201633" cy="357205"/>
            </a:xfrm>
          </p:grpSpPr>
          <p:sp>
            <p:nvSpPr>
              <p:cNvPr id="1385" name="Shape 1385"/>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717" y="5719"/>
                    </a:lnTo>
                    <a:lnTo>
                      <a:pt x="14927" y="5431"/>
                    </a:lnTo>
                    <a:lnTo>
                      <a:pt x="14137" y="5102"/>
                    </a:lnTo>
                    <a:lnTo>
                      <a:pt x="14137" y="4526"/>
                    </a:lnTo>
                    <a:lnTo>
                      <a:pt x="14927" y="4526"/>
                    </a:lnTo>
                    <a:lnTo>
                      <a:pt x="14927" y="4197"/>
                    </a:lnTo>
                    <a:lnTo>
                      <a:pt x="15717" y="3950"/>
                    </a:lnTo>
                    <a:lnTo>
                      <a:pt x="16420" y="3621"/>
                    </a:lnTo>
                    <a:lnTo>
                      <a:pt x="16420" y="1851"/>
                    </a:lnTo>
                    <a:lnTo>
                      <a:pt x="15717" y="1522"/>
                    </a:lnTo>
                    <a:lnTo>
                      <a:pt x="15717" y="1193"/>
                    </a:lnTo>
                    <a:lnTo>
                      <a:pt x="14927" y="946"/>
                    </a:lnTo>
                    <a:lnTo>
                      <a:pt x="14137" y="658"/>
                    </a:lnTo>
                    <a:lnTo>
                      <a:pt x="13346" y="329"/>
                    </a:lnTo>
                    <a:lnTo>
                      <a:pt x="12644" y="329"/>
                    </a:lnTo>
                    <a:lnTo>
                      <a:pt x="12029" y="0"/>
                    </a:lnTo>
                    <a:lnTo>
                      <a:pt x="9571" y="0"/>
                    </a:lnTo>
                    <a:lnTo>
                      <a:pt x="8956" y="329"/>
                    </a:lnTo>
                    <a:lnTo>
                      <a:pt x="8254" y="329"/>
                    </a:lnTo>
                    <a:lnTo>
                      <a:pt x="7463" y="658"/>
                    </a:lnTo>
                    <a:lnTo>
                      <a:pt x="6673" y="946"/>
                    </a:lnTo>
                    <a:lnTo>
                      <a:pt x="5883" y="1193"/>
                    </a:lnTo>
                    <a:lnTo>
                      <a:pt x="5883" y="1522"/>
                    </a:lnTo>
                    <a:lnTo>
                      <a:pt x="5356" y="1851"/>
                    </a:lnTo>
                    <a:lnTo>
                      <a:pt x="5356" y="3333"/>
                    </a:lnTo>
                    <a:lnTo>
                      <a:pt x="5883" y="3621"/>
                    </a:lnTo>
                    <a:lnTo>
                      <a:pt x="5883" y="3950"/>
                    </a:lnTo>
                    <a:lnTo>
                      <a:pt x="6673" y="4197"/>
                    </a:lnTo>
                    <a:lnTo>
                      <a:pt x="7463" y="4526"/>
                    </a:lnTo>
                    <a:lnTo>
                      <a:pt x="7463" y="5431"/>
                    </a:lnTo>
                    <a:lnTo>
                      <a:pt x="6673" y="5719"/>
                    </a:lnTo>
                    <a:lnTo>
                      <a:pt x="5883" y="5719"/>
                    </a:lnTo>
                    <a:lnTo>
                      <a:pt x="5356" y="6048"/>
                    </a:lnTo>
                    <a:lnTo>
                      <a:pt x="4566" y="6048"/>
                    </a:lnTo>
                    <a:lnTo>
                      <a:pt x="2985" y="6295"/>
                    </a:lnTo>
                    <a:lnTo>
                      <a:pt x="2107" y="6624"/>
                    </a:lnTo>
                    <a:lnTo>
                      <a:pt x="1668" y="6624"/>
                    </a:lnTo>
                    <a:lnTo>
                      <a:pt x="878" y="6953"/>
                    </a:lnTo>
                    <a:lnTo>
                      <a:pt x="878" y="7200"/>
                    </a:lnTo>
                    <a:lnTo>
                      <a:pt x="0" y="7488"/>
                    </a:lnTo>
                    <a:lnTo>
                      <a:pt x="0" y="12631"/>
                    </a:lnTo>
                    <a:lnTo>
                      <a:pt x="878" y="12919"/>
                    </a:lnTo>
                    <a:lnTo>
                      <a:pt x="1668" y="13166"/>
                    </a:lnTo>
                    <a:lnTo>
                      <a:pt x="1668" y="13824"/>
                    </a:lnTo>
                    <a:lnTo>
                      <a:pt x="2107" y="13824"/>
                    </a:lnTo>
                    <a:lnTo>
                      <a:pt x="2985" y="14153"/>
                    </a:lnTo>
                    <a:lnTo>
                      <a:pt x="3776" y="14400"/>
                    </a:lnTo>
                    <a:lnTo>
                      <a:pt x="4566" y="14400"/>
                    </a:lnTo>
                    <a:lnTo>
                      <a:pt x="4566" y="14647"/>
                    </a:lnTo>
                    <a:lnTo>
                      <a:pt x="4566" y="8969"/>
                    </a:lnTo>
                    <a:lnTo>
                      <a:pt x="4566" y="20695"/>
                    </a:lnTo>
                    <a:lnTo>
                      <a:pt x="5356" y="20942"/>
                    </a:lnTo>
                    <a:lnTo>
                      <a:pt x="5356" y="21271"/>
                    </a:lnTo>
                    <a:lnTo>
                      <a:pt x="5883" y="21271"/>
                    </a:lnTo>
                    <a:lnTo>
                      <a:pt x="5883" y="21600"/>
                    </a:lnTo>
                    <a:lnTo>
                      <a:pt x="8956" y="21600"/>
                    </a:lnTo>
                    <a:lnTo>
                      <a:pt x="9571" y="21271"/>
                    </a:lnTo>
                    <a:lnTo>
                      <a:pt x="10361" y="20942"/>
                    </a:lnTo>
                    <a:lnTo>
                      <a:pt x="10361" y="20407"/>
                    </a:lnTo>
                    <a:lnTo>
                      <a:pt x="11239" y="20078"/>
                    </a:lnTo>
                    <a:lnTo>
                      <a:pt x="11239" y="11973"/>
                    </a:lnTo>
                    <a:lnTo>
                      <a:pt x="11239" y="20942"/>
                    </a:lnTo>
                    <a:lnTo>
                      <a:pt x="12029" y="20942"/>
                    </a:lnTo>
                    <a:lnTo>
                      <a:pt x="12029" y="21271"/>
                    </a:lnTo>
                    <a:lnTo>
                      <a:pt x="12644" y="21600"/>
                    </a:lnTo>
                    <a:lnTo>
                      <a:pt x="15717" y="21600"/>
                    </a:lnTo>
                    <a:lnTo>
                      <a:pt x="15717" y="21271"/>
                    </a:lnTo>
                    <a:lnTo>
                      <a:pt x="16420" y="21271"/>
                    </a:lnTo>
                    <a:lnTo>
                      <a:pt x="16420" y="20942"/>
                    </a:lnTo>
                    <a:lnTo>
                      <a:pt x="17034" y="20942"/>
                    </a:lnTo>
                    <a:lnTo>
                      <a:pt x="17034" y="14647"/>
                    </a:lnTo>
                    <a:lnTo>
                      <a:pt x="17824" y="14400"/>
                    </a:lnTo>
                    <a:lnTo>
                      <a:pt x="18615" y="14400"/>
                    </a:lnTo>
                    <a:lnTo>
                      <a:pt x="18615" y="14153"/>
                    </a:lnTo>
                    <a:lnTo>
                      <a:pt x="19493" y="13824"/>
                    </a:lnTo>
                    <a:lnTo>
                      <a:pt x="20722" y="13166"/>
                    </a:lnTo>
                    <a:lnTo>
                      <a:pt x="21600" y="12919"/>
                    </a:lnTo>
                    <a:lnTo>
                      <a:pt x="21600" y="6953"/>
                    </a:lnTo>
                    <a:lnTo>
                      <a:pt x="20722" y="6624"/>
                    </a:lnTo>
                    <a:lnTo>
                      <a:pt x="20107" y="6624"/>
                    </a:lnTo>
                    <a:lnTo>
                      <a:pt x="19493" y="6295"/>
                    </a:lnTo>
                    <a:lnTo>
                      <a:pt x="17824"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86" name="Shape 1386"/>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717" y="5719"/>
                    </a:lnTo>
                    <a:lnTo>
                      <a:pt x="14927" y="5431"/>
                    </a:lnTo>
                    <a:lnTo>
                      <a:pt x="14137" y="5102"/>
                    </a:lnTo>
                    <a:lnTo>
                      <a:pt x="14137" y="4526"/>
                    </a:lnTo>
                    <a:lnTo>
                      <a:pt x="14927" y="4526"/>
                    </a:lnTo>
                    <a:lnTo>
                      <a:pt x="14927" y="4197"/>
                    </a:lnTo>
                    <a:lnTo>
                      <a:pt x="15717" y="3950"/>
                    </a:lnTo>
                    <a:lnTo>
                      <a:pt x="16420" y="3621"/>
                    </a:lnTo>
                    <a:lnTo>
                      <a:pt x="16420" y="1851"/>
                    </a:lnTo>
                    <a:lnTo>
                      <a:pt x="15717" y="1522"/>
                    </a:lnTo>
                    <a:lnTo>
                      <a:pt x="15717" y="1193"/>
                    </a:lnTo>
                    <a:lnTo>
                      <a:pt x="14927" y="946"/>
                    </a:lnTo>
                    <a:lnTo>
                      <a:pt x="14137" y="658"/>
                    </a:lnTo>
                    <a:lnTo>
                      <a:pt x="13346" y="329"/>
                    </a:lnTo>
                    <a:lnTo>
                      <a:pt x="12644" y="329"/>
                    </a:lnTo>
                    <a:lnTo>
                      <a:pt x="12029" y="0"/>
                    </a:lnTo>
                    <a:lnTo>
                      <a:pt x="9571" y="0"/>
                    </a:lnTo>
                    <a:lnTo>
                      <a:pt x="8956" y="329"/>
                    </a:lnTo>
                    <a:lnTo>
                      <a:pt x="8254" y="329"/>
                    </a:lnTo>
                    <a:lnTo>
                      <a:pt x="7463" y="658"/>
                    </a:lnTo>
                    <a:lnTo>
                      <a:pt x="6673" y="946"/>
                    </a:lnTo>
                    <a:lnTo>
                      <a:pt x="5883" y="1193"/>
                    </a:lnTo>
                    <a:lnTo>
                      <a:pt x="5883" y="1522"/>
                    </a:lnTo>
                    <a:lnTo>
                      <a:pt x="5356" y="1851"/>
                    </a:lnTo>
                    <a:lnTo>
                      <a:pt x="5356" y="3333"/>
                    </a:lnTo>
                    <a:lnTo>
                      <a:pt x="5883" y="3621"/>
                    </a:lnTo>
                    <a:lnTo>
                      <a:pt x="5883" y="3950"/>
                    </a:lnTo>
                    <a:lnTo>
                      <a:pt x="6673" y="4197"/>
                    </a:lnTo>
                    <a:lnTo>
                      <a:pt x="7463" y="4526"/>
                    </a:lnTo>
                    <a:lnTo>
                      <a:pt x="7463" y="5431"/>
                    </a:lnTo>
                    <a:lnTo>
                      <a:pt x="6673" y="5719"/>
                    </a:lnTo>
                    <a:lnTo>
                      <a:pt x="5883" y="5719"/>
                    </a:lnTo>
                    <a:lnTo>
                      <a:pt x="5356" y="6048"/>
                    </a:lnTo>
                    <a:lnTo>
                      <a:pt x="4566" y="6048"/>
                    </a:lnTo>
                    <a:lnTo>
                      <a:pt x="2985" y="6295"/>
                    </a:lnTo>
                    <a:lnTo>
                      <a:pt x="2107" y="6624"/>
                    </a:lnTo>
                    <a:lnTo>
                      <a:pt x="1668" y="6624"/>
                    </a:lnTo>
                    <a:lnTo>
                      <a:pt x="878" y="6953"/>
                    </a:lnTo>
                    <a:lnTo>
                      <a:pt x="878" y="7200"/>
                    </a:lnTo>
                    <a:lnTo>
                      <a:pt x="0" y="7488"/>
                    </a:lnTo>
                    <a:lnTo>
                      <a:pt x="0" y="12631"/>
                    </a:lnTo>
                    <a:lnTo>
                      <a:pt x="878" y="12919"/>
                    </a:lnTo>
                    <a:lnTo>
                      <a:pt x="1668" y="13166"/>
                    </a:lnTo>
                    <a:lnTo>
                      <a:pt x="1668" y="13824"/>
                    </a:lnTo>
                    <a:lnTo>
                      <a:pt x="2107" y="13824"/>
                    </a:lnTo>
                    <a:lnTo>
                      <a:pt x="2985" y="14153"/>
                    </a:lnTo>
                    <a:lnTo>
                      <a:pt x="3776" y="14400"/>
                    </a:lnTo>
                    <a:lnTo>
                      <a:pt x="4566" y="14400"/>
                    </a:lnTo>
                    <a:lnTo>
                      <a:pt x="4566" y="14647"/>
                    </a:lnTo>
                    <a:lnTo>
                      <a:pt x="4566" y="8969"/>
                    </a:lnTo>
                    <a:lnTo>
                      <a:pt x="4566" y="20695"/>
                    </a:lnTo>
                    <a:lnTo>
                      <a:pt x="5356" y="20942"/>
                    </a:lnTo>
                    <a:lnTo>
                      <a:pt x="5356" y="21271"/>
                    </a:lnTo>
                    <a:lnTo>
                      <a:pt x="5883" y="21271"/>
                    </a:lnTo>
                    <a:lnTo>
                      <a:pt x="5883" y="21600"/>
                    </a:lnTo>
                    <a:lnTo>
                      <a:pt x="8956" y="21600"/>
                    </a:lnTo>
                    <a:lnTo>
                      <a:pt x="9571" y="21271"/>
                    </a:lnTo>
                    <a:lnTo>
                      <a:pt x="10361" y="20942"/>
                    </a:lnTo>
                    <a:lnTo>
                      <a:pt x="10361" y="20407"/>
                    </a:lnTo>
                    <a:lnTo>
                      <a:pt x="11239" y="20078"/>
                    </a:lnTo>
                    <a:lnTo>
                      <a:pt x="11239" y="11973"/>
                    </a:lnTo>
                    <a:lnTo>
                      <a:pt x="11239" y="20942"/>
                    </a:lnTo>
                    <a:lnTo>
                      <a:pt x="12029" y="20942"/>
                    </a:lnTo>
                    <a:lnTo>
                      <a:pt x="12029" y="21271"/>
                    </a:lnTo>
                    <a:lnTo>
                      <a:pt x="12644" y="21600"/>
                    </a:lnTo>
                    <a:lnTo>
                      <a:pt x="15717" y="21600"/>
                    </a:lnTo>
                    <a:lnTo>
                      <a:pt x="15717" y="21271"/>
                    </a:lnTo>
                    <a:lnTo>
                      <a:pt x="16420" y="21271"/>
                    </a:lnTo>
                    <a:lnTo>
                      <a:pt x="16420" y="20942"/>
                    </a:lnTo>
                    <a:lnTo>
                      <a:pt x="17034" y="20942"/>
                    </a:lnTo>
                    <a:lnTo>
                      <a:pt x="17034" y="14647"/>
                    </a:lnTo>
                    <a:lnTo>
                      <a:pt x="17824" y="14400"/>
                    </a:lnTo>
                    <a:lnTo>
                      <a:pt x="18615" y="14400"/>
                    </a:lnTo>
                    <a:lnTo>
                      <a:pt x="18615" y="14153"/>
                    </a:lnTo>
                    <a:lnTo>
                      <a:pt x="19493" y="13824"/>
                    </a:lnTo>
                    <a:lnTo>
                      <a:pt x="20722" y="13166"/>
                    </a:lnTo>
                    <a:lnTo>
                      <a:pt x="21600" y="12919"/>
                    </a:lnTo>
                    <a:lnTo>
                      <a:pt x="21600" y="6953"/>
                    </a:lnTo>
                    <a:lnTo>
                      <a:pt x="20722" y="6624"/>
                    </a:lnTo>
                    <a:lnTo>
                      <a:pt x="20107" y="6624"/>
                    </a:lnTo>
                    <a:lnTo>
                      <a:pt x="19493" y="6295"/>
                    </a:lnTo>
                    <a:lnTo>
                      <a:pt x="17824"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390" name="Group 1390"/>
            <p:cNvGrpSpPr/>
            <p:nvPr/>
          </p:nvGrpSpPr>
          <p:grpSpPr>
            <a:xfrm>
              <a:off x="3635369" y="1904996"/>
              <a:ext cx="200047" cy="357206"/>
              <a:chOff x="0" y="0"/>
              <a:chExt cx="200046" cy="357205"/>
            </a:xfrm>
          </p:grpSpPr>
          <p:sp>
            <p:nvSpPr>
              <p:cNvPr id="1388" name="Shape 1388"/>
              <p:cNvSpPr/>
              <p:nvPr/>
            </p:nvSpPr>
            <p:spPr>
              <a:xfrm>
                <a:off x="-1" y="-1"/>
                <a:ext cx="200047" cy="357206"/>
              </a:xfrm>
              <a:custGeom>
                <a:avLst/>
                <a:gdLst/>
                <a:ahLst/>
                <a:cxnLst>
                  <a:cxn ang="0">
                    <a:pos x="wd2" y="hd2"/>
                  </a:cxn>
                  <a:cxn ang="5400000">
                    <a:pos x="wd2" y="hd2"/>
                  </a:cxn>
                  <a:cxn ang="10800000">
                    <a:pos x="wd2" y="hd2"/>
                  </a:cxn>
                  <a:cxn ang="16200000">
                    <a:pos x="wd2" y="hd2"/>
                  </a:cxn>
                </a:cxnLst>
                <a:rect l="0" t="0" r="r" b="b"/>
                <a:pathLst>
                  <a:path w="21600" h="21600" extrusionOk="0">
                    <a:moveTo>
                      <a:pt x="17793" y="5947"/>
                    </a:moveTo>
                    <a:lnTo>
                      <a:pt x="16997" y="5947"/>
                    </a:lnTo>
                    <a:lnTo>
                      <a:pt x="16466" y="5699"/>
                    </a:lnTo>
                    <a:lnTo>
                      <a:pt x="15669" y="5699"/>
                    </a:lnTo>
                    <a:lnTo>
                      <a:pt x="14872" y="5452"/>
                    </a:lnTo>
                    <a:lnTo>
                      <a:pt x="14075" y="5121"/>
                    </a:lnTo>
                    <a:lnTo>
                      <a:pt x="14075" y="4460"/>
                    </a:lnTo>
                    <a:lnTo>
                      <a:pt x="14872" y="4460"/>
                    </a:lnTo>
                    <a:lnTo>
                      <a:pt x="14872" y="4171"/>
                    </a:lnTo>
                    <a:lnTo>
                      <a:pt x="15669" y="3924"/>
                    </a:lnTo>
                    <a:lnTo>
                      <a:pt x="16466" y="3593"/>
                    </a:lnTo>
                    <a:lnTo>
                      <a:pt x="16466" y="1817"/>
                    </a:lnTo>
                    <a:lnTo>
                      <a:pt x="15669" y="1487"/>
                    </a:lnTo>
                    <a:lnTo>
                      <a:pt x="15669" y="1156"/>
                    </a:lnTo>
                    <a:lnTo>
                      <a:pt x="14075" y="661"/>
                    </a:lnTo>
                    <a:lnTo>
                      <a:pt x="13367" y="330"/>
                    </a:lnTo>
                    <a:lnTo>
                      <a:pt x="12748" y="330"/>
                    </a:lnTo>
                    <a:lnTo>
                      <a:pt x="11951" y="0"/>
                    </a:lnTo>
                    <a:lnTo>
                      <a:pt x="9649" y="0"/>
                    </a:lnTo>
                    <a:lnTo>
                      <a:pt x="9030" y="330"/>
                    </a:lnTo>
                    <a:lnTo>
                      <a:pt x="8144" y="330"/>
                    </a:lnTo>
                    <a:lnTo>
                      <a:pt x="7525" y="661"/>
                    </a:lnTo>
                    <a:lnTo>
                      <a:pt x="5931" y="1156"/>
                    </a:lnTo>
                    <a:lnTo>
                      <a:pt x="5931" y="1487"/>
                    </a:lnTo>
                    <a:lnTo>
                      <a:pt x="5223" y="1817"/>
                    </a:lnTo>
                    <a:lnTo>
                      <a:pt x="5223" y="3263"/>
                    </a:lnTo>
                    <a:lnTo>
                      <a:pt x="5931" y="3593"/>
                    </a:lnTo>
                    <a:lnTo>
                      <a:pt x="5931" y="3924"/>
                    </a:lnTo>
                    <a:lnTo>
                      <a:pt x="6728" y="4171"/>
                    </a:lnTo>
                    <a:lnTo>
                      <a:pt x="7525" y="4460"/>
                    </a:lnTo>
                    <a:lnTo>
                      <a:pt x="7525" y="5452"/>
                    </a:lnTo>
                    <a:lnTo>
                      <a:pt x="6728" y="5699"/>
                    </a:lnTo>
                    <a:lnTo>
                      <a:pt x="5931" y="5699"/>
                    </a:lnTo>
                    <a:lnTo>
                      <a:pt x="5223" y="5947"/>
                    </a:lnTo>
                    <a:lnTo>
                      <a:pt x="4603" y="5947"/>
                    </a:lnTo>
                    <a:lnTo>
                      <a:pt x="2921" y="6278"/>
                    </a:lnTo>
                    <a:lnTo>
                      <a:pt x="2125" y="6608"/>
                    </a:lnTo>
                    <a:lnTo>
                      <a:pt x="1505" y="6608"/>
                    </a:lnTo>
                    <a:lnTo>
                      <a:pt x="797" y="6938"/>
                    </a:lnTo>
                    <a:lnTo>
                      <a:pt x="797" y="7145"/>
                    </a:lnTo>
                    <a:lnTo>
                      <a:pt x="0" y="7475"/>
                    </a:lnTo>
                    <a:lnTo>
                      <a:pt x="0" y="12597"/>
                    </a:lnTo>
                    <a:lnTo>
                      <a:pt x="797" y="12927"/>
                    </a:lnTo>
                    <a:lnTo>
                      <a:pt x="1505" y="13175"/>
                    </a:lnTo>
                    <a:lnTo>
                      <a:pt x="1505" y="13794"/>
                    </a:lnTo>
                    <a:lnTo>
                      <a:pt x="2125" y="13794"/>
                    </a:lnTo>
                    <a:lnTo>
                      <a:pt x="2921"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466" y="21270"/>
                    </a:lnTo>
                    <a:lnTo>
                      <a:pt x="16466" y="20939"/>
                    </a:lnTo>
                    <a:lnTo>
                      <a:pt x="16997" y="20939"/>
                    </a:lnTo>
                    <a:lnTo>
                      <a:pt x="16997" y="14620"/>
                    </a:lnTo>
                    <a:lnTo>
                      <a:pt x="17793" y="14455"/>
                    </a:lnTo>
                    <a:lnTo>
                      <a:pt x="18590" y="14455"/>
                    </a:lnTo>
                    <a:lnTo>
                      <a:pt x="18590" y="14125"/>
                    </a:lnTo>
                    <a:lnTo>
                      <a:pt x="19475" y="13794"/>
                    </a:lnTo>
                    <a:lnTo>
                      <a:pt x="20095" y="13464"/>
                    </a:lnTo>
                    <a:lnTo>
                      <a:pt x="20715" y="13175"/>
                    </a:lnTo>
                    <a:lnTo>
                      <a:pt x="21600" y="12927"/>
                    </a:lnTo>
                    <a:lnTo>
                      <a:pt x="21600" y="6938"/>
                    </a:lnTo>
                    <a:lnTo>
                      <a:pt x="20715" y="6608"/>
                    </a:lnTo>
                    <a:lnTo>
                      <a:pt x="20095" y="6608"/>
                    </a:lnTo>
                    <a:lnTo>
                      <a:pt x="19475" y="6278"/>
                    </a:lnTo>
                    <a:lnTo>
                      <a:pt x="17793"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89" name="Shape 1389"/>
              <p:cNvSpPr/>
              <p:nvPr/>
            </p:nvSpPr>
            <p:spPr>
              <a:xfrm>
                <a:off x="-1" y="-1"/>
                <a:ext cx="200047" cy="357206"/>
              </a:xfrm>
              <a:custGeom>
                <a:avLst/>
                <a:gdLst/>
                <a:ahLst/>
                <a:cxnLst>
                  <a:cxn ang="0">
                    <a:pos x="wd2" y="hd2"/>
                  </a:cxn>
                  <a:cxn ang="5400000">
                    <a:pos x="wd2" y="hd2"/>
                  </a:cxn>
                  <a:cxn ang="10800000">
                    <a:pos x="wd2" y="hd2"/>
                  </a:cxn>
                  <a:cxn ang="16200000">
                    <a:pos x="wd2" y="hd2"/>
                  </a:cxn>
                </a:cxnLst>
                <a:rect l="0" t="0" r="r" b="b"/>
                <a:pathLst>
                  <a:path w="21600" h="21600" extrusionOk="0">
                    <a:moveTo>
                      <a:pt x="17793" y="5947"/>
                    </a:moveTo>
                    <a:lnTo>
                      <a:pt x="16997" y="5947"/>
                    </a:lnTo>
                    <a:lnTo>
                      <a:pt x="16466" y="5699"/>
                    </a:lnTo>
                    <a:lnTo>
                      <a:pt x="15669" y="5699"/>
                    </a:lnTo>
                    <a:lnTo>
                      <a:pt x="14872" y="5452"/>
                    </a:lnTo>
                    <a:lnTo>
                      <a:pt x="14075" y="5121"/>
                    </a:lnTo>
                    <a:lnTo>
                      <a:pt x="14075" y="4460"/>
                    </a:lnTo>
                    <a:lnTo>
                      <a:pt x="14872" y="4460"/>
                    </a:lnTo>
                    <a:lnTo>
                      <a:pt x="14872" y="4171"/>
                    </a:lnTo>
                    <a:lnTo>
                      <a:pt x="15669" y="3924"/>
                    </a:lnTo>
                    <a:lnTo>
                      <a:pt x="16466" y="3593"/>
                    </a:lnTo>
                    <a:lnTo>
                      <a:pt x="16466" y="1817"/>
                    </a:lnTo>
                    <a:lnTo>
                      <a:pt x="15669" y="1487"/>
                    </a:lnTo>
                    <a:lnTo>
                      <a:pt x="15669" y="1156"/>
                    </a:lnTo>
                    <a:lnTo>
                      <a:pt x="14075" y="661"/>
                    </a:lnTo>
                    <a:lnTo>
                      <a:pt x="13367" y="330"/>
                    </a:lnTo>
                    <a:lnTo>
                      <a:pt x="12748" y="330"/>
                    </a:lnTo>
                    <a:lnTo>
                      <a:pt x="11951" y="0"/>
                    </a:lnTo>
                    <a:lnTo>
                      <a:pt x="9649" y="0"/>
                    </a:lnTo>
                    <a:lnTo>
                      <a:pt x="9030" y="330"/>
                    </a:lnTo>
                    <a:lnTo>
                      <a:pt x="8144" y="330"/>
                    </a:lnTo>
                    <a:lnTo>
                      <a:pt x="7525" y="661"/>
                    </a:lnTo>
                    <a:lnTo>
                      <a:pt x="5931" y="1156"/>
                    </a:lnTo>
                    <a:lnTo>
                      <a:pt x="5931" y="1487"/>
                    </a:lnTo>
                    <a:lnTo>
                      <a:pt x="5223" y="1817"/>
                    </a:lnTo>
                    <a:lnTo>
                      <a:pt x="5223" y="3263"/>
                    </a:lnTo>
                    <a:lnTo>
                      <a:pt x="5931" y="3593"/>
                    </a:lnTo>
                    <a:lnTo>
                      <a:pt x="5931" y="3924"/>
                    </a:lnTo>
                    <a:lnTo>
                      <a:pt x="6728" y="4171"/>
                    </a:lnTo>
                    <a:lnTo>
                      <a:pt x="7525" y="4460"/>
                    </a:lnTo>
                    <a:lnTo>
                      <a:pt x="7525" y="5452"/>
                    </a:lnTo>
                    <a:lnTo>
                      <a:pt x="6728" y="5699"/>
                    </a:lnTo>
                    <a:lnTo>
                      <a:pt x="5931" y="5699"/>
                    </a:lnTo>
                    <a:lnTo>
                      <a:pt x="5223" y="5947"/>
                    </a:lnTo>
                    <a:lnTo>
                      <a:pt x="4603" y="5947"/>
                    </a:lnTo>
                    <a:lnTo>
                      <a:pt x="2921" y="6278"/>
                    </a:lnTo>
                    <a:lnTo>
                      <a:pt x="2125" y="6608"/>
                    </a:lnTo>
                    <a:lnTo>
                      <a:pt x="1505" y="6608"/>
                    </a:lnTo>
                    <a:lnTo>
                      <a:pt x="797" y="6938"/>
                    </a:lnTo>
                    <a:lnTo>
                      <a:pt x="797" y="7145"/>
                    </a:lnTo>
                    <a:lnTo>
                      <a:pt x="0" y="7475"/>
                    </a:lnTo>
                    <a:lnTo>
                      <a:pt x="0" y="12597"/>
                    </a:lnTo>
                    <a:lnTo>
                      <a:pt x="797" y="12927"/>
                    </a:lnTo>
                    <a:lnTo>
                      <a:pt x="1505" y="13175"/>
                    </a:lnTo>
                    <a:lnTo>
                      <a:pt x="1505" y="13794"/>
                    </a:lnTo>
                    <a:lnTo>
                      <a:pt x="2125" y="13794"/>
                    </a:lnTo>
                    <a:lnTo>
                      <a:pt x="2921"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466" y="21270"/>
                    </a:lnTo>
                    <a:lnTo>
                      <a:pt x="16466" y="20939"/>
                    </a:lnTo>
                    <a:lnTo>
                      <a:pt x="16997" y="20939"/>
                    </a:lnTo>
                    <a:lnTo>
                      <a:pt x="16997" y="14620"/>
                    </a:lnTo>
                    <a:lnTo>
                      <a:pt x="17793" y="14455"/>
                    </a:lnTo>
                    <a:lnTo>
                      <a:pt x="18590" y="14455"/>
                    </a:lnTo>
                    <a:lnTo>
                      <a:pt x="18590" y="14125"/>
                    </a:lnTo>
                    <a:lnTo>
                      <a:pt x="19475" y="13794"/>
                    </a:lnTo>
                    <a:lnTo>
                      <a:pt x="20095" y="13464"/>
                    </a:lnTo>
                    <a:lnTo>
                      <a:pt x="20715" y="13175"/>
                    </a:lnTo>
                    <a:lnTo>
                      <a:pt x="21600" y="12927"/>
                    </a:lnTo>
                    <a:lnTo>
                      <a:pt x="21600" y="6938"/>
                    </a:lnTo>
                    <a:lnTo>
                      <a:pt x="20715" y="6608"/>
                    </a:lnTo>
                    <a:lnTo>
                      <a:pt x="20095" y="6608"/>
                    </a:lnTo>
                    <a:lnTo>
                      <a:pt x="19475" y="6278"/>
                    </a:lnTo>
                    <a:lnTo>
                      <a:pt x="17793"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393" name="Group 1393"/>
            <p:cNvGrpSpPr/>
            <p:nvPr/>
          </p:nvGrpSpPr>
          <p:grpSpPr>
            <a:xfrm>
              <a:off x="3181345" y="1811331"/>
              <a:ext cx="201634" cy="355622"/>
              <a:chOff x="-1" y="-1"/>
              <a:chExt cx="201633" cy="355621"/>
            </a:xfrm>
          </p:grpSpPr>
          <p:sp>
            <p:nvSpPr>
              <p:cNvPr id="1391" name="Shape 1391"/>
              <p:cNvSpPr/>
              <p:nvPr/>
            </p:nvSpPr>
            <p:spPr>
              <a:xfrm>
                <a:off x="-2" y="-2"/>
                <a:ext cx="201635" cy="355623"/>
              </a:xfrm>
              <a:custGeom>
                <a:avLst/>
                <a:gdLst/>
                <a:ahLst/>
                <a:cxnLst>
                  <a:cxn ang="0">
                    <a:pos x="wd2" y="hd2"/>
                  </a:cxn>
                  <a:cxn ang="5400000">
                    <a:pos x="wd2" y="hd2"/>
                  </a:cxn>
                  <a:cxn ang="10800000">
                    <a:pos x="wd2" y="hd2"/>
                  </a:cxn>
                  <a:cxn ang="16200000">
                    <a:pos x="wd2" y="hd2"/>
                  </a:cxn>
                </a:cxnLst>
                <a:rect l="0" t="0" r="r" b="b"/>
                <a:pathLst>
                  <a:path w="21600" h="21600" extrusionOk="0">
                    <a:moveTo>
                      <a:pt x="17793" y="5989"/>
                    </a:moveTo>
                    <a:lnTo>
                      <a:pt x="16997" y="5989"/>
                    </a:lnTo>
                    <a:lnTo>
                      <a:pt x="16554" y="5699"/>
                    </a:lnTo>
                    <a:lnTo>
                      <a:pt x="15669" y="5699"/>
                    </a:lnTo>
                    <a:lnTo>
                      <a:pt x="14872" y="5452"/>
                    </a:lnTo>
                    <a:lnTo>
                      <a:pt x="14075" y="5121"/>
                    </a:lnTo>
                    <a:lnTo>
                      <a:pt x="14075" y="4460"/>
                    </a:lnTo>
                    <a:lnTo>
                      <a:pt x="14872" y="4460"/>
                    </a:lnTo>
                    <a:lnTo>
                      <a:pt x="14872" y="4213"/>
                    </a:lnTo>
                    <a:lnTo>
                      <a:pt x="15669" y="3924"/>
                    </a:lnTo>
                    <a:lnTo>
                      <a:pt x="16554" y="3593"/>
                    </a:lnTo>
                    <a:lnTo>
                      <a:pt x="16554" y="1817"/>
                    </a:lnTo>
                    <a:lnTo>
                      <a:pt x="15669" y="1487"/>
                    </a:lnTo>
                    <a:lnTo>
                      <a:pt x="15669" y="1156"/>
                    </a:lnTo>
                    <a:lnTo>
                      <a:pt x="14075" y="661"/>
                    </a:lnTo>
                    <a:lnTo>
                      <a:pt x="13456" y="330"/>
                    </a:lnTo>
                    <a:lnTo>
                      <a:pt x="12748" y="330"/>
                    </a:lnTo>
                    <a:lnTo>
                      <a:pt x="11951" y="0"/>
                    </a:lnTo>
                    <a:lnTo>
                      <a:pt x="9649" y="0"/>
                    </a:lnTo>
                    <a:lnTo>
                      <a:pt x="9030" y="330"/>
                    </a:lnTo>
                    <a:lnTo>
                      <a:pt x="8233" y="330"/>
                    </a:lnTo>
                    <a:lnTo>
                      <a:pt x="7525" y="661"/>
                    </a:lnTo>
                    <a:lnTo>
                      <a:pt x="5931" y="1156"/>
                    </a:lnTo>
                    <a:lnTo>
                      <a:pt x="5931" y="1487"/>
                    </a:lnTo>
                    <a:lnTo>
                      <a:pt x="5223" y="1817"/>
                    </a:lnTo>
                    <a:lnTo>
                      <a:pt x="5223" y="3263"/>
                    </a:lnTo>
                    <a:lnTo>
                      <a:pt x="5931" y="3593"/>
                    </a:lnTo>
                    <a:lnTo>
                      <a:pt x="5931" y="3924"/>
                    </a:lnTo>
                    <a:lnTo>
                      <a:pt x="6728" y="4213"/>
                    </a:lnTo>
                    <a:lnTo>
                      <a:pt x="7525" y="4460"/>
                    </a:lnTo>
                    <a:lnTo>
                      <a:pt x="7525" y="5452"/>
                    </a:lnTo>
                    <a:lnTo>
                      <a:pt x="6728" y="5699"/>
                    </a:lnTo>
                    <a:lnTo>
                      <a:pt x="5931" y="5699"/>
                    </a:lnTo>
                    <a:lnTo>
                      <a:pt x="5223" y="5989"/>
                    </a:lnTo>
                    <a:lnTo>
                      <a:pt x="4603" y="5989"/>
                    </a:lnTo>
                    <a:lnTo>
                      <a:pt x="3010" y="6278"/>
                    </a:lnTo>
                    <a:lnTo>
                      <a:pt x="2125" y="6608"/>
                    </a:lnTo>
                    <a:lnTo>
                      <a:pt x="1505" y="6608"/>
                    </a:lnTo>
                    <a:lnTo>
                      <a:pt x="885" y="6938"/>
                    </a:lnTo>
                    <a:lnTo>
                      <a:pt x="885" y="7145"/>
                    </a:lnTo>
                    <a:lnTo>
                      <a:pt x="0" y="7475"/>
                    </a:lnTo>
                    <a:lnTo>
                      <a:pt x="0" y="12597"/>
                    </a:lnTo>
                    <a:lnTo>
                      <a:pt x="885" y="12927"/>
                    </a:lnTo>
                    <a:lnTo>
                      <a:pt x="1505" y="13175"/>
                    </a:lnTo>
                    <a:lnTo>
                      <a:pt x="1505" y="13794"/>
                    </a:lnTo>
                    <a:lnTo>
                      <a:pt x="2125" y="13794"/>
                    </a:lnTo>
                    <a:lnTo>
                      <a:pt x="3010"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554" y="21270"/>
                    </a:lnTo>
                    <a:lnTo>
                      <a:pt x="16554" y="20939"/>
                    </a:lnTo>
                    <a:lnTo>
                      <a:pt x="16997" y="20939"/>
                    </a:lnTo>
                    <a:lnTo>
                      <a:pt x="16997" y="14620"/>
                    </a:lnTo>
                    <a:lnTo>
                      <a:pt x="17793" y="14455"/>
                    </a:lnTo>
                    <a:lnTo>
                      <a:pt x="18679" y="14455"/>
                    </a:lnTo>
                    <a:lnTo>
                      <a:pt x="18679" y="14125"/>
                    </a:lnTo>
                    <a:lnTo>
                      <a:pt x="19475" y="13794"/>
                    </a:lnTo>
                    <a:lnTo>
                      <a:pt x="20095" y="13464"/>
                    </a:lnTo>
                    <a:lnTo>
                      <a:pt x="20803" y="13175"/>
                    </a:lnTo>
                    <a:lnTo>
                      <a:pt x="21600" y="12927"/>
                    </a:lnTo>
                    <a:lnTo>
                      <a:pt x="21600" y="6938"/>
                    </a:lnTo>
                    <a:lnTo>
                      <a:pt x="20803" y="6608"/>
                    </a:lnTo>
                    <a:lnTo>
                      <a:pt x="20095" y="6608"/>
                    </a:lnTo>
                    <a:lnTo>
                      <a:pt x="19475" y="6278"/>
                    </a:lnTo>
                    <a:lnTo>
                      <a:pt x="17793"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92" name="Shape 1392"/>
              <p:cNvSpPr/>
              <p:nvPr/>
            </p:nvSpPr>
            <p:spPr>
              <a:xfrm>
                <a:off x="-2" y="-2"/>
                <a:ext cx="201635" cy="355623"/>
              </a:xfrm>
              <a:custGeom>
                <a:avLst/>
                <a:gdLst/>
                <a:ahLst/>
                <a:cxnLst>
                  <a:cxn ang="0">
                    <a:pos x="wd2" y="hd2"/>
                  </a:cxn>
                  <a:cxn ang="5400000">
                    <a:pos x="wd2" y="hd2"/>
                  </a:cxn>
                  <a:cxn ang="10800000">
                    <a:pos x="wd2" y="hd2"/>
                  </a:cxn>
                  <a:cxn ang="16200000">
                    <a:pos x="wd2" y="hd2"/>
                  </a:cxn>
                </a:cxnLst>
                <a:rect l="0" t="0" r="r" b="b"/>
                <a:pathLst>
                  <a:path w="21600" h="21600" extrusionOk="0">
                    <a:moveTo>
                      <a:pt x="17793" y="5989"/>
                    </a:moveTo>
                    <a:lnTo>
                      <a:pt x="16997" y="5989"/>
                    </a:lnTo>
                    <a:lnTo>
                      <a:pt x="16554" y="5699"/>
                    </a:lnTo>
                    <a:lnTo>
                      <a:pt x="15669" y="5699"/>
                    </a:lnTo>
                    <a:lnTo>
                      <a:pt x="14872" y="5452"/>
                    </a:lnTo>
                    <a:lnTo>
                      <a:pt x="14075" y="5121"/>
                    </a:lnTo>
                    <a:lnTo>
                      <a:pt x="14075" y="4460"/>
                    </a:lnTo>
                    <a:lnTo>
                      <a:pt x="14872" y="4460"/>
                    </a:lnTo>
                    <a:lnTo>
                      <a:pt x="14872" y="4213"/>
                    </a:lnTo>
                    <a:lnTo>
                      <a:pt x="15669" y="3924"/>
                    </a:lnTo>
                    <a:lnTo>
                      <a:pt x="16554" y="3593"/>
                    </a:lnTo>
                    <a:lnTo>
                      <a:pt x="16554" y="1817"/>
                    </a:lnTo>
                    <a:lnTo>
                      <a:pt x="15669" y="1487"/>
                    </a:lnTo>
                    <a:lnTo>
                      <a:pt x="15669" y="1156"/>
                    </a:lnTo>
                    <a:lnTo>
                      <a:pt x="14075" y="661"/>
                    </a:lnTo>
                    <a:lnTo>
                      <a:pt x="13456" y="330"/>
                    </a:lnTo>
                    <a:lnTo>
                      <a:pt x="12748" y="330"/>
                    </a:lnTo>
                    <a:lnTo>
                      <a:pt x="11951" y="0"/>
                    </a:lnTo>
                    <a:lnTo>
                      <a:pt x="9649" y="0"/>
                    </a:lnTo>
                    <a:lnTo>
                      <a:pt x="9030" y="330"/>
                    </a:lnTo>
                    <a:lnTo>
                      <a:pt x="8233" y="330"/>
                    </a:lnTo>
                    <a:lnTo>
                      <a:pt x="7525" y="661"/>
                    </a:lnTo>
                    <a:lnTo>
                      <a:pt x="5931" y="1156"/>
                    </a:lnTo>
                    <a:lnTo>
                      <a:pt x="5931" y="1487"/>
                    </a:lnTo>
                    <a:lnTo>
                      <a:pt x="5223" y="1817"/>
                    </a:lnTo>
                    <a:lnTo>
                      <a:pt x="5223" y="3263"/>
                    </a:lnTo>
                    <a:lnTo>
                      <a:pt x="5931" y="3593"/>
                    </a:lnTo>
                    <a:lnTo>
                      <a:pt x="5931" y="3924"/>
                    </a:lnTo>
                    <a:lnTo>
                      <a:pt x="6728" y="4213"/>
                    </a:lnTo>
                    <a:lnTo>
                      <a:pt x="7525" y="4460"/>
                    </a:lnTo>
                    <a:lnTo>
                      <a:pt x="7525" y="5452"/>
                    </a:lnTo>
                    <a:lnTo>
                      <a:pt x="6728" y="5699"/>
                    </a:lnTo>
                    <a:lnTo>
                      <a:pt x="5931" y="5699"/>
                    </a:lnTo>
                    <a:lnTo>
                      <a:pt x="5223" y="5989"/>
                    </a:lnTo>
                    <a:lnTo>
                      <a:pt x="4603" y="5989"/>
                    </a:lnTo>
                    <a:lnTo>
                      <a:pt x="3010" y="6278"/>
                    </a:lnTo>
                    <a:lnTo>
                      <a:pt x="2125" y="6608"/>
                    </a:lnTo>
                    <a:lnTo>
                      <a:pt x="1505" y="6608"/>
                    </a:lnTo>
                    <a:lnTo>
                      <a:pt x="885" y="6938"/>
                    </a:lnTo>
                    <a:lnTo>
                      <a:pt x="885" y="7145"/>
                    </a:lnTo>
                    <a:lnTo>
                      <a:pt x="0" y="7475"/>
                    </a:lnTo>
                    <a:lnTo>
                      <a:pt x="0" y="12597"/>
                    </a:lnTo>
                    <a:lnTo>
                      <a:pt x="885" y="12927"/>
                    </a:lnTo>
                    <a:lnTo>
                      <a:pt x="1505" y="13175"/>
                    </a:lnTo>
                    <a:lnTo>
                      <a:pt x="1505" y="13794"/>
                    </a:lnTo>
                    <a:lnTo>
                      <a:pt x="2125" y="13794"/>
                    </a:lnTo>
                    <a:lnTo>
                      <a:pt x="3010"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554" y="21270"/>
                    </a:lnTo>
                    <a:lnTo>
                      <a:pt x="16554" y="20939"/>
                    </a:lnTo>
                    <a:lnTo>
                      <a:pt x="16997" y="20939"/>
                    </a:lnTo>
                    <a:lnTo>
                      <a:pt x="16997" y="14620"/>
                    </a:lnTo>
                    <a:lnTo>
                      <a:pt x="17793" y="14455"/>
                    </a:lnTo>
                    <a:lnTo>
                      <a:pt x="18679" y="14455"/>
                    </a:lnTo>
                    <a:lnTo>
                      <a:pt x="18679" y="14125"/>
                    </a:lnTo>
                    <a:lnTo>
                      <a:pt x="19475" y="13794"/>
                    </a:lnTo>
                    <a:lnTo>
                      <a:pt x="20095" y="13464"/>
                    </a:lnTo>
                    <a:lnTo>
                      <a:pt x="20803" y="13175"/>
                    </a:lnTo>
                    <a:lnTo>
                      <a:pt x="21600" y="12927"/>
                    </a:lnTo>
                    <a:lnTo>
                      <a:pt x="21600" y="6938"/>
                    </a:lnTo>
                    <a:lnTo>
                      <a:pt x="20803" y="6608"/>
                    </a:lnTo>
                    <a:lnTo>
                      <a:pt x="20095" y="6608"/>
                    </a:lnTo>
                    <a:lnTo>
                      <a:pt x="19475" y="6278"/>
                    </a:lnTo>
                    <a:lnTo>
                      <a:pt x="17793"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396" name="Group 1396"/>
            <p:cNvGrpSpPr/>
            <p:nvPr/>
          </p:nvGrpSpPr>
          <p:grpSpPr>
            <a:xfrm>
              <a:off x="2716208" y="1941506"/>
              <a:ext cx="201634" cy="357206"/>
              <a:chOff x="-1" y="0"/>
              <a:chExt cx="201633" cy="357205"/>
            </a:xfrm>
          </p:grpSpPr>
          <p:sp>
            <p:nvSpPr>
              <p:cNvPr id="1394" name="Shape 1394"/>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48"/>
                    </a:moveTo>
                    <a:lnTo>
                      <a:pt x="17067" y="6048"/>
                    </a:lnTo>
                    <a:lnTo>
                      <a:pt x="16533" y="5719"/>
                    </a:lnTo>
                    <a:lnTo>
                      <a:pt x="15733" y="5719"/>
                    </a:lnTo>
                    <a:lnTo>
                      <a:pt x="14933" y="5431"/>
                    </a:lnTo>
                    <a:lnTo>
                      <a:pt x="14044" y="5102"/>
                    </a:lnTo>
                    <a:lnTo>
                      <a:pt x="14044" y="4526"/>
                    </a:lnTo>
                    <a:lnTo>
                      <a:pt x="14933" y="4526"/>
                    </a:lnTo>
                    <a:lnTo>
                      <a:pt x="14933" y="4197"/>
                    </a:lnTo>
                    <a:lnTo>
                      <a:pt x="15733" y="3950"/>
                    </a:lnTo>
                    <a:lnTo>
                      <a:pt x="16533" y="3621"/>
                    </a:lnTo>
                    <a:lnTo>
                      <a:pt x="16533" y="1851"/>
                    </a:lnTo>
                    <a:lnTo>
                      <a:pt x="15733" y="1522"/>
                    </a:lnTo>
                    <a:lnTo>
                      <a:pt x="15733" y="1193"/>
                    </a:lnTo>
                    <a:lnTo>
                      <a:pt x="14933" y="946"/>
                    </a:lnTo>
                    <a:lnTo>
                      <a:pt x="14044" y="658"/>
                    </a:lnTo>
                    <a:lnTo>
                      <a:pt x="13422" y="329"/>
                    </a:lnTo>
                    <a:lnTo>
                      <a:pt x="12800" y="329"/>
                    </a:lnTo>
                    <a:lnTo>
                      <a:pt x="12000" y="0"/>
                    </a:lnTo>
                    <a:lnTo>
                      <a:pt x="9689" y="0"/>
                    </a:lnTo>
                    <a:lnTo>
                      <a:pt x="8978" y="329"/>
                    </a:lnTo>
                    <a:lnTo>
                      <a:pt x="8178" y="329"/>
                    </a:lnTo>
                    <a:lnTo>
                      <a:pt x="7556" y="658"/>
                    </a:lnTo>
                    <a:lnTo>
                      <a:pt x="6756" y="946"/>
                    </a:lnTo>
                    <a:lnTo>
                      <a:pt x="5867" y="1193"/>
                    </a:lnTo>
                    <a:lnTo>
                      <a:pt x="5867" y="1522"/>
                    </a:lnTo>
                    <a:lnTo>
                      <a:pt x="5244" y="1851"/>
                    </a:lnTo>
                    <a:lnTo>
                      <a:pt x="5244" y="3333"/>
                    </a:lnTo>
                    <a:lnTo>
                      <a:pt x="5867" y="3621"/>
                    </a:lnTo>
                    <a:lnTo>
                      <a:pt x="5867" y="3950"/>
                    </a:lnTo>
                    <a:lnTo>
                      <a:pt x="6756" y="4197"/>
                    </a:lnTo>
                    <a:lnTo>
                      <a:pt x="7556" y="4526"/>
                    </a:lnTo>
                    <a:lnTo>
                      <a:pt x="7556" y="5431"/>
                    </a:lnTo>
                    <a:lnTo>
                      <a:pt x="6756" y="5719"/>
                    </a:lnTo>
                    <a:lnTo>
                      <a:pt x="5867" y="5719"/>
                    </a:lnTo>
                    <a:lnTo>
                      <a:pt x="5244" y="6048"/>
                    </a:lnTo>
                    <a:lnTo>
                      <a:pt x="4622" y="6048"/>
                    </a:lnTo>
                    <a:lnTo>
                      <a:pt x="2933" y="6295"/>
                    </a:lnTo>
                    <a:lnTo>
                      <a:pt x="2133" y="6624"/>
                    </a:lnTo>
                    <a:lnTo>
                      <a:pt x="1511" y="6624"/>
                    </a:lnTo>
                    <a:lnTo>
                      <a:pt x="800" y="6953"/>
                    </a:lnTo>
                    <a:lnTo>
                      <a:pt x="800" y="7200"/>
                    </a:lnTo>
                    <a:lnTo>
                      <a:pt x="0" y="7488"/>
                    </a:lnTo>
                    <a:lnTo>
                      <a:pt x="0" y="12631"/>
                    </a:lnTo>
                    <a:lnTo>
                      <a:pt x="800" y="12919"/>
                    </a:lnTo>
                    <a:lnTo>
                      <a:pt x="1511" y="13166"/>
                    </a:lnTo>
                    <a:lnTo>
                      <a:pt x="1511" y="13824"/>
                    </a:lnTo>
                    <a:lnTo>
                      <a:pt x="2133" y="13824"/>
                    </a:lnTo>
                    <a:lnTo>
                      <a:pt x="2933" y="14153"/>
                    </a:lnTo>
                    <a:lnTo>
                      <a:pt x="3733" y="14400"/>
                    </a:lnTo>
                    <a:lnTo>
                      <a:pt x="4622" y="14400"/>
                    </a:lnTo>
                    <a:lnTo>
                      <a:pt x="4622" y="14688"/>
                    </a:lnTo>
                    <a:lnTo>
                      <a:pt x="4622" y="8969"/>
                    </a:lnTo>
                    <a:lnTo>
                      <a:pt x="4622" y="20695"/>
                    </a:lnTo>
                    <a:lnTo>
                      <a:pt x="5244" y="20942"/>
                    </a:lnTo>
                    <a:lnTo>
                      <a:pt x="5244" y="21271"/>
                    </a:lnTo>
                    <a:lnTo>
                      <a:pt x="5867" y="21271"/>
                    </a:lnTo>
                    <a:lnTo>
                      <a:pt x="5867" y="21600"/>
                    </a:lnTo>
                    <a:lnTo>
                      <a:pt x="8978" y="21600"/>
                    </a:lnTo>
                    <a:lnTo>
                      <a:pt x="9689" y="21271"/>
                    </a:lnTo>
                    <a:lnTo>
                      <a:pt x="10489" y="20942"/>
                    </a:lnTo>
                    <a:lnTo>
                      <a:pt x="10489" y="20448"/>
                    </a:lnTo>
                    <a:lnTo>
                      <a:pt x="11111" y="20119"/>
                    </a:lnTo>
                    <a:lnTo>
                      <a:pt x="11111" y="11973"/>
                    </a:lnTo>
                    <a:lnTo>
                      <a:pt x="11111" y="20942"/>
                    </a:lnTo>
                    <a:lnTo>
                      <a:pt x="12000" y="20942"/>
                    </a:lnTo>
                    <a:lnTo>
                      <a:pt x="12000" y="21271"/>
                    </a:lnTo>
                    <a:lnTo>
                      <a:pt x="12800" y="21600"/>
                    </a:lnTo>
                    <a:lnTo>
                      <a:pt x="15733" y="21600"/>
                    </a:lnTo>
                    <a:lnTo>
                      <a:pt x="15733" y="21271"/>
                    </a:lnTo>
                    <a:lnTo>
                      <a:pt x="16533" y="21271"/>
                    </a:lnTo>
                    <a:lnTo>
                      <a:pt x="16533" y="20942"/>
                    </a:lnTo>
                    <a:lnTo>
                      <a:pt x="17067" y="20942"/>
                    </a:lnTo>
                    <a:lnTo>
                      <a:pt x="17067" y="14688"/>
                    </a:lnTo>
                    <a:lnTo>
                      <a:pt x="17867" y="14400"/>
                    </a:lnTo>
                    <a:lnTo>
                      <a:pt x="18667" y="14400"/>
                    </a:lnTo>
                    <a:lnTo>
                      <a:pt x="18667" y="14153"/>
                    </a:lnTo>
                    <a:lnTo>
                      <a:pt x="19467" y="13824"/>
                    </a:lnTo>
                    <a:lnTo>
                      <a:pt x="20178" y="13495"/>
                    </a:lnTo>
                    <a:lnTo>
                      <a:pt x="20800" y="13166"/>
                    </a:lnTo>
                    <a:lnTo>
                      <a:pt x="21600" y="12919"/>
                    </a:lnTo>
                    <a:lnTo>
                      <a:pt x="21600" y="6953"/>
                    </a:lnTo>
                    <a:lnTo>
                      <a:pt x="20800" y="6624"/>
                    </a:lnTo>
                    <a:lnTo>
                      <a:pt x="20178" y="6624"/>
                    </a:lnTo>
                    <a:lnTo>
                      <a:pt x="19467" y="6295"/>
                    </a:lnTo>
                    <a:lnTo>
                      <a:pt x="1786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95" name="Shape 1395"/>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48"/>
                    </a:moveTo>
                    <a:lnTo>
                      <a:pt x="17067" y="6048"/>
                    </a:lnTo>
                    <a:lnTo>
                      <a:pt x="16533" y="5719"/>
                    </a:lnTo>
                    <a:lnTo>
                      <a:pt x="15733" y="5719"/>
                    </a:lnTo>
                    <a:lnTo>
                      <a:pt x="14933" y="5431"/>
                    </a:lnTo>
                    <a:lnTo>
                      <a:pt x="14044" y="5102"/>
                    </a:lnTo>
                    <a:lnTo>
                      <a:pt x="14044" y="4526"/>
                    </a:lnTo>
                    <a:lnTo>
                      <a:pt x="14933" y="4526"/>
                    </a:lnTo>
                    <a:lnTo>
                      <a:pt x="14933" y="4197"/>
                    </a:lnTo>
                    <a:lnTo>
                      <a:pt x="15733" y="3950"/>
                    </a:lnTo>
                    <a:lnTo>
                      <a:pt x="16533" y="3621"/>
                    </a:lnTo>
                    <a:lnTo>
                      <a:pt x="16533" y="1851"/>
                    </a:lnTo>
                    <a:lnTo>
                      <a:pt x="15733" y="1522"/>
                    </a:lnTo>
                    <a:lnTo>
                      <a:pt x="15733" y="1193"/>
                    </a:lnTo>
                    <a:lnTo>
                      <a:pt x="14933" y="946"/>
                    </a:lnTo>
                    <a:lnTo>
                      <a:pt x="14044" y="658"/>
                    </a:lnTo>
                    <a:lnTo>
                      <a:pt x="13422" y="329"/>
                    </a:lnTo>
                    <a:lnTo>
                      <a:pt x="12800" y="329"/>
                    </a:lnTo>
                    <a:lnTo>
                      <a:pt x="12000" y="0"/>
                    </a:lnTo>
                    <a:lnTo>
                      <a:pt x="9689" y="0"/>
                    </a:lnTo>
                    <a:lnTo>
                      <a:pt x="8978" y="329"/>
                    </a:lnTo>
                    <a:lnTo>
                      <a:pt x="8178" y="329"/>
                    </a:lnTo>
                    <a:lnTo>
                      <a:pt x="7556" y="658"/>
                    </a:lnTo>
                    <a:lnTo>
                      <a:pt x="6756" y="946"/>
                    </a:lnTo>
                    <a:lnTo>
                      <a:pt x="5867" y="1193"/>
                    </a:lnTo>
                    <a:lnTo>
                      <a:pt x="5867" y="1522"/>
                    </a:lnTo>
                    <a:lnTo>
                      <a:pt x="5244" y="1851"/>
                    </a:lnTo>
                    <a:lnTo>
                      <a:pt x="5244" y="3333"/>
                    </a:lnTo>
                    <a:lnTo>
                      <a:pt x="5867" y="3621"/>
                    </a:lnTo>
                    <a:lnTo>
                      <a:pt x="5867" y="3950"/>
                    </a:lnTo>
                    <a:lnTo>
                      <a:pt x="6756" y="4197"/>
                    </a:lnTo>
                    <a:lnTo>
                      <a:pt x="7556" y="4526"/>
                    </a:lnTo>
                    <a:lnTo>
                      <a:pt x="7556" y="5431"/>
                    </a:lnTo>
                    <a:lnTo>
                      <a:pt x="6756" y="5719"/>
                    </a:lnTo>
                    <a:lnTo>
                      <a:pt x="5867" y="5719"/>
                    </a:lnTo>
                    <a:lnTo>
                      <a:pt x="5244" y="6048"/>
                    </a:lnTo>
                    <a:lnTo>
                      <a:pt x="4622" y="6048"/>
                    </a:lnTo>
                    <a:lnTo>
                      <a:pt x="2933" y="6295"/>
                    </a:lnTo>
                    <a:lnTo>
                      <a:pt x="2133" y="6624"/>
                    </a:lnTo>
                    <a:lnTo>
                      <a:pt x="1511" y="6624"/>
                    </a:lnTo>
                    <a:lnTo>
                      <a:pt x="800" y="6953"/>
                    </a:lnTo>
                    <a:lnTo>
                      <a:pt x="800" y="7200"/>
                    </a:lnTo>
                    <a:lnTo>
                      <a:pt x="0" y="7488"/>
                    </a:lnTo>
                    <a:lnTo>
                      <a:pt x="0" y="12631"/>
                    </a:lnTo>
                    <a:lnTo>
                      <a:pt x="800" y="12919"/>
                    </a:lnTo>
                    <a:lnTo>
                      <a:pt x="1511" y="13166"/>
                    </a:lnTo>
                    <a:lnTo>
                      <a:pt x="1511" y="13824"/>
                    </a:lnTo>
                    <a:lnTo>
                      <a:pt x="2133" y="13824"/>
                    </a:lnTo>
                    <a:lnTo>
                      <a:pt x="2933" y="14153"/>
                    </a:lnTo>
                    <a:lnTo>
                      <a:pt x="3733" y="14400"/>
                    </a:lnTo>
                    <a:lnTo>
                      <a:pt x="4622" y="14400"/>
                    </a:lnTo>
                    <a:lnTo>
                      <a:pt x="4622" y="14688"/>
                    </a:lnTo>
                    <a:lnTo>
                      <a:pt x="4622" y="8969"/>
                    </a:lnTo>
                    <a:lnTo>
                      <a:pt x="4622" y="20695"/>
                    </a:lnTo>
                    <a:lnTo>
                      <a:pt x="5244" y="20942"/>
                    </a:lnTo>
                    <a:lnTo>
                      <a:pt x="5244" y="21271"/>
                    </a:lnTo>
                    <a:lnTo>
                      <a:pt x="5867" y="21271"/>
                    </a:lnTo>
                    <a:lnTo>
                      <a:pt x="5867" y="21600"/>
                    </a:lnTo>
                    <a:lnTo>
                      <a:pt x="8978" y="21600"/>
                    </a:lnTo>
                    <a:lnTo>
                      <a:pt x="9689" y="21271"/>
                    </a:lnTo>
                    <a:lnTo>
                      <a:pt x="10489" y="20942"/>
                    </a:lnTo>
                    <a:lnTo>
                      <a:pt x="10489" y="20448"/>
                    </a:lnTo>
                    <a:lnTo>
                      <a:pt x="11111" y="20119"/>
                    </a:lnTo>
                    <a:lnTo>
                      <a:pt x="11111" y="11973"/>
                    </a:lnTo>
                    <a:lnTo>
                      <a:pt x="11111" y="20942"/>
                    </a:lnTo>
                    <a:lnTo>
                      <a:pt x="12000" y="20942"/>
                    </a:lnTo>
                    <a:lnTo>
                      <a:pt x="12000" y="21271"/>
                    </a:lnTo>
                    <a:lnTo>
                      <a:pt x="12800" y="21600"/>
                    </a:lnTo>
                    <a:lnTo>
                      <a:pt x="15733" y="21600"/>
                    </a:lnTo>
                    <a:lnTo>
                      <a:pt x="15733" y="21271"/>
                    </a:lnTo>
                    <a:lnTo>
                      <a:pt x="16533" y="21271"/>
                    </a:lnTo>
                    <a:lnTo>
                      <a:pt x="16533" y="20942"/>
                    </a:lnTo>
                    <a:lnTo>
                      <a:pt x="17067" y="20942"/>
                    </a:lnTo>
                    <a:lnTo>
                      <a:pt x="17067" y="14688"/>
                    </a:lnTo>
                    <a:lnTo>
                      <a:pt x="17867" y="14400"/>
                    </a:lnTo>
                    <a:lnTo>
                      <a:pt x="18667" y="14400"/>
                    </a:lnTo>
                    <a:lnTo>
                      <a:pt x="18667" y="14153"/>
                    </a:lnTo>
                    <a:lnTo>
                      <a:pt x="19467" y="13824"/>
                    </a:lnTo>
                    <a:lnTo>
                      <a:pt x="20178" y="13495"/>
                    </a:lnTo>
                    <a:lnTo>
                      <a:pt x="20800" y="13166"/>
                    </a:lnTo>
                    <a:lnTo>
                      <a:pt x="21600" y="12919"/>
                    </a:lnTo>
                    <a:lnTo>
                      <a:pt x="21600" y="6953"/>
                    </a:lnTo>
                    <a:lnTo>
                      <a:pt x="20800" y="6624"/>
                    </a:lnTo>
                    <a:lnTo>
                      <a:pt x="20178" y="6624"/>
                    </a:lnTo>
                    <a:lnTo>
                      <a:pt x="19467" y="6295"/>
                    </a:lnTo>
                    <a:lnTo>
                      <a:pt x="17867"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399" name="Group 1399"/>
            <p:cNvGrpSpPr/>
            <p:nvPr/>
          </p:nvGrpSpPr>
          <p:grpSpPr>
            <a:xfrm>
              <a:off x="1868483" y="1384297"/>
              <a:ext cx="203220" cy="358794"/>
              <a:chOff x="0" y="-1"/>
              <a:chExt cx="203219" cy="358793"/>
            </a:xfrm>
          </p:grpSpPr>
          <p:sp>
            <p:nvSpPr>
              <p:cNvPr id="1397" name="Shape 1397"/>
              <p:cNvSpPr/>
              <p:nvPr/>
            </p:nvSpPr>
            <p:spPr>
              <a:xfrm>
                <a:off x="0" y="-2"/>
                <a:ext cx="203220" cy="358795"/>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93" y="5678"/>
                    </a:lnTo>
                    <a:lnTo>
                      <a:pt x="14900" y="5431"/>
                    </a:lnTo>
                    <a:lnTo>
                      <a:pt x="14106" y="5102"/>
                    </a:lnTo>
                    <a:lnTo>
                      <a:pt x="14106" y="4526"/>
                    </a:lnTo>
                    <a:lnTo>
                      <a:pt x="14900" y="4526"/>
                    </a:lnTo>
                    <a:lnTo>
                      <a:pt x="14900" y="4197"/>
                    </a:lnTo>
                    <a:lnTo>
                      <a:pt x="15693" y="3909"/>
                    </a:lnTo>
                    <a:lnTo>
                      <a:pt x="16398" y="3579"/>
                    </a:lnTo>
                    <a:lnTo>
                      <a:pt x="16398" y="1810"/>
                    </a:lnTo>
                    <a:lnTo>
                      <a:pt x="15693" y="1481"/>
                    </a:lnTo>
                    <a:lnTo>
                      <a:pt x="15693" y="1152"/>
                    </a:lnTo>
                    <a:lnTo>
                      <a:pt x="14106" y="658"/>
                    </a:lnTo>
                    <a:lnTo>
                      <a:pt x="13313" y="329"/>
                    </a:lnTo>
                    <a:lnTo>
                      <a:pt x="12607" y="329"/>
                    </a:lnTo>
                    <a:lnTo>
                      <a:pt x="11990" y="0"/>
                    </a:lnTo>
                    <a:lnTo>
                      <a:pt x="9522" y="0"/>
                    </a:lnTo>
                    <a:lnTo>
                      <a:pt x="8904" y="329"/>
                    </a:lnTo>
                    <a:lnTo>
                      <a:pt x="8287" y="329"/>
                    </a:lnTo>
                    <a:lnTo>
                      <a:pt x="7406" y="658"/>
                    </a:lnTo>
                    <a:lnTo>
                      <a:pt x="5819" y="1152"/>
                    </a:lnTo>
                    <a:lnTo>
                      <a:pt x="5819" y="1481"/>
                    </a:lnTo>
                    <a:lnTo>
                      <a:pt x="5290" y="1810"/>
                    </a:lnTo>
                    <a:lnTo>
                      <a:pt x="5290" y="3333"/>
                    </a:lnTo>
                    <a:lnTo>
                      <a:pt x="5819" y="3579"/>
                    </a:lnTo>
                    <a:lnTo>
                      <a:pt x="5819" y="3909"/>
                    </a:lnTo>
                    <a:lnTo>
                      <a:pt x="6612" y="4197"/>
                    </a:lnTo>
                    <a:lnTo>
                      <a:pt x="7406" y="4526"/>
                    </a:lnTo>
                    <a:lnTo>
                      <a:pt x="7406" y="5431"/>
                    </a:lnTo>
                    <a:lnTo>
                      <a:pt x="6612" y="5678"/>
                    </a:lnTo>
                    <a:lnTo>
                      <a:pt x="5819" y="5678"/>
                    </a:lnTo>
                    <a:lnTo>
                      <a:pt x="5290" y="6007"/>
                    </a:lnTo>
                    <a:lnTo>
                      <a:pt x="4496" y="6007"/>
                    </a:lnTo>
                    <a:lnTo>
                      <a:pt x="2909" y="6295"/>
                    </a:lnTo>
                    <a:lnTo>
                      <a:pt x="2028" y="6583"/>
                    </a:lnTo>
                    <a:lnTo>
                      <a:pt x="1587" y="6583"/>
                    </a:lnTo>
                    <a:lnTo>
                      <a:pt x="793" y="6912"/>
                    </a:lnTo>
                    <a:lnTo>
                      <a:pt x="793" y="7200"/>
                    </a:lnTo>
                    <a:lnTo>
                      <a:pt x="0" y="7447"/>
                    </a:lnTo>
                    <a:lnTo>
                      <a:pt x="0" y="12631"/>
                    </a:lnTo>
                    <a:lnTo>
                      <a:pt x="1587" y="13125"/>
                    </a:lnTo>
                    <a:lnTo>
                      <a:pt x="1587" y="13783"/>
                    </a:lnTo>
                    <a:lnTo>
                      <a:pt x="2028" y="13783"/>
                    </a:lnTo>
                    <a:lnTo>
                      <a:pt x="2909" y="14112"/>
                    </a:lnTo>
                    <a:lnTo>
                      <a:pt x="3703" y="14400"/>
                    </a:lnTo>
                    <a:lnTo>
                      <a:pt x="4496" y="14400"/>
                    </a:lnTo>
                    <a:lnTo>
                      <a:pt x="4496" y="14647"/>
                    </a:lnTo>
                    <a:lnTo>
                      <a:pt x="4496" y="8969"/>
                    </a:lnTo>
                    <a:lnTo>
                      <a:pt x="4496" y="20654"/>
                    </a:lnTo>
                    <a:lnTo>
                      <a:pt x="5290" y="20942"/>
                    </a:lnTo>
                    <a:lnTo>
                      <a:pt x="5290" y="21271"/>
                    </a:lnTo>
                    <a:lnTo>
                      <a:pt x="5819" y="21271"/>
                    </a:lnTo>
                    <a:lnTo>
                      <a:pt x="5819" y="21600"/>
                    </a:lnTo>
                    <a:lnTo>
                      <a:pt x="8904" y="21600"/>
                    </a:lnTo>
                    <a:lnTo>
                      <a:pt x="9522" y="21271"/>
                    </a:lnTo>
                    <a:lnTo>
                      <a:pt x="10315" y="20942"/>
                    </a:lnTo>
                    <a:lnTo>
                      <a:pt x="10315" y="20407"/>
                    </a:lnTo>
                    <a:lnTo>
                      <a:pt x="11197" y="20078"/>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47"/>
                    </a:lnTo>
                    <a:lnTo>
                      <a:pt x="17809" y="14400"/>
                    </a:lnTo>
                    <a:lnTo>
                      <a:pt x="18602" y="14400"/>
                    </a:lnTo>
                    <a:lnTo>
                      <a:pt x="18602" y="14112"/>
                    </a:lnTo>
                    <a:lnTo>
                      <a:pt x="19484" y="13783"/>
                    </a:lnTo>
                    <a:lnTo>
                      <a:pt x="20718" y="13125"/>
                    </a:lnTo>
                    <a:lnTo>
                      <a:pt x="21600" y="12878"/>
                    </a:lnTo>
                    <a:lnTo>
                      <a:pt x="21600" y="6912"/>
                    </a:lnTo>
                    <a:lnTo>
                      <a:pt x="20718" y="6583"/>
                    </a:lnTo>
                    <a:lnTo>
                      <a:pt x="20101" y="6583"/>
                    </a:lnTo>
                    <a:lnTo>
                      <a:pt x="19484" y="6295"/>
                    </a:lnTo>
                    <a:lnTo>
                      <a:pt x="17809"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398" name="Shape 1398"/>
              <p:cNvSpPr/>
              <p:nvPr/>
            </p:nvSpPr>
            <p:spPr>
              <a:xfrm>
                <a:off x="0" y="-2"/>
                <a:ext cx="203220" cy="358795"/>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93" y="5678"/>
                    </a:lnTo>
                    <a:lnTo>
                      <a:pt x="14900" y="5431"/>
                    </a:lnTo>
                    <a:lnTo>
                      <a:pt x="14106" y="5102"/>
                    </a:lnTo>
                    <a:lnTo>
                      <a:pt x="14106" y="4526"/>
                    </a:lnTo>
                    <a:lnTo>
                      <a:pt x="14900" y="4526"/>
                    </a:lnTo>
                    <a:lnTo>
                      <a:pt x="14900" y="4197"/>
                    </a:lnTo>
                    <a:lnTo>
                      <a:pt x="15693" y="3909"/>
                    </a:lnTo>
                    <a:lnTo>
                      <a:pt x="16398" y="3579"/>
                    </a:lnTo>
                    <a:lnTo>
                      <a:pt x="16398" y="1810"/>
                    </a:lnTo>
                    <a:lnTo>
                      <a:pt x="15693" y="1481"/>
                    </a:lnTo>
                    <a:lnTo>
                      <a:pt x="15693" y="1152"/>
                    </a:lnTo>
                    <a:lnTo>
                      <a:pt x="14106" y="658"/>
                    </a:lnTo>
                    <a:lnTo>
                      <a:pt x="13313" y="329"/>
                    </a:lnTo>
                    <a:lnTo>
                      <a:pt x="12607" y="329"/>
                    </a:lnTo>
                    <a:lnTo>
                      <a:pt x="11990" y="0"/>
                    </a:lnTo>
                    <a:lnTo>
                      <a:pt x="9522" y="0"/>
                    </a:lnTo>
                    <a:lnTo>
                      <a:pt x="8904" y="329"/>
                    </a:lnTo>
                    <a:lnTo>
                      <a:pt x="8287" y="329"/>
                    </a:lnTo>
                    <a:lnTo>
                      <a:pt x="7406" y="658"/>
                    </a:lnTo>
                    <a:lnTo>
                      <a:pt x="5819" y="1152"/>
                    </a:lnTo>
                    <a:lnTo>
                      <a:pt x="5819" y="1481"/>
                    </a:lnTo>
                    <a:lnTo>
                      <a:pt x="5290" y="1810"/>
                    </a:lnTo>
                    <a:lnTo>
                      <a:pt x="5290" y="3333"/>
                    </a:lnTo>
                    <a:lnTo>
                      <a:pt x="5819" y="3579"/>
                    </a:lnTo>
                    <a:lnTo>
                      <a:pt x="5819" y="3909"/>
                    </a:lnTo>
                    <a:lnTo>
                      <a:pt x="6612" y="4197"/>
                    </a:lnTo>
                    <a:lnTo>
                      <a:pt x="7406" y="4526"/>
                    </a:lnTo>
                    <a:lnTo>
                      <a:pt x="7406" y="5431"/>
                    </a:lnTo>
                    <a:lnTo>
                      <a:pt x="6612" y="5678"/>
                    </a:lnTo>
                    <a:lnTo>
                      <a:pt x="5819" y="5678"/>
                    </a:lnTo>
                    <a:lnTo>
                      <a:pt x="5290" y="6007"/>
                    </a:lnTo>
                    <a:lnTo>
                      <a:pt x="4496" y="6007"/>
                    </a:lnTo>
                    <a:lnTo>
                      <a:pt x="2909" y="6295"/>
                    </a:lnTo>
                    <a:lnTo>
                      <a:pt x="2028" y="6583"/>
                    </a:lnTo>
                    <a:lnTo>
                      <a:pt x="1587" y="6583"/>
                    </a:lnTo>
                    <a:lnTo>
                      <a:pt x="793" y="6912"/>
                    </a:lnTo>
                    <a:lnTo>
                      <a:pt x="793" y="7200"/>
                    </a:lnTo>
                    <a:lnTo>
                      <a:pt x="0" y="7447"/>
                    </a:lnTo>
                    <a:lnTo>
                      <a:pt x="0" y="12631"/>
                    </a:lnTo>
                    <a:lnTo>
                      <a:pt x="1587" y="13125"/>
                    </a:lnTo>
                    <a:lnTo>
                      <a:pt x="1587" y="13783"/>
                    </a:lnTo>
                    <a:lnTo>
                      <a:pt x="2028" y="13783"/>
                    </a:lnTo>
                    <a:lnTo>
                      <a:pt x="2909" y="14112"/>
                    </a:lnTo>
                    <a:lnTo>
                      <a:pt x="3703" y="14400"/>
                    </a:lnTo>
                    <a:lnTo>
                      <a:pt x="4496" y="14400"/>
                    </a:lnTo>
                    <a:lnTo>
                      <a:pt x="4496" y="14647"/>
                    </a:lnTo>
                    <a:lnTo>
                      <a:pt x="4496" y="8969"/>
                    </a:lnTo>
                    <a:lnTo>
                      <a:pt x="4496" y="20654"/>
                    </a:lnTo>
                    <a:lnTo>
                      <a:pt x="5290" y="20942"/>
                    </a:lnTo>
                    <a:lnTo>
                      <a:pt x="5290" y="21271"/>
                    </a:lnTo>
                    <a:lnTo>
                      <a:pt x="5819" y="21271"/>
                    </a:lnTo>
                    <a:lnTo>
                      <a:pt x="5819" y="21600"/>
                    </a:lnTo>
                    <a:lnTo>
                      <a:pt x="8904" y="21600"/>
                    </a:lnTo>
                    <a:lnTo>
                      <a:pt x="9522" y="21271"/>
                    </a:lnTo>
                    <a:lnTo>
                      <a:pt x="10315" y="20942"/>
                    </a:lnTo>
                    <a:lnTo>
                      <a:pt x="10315" y="20407"/>
                    </a:lnTo>
                    <a:lnTo>
                      <a:pt x="11197" y="20078"/>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47"/>
                    </a:lnTo>
                    <a:lnTo>
                      <a:pt x="17809" y="14400"/>
                    </a:lnTo>
                    <a:lnTo>
                      <a:pt x="18602" y="14400"/>
                    </a:lnTo>
                    <a:lnTo>
                      <a:pt x="18602" y="14112"/>
                    </a:lnTo>
                    <a:lnTo>
                      <a:pt x="19484" y="13783"/>
                    </a:lnTo>
                    <a:lnTo>
                      <a:pt x="20718" y="13125"/>
                    </a:lnTo>
                    <a:lnTo>
                      <a:pt x="21600" y="12878"/>
                    </a:lnTo>
                    <a:lnTo>
                      <a:pt x="21600" y="6912"/>
                    </a:lnTo>
                    <a:lnTo>
                      <a:pt x="20718" y="6583"/>
                    </a:lnTo>
                    <a:lnTo>
                      <a:pt x="20101" y="6583"/>
                    </a:lnTo>
                    <a:lnTo>
                      <a:pt x="19484" y="6295"/>
                    </a:lnTo>
                    <a:lnTo>
                      <a:pt x="17809"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402" name="Group 1402"/>
            <p:cNvGrpSpPr/>
            <p:nvPr/>
          </p:nvGrpSpPr>
          <p:grpSpPr>
            <a:xfrm>
              <a:off x="1512881" y="390521"/>
              <a:ext cx="200047" cy="357206"/>
              <a:chOff x="0" y="0"/>
              <a:chExt cx="200046" cy="357205"/>
            </a:xfrm>
          </p:grpSpPr>
          <p:sp>
            <p:nvSpPr>
              <p:cNvPr id="1400" name="Shape 1400"/>
              <p:cNvSpPr/>
              <p:nvPr/>
            </p:nvSpPr>
            <p:spPr>
              <a:xfrm>
                <a:off x="-1" y="-1"/>
                <a:ext cx="200047" cy="357206"/>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94" y="5121"/>
                    </a:lnTo>
                    <a:lnTo>
                      <a:pt x="14194" y="4460"/>
                    </a:lnTo>
                    <a:lnTo>
                      <a:pt x="14988" y="4460"/>
                    </a:lnTo>
                    <a:lnTo>
                      <a:pt x="14988" y="4213"/>
                    </a:lnTo>
                    <a:lnTo>
                      <a:pt x="15781" y="3924"/>
                    </a:lnTo>
                    <a:lnTo>
                      <a:pt x="16398" y="3634"/>
                    </a:lnTo>
                    <a:lnTo>
                      <a:pt x="16398" y="1859"/>
                    </a:lnTo>
                    <a:lnTo>
                      <a:pt x="15781" y="1528"/>
                    </a:lnTo>
                    <a:lnTo>
                      <a:pt x="15781" y="1198"/>
                    </a:lnTo>
                    <a:lnTo>
                      <a:pt x="14988" y="909"/>
                    </a:lnTo>
                    <a:lnTo>
                      <a:pt x="14194" y="661"/>
                    </a:lnTo>
                    <a:lnTo>
                      <a:pt x="13313" y="330"/>
                    </a:lnTo>
                    <a:lnTo>
                      <a:pt x="12696" y="330"/>
                    </a:lnTo>
                    <a:lnTo>
                      <a:pt x="12078" y="0"/>
                    </a:lnTo>
                    <a:lnTo>
                      <a:pt x="9610" y="0"/>
                    </a:lnTo>
                    <a:lnTo>
                      <a:pt x="8993" y="330"/>
                    </a:lnTo>
                    <a:lnTo>
                      <a:pt x="8287" y="330"/>
                    </a:lnTo>
                    <a:lnTo>
                      <a:pt x="7494" y="661"/>
                    </a:lnTo>
                    <a:lnTo>
                      <a:pt x="6700" y="909"/>
                    </a:lnTo>
                    <a:lnTo>
                      <a:pt x="5907" y="1198"/>
                    </a:lnTo>
                    <a:lnTo>
                      <a:pt x="5907" y="1528"/>
                    </a:lnTo>
                    <a:lnTo>
                      <a:pt x="5378" y="1859"/>
                    </a:lnTo>
                    <a:lnTo>
                      <a:pt x="5378" y="3304"/>
                    </a:lnTo>
                    <a:lnTo>
                      <a:pt x="5907" y="3634"/>
                    </a:lnTo>
                    <a:lnTo>
                      <a:pt x="5907" y="3924"/>
                    </a:lnTo>
                    <a:lnTo>
                      <a:pt x="6700" y="4213"/>
                    </a:lnTo>
                    <a:lnTo>
                      <a:pt x="7494" y="4460"/>
                    </a:lnTo>
                    <a:lnTo>
                      <a:pt x="7494" y="5452"/>
                    </a:lnTo>
                    <a:lnTo>
                      <a:pt x="6700" y="5699"/>
                    </a:lnTo>
                    <a:lnTo>
                      <a:pt x="5907" y="5699"/>
                    </a:lnTo>
                    <a:lnTo>
                      <a:pt x="5378" y="5989"/>
                    </a:lnTo>
                    <a:lnTo>
                      <a:pt x="4584" y="5989"/>
                    </a:lnTo>
                    <a:lnTo>
                      <a:pt x="2909" y="6319"/>
                    </a:lnTo>
                    <a:lnTo>
                      <a:pt x="2116" y="6649"/>
                    </a:lnTo>
                    <a:lnTo>
                      <a:pt x="1675" y="6649"/>
                    </a:lnTo>
                    <a:lnTo>
                      <a:pt x="793" y="6980"/>
                    </a:lnTo>
                    <a:lnTo>
                      <a:pt x="793" y="7145"/>
                    </a:lnTo>
                    <a:lnTo>
                      <a:pt x="0" y="7475"/>
                    </a:lnTo>
                    <a:lnTo>
                      <a:pt x="0" y="12597"/>
                    </a:lnTo>
                    <a:lnTo>
                      <a:pt x="793" y="12927"/>
                    </a:lnTo>
                    <a:lnTo>
                      <a:pt x="1675" y="13216"/>
                    </a:lnTo>
                    <a:lnTo>
                      <a:pt x="1675" y="13794"/>
                    </a:lnTo>
                    <a:lnTo>
                      <a:pt x="2116" y="13794"/>
                    </a:lnTo>
                    <a:lnTo>
                      <a:pt x="2909" y="14125"/>
                    </a:lnTo>
                    <a:lnTo>
                      <a:pt x="3791" y="14455"/>
                    </a:lnTo>
                    <a:lnTo>
                      <a:pt x="4584" y="14455"/>
                    </a:lnTo>
                    <a:lnTo>
                      <a:pt x="4584" y="14662"/>
                    </a:lnTo>
                    <a:lnTo>
                      <a:pt x="4584" y="9003"/>
                    </a:lnTo>
                    <a:lnTo>
                      <a:pt x="4584" y="20691"/>
                    </a:lnTo>
                    <a:lnTo>
                      <a:pt x="5378" y="20939"/>
                    </a:lnTo>
                    <a:lnTo>
                      <a:pt x="5378" y="21270"/>
                    </a:lnTo>
                    <a:lnTo>
                      <a:pt x="5907" y="21270"/>
                    </a:lnTo>
                    <a:lnTo>
                      <a:pt x="5907" y="21600"/>
                    </a:lnTo>
                    <a:lnTo>
                      <a:pt x="8993" y="21600"/>
                    </a:lnTo>
                    <a:lnTo>
                      <a:pt x="9610" y="21270"/>
                    </a:lnTo>
                    <a:lnTo>
                      <a:pt x="10403" y="20939"/>
                    </a:lnTo>
                    <a:lnTo>
                      <a:pt x="10403" y="20444"/>
                    </a:lnTo>
                    <a:lnTo>
                      <a:pt x="11197" y="20113"/>
                    </a:lnTo>
                    <a:lnTo>
                      <a:pt x="11197" y="12018"/>
                    </a:lnTo>
                    <a:lnTo>
                      <a:pt x="11197" y="20939"/>
                    </a:lnTo>
                    <a:lnTo>
                      <a:pt x="12078" y="20939"/>
                    </a:lnTo>
                    <a:lnTo>
                      <a:pt x="12078" y="21270"/>
                    </a:lnTo>
                    <a:lnTo>
                      <a:pt x="12696" y="21600"/>
                    </a:lnTo>
                    <a:lnTo>
                      <a:pt x="15781" y="21600"/>
                    </a:lnTo>
                    <a:lnTo>
                      <a:pt x="15781" y="21270"/>
                    </a:lnTo>
                    <a:lnTo>
                      <a:pt x="16398" y="21270"/>
                    </a:lnTo>
                    <a:lnTo>
                      <a:pt x="16398" y="20939"/>
                    </a:lnTo>
                    <a:lnTo>
                      <a:pt x="17104" y="20939"/>
                    </a:lnTo>
                    <a:lnTo>
                      <a:pt x="17104" y="14662"/>
                    </a:lnTo>
                    <a:lnTo>
                      <a:pt x="17897" y="14455"/>
                    </a:lnTo>
                    <a:lnTo>
                      <a:pt x="18691" y="14455"/>
                    </a:lnTo>
                    <a:lnTo>
                      <a:pt x="18691" y="14125"/>
                    </a:lnTo>
                    <a:lnTo>
                      <a:pt x="19484" y="13794"/>
                    </a:lnTo>
                    <a:lnTo>
                      <a:pt x="20189" y="13464"/>
                    </a:lnTo>
                    <a:lnTo>
                      <a:pt x="20807" y="13216"/>
                    </a:lnTo>
                    <a:lnTo>
                      <a:pt x="21600" y="12927"/>
                    </a:lnTo>
                    <a:lnTo>
                      <a:pt x="21600" y="6980"/>
                    </a:lnTo>
                    <a:lnTo>
                      <a:pt x="20807" y="6649"/>
                    </a:lnTo>
                    <a:lnTo>
                      <a:pt x="20189" y="6649"/>
                    </a:lnTo>
                    <a:lnTo>
                      <a:pt x="19484"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01" name="Shape 1401"/>
              <p:cNvSpPr/>
              <p:nvPr/>
            </p:nvSpPr>
            <p:spPr>
              <a:xfrm>
                <a:off x="-1" y="-1"/>
                <a:ext cx="200047" cy="357206"/>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94" y="5121"/>
                    </a:lnTo>
                    <a:lnTo>
                      <a:pt x="14194" y="4460"/>
                    </a:lnTo>
                    <a:lnTo>
                      <a:pt x="14988" y="4460"/>
                    </a:lnTo>
                    <a:lnTo>
                      <a:pt x="14988" y="4213"/>
                    </a:lnTo>
                    <a:lnTo>
                      <a:pt x="15781" y="3924"/>
                    </a:lnTo>
                    <a:lnTo>
                      <a:pt x="16398" y="3634"/>
                    </a:lnTo>
                    <a:lnTo>
                      <a:pt x="16398" y="1859"/>
                    </a:lnTo>
                    <a:lnTo>
                      <a:pt x="15781" y="1528"/>
                    </a:lnTo>
                    <a:lnTo>
                      <a:pt x="15781" y="1198"/>
                    </a:lnTo>
                    <a:lnTo>
                      <a:pt x="14988" y="909"/>
                    </a:lnTo>
                    <a:lnTo>
                      <a:pt x="14194" y="661"/>
                    </a:lnTo>
                    <a:lnTo>
                      <a:pt x="13313" y="330"/>
                    </a:lnTo>
                    <a:lnTo>
                      <a:pt x="12696" y="330"/>
                    </a:lnTo>
                    <a:lnTo>
                      <a:pt x="12078" y="0"/>
                    </a:lnTo>
                    <a:lnTo>
                      <a:pt x="9610" y="0"/>
                    </a:lnTo>
                    <a:lnTo>
                      <a:pt x="8993" y="330"/>
                    </a:lnTo>
                    <a:lnTo>
                      <a:pt x="8287" y="330"/>
                    </a:lnTo>
                    <a:lnTo>
                      <a:pt x="7494" y="661"/>
                    </a:lnTo>
                    <a:lnTo>
                      <a:pt x="6700" y="909"/>
                    </a:lnTo>
                    <a:lnTo>
                      <a:pt x="5907" y="1198"/>
                    </a:lnTo>
                    <a:lnTo>
                      <a:pt x="5907" y="1528"/>
                    </a:lnTo>
                    <a:lnTo>
                      <a:pt x="5378" y="1859"/>
                    </a:lnTo>
                    <a:lnTo>
                      <a:pt x="5378" y="3304"/>
                    </a:lnTo>
                    <a:lnTo>
                      <a:pt x="5907" y="3634"/>
                    </a:lnTo>
                    <a:lnTo>
                      <a:pt x="5907" y="3924"/>
                    </a:lnTo>
                    <a:lnTo>
                      <a:pt x="6700" y="4213"/>
                    </a:lnTo>
                    <a:lnTo>
                      <a:pt x="7494" y="4460"/>
                    </a:lnTo>
                    <a:lnTo>
                      <a:pt x="7494" y="5452"/>
                    </a:lnTo>
                    <a:lnTo>
                      <a:pt x="6700" y="5699"/>
                    </a:lnTo>
                    <a:lnTo>
                      <a:pt x="5907" y="5699"/>
                    </a:lnTo>
                    <a:lnTo>
                      <a:pt x="5378" y="5989"/>
                    </a:lnTo>
                    <a:lnTo>
                      <a:pt x="4584" y="5989"/>
                    </a:lnTo>
                    <a:lnTo>
                      <a:pt x="2909" y="6319"/>
                    </a:lnTo>
                    <a:lnTo>
                      <a:pt x="2116" y="6649"/>
                    </a:lnTo>
                    <a:lnTo>
                      <a:pt x="1675" y="6649"/>
                    </a:lnTo>
                    <a:lnTo>
                      <a:pt x="793" y="6980"/>
                    </a:lnTo>
                    <a:lnTo>
                      <a:pt x="793" y="7145"/>
                    </a:lnTo>
                    <a:lnTo>
                      <a:pt x="0" y="7475"/>
                    </a:lnTo>
                    <a:lnTo>
                      <a:pt x="0" y="12597"/>
                    </a:lnTo>
                    <a:lnTo>
                      <a:pt x="793" y="12927"/>
                    </a:lnTo>
                    <a:lnTo>
                      <a:pt x="1675" y="13216"/>
                    </a:lnTo>
                    <a:lnTo>
                      <a:pt x="1675" y="13794"/>
                    </a:lnTo>
                    <a:lnTo>
                      <a:pt x="2116" y="13794"/>
                    </a:lnTo>
                    <a:lnTo>
                      <a:pt x="2909" y="14125"/>
                    </a:lnTo>
                    <a:lnTo>
                      <a:pt x="3791" y="14455"/>
                    </a:lnTo>
                    <a:lnTo>
                      <a:pt x="4584" y="14455"/>
                    </a:lnTo>
                    <a:lnTo>
                      <a:pt x="4584" y="14662"/>
                    </a:lnTo>
                    <a:lnTo>
                      <a:pt x="4584" y="9003"/>
                    </a:lnTo>
                    <a:lnTo>
                      <a:pt x="4584" y="20691"/>
                    </a:lnTo>
                    <a:lnTo>
                      <a:pt x="5378" y="20939"/>
                    </a:lnTo>
                    <a:lnTo>
                      <a:pt x="5378" y="21270"/>
                    </a:lnTo>
                    <a:lnTo>
                      <a:pt x="5907" y="21270"/>
                    </a:lnTo>
                    <a:lnTo>
                      <a:pt x="5907" y="21600"/>
                    </a:lnTo>
                    <a:lnTo>
                      <a:pt x="8993" y="21600"/>
                    </a:lnTo>
                    <a:lnTo>
                      <a:pt x="9610" y="21270"/>
                    </a:lnTo>
                    <a:lnTo>
                      <a:pt x="10403" y="20939"/>
                    </a:lnTo>
                    <a:lnTo>
                      <a:pt x="10403" y="20444"/>
                    </a:lnTo>
                    <a:lnTo>
                      <a:pt x="11197" y="20113"/>
                    </a:lnTo>
                    <a:lnTo>
                      <a:pt x="11197" y="12018"/>
                    </a:lnTo>
                    <a:lnTo>
                      <a:pt x="11197" y="20939"/>
                    </a:lnTo>
                    <a:lnTo>
                      <a:pt x="12078" y="20939"/>
                    </a:lnTo>
                    <a:lnTo>
                      <a:pt x="12078" y="21270"/>
                    </a:lnTo>
                    <a:lnTo>
                      <a:pt x="12696" y="21600"/>
                    </a:lnTo>
                    <a:lnTo>
                      <a:pt x="15781" y="21600"/>
                    </a:lnTo>
                    <a:lnTo>
                      <a:pt x="15781" y="21270"/>
                    </a:lnTo>
                    <a:lnTo>
                      <a:pt x="16398" y="21270"/>
                    </a:lnTo>
                    <a:lnTo>
                      <a:pt x="16398" y="20939"/>
                    </a:lnTo>
                    <a:lnTo>
                      <a:pt x="17104" y="20939"/>
                    </a:lnTo>
                    <a:lnTo>
                      <a:pt x="17104" y="14662"/>
                    </a:lnTo>
                    <a:lnTo>
                      <a:pt x="17897" y="14455"/>
                    </a:lnTo>
                    <a:lnTo>
                      <a:pt x="18691" y="14455"/>
                    </a:lnTo>
                    <a:lnTo>
                      <a:pt x="18691" y="14125"/>
                    </a:lnTo>
                    <a:lnTo>
                      <a:pt x="19484" y="13794"/>
                    </a:lnTo>
                    <a:lnTo>
                      <a:pt x="20189" y="13464"/>
                    </a:lnTo>
                    <a:lnTo>
                      <a:pt x="20807" y="13216"/>
                    </a:lnTo>
                    <a:lnTo>
                      <a:pt x="21600" y="12927"/>
                    </a:lnTo>
                    <a:lnTo>
                      <a:pt x="21600" y="6980"/>
                    </a:lnTo>
                    <a:lnTo>
                      <a:pt x="20807" y="6649"/>
                    </a:lnTo>
                    <a:lnTo>
                      <a:pt x="20189" y="6649"/>
                    </a:lnTo>
                    <a:lnTo>
                      <a:pt x="19484"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405" name="Group 1405"/>
            <p:cNvGrpSpPr/>
            <p:nvPr/>
          </p:nvGrpSpPr>
          <p:grpSpPr>
            <a:xfrm>
              <a:off x="985834" y="841371"/>
              <a:ext cx="201634" cy="357206"/>
              <a:chOff x="0" y="0"/>
              <a:chExt cx="201633" cy="357205"/>
            </a:xfrm>
          </p:grpSpPr>
          <p:sp>
            <p:nvSpPr>
              <p:cNvPr id="1403" name="Shape 1403"/>
              <p:cNvSpPr/>
              <p:nvPr/>
            </p:nvSpPr>
            <p:spPr>
              <a:xfrm>
                <a:off x="-1"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778" y="6007"/>
                    </a:moveTo>
                    <a:lnTo>
                      <a:pt x="16978" y="6007"/>
                    </a:lnTo>
                    <a:lnTo>
                      <a:pt x="16533" y="5678"/>
                    </a:lnTo>
                    <a:lnTo>
                      <a:pt x="15644" y="5678"/>
                    </a:lnTo>
                    <a:lnTo>
                      <a:pt x="14844" y="5431"/>
                    </a:lnTo>
                    <a:lnTo>
                      <a:pt x="14044" y="5102"/>
                    </a:lnTo>
                    <a:lnTo>
                      <a:pt x="14044" y="4526"/>
                    </a:lnTo>
                    <a:lnTo>
                      <a:pt x="14844" y="4526"/>
                    </a:lnTo>
                    <a:lnTo>
                      <a:pt x="14844" y="4197"/>
                    </a:lnTo>
                    <a:lnTo>
                      <a:pt x="15644" y="3909"/>
                    </a:lnTo>
                    <a:lnTo>
                      <a:pt x="16533" y="3579"/>
                    </a:lnTo>
                    <a:lnTo>
                      <a:pt x="16533" y="1810"/>
                    </a:lnTo>
                    <a:lnTo>
                      <a:pt x="15644" y="1481"/>
                    </a:lnTo>
                    <a:lnTo>
                      <a:pt x="15644" y="1152"/>
                    </a:lnTo>
                    <a:lnTo>
                      <a:pt x="14044" y="658"/>
                    </a:lnTo>
                    <a:lnTo>
                      <a:pt x="13422" y="329"/>
                    </a:lnTo>
                    <a:lnTo>
                      <a:pt x="12711" y="329"/>
                    </a:lnTo>
                    <a:lnTo>
                      <a:pt x="11911" y="0"/>
                    </a:lnTo>
                    <a:lnTo>
                      <a:pt x="9600" y="0"/>
                    </a:lnTo>
                    <a:lnTo>
                      <a:pt x="8978" y="329"/>
                    </a:lnTo>
                    <a:lnTo>
                      <a:pt x="8178" y="329"/>
                    </a:lnTo>
                    <a:lnTo>
                      <a:pt x="7467" y="658"/>
                    </a:lnTo>
                    <a:lnTo>
                      <a:pt x="5867" y="1152"/>
                    </a:lnTo>
                    <a:lnTo>
                      <a:pt x="5867" y="1481"/>
                    </a:lnTo>
                    <a:lnTo>
                      <a:pt x="5244" y="1810"/>
                    </a:lnTo>
                    <a:lnTo>
                      <a:pt x="5244" y="3333"/>
                    </a:lnTo>
                    <a:lnTo>
                      <a:pt x="5867" y="3579"/>
                    </a:lnTo>
                    <a:lnTo>
                      <a:pt x="5867" y="3909"/>
                    </a:lnTo>
                    <a:lnTo>
                      <a:pt x="6667" y="4197"/>
                    </a:lnTo>
                    <a:lnTo>
                      <a:pt x="7467" y="4526"/>
                    </a:lnTo>
                    <a:lnTo>
                      <a:pt x="7467" y="5431"/>
                    </a:lnTo>
                    <a:lnTo>
                      <a:pt x="6667" y="5678"/>
                    </a:lnTo>
                    <a:lnTo>
                      <a:pt x="5867" y="5678"/>
                    </a:lnTo>
                    <a:lnTo>
                      <a:pt x="5244" y="6007"/>
                    </a:lnTo>
                    <a:lnTo>
                      <a:pt x="4533" y="6007"/>
                    </a:lnTo>
                    <a:lnTo>
                      <a:pt x="2933" y="6254"/>
                    </a:lnTo>
                    <a:lnTo>
                      <a:pt x="2044" y="6583"/>
                    </a:lnTo>
                    <a:lnTo>
                      <a:pt x="1422" y="6583"/>
                    </a:lnTo>
                    <a:lnTo>
                      <a:pt x="800" y="6912"/>
                    </a:lnTo>
                    <a:lnTo>
                      <a:pt x="800" y="7200"/>
                    </a:lnTo>
                    <a:lnTo>
                      <a:pt x="0" y="7447"/>
                    </a:lnTo>
                    <a:lnTo>
                      <a:pt x="0" y="12631"/>
                    </a:lnTo>
                    <a:lnTo>
                      <a:pt x="800" y="12878"/>
                    </a:lnTo>
                    <a:lnTo>
                      <a:pt x="1422" y="13125"/>
                    </a:lnTo>
                    <a:lnTo>
                      <a:pt x="1422" y="13783"/>
                    </a:lnTo>
                    <a:lnTo>
                      <a:pt x="2044" y="13783"/>
                    </a:lnTo>
                    <a:lnTo>
                      <a:pt x="2933" y="14112"/>
                    </a:lnTo>
                    <a:lnTo>
                      <a:pt x="3733" y="14400"/>
                    </a:lnTo>
                    <a:lnTo>
                      <a:pt x="4533" y="14400"/>
                    </a:lnTo>
                    <a:lnTo>
                      <a:pt x="4533" y="14647"/>
                    </a:lnTo>
                    <a:lnTo>
                      <a:pt x="4533" y="8969"/>
                    </a:lnTo>
                    <a:lnTo>
                      <a:pt x="4533" y="20654"/>
                    </a:lnTo>
                    <a:lnTo>
                      <a:pt x="5244" y="20942"/>
                    </a:lnTo>
                    <a:lnTo>
                      <a:pt x="5244" y="21271"/>
                    </a:lnTo>
                    <a:lnTo>
                      <a:pt x="5867" y="21271"/>
                    </a:lnTo>
                    <a:lnTo>
                      <a:pt x="5867" y="21600"/>
                    </a:lnTo>
                    <a:lnTo>
                      <a:pt x="8978" y="21600"/>
                    </a:lnTo>
                    <a:lnTo>
                      <a:pt x="9600" y="21271"/>
                    </a:lnTo>
                    <a:lnTo>
                      <a:pt x="10400" y="20942"/>
                    </a:lnTo>
                    <a:lnTo>
                      <a:pt x="10400" y="20407"/>
                    </a:lnTo>
                    <a:lnTo>
                      <a:pt x="11111" y="20078"/>
                    </a:lnTo>
                    <a:lnTo>
                      <a:pt x="11111" y="11973"/>
                    </a:lnTo>
                    <a:lnTo>
                      <a:pt x="11111" y="20942"/>
                    </a:lnTo>
                    <a:lnTo>
                      <a:pt x="11911" y="20942"/>
                    </a:lnTo>
                    <a:lnTo>
                      <a:pt x="11911" y="21271"/>
                    </a:lnTo>
                    <a:lnTo>
                      <a:pt x="12711" y="21600"/>
                    </a:lnTo>
                    <a:lnTo>
                      <a:pt x="15644" y="21600"/>
                    </a:lnTo>
                    <a:lnTo>
                      <a:pt x="15644" y="21271"/>
                    </a:lnTo>
                    <a:lnTo>
                      <a:pt x="16533" y="21271"/>
                    </a:lnTo>
                    <a:lnTo>
                      <a:pt x="16533" y="20942"/>
                    </a:lnTo>
                    <a:lnTo>
                      <a:pt x="16978" y="20942"/>
                    </a:lnTo>
                    <a:lnTo>
                      <a:pt x="16978" y="14647"/>
                    </a:lnTo>
                    <a:lnTo>
                      <a:pt x="17778" y="14400"/>
                    </a:lnTo>
                    <a:lnTo>
                      <a:pt x="18667" y="14400"/>
                    </a:lnTo>
                    <a:lnTo>
                      <a:pt x="18667" y="14112"/>
                    </a:lnTo>
                    <a:lnTo>
                      <a:pt x="19467" y="13783"/>
                    </a:lnTo>
                    <a:lnTo>
                      <a:pt x="20089" y="13454"/>
                    </a:lnTo>
                    <a:lnTo>
                      <a:pt x="20800" y="13125"/>
                    </a:lnTo>
                    <a:lnTo>
                      <a:pt x="21600" y="12878"/>
                    </a:lnTo>
                    <a:lnTo>
                      <a:pt x="21600" y="6912"/>
                    </a:lnTo>
                    <a:lnTo>
                      <a:pt x="20800" y="6583"/>
                    </a:lnTo>
                    <a:lnTo>
                      <a:pt x="20089" y="6583"/>
                    </a:lnTo>
                    <a:lnTo>
                      <a:pt x="19467" y="6254"/>
                    </a:lnTo>
                    <a:lnTo>
                      <a:pt x="17778"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04" name="Shape 1404"/>
              <p:cNvSpPr/>
              <p:nvPr/>
            </p:nvSpPr>
            <p:spPr>
              <a:xfrm>
                <a:off x="-1"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778" y="6007"/>
                    </a:moveTo>
                    <a:lnTo>
                      <a:pt x="16978" y="6007"/>
                    </a:lnTo>
                    <a:lnTo>
                      <a:pt x="16533" y="5678"/>
                    </a:lnTo>
                    <a:lnTo>
                      <a:pt x="15644" y="5678"/>
                    </a:lnTo>
                    <a:lnTo>
                      <a:pt x="14844" y="5431"/>
                    </a:lnTo>
                    <a:lnTo>
                      <a:pt x="14044" y="5102"/>
                    </a:lnTo>
                    <a:lnTo>
                      <a:pt x="14044" y="4526"/>
                    </a:lnTo>
                    <a:lnTo>
                      <a:pt x="14844" y="4526"/>
                    </a:lnTo>
                    <a:lnTo>
                      <a:pt x="14844" y="4197"/>
                    </a:lnTo>
                    <a:lnTo>
                      <a:pt x="15644" y="3909"/>
                    </a:lnTo>
                    <a:lnTo>
                      <a:pt x="16533" y="3579"/>
                    </a:lnTo>
                    <a:lnTo>
                      <a:pt x="16533" y="1810"/>
                    </a:lnTo>
                    <a:lnTo>
                      <a:pt x="15644" y="1481"/>
                    </a:lnTo>
                    <a:lnTo>
                      <a:pt x="15644" y="1152"/>
                    </a:lnTo>
                    <a:lnTo>
                      <a:pt x="14044" y="658"/>
                    </a:lnTo>
                    <a:lnTo>
                      <a:pt x="13422" y="329"/>
                    </a:lnTo>
                    <a:lnTo>
                      <a:pt x="12711" y="329"/>
                    </a:lnTo>
                    <a:lnTo>
                      <a:pt x="11911" y="0"/>
                    </a:lnTo>
                    <a:lnTo>
                      <a:pt x="9600" y="0"/>
                    </a:lnTo>
                    <a:lnTo>
                      <a:pt x="8978" y="329"/>
                    </a:lnTo>
                    <a:lnTo>
                      <a:pt x="8178" y="329"/>
                    </a:lnTo>
                    <a:lnTo>
                      <a:pt x="7467" y="658"/>
                    </a:lnTo>
                    <a:lnTo>
                      <a:pt x="5867" y="1152"/>
                    </a:lnTo>
                    <a:lnTo>
                      <a:pt x="5867" y="1481"/>
                    </a:lnTo>
                    <a:lnTo>
                      <a:pt x="5244" y="1810"/>
                    </a:lnTo>
                    <a:lnTo>
                      <a:pt x="5244" y="3333"/>
                    </a:lnTo>
                    <a:lnTo>
                      <a:pt x="5867" y="3579"/>
                    </a:lnTo>
                    <a:lnTo>
                      <a:pt x="5867" y="3909"/>
                    </a:lnTo>
                    <a:lnTo>
                      <a:pt x="6667" y="4197"/>
                    </a:lnTo>
                    <a:lnTo>
                      <a:pt x="7467" y="4526"/>
                    </a:lnTo>
                    <a:lnTo>
                      <a:pt x="7467" y="5431"/>
                    </a:lnTo>
                    <a:lnTo>
                      <a:pt x="6667" y="5678"/>
                    </a:lnTo>
                    <a:lnTo>
                      <a:pt x="5867" y="5678"/>
                    </a:lnTo>
                    <a:lnTo>
                      <a:pt x="5244" y="6007"/>
                    </a:lnTo>
                    <a:lnTo>
                      <a:pt x="4533" y="6007"/>
                    </a:lnTo>
                    <a:lnTo>
                      <a:pt x="2933" y="6254"/>
                    </a:lnTo>
                    <a:lnTo>
                      <a:pt x="2044" y="6583"/>
                    </a:lnTo>
                    <a:lnTo>
                      <a:pt x="1422" y="6583"/>
                    </a:lnTo>
                    <a:lnTo>
                      <a:pt x="800" y="6912"/>
                    </a:lnTo>
                    <a:lnTo>
                      <a:pt x="800" y="7200"/>
                    </a:lnTo>
                    <a:lnTo>
                      <a:pt x="0" y="7447"/>
                    </a:lnTo>
                    <a:lnTo>
                      <a:pt x="0" y="12631"/>
                    </a:lnTo>
                    <a:lnTo>
                      <a:pt x="800" y="12878"/>
                    </a:lnTo>
                    <a:lnTo>
                      <a:pt x="1422" y="13125"/>
                    </a:lnTo>
                    <a:lnTo>
                      <a:pt x="1422" y="13783"/>
                    </a:lnTo>
                    <a:lnTo>
                      <a:pt x="2044" y="13783"/>
                    </a:lnTo>
                    <a:lnTo>
                      <a:pt x="2933" y="14112"/>
                    </a:lnTo>
                    <a:lnTo>
                      <a:pt x="3733" y="14400"/>
                    </a:lnTo>
                    <a:lnTo>
                      <a:pt x="4533" y="14400"/>
                    </a:lnTo>
                    <a:lnTo>
                      <a:pt x="4533" y="14647"/>
                    </a:lnTo>
                    <a:lnTo>
                      <a:pt x="4533" y="8969"/>
                    </a:lnTo>
                    <a:lnTo>
                      <a:pt x="4533" y="20654"/>
                    </a:lnTo>
                    <a:lnTo>
                      <a:pt x="5244" y="20942"/>
                    </a:lnTo>
                    <a:lnTo>
                      <a:pt x="5244" y="21271"/>
                    </a:lnTo>
                    <a:lnTo>
                      <a:pt x="5867" y="21271"/>
                    </a:lnTo>
                    <a:lnTo>
                      <a:pt x="5867" y="21600"/>
                    </a:lnTo>
                    <a:lnTo>
                      <a:pt x="8978" y="21600"/>
                    </a:lnTo>
                    <a:lnTo>
                      <a:pt x="9600" y="21271"/>
                    </a:lnTo>
                    <a:lnTo>
                      <a:pt x="10400" y="20942"/>
                    </a:lnTo>
                    <a:lnTo>
                      <a:pt x="10400" y="20407"/>
                    </a:lnTo>
                    <a:lnTo>
                      <a:pt x="11111" y="20078"/>
                    </a:lnTo>
                    <a:lnTo>
                      <a:pt x="11111" y="11973"/>
                    </a:lnTo>
                    <a:lnTo>
                      <a:pt x="11111" y="20942"/>
                    </a:lnTo>
                    <a:lnTo>
                      <a:pt x="11911" y="20942"/>
                    </a:lnTo>
                    <a:lnTo>
                      <a:pt x="11911" y="21271"/>
                    </a:lnTo>
                    <a:lnTo>
                      <a:pt x="12711" y="21600"/>
                    </a:lnTo>
                    <a:lnTo>
                      <a:pt x="15644" y="21600"/>
                    </a:lnTo>
                    <a:lnTo>
                      <a:pt x="15644" y="21271"/>
                    </a:lnTo>
                    <a:lnTo>
                      <a:pt x="16533" y="21271"/>
                    </a:lnTo>
                    <a:lnTo>
                      <a:pt x="16533" y="20942"/>
                    </a:lnTo>
                    <a:lnTo>
                      <a:pt x="16978" y="20942"/>
                    </a:lnTo>
                    <a:lnTo>
                      <a:pt x="16978" y="14647"/>
                    </a:lnTo>
                    <a:lnTo>
                      <a:pt x="17778" y="14400"/>
                    </a:lnTo>
                    <a:lnTo>
                      <a:pt x="18667" y="14400"/>
                    </a:lnTo>
                    <a:lnTo>
                      <a:pt x="18667" y="14112"/>
                    </a:lnTo>
                    <a:lnTo>
                      <a:pt x="19467" y="13783"/>
                    </a:lnTo>
                    <a:lnTo>
                      <a:pt x="20089" y="13454"/>
                    </a:lnTo>
                    <a:lnTo>
                      <a:pt x="20800" y="13125"/>
                    </a:lnTo>
                    <a:lnTo>
                      <a:pt x="21600" y="12878"/>
                    </a:lnTo>
                    <a:lnTo>
                      <a:pt x="21600" y="6912"/>
                    </a:lnTo>
                    <a:lnTo>
                      <a:pt x="20800" y="6583"/>
                    </a:lnTo>
                    <a:lnTo>
                      <a:pt x="20089" y="6583"/>
                    </a:lnTo>
                    <a:lnTo>
                      <a:pt x="19467" y="6254"/>
                    </a:lnTo>
                    <a:lnTo>
                      <a:pt x="17778"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408" name="Group 1408"/>
            <p:cNvGrpSpPr/>
            <p:nvPr/>
          </p:nvGrpSpPr>
          <p:grpSpPr>
            <a:xfrm>
              <a:off x="1463667" y="1466844"/>
              <a:ext cx="200047" cy="355622"/>
              <a:chOff x="0" y="-1"/>
              <a:chExt cx="200046" cy="355621"/>
            </a:xfrm>
          </p:grpSpPr>
          <p:sp>
            <p:nvSpPr>
              <p:cNvPr id="1406" name="Shape 1406"/>
              <p:cNvSpPr/>
              <p:nvPr/>
            </p:nvSpPr>
            <p:spPr>
              <a:xfrm>
                <a:off x="-1" y="-2"/>
                <a:ext cx="200047" cy="355623"/>
              </a:xfrm>
              <a:custGeom>
                <a:avLst/>
                <a:gdLst/>
                <a:ahLst/>
                <a:cxnLst>
                  <a:cxn ang="0">
                    <a:pos x="wd2" y="hd2"/>
                  </a:cxn>
                  <a:cxn ang="5400000">
                    <a:pos x="wd2" y="hd2"/>
                  </a:cxn>
                  <a:cxn ang="10800000">
                    <a:pos x="wd2" y="hd2"/>
                  </a:cxn>
                  <a:cxn ang="16200000">
                    <a:pos x="wd2" y="hd2"/>
                  </a:cxn>
                </a:cxnLst>
                <a:rect l="0" t="0" r="r" b="b"/>
                <a:pathLst>
                  <a:path w="21600" h="21600" extrusionOk="0">
                    <a:moveTo>
                      <a:pt x="17867" y="5977"/>
                    </a:moveTo>
                    <a:lnTo>
                      <a:pt x="17067" y="5977"/>
                    </a:lnTo>
                    <a:lnTo>
                      <a:pt x="16533" y="5730"/>
                    </a:lnTo>
                    <a:lnTo>
                      <a:pt x="15733" y="5730"/>
                    </a:lnTo>
                    <a:lnTo>
                      <a:pt x="14933" y="5441"/>
                    </a:lnTo>
                    <a:lnTo>
                      <a:pt x="14044" y="5111"/>
                    </a:lnTo>
                    <a:lnTo>
                      <a:pt x="14044" y="4493"/>
                    </a:lnTo>
                    <a:lnTo>
                      <a:pt x="14933" y="4493"/>
                    </a:lnTo>
                    <a:lnTo>
                      <a:pt x="14933" y="4205"/>
                    </a:lnTo>
                    <a:lnTo>
                      <a:pt x="15733" y="3957"/>
                    </a:lnTo>
                    <a:lnTo>
                      <a:pt x="16533" y="3627"/>
                    </a:lnTo>
                    <a:lnTo>
                      <a:pt x="16533" y="1855"/>
                    </a:lnTo>
                    <a:lnTo>
                      <a:pt x="15733" y="1525"/>
                    </a:lnTo>
                    <a:lnTo>
                      <a:pt x="15733" y="1195"/>
                    </a:lnTo>
                    <a:lnTo>
                      <a:pt x="14933" y="948"/>
                    </a:lnTo>
                    <a:lnTo>
                      <a:pt x="14044" y="660"/>
                    </a:lnTo>
                    <a:lnTo>
                      <a:pt x="13422" y="330"/>
                    </a:lnTo>
                    <a:lnTo>
                      <a:pt x="12800" y="330"/>
                    </a:lnTo>
                    <a:lnTo>
                      <a:pt x="11911" y="0"/>
                    </a:lnTo>
                    <a:lnTo>
                      <a:pt x="9689" y="0"/>
                    </a:lnTo>
                    <a:lnTo>
                      <a:pt x="8978" y="330"/>
                    </a:lnTo>
                    <a:lnTo>
                      <a:pt x="8178" y="330"/>
                    </a:lnTo>
                    <a:lnTo>
                      <a:pt x="7556" y="660"/>
                    </a:lnTo>
                    <a:lnTo>
                      <a:pt x="6667" y="948"/>
                    </a:lnTo>
                    <a:lnTo>
                      <a:pt x="5867" y="1195"/>
                    </a:lnTo>
                    <a:lnTo>
                      <a:pt x="5867" y="1525"/>
                    </a:lnTo>
                    <a:lnTo>
                      <a:pt x="5244" y="1855"/>
                    </a:lnTo>
                    <a:lnTo>
                      <a:pt x="5244" y="3298"/>
                    </a:lnTo>
                    <a:lnTo>
                      <a:pt x="5867" y="3627"/>
                    </a:lnTo>
                    <a:lnTo>
                      <a:pt x="5867" y="3957"/>
                    </a:lnTo>
                    <a:lnTo>
                      <a:pt x="6667" y="4205"/>
                    </a:lnTo>
                    <a:lnTo>
                      <a:pt x="7556" y="4493"/>
                    </a:lnTo>
                    <a:lnTo>
                      <a:pt x="7556" y="5441"/>
                    </a:lnTo>
                    <a:lnTo>
                      <a:pt x="6667" y="5730"/>
                    </a:lnTo>
                    <a:lnTo>
                      <a:pt x="5867" y="5730"/>
                    </a:lnTo>
                    <a:lnTo>
                      <a:pt x="5244" y="5977"/>
                    </a:lnTo>
                    <a:lnTo>
                      <a:pt x="4622" y="5977"/>
                    </a:lnTo>
                    <a:lnTo>
                      <a:pt x="2933" y="6307"/>
                    </a:lnTo>
                    <a:lnTo>
                      <a:pt x="2133" y="6637"/>
                    </a:lnTo>
                    <a:lnTo>
                      <a:pt x="1511" y="6637"/>
                    </a:lnTo>
                    <a:lnTo>
                      <a:pt x="800" y="6966"/>
                    </a:lnTo>
                    <a:lnTo>
                      <a:pt x="800" y="7173"/>
                    </a:lnTo>
                    <a:lnTo>
                      <a:pt x="0" y="7502"/>
                    </a:lnTo>
                    <a:lnTo>
                      <a:pt x="0" y="12614"/>
                    </a:lnTo>
                    <a:lnTo>
                      <a:pt x="800" y="12944"/>
                    </a:lnTo>
                    <a:lnTo>
                      <a:pt x="1511" y="13191"/>
                    </a:lnTo>
                    <a:lnTo>
                      <a:pt x="1511" y="13768"/>
                    </a:lnTo>
                    <a:lnTo>
                      <a:pt x="2133" y="13768"/>
                    </a:lnTo>
                    <a:lnTo>
                      <a:pt x="3733" y="14427"/>
                    </a:lnTo>
                    <a:lnTo>
                      <a:pt x="4622" y="14427"/>
                    </a:lnTo>
                    <a:lnTo>
                      <a:pt x="4622" y="14634"/>
                    </a:lnTo>
                    <a:lnTo>
                      <a:pt x="4622" y="8986"/>
                    </a:lnTo>
                    <a:lnTo>
                      <a:pt x="4622" y="20652"/>
                    </a:lnTo>
                    <a:lnTo>
                      <a:pt x="5244" y="20940"/>
                    </a:lnTo>
                    <a:lnTo>
                      <a:pt x="5244" y="21270"/>
                    </a:lnTo>
                    <a:lnTo>
                      <a:pt x="5867" y="21270"/>
                    </a:lnTo>
                    <a:lnTo>
                      <a:pt x="5867" y="21600"/>
                    </a:lnTo>
                    <a:lnTo>
                      <a:pt x="8978" y="21600"/>
                    </a:lnTo>
                    <a:lnTo>
                      <a:pt x="9689" y="21270"/>
                    </a:lnTo>
                    <a:lnTo>
                      <a:pt x="10489" y="20940"/>
                    </a:lnTo>
                    <a:lnTo>
                      <a:pt x="10489" y="20405"/>
                    </a:lnTo>
                    <a:lnTo>
                      <a:pt x="11111" y="20075"/>
                    </a:lnTo>
                    <a:lnTo>
                      <a:pt x="11111" y="11995"/>
                    </a:lnTo>
                    <a:lnTo>
                      <a:pt x="11111" y="20940"/>
                    </a:lnTo>
                    <a:lnTo>
                      <a:pt x="11911" y="20940"/>
                    </a:lnTo>
                    <a:lnTo>
                      <a:pt x="11911" y="21270"/>
                    </a:lnTo>
                    <a:lnTo>
                      <a:pt x="12800" y="21600"/>
                    </a:lnTo>
                    <a:lnTo>
                      <a:pt x="15733" y="21600"/>
                    </a:lnTo>
                    <a:lnTo>
                      <a:pt x="15733" y="21270"/>
                    </a:lnTo>
                    <a:lnTo>
                      <a:pt x="16533" y="21270"/>
                    </a:lnTo>
                    <a:lnTo>
                      <a:pt x="16533" y="20940"/>
                    </a:lnTo>
                    <a:lnTo>
                      <a:pt x="17067" y="20940"/>
                    </a:lnTo>
                    <a:lnTo>
                      <a:pt x="17067" y="14634"/>
                    </a:lnTo>
                    <a:lnTo>
                      <a:pt x="17867" y="14427"/>
                    </a:lnTo>
                    <a:lnTo>
                      <a:pt x="18667" y="14427"/>
                    </a:lnTo>
                    <a:lnTo>
                      <a:pt x="18667" y="14098"/>
                    </a:lnTo>
                    <a:lnTo>
                      <a:pt x="19467" y="13768"/>
                    </a:lnTo>
                    <a:lnTo>
                      <a:pt x="20178" y="13438"/>
                    </a:lnTo>
                    <a:lnTo>
                      <a:pt x="20800" y="13191"/>
                    </a:lnTo>
                    <a:lnTo>
                      <a:pt x="21600" y="12944"/>
                    </a:lnTo>
                    <a:lnTo>
                      <a:pt x="21600" y="6966"/>
                    </a:lnTo>
                    <a:lnTo>
                      <a:pt x="20800" y="6637"/>
                    </a:lnTo>
                    <a:lnTo>
                      <a:pt x="20178" y="6637"/>
                    </a:lnTo>
                    <a:lnTo>
                      <a:pt x="19467" y="6307"/>
                    </a:lnTo>
                    <a:lnTo>
                      <a:pt x="1786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07" name="Shape 1407"/>
              <p:cNvSpPr/>
              <p:nvPr/>
            </p:nvSpPr>
            <p:spPr>
              <a:xfrm>
                <a:off x="-1" y="-2"/>
                <a:ext cx="200047" cy="355623"/>
              </a:xfrm>
              <a:custGeom>
                <a:avLst/>
                <a:gdLst/>
                <a:ahLst/>
                <a:cxnLst>
                  <a:cxn ang="0">
                    <a:pos x="wd2" y="hd2"/>
                  </a:cxn>
                  <a:cxn ang="5400000">
                    <a:pos x="wd2" y="hd2"/>
                  </a:cxn>
                  <a:cxn ang="10800000">
                    <a:pos x="wd2" y="hd2"/>
                  </a:cxn>
                  <a:cxn ang="16200000">
                    <a:pos x="wd2" y="hd2"/>
                  </a:cxn>
                </a:cxnLst>
                <a:rect l="0" t="0" r="r" b="b"/>
                <a:pathLst>
                  <a:path w="21600" h="21600" extrusionOk="0">
                    <a:moveTo>
                      <a:pt x="17867" y="5977"/>
                    </a:moveTo>
                    <a:lnTo>
                      <a:pt x="17067" y="5977"/>
                    </a:lnTo>
                    <a:lnTo>
                      <a:pt x="16533" y="5730"/>
                    </a:lnTo>
                    <a:lnTo>
                      <a:pt x="15733" y="5730"/>
                    </a:lnTo>
                    <a:lnTo>
                      <a:pt x="14933" y="5441"/>
                    </a:lnTo>
                    <a:lnTo>
                      <a:pt x="14044" y="5111"/>
                    </a:lnTo>
                    <a:lnTo>
                      <a:pt x="14044" y="4493"/>
                    </a:lnTo>
                    <a:lnTo>
                      <a:pt x="14933" y="4493"/>
                    </a:lnTo>
                    <a:lnTo>
                      <a:pt x="14933" y="4205"/>
                    </a:lnTo>
                    <a:lnTo>
                      <a:pt x="15733" y="3957"/>
                    </a:lnTo>
                    <a:lnTo>
                      <a:pt x="16533" y="3627"/>
                    </a:lnTo>
                    <a:lnTo>
                      <a:pt x="16533" y="1855"/>
                    </a:lnTo>
                    <a:lnTo>
                      <a:pt x="15733" y="1525"/>
                    </a:lnTo>
                    <a:lnTo>
                      <a:pt x="15733" y="1195"/>
                    </a:lnTo>
                    <a:lnTo>
                      <a:pt x="14933" y="948"/>
                    </a:lnTo>
                    <a:lnTo>
                      <a:pt x="14044" y="660"/>
                    </a:lnTo>
                    <a:lnTo>
                      <a:pt x="13422" y="330"/>
                    </a:lnTo>
                    <a:lnTo>
                      <a:pt x="12800" y="330"/>
                    </a:lnTo>
                    <a:lnTo>
                      <a:pt x="11911" y="0"/>
                    </a:lnTo>
                    <a:lnTo>
                      <a:pt x="9689" y="0"/>
                    </a:lnTo>
                    <a:lnTo>
                      <a:pt x="8978" y="330"/>
                    </a:lnTo>
                    <a:lnTo>
                      <a:pt x="8178" y="330"/>
                    </a:lnTo>
                    <a:lnTo>
                      <a:pt x="7556" y="660"/>
                    </a:lnTo>
                    <a:lnTo>
                      <a:pt x="6667" y="948"/>
                    </a:lnTo>
                    <a:lnTo>
                      <a:pt x="5867" y="1195"/>
                    </a:lnTo>
                    <a:lnTo>
                      <a:pt x="5867" y="1525"/>
                    </a:lnTo>
                    <a:lnTo>
                      <a:pt x="5244" y="1855"/>
                    </a:lnTo>
                    <a:lnTo>
                      <a:pt x="5244" y="3298"/>
                    </a:lnTo>
                    <a:lnTo>
                      <a:pt x="5867" y="3627"/>
                    </a:lnTo>
                    <a:lnTo>
                      <a:pt x="5867" y="3957"/>
                    </a:lnTo>
                    <a:lnTo>
                      <a:pt x="6667" y="4205"/>
                    </a:lnTo>
                    <a:lnTo>
                      <a:pt x="7556" y="4493"/>
                    </a:lnTo>
                    <a:lnTo>
                      <a:pt x="7556" y="5441"/>
                    </a:lnTo>
                    <a:lnTo>
                      <a:pt x="6667" y="5730"/>
                    </a:lnTo>
                    <a:lnTo>
                      <a:pt x="5867" y="5730"/>
                    </a:lnTo>
                    <a:lnTo>
                      <a:pt x="5244" y="5977"/>
                    </a:lnTo>
                    <a:lnTo>
                      <a:pt x="4622" y="5977"/>
                    </a:lnTo>
                    <a:lnTo>
                      <a:pt x="2933" y="6307"/>
                    </a:lnTo>
                    <a:lnTo>
                      <a:pt x="2133" y="6637"/>
                    </a:lnTo>
                    <a:lnTo>
                      <a:pt x="1511" y="6637"/>
                    </a:lnTo>
                    <a:lnTo>
                      <a:pt x="800" y="6966"/>
                    </a:lnTo>
                    <a:lnTo>
                      <a:pt x="800" y="7173"/>
                    </a:lnTo>
                    <a:lnTo>
                      <a:pt x="0" y="7502"/>
                    </a:lnTo>
                    <a:lnTo>
                      <a:pt x="0" y="12614"/>
                    </a:lnTo>
                    <a:lnTo>
                      <a:pt x="800" y="12944"/>
                    </a:lnTo>
                    <a:lnTo>
                      <a:pt x="1511" y="13191"/>
                    </a:lnTo>
                    <a:lnTo>
                      <a:pt x="1511" y="13768"/>
                    </a:lnTo>
                    <a:lnTo>
                      <a:pt x="2133" y="13768"/>
                    </a:lnTo>
                    <a:lnTo>
                      <a:pt x="3733" y="14427"/>
                    </a:lnTo>
                    <a:lnTo>
                      <a:pt x="4622" y="14427"/>
                    </a:lnTo>
                    <a:lnTo>
                      <a:pt x="4622" y="14634"/>
                    </a:lnTo>
                    <a:lnTo>
                      <a:pt x="4622" y="8986"/>
                    </a:lnTo>
                    <a:lnTo>
                      <a:pt x="4622" y="20652"/>
                    </a:lnTo>
                    <a:lnTo>
                      <a:pt x="5244" y="20940"/>
                    </a:lnTo>
                    <a:lnTo>
                      <a:pt x="5244" y="21270"/>
                    </a:lnTo>
                    <a:lnTo>
                      <a:pt x="5867" y="21270"/>
                    </a:lnTo>
                    <a:lnTo>
                      <a:pt x="5867" y="21600"/>
                    </a:lnTo>
                    <a:lnTo>
                      <a:pt x="8978" y="21600"/>
                    </a:lnTo>
                    <a:lnTo>
                      <a:pt x="9689" y="21270"/>
                    </a:lnTo>
                    <a:lnTo>
                      <a:pt x="10489" y="20940"/>
                    </a:lnTo>
                    <a:lnTo>
                      <a:pt x="10489" y="20405"/>
                    </a:lnTo>
                    <a:lnTo>
                      <a:pt x="11111" y="20075"/>
                    </a:lnTo>
                    <a:lnTo>
                      <a:pt x="11111" y="11995"/>
                    </a:lnTo>
                    <a:lnTo>
                      <a:pt x="11111" y="20940"/>
                    </a:lnTo>
                    <a:lnTo>
                      <a:pt x="11911" y="20940"/>
                    </a:lnTo>
                    <a:lnTo>
                      <a:pt x="11911" y="21270"/>
                    </a:lnTo>
                    <a:lnTo>
                      <a:pt x="12800" y="21600"/>
                    </a:lnTo>
                    <a:lnTo>
                      <a:pt x="15733" y="21600"/>
                    </a:lnTo>
                    <a:lnTo>
                      <a:pt x="15733" y="21270"/>
                    </a:lnTo>
                    <a:lnTo>
                      <a:pt x="16533" y="21270"/>
                    </a:lnTo>
                    <a:lnTo>
                      <a:pt x="16533" y="20940"/>
                    </a:lnTo>
                    <a:lnTo>
                      <a:pt x="17067" y="20940"/>
                    </a:lnTo>
                    <a:lnTo>
                      <a:pt x="17067" y="14634"/>
                    </a:lnTo>
                    <a:lnTo>
                      <a:pt x="17867" y="14427"/>
                    </a:lnTo>
                    <a:lnTo>
                      <a:pt x="18667" y="14427"/>
                    </a:lnTo>
                    <a:lnTo>
                      <a:pt x="18667" y="14098"/>
                    </a:lnTo>
                    <a:lnTo>
                      <a:pt x="19467" y="13768"/>
                    </a:lnTo>
                    <a:lnTo>
                      <a:pt x="20178" y="13438"/>
                    </a:lnTo>
                    <a:lnTo>
                      <a:pt x="20800" y="13191"/>
                    </a:lnTo>
                    <a:lnTo>
                      <a:pt x="21600" y="12944"/>
                    </a:lnTo>
                    <a:lnTo>
                      <a:pt x="21600" y="6966"/>
                    </a:lnTo>
                    <a:lnTo>
                      <a:pt x="20800" y="6637"/>
                    </a:lnTo>
                    <a:lnTo>
                      <a:pt x="20178" y="6637"/>
                    </a:lnTo>
                    <a:lnTo>
                      <a:pt x="19467" y="6307"/>
                    </a:lnTo>
                    <a:lnTo>
                      <a:pt x="17867" y="597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411" name="Group 1411"/>
            <p:cNvGrpSpPr/>
            <p:nvPr/>
          </p:nvGrpSpPr>
          <p:grpSpPr>
            <a:xfrm>
              <a:off x="900108" y="1811331"/>
              <a:ext cx="203220" cy="355622"/>
              <a:chOff x="0" y="-1"/>
              <a:chExt cx="203219" cy="355621"/>
            </a:xfrm>
          </p:grpSpPr>
          <p:sp>
            <p:nvSpPr>
              <p:cNvPr id="1409" name="Shape 1409"/>
              <p:cNvSpPr/>
              <p:nvPr/>
            </p:nvSpPr>
            <p:spPr>
              <a:xfrm>
                <a:off x="0" y="-2"/>
                <a:ext cx="203220" cy="355623"/>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06" y="5121"/>
                    </a:lnTo>
                    <a:lnTo>
                      <a:pt x="14106" y="4460"/>
                    </a:lnTo>
                    <a:lnTo>
                      <a:pt x="14988" y="4460"/>
                    </a:lnTo>
                    <a:lnTo>
                      <a:pt x="14988" y="4213"/>
                    </a:lnTo>
                    <a:lnTo>
                      <a:pt x="15781" y="3924"/>
                    </a:lnTo>
                    <a:lnTo>
                      <a:pt x="16398" y="3593"/>
                    </a:lnTo>
                    <a:lnTo>
                      <a:pt x="16398" y="1817"/>
                    </a:lnTo>
                    <a:lnTo>
                      <a:pt x="15781" y="1487"/>
                    </a:lnTo>
                    <a:lnTo>
                      <a:pt x="15781" y="1156"/>
                    </a:lnTo>
                    <a:lnTo>
                      <a:pt x="14988" y="909"/>
                    </a:lnTo>
                    <a:lnTo>
                      <a:pt x="14106" y="661"/>
                    </a:lnTo>
                    <a:lnTo>
                      <a:pt x="13313" y="330"/>
                    </a:lnTo>
                    <a:lnTo>
                      <a:pt x="12696" y="330"/>
                    </a:lnTo>
                    <a:lnTo>
                      <a:pt x="11990" y="0"/>
                    </a:lnTo>
                    <a:lnTo>
                      <a:pt x="9610" y="0"/>
                    </a:lnTo>
                    <a:lnTo>
                      <a:pt x="8904" y="330"/>
                    </a:lnTo>
                    <a:lnTo>
                      <a:pt x="8287" y="330"/>
                    </a:lnTo>
                    <a:lnTo>
                      <a:pt x="7494" y="661"/>
                    </a:lnTo>
                    <a:lnTo>
                      <a:pt x="6700" y="909"/>
                    </a:lnTo>
                    <a:lnTo>
                      <a:pt x="5819" y="1156"/>
                    </a:lnTo>
                    <a:lnTo>
                      <a:pt x="5819" y="1487"/>
                    </a:lnTo>
                    <a:lnTo>
                      <a:pt x="5378" y="1817"/>
                    </a:lnTo>
                    <a:lnTo>
                      <a:pt x="5378" y="3263"/>
                    </a:lnTo>
                    <a:lnTo>
                      <a:pt x="5819" y="3593"/>
                    </a:lnTo>
                    <a:lnTo>
                      <a:pt x="5819" y="3924"/>
                    </a:lnTo>
                    <a:lnTo>
                      <a:pt x="6700" y="4213"/>
                    </a:lnTo>
                    <a:lnTo>
                      <a:pt x="7494" y="4460"/>
                    </a:lnTo>
                    <a:lnTo>
                      <a:pt x="7494" y="5452"/>
                    </a:lnTo>
                    <a:lnTo>
                      <a:pt x="6700" y="5699"/>
                    </a:lnTo>
                    <a:lnTo>
                      <a:pt x="5819" y="5699"/>
                    </a:lnTo>
                    <a:lnTo>
                      <a:pt x="5378" y="5989"/>
                    </a:lnTo>
                    <a:lnTo>
                      <a:pt x="4584" y="5989"/>
                    </a:lnTo>
                    <a:lnTo>
                      <a:pt x="2909" y="6278"/>
                    </a:lnTo>
                    <a:lnTo>
                      <a:pt x="2116" y="6608"/>
                    </a:lnTo>
                    <a:lnTo>
                      <a:pt x="1587" y="6608"/>
                    </a:lnTo>
                    <a:lnTo>
                      <a:pt x="793" y="6938"/>
                    </a:lnTo>
                    <a:lnTo>
                      <a:pt x="793" y="7145"/>
                    </a:lnTo>
                    <a:lnTo>
                      <a:pt x="0" y="7475"/>
                    </a:lnTo>
                    <a:lnTo>
                      <a:pt x="0" y="12597"/>
                    </a:lnTo>
                    <a:lnTo>
                      <a:pt x="793" y="12927"/>
                    </a:lnTo>
                    <a:lnTo>
                      <a:pt x="1587" y="13175"/>
                    </a:lnTo>
                    <a:lnTo>
                      <a:pt x="1587" y="13794"/>
                    </a:lnTo>
                    <a:lnTo>
                      <a:pt x="2116" y="13794"/>
                    </a:lnTo>
                    <a:lnTo>
                      <a:pt x="3703" y="14455"/>
                    </a:lnTo>
                    <a:lnTo>
                      <a:pt x="4584" y="14455"/>
                    </a:lnTo>
                    <a:lnTo>
                      <a:pt x="4584" y="14620"/>
                    </a:lnTo>
                    <a:lnTo>
                      <a:pt x="4584" y="9003"/>
                    </a:lnTo>
                    <a:lnTo>
                      <a:pt x="4584" y="20691"/>
                    </a:lnTo>
                    <a:lnTo>
                      <a:pt x="5378" y="20939"/>
                    </a:lnTo>
                    <a:lnTo>
                      <a:pt x="5378" y="21270"/>
                    </a:lnTo>
                    <a:lnTo>
                      <a:pt x="5819" y="21270"/>
                    </a:lnTo>
                    <a:lnTo>
                      <a:pt x="5819" y="21600"/>
                    </a:lnTo>
                    <a:lnTo>
                      <a:pt x="8904" y="21600"/>
                    </a:lnTo>
                    <a:lnTo>
                      <a:pt x="9610" y="21270"/>
                    </a:lnTo>
                    <a:lnTo>
                      <a:pt x="10403" y="20939"/>
                    </a:lnTo>
                    <a:lnTo>
                      <a:pt x="10403" y="20402"/>
                    </a:lnTo>
                    <a:lnTo>
                      <a:pt x="11197" y="20072"/>
                    </a:lnTo>
                    <a:lnTo>
                      <a:pt x="11197" y="12018"/>
                    </a:lnTo>
                    <a:lnTo>
                      <a:pt x="11197" y="20939"/>
                    </a:lnTo>
                    <a:lnTo>
                      <a:pt x="11990" y="20939"/>
                    </a:lnTo>
                    <a:lnTo>
                      <a:pt x="11990" y="21270"/>
                    </a:lnTo>
                    <a:lnTo>
                      <a:pt x="12696" y="21600"/>
                    </a:lnTo>
                    <a:lnTo>
                      <a:pt x="15781" y="21600"/>
                    </a:lnTo>
                    <a:lnTo>
                      <a:pt x="15781" y="21270"/>
                    </a:lnTo>
                    <a:lnTo>
                      <a:pt x="16398" y="21270"/>
                    </a:lnTo>
                    <a:lnTo>
                      <a:pt x="16398" y="20939"/>
                    </a:lnTo>
                    <a:lnTo>
                      <a:pt x="17104" y="20939"/>
                    </a:lnTo>
                    <a:lnTo>
                      <a:pt x="17104" y="14620"/>
                    </a:lnTo>
                    <a:lnTo>
                      <a:pt x="17897" y="14455"/>
                    </a:lnTo>
                    <a:lnTo>
                      <a:pt x="18691" y="14455"/>
                    </a:lnTo>
                    <a:lnTo>
                      <a:pt x="18691" y="14125"/>
                    </a:lnTo>
                    <a:lnTo>
                      <a:pt x="19484" y="13794"/>
                    </a:lnTo>
                    <a:lnTo>
                      <a:pt x="20807" y="13175"/>
                    </a:lnTo>
                    <a:lnTo>
                      <a:pt x="21600" y="12927"/>
                    </a:lnTo>
                    <a:lnTo>
                      <a:pt x="21600" y="6938"/>
                    </a:lnTo>
                    <a:lnTo>
                      <a:pt x="20807" y="6608"/>
                    </a:lnTo>
                    <a:lnTo>
                      <a:pt x="20189" y="6608"/>
                    </a:lnTo>
                    <a:lnTo>
                      <a:pt x="19484" y="6278"/>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10" name="Shape 1410"/>
              <p:cNvSpPr/>
              <p:nvPr/>
            </p:nvSpPr>
            <p:spPr>
              <a:xfrm>
                <a:off x="0" y="-2"/>
                <a:ext cx="203220" cy="355623"/>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06" y="5121"/>
                    </a:lnTo>
                    <a:lnTo>
                      <a:pt x="14106" y="4460"/>
                    </a:lnTo>
                    <a:lnTo>
                      <a:pt x="14988" y="4460"/>
                    </a:lnTo>
                    <a:lnTo>
                      <a:pt x="14988" y="4213"/>
                    </a:lnTo>
                    <a:lnTo>
                      <a:pt x="15781" y="3924"/>
                    </a:lnTo>
                    <a:lnTo>
                      <a:pt x="16398" y="3593"/>
                    </a:lnTo>
                    <a:lnTo>
                      <a:pt x="16398" y="1817"/>
                    </a:lnTo>
                    <a:lnTo>
                      <a:pt x="15781" y="1487"/>
                    </a:lnTo>
                    <a:lnTo>
                      <a:pt x="15781" y="1156"/>
                    </a:lnTo>
                    <a:lnTo>
                      <a:pt x="14988" y="909"/>
                    </a:lnTo>
                    <a:lnTo>
                      <a:pt x="14106" y="661"/>
                    </a:lnTo>
                    <a:lnTo>
                      <a:pt x="13313" y="330"/>
                    </a:lnTo>
                    <a:lnTo>
                      <a:pt x="12696" y="330"/>
                    </a:lnTo>
                    <a:lnTo>
                      <a:pt x="11990" y="0"/>
                    </a:lnTo>
                    <a:lnTo>
                      <a:pt x="9610" y="0"/>
                    </a:lnTo>
                    <a:lnTo>
                      <a:pt x="8904" y="330"/>
                    </a:lnTo>
                    <a:lnTo>
                      <a:pt x="8287" y="330"/>
                    </a:lnTo>
                    <a:lnTo>
                      <a:pt x="7494" y="661"/>
                    </a:lnTo>
                    <a:lnTo>
                      <a:pt x="6700" y="909"/>
                    </a:lnTo>
                    <a:lnTo>
                      <a:pt x="5819" y="1156"/>
                    </a:lnTo>
                    <a:lnTo>
                      <a:pt x="5819" y="1487"/>
                    </a:lnTo>
                    <a:lnTo>
                      <a:pt x="5378" y="1817"/>
                    </a:lnTo>
                    <a:lnTo>
                      <a:pt x="5378" y="3263"/>
                    </a:lnTo>
                    <a:lnTo>
                      <a:pt x="5819" y="3593"/>
                    </a:lnTo>
                    <a:lnTo>
                      <a:pt x="5819" y="3924"/>
                    </a:lnTo>
                    <a:lnTo>
                      <a:pt x="6700" y="4213"/>
                    </a:lnTo>
                    <a:lnTo>
                      <a:pt x="7494" y="4460"/>
                    </a:lnTo>
                    <a:lnTo>
                      <a:pt x="7494" y="5452"/>
                    </a:lnTo>
                    <a:lnTo>
                      <a:pt x="6700" y="5699"/>
                    </a:lnTo>
                    <a:lnTo>
                      <a:pt x="5819" y="5699"/>
                    </a:lnTo>
                    <a:lnTo>
                      <a:pt x="5378" y="5989"/>
                    </a:lnTo>
                    <a:lnTo>
                      <a:pt x="4584" y="5989"/>
                    </a:lnTo>
                    <a:lnTo>
                      <a:pt x="2909" y="6278"/>
                    </a:lnTo>
                    <a:lnTo>
                      <a:pt x="2116" y="6608"/>
                    </a:lnTo>
                    <a:lnTo>
                      <a:pt x="1587" y="6608"/>
                    </a:lnTo>
                    <a:lnTo>
                      <a:pt x="793" y="6938"/>
                    </a:lnTo>
                    <a:lnTo>
                      <a:pt x="793" y="7145"/>
                    </a:lnTo>
                    <a:lnTo>
                      <a:pt x="0" y="7475"/>
                    </a:lnTo>
                    <a:lnTo>
                      <a:pt x="0" y="12597"/>
                    </a:lnTo>
                    <a:lnTo>
                      <a:pt x="793" y="12927"/>
                    </a:lnTo>
                    <a:lnTo>
                      <a:pt x="1587" y="13175"/>
                    </a:lnTo>
                    <a:lnTo>
                      <a:pt x="1587" y="13794"/>
                    </a:lnTo>
                    <a:lnTo>
                      <a:pt x="2116" y="13794"/>
                    </a:lnTo>
                    <a:lnTo>
                      <a:pt x="3703" y="14455"/>
                    </a:lnTo>
                    <a:lnTo>
                      <a:pt x="4584" y="14455"/>
                    </a:lnTo>
                    <a:lnTo>
                      <a:pt x="4584" y="14620"/>
                    </a:lnTo>
                    <a:lnTo>
                      <a:pt x="4584" y="9003"/>
                    </a:lnTo>
                    <a:lnTo>
                      <a:pt x="4584" y="20691"/>
                    </a:lnTo>
                    <a:lnTo>
                      <a:pt x="5378" y="20939"/>
                    </a:lnTo>
                    <a:lnTo>
                      <a:pt x="5378" y="21270"/>
                    </a:lnTo>
                    <a:lnTo>
                      <a:pt x="5819" y="21270"/>
                    </a:lnTo>
                    <a:lnTo>
                      <a:pt x="5819" y="21600"/>
                    </a:lnTo>
                    <a:lnTo>
                      <a:pt x="8904" y="21600"/>
                    </a:lnTo>
                    <a:lnTo>
                      <a:pt x="9610" y="21270"/>
                    </a:lnTo>
                    <a:lnTo>
                      <a:pt x="10403" y="20939"/>
                    </a:lnTo>
                    <a:lnTo>
                      <a:pt x="10403" y="20402"/>
                    </a:lnTo>
                    <a:lnTo>
                      <a:pt x="11197" y="20072"/>
                    </a:lnTo>
                    <a:lnTo>
                      <a:pt x="11197" y="12018"/>
                    </a:lnTo>
                    <a:lnTo>
                      <a:pt x="11197" y="20939"/>
                    </a:lnTo>
                    <a:lnTo>
                      <a:pt x="11990" y="20939"/>
                    </a:lnTo>
                    <a:lnTo>
                      <a:pt x="11990" y="21270"/>
                    </a:lnTo>
                    <a:lnTo>
                      <a:pt x="12696" y="21600"/>
                    </a:lnTo>
                    <a:lnTo>
                      <a:pt x="15781" y="21600"/>
                    </a:lnTo>
                    <a:lnTo>
                      <a:pt x="15781" y="21270"/>
                    </a:lnTo>
                    <a:lnTo>
                      <a:pt x="16398" y="21270"/>
                    </a:lnTo>
                    <a:lnTo>
                      <a:pt x="16398" y="20939"/>
                    </a:lnTo>
                    <a:lnTo>
                      <a:pt x="17104" y="20939"/>
                    </a:lnTo>
                    <a:lnTo>
                      <a:pt x="17104" y="14620"/>
                    </a:lnTo>
                    <a:lnTo>
                      <a:pt x="17897" y="14455"/>
                    </a:lnTo>
                    <a:lnTo>
                      <a:pt x="18691" y="14455"/>
                    </a:lnTo>
                    <a:lnTo>
                      <a:pt x="18691" y="14125"/>
                    </a:lnTo>
                    <a:lnTo>
                      <a:pt x="19484" y="13794"/>
                    </a:lnTo>
                    <a:lnTo>
                      <a:pt x="20807" y="13175"/>
                    </a:lnTo>
                    <a:lnTo>
                      <a:pt x="21600" y="12927"/>
                    </a:lnTo>
                    <a:lnTo>
                      <a:pt x="21600" y="6938"/>
                    </a:lnTo>
                    <a:lnTo>
                      <a:pt x="20807" y="6608"/>
                    </a:lnTo>
                    <a:lnTo>
                      <a:pt x="20189" y="6608"/>
                    </a:lnTo>
                    <a:lnTo>
                      <a:pt x="19484" y="6278"/>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416" name="Group 1416"/>
            <p:cNvGrpSpPr/>
            <p:nvPr/>
          </p:nvGrpSpPr>
          <p:grpSpPr>
            <a:xfrm>
              <a:off x="1071550" y="412743"/>
              <a:ext cx="204823" cy="357218"/>
              <a:chOff x="-1" y="-2"/>
              <a:chExt cx="204822" cy="357217"/>
            </a:xfrm>
          </p:grpSpPr>
          <p:sp>
            <p:nvSpPr>
              <p:cNvPr id="1412" name="Shape 1412"/>
              <p:cNvSpPr/>
              <p:nvPr/>
            </p:nvSpPr>
            <p:spPr>
              <a:xfrm>
                <a:off x="6" y="0"/>
                <a:ext cx="204808" cy="350859"/>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50"/>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109" y="20691"/>
                    </a:lnTo>
                    <a:lnTo>
                      <a:pt x="11109" y="20444"/>
                    </a:lnTo>
                    <a:lnTo>
                      <a:pt x="11109"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96" y="13794"/>
                    </a:lnTo>
                    <a:lnTo>
                      <a:pt x="20013" y="13464"/>
                    </a:lnTo>
                    <a:lnTo>
                      <a:pt x="21600" y="12968"/>
                    </a:lnTo>
                    <a:lnTo>
                      <a:pt x="21600" y="6980"/>
                    </a:lnTo>
                    <a:lnTo>
                      <a:pt x="20807" y="6649"/>
                    </a:lnTo>
                    <a:lnTo>
                      <a:pt x="20013" y="6649"/>
                    </a:lnTo>
                    <a:lnTo>
                      <a:pt x="19396"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415" name="Group 1415"/>
              <p:cNvGrpSpPr/>
              <p:nvPr/>
            </p:nvGrpSpPr>
            <p:grpSpPr>
              <a:xfrm>
                <a:off x="-2" y="-3"/>
                <a:ext cx="204823" cy="357219"/>
                <a:chOff x="0" y="0"/>
                <a:chExt cx="204822" cy="357217"/>
              </a:xfrm>
            </p:grpSpPr>
            <p:sp>
              <p:nvSpPr>
                <p:cNvPr id="1413" name="Shape 1413"/>
                <p:cNvSpPr/>
                <p:nvPr/>
              </p:nvSpPr>
              <p:spPr>
                <a:xfrm>
                  <a:off x="-2" y="-1"/>
                  <a:ext cx="204824" cy="357218"/>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50"/>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109" y="20691"/>
                      </a:lnTo>
                      <a:lnTo>
                        <a:pt x="11109" y="20444"/>
                      </a:lnTo>
                      <a:lnTo>
                        <a:pt x="11109"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96" y="13794"/>
                      </a:lnTo>
                      <a:lnTo>
                        <a:pt x="20013" y="13464"/>
                      </a:lnTo>
                      <a:lnTo>
                        <a:pt x="21600" y="12968"/>
                      </a:lnTo>
                      <a:lnTo>
                        <a:pt x="21600" y="6980"/>
                      </a:lnTo>
                      <a:lnTo>
                        <a:pt x="20807" y="6649"/>
                      </a:lnTo>
                      <a:lnTo>
                        <a:pt x="20013" y="6649"/>
                      </a:lnTo>
                      <a:lnTo>
                        <a:pt x="19396"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14" name="Shape 1414"/>
                <p:cNvSpPr/>
                <p:nvPr/>
              </p:nvSpPr>
              <p:spPr>
                <a:xfrm>
                  <a:off x="-2" y="-1"/>
                  <a:ext cx="204824" cy="357218"/>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50"/>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109" y="20691"/>
                      </a:lnTo>
                      <a:lnTo>
                        <a:pt x="11109" y="20444"/>
                      </a:lnTo>
                      <a:lnTo>
                        <a:pt x="11109"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96" y="13794"/>
                      </a:lnTo>
                      <a:lnTo>
                        <a:pt x="20013" y="13464"/>
                      </a:lnTo>
                      <a:lnTo>
                        <a:pt x="21600" y="12968"/>
                      </a:lnTo>
                      <a:lnTo>
                        <a:pt x="21600" y="6980"/>
                      </a:lnTo>
                      <a:lnTo>
                        <a:pt x="20807" y="6649"/>
                      </a:lnTo>
                      <a:lnTo>
                        <a:pt x="20013" y="6649"/>
                      </a:lnTo>
                      <a:lnTo>
                        <a:pt x="19396"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421" name="Group 1421"/>
            <p:cNvGrpSpPr/>
            <p:nvPr/>
          </p:nvGrpSpPr>
          <p:grpSpPr>
            <a:xfrm>
              <a:off x="2095488" y="617528"/>
              <a:ext cx="206408" cy="357221"/>
              <a:chOff x="0" y="-1"/>
              <a:chExt cx="206406" cy="357220"/>
            </a:xfrm>
          </p:grpSpPr>
          <p:sp>
            <p:nvSpPr>
              <p:cNvPr id="1417" name="Shape 1417"/>
              <p:cNvSpPr/>
              <p:nvPr/>
            </p:nvSpPr>
            <p:spPr>
              <a:xfrm>
                <a:off x="4" y="3"/>
                <a:ext cx="206399" cy="350858"/>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678"/>
                    </a:lnTo>
                    <a:lnTo>
                      <a:pt x="15653" y="5678"/>
                    </a:lnTo>
                    <a:lnTo>
                      <a:pt x="14866" y="5431"/>
                    </a:lnTo>
                    <a:lnTo>
                      <a:pt x="14254" y="5102"/>
                    </a:lnTo>
                    <a:lnTo>
                      <a:pt x="14254" y="4526"/>
                    </a:lnTo>
                    <a:lnTo>
                      <a:pt x="14866" y="4526"/>
                    </a:lnTo>
                    <a:lnTo>
                      <a:pt x="15653" y="4197"/>
                    </a:lnTo>
                    <a:lnTo>
                      <a:pt x="15653" y="3909"/>
                    </a:lnTo>
                    <a:lnTo>
                      <a:pt x="16353" y="3579"/>
                    </a:lnTo>
                    <a:lnTo>
                      <a:pt x="16353" y="1481"/>
                    </a:lnTo>
                    <a:lnTo>
                      <a:pt x="15653" y="1152"/>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52"/>
                    </a:lnTo>
                    <a:lnTo>
                      <a:pt x="6034" y="1481"/>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54"/>
                    </a:lnTo>
                    <a:lnTo>
                      <a:pt x="2274" y="6583"/>
                    </a:lnTo>
                    <a:lnTo>
                      <a:pt x="1662" y="6583"/>
                    </a:lnTo>
                    <a:lnTo>
                      <a:pt x="874" y="6912"/>
                    </a:lnTo>
                    <a:lnTo>
                      <a:pt x="874" y="7200"/>
                    </a:lnTo>
                    <a:lnTo>
                      <a:pt x="0" y="7447"/>
                    </a:lnTo>
                    <a:lnTo>
                      <a:pt x="0" y="11973"/>
                    </a:lnTo>
                    <a:lnTo>
                      <a:pt x="874" y="12631"/>
                    </a:lnTo>
                    <a:lnTo>
                      <a:pt x="874"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94" y="20654"/>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12"/>
                    </a:lnTo>
                    <a:lnTo>
                      <a:pt x="19414" y="13783"/>
                    </a:lnTo>
                    <a:lnTo>
                      <a:pt x="20026" y="13454"/>
                    </a:lnTo>
                    <a:lnTo>
                      <a:pt x="20813" y="13125"/>
                    </a:lnTo>
                    <a:lnTo>
                      <a:pt x="21600" y="12878"/>
                    </a:lnTo>
                    <a:lnTo>
                      <a:pt x="21600" y="6912"/>
                    </a:lnTo>
                    <a:lnTo>
                      <a:pt x="20813" y="6583"/>
                    </a:lnTo>
                    <a:lnTo>
                      <a:pt x="20026" y="6583"/>
                    </a:lnTo>
                    <a:lnTo>
                      <a:pt x="19414" y="6254"/>
                    </a:lnTo>
                    <a:lnTo>
                      <a:pt x="1792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420" name="Group 1420"/>
              <p:cNvGrpSpPr/>
              <p:nvPr/>
            </p:nvGrpSpPr>
            <p:grpSpPr>
              <a:xfrm>
                <a:off x="-1" y="-2"/>
                <a:ext cx="206408" cy="357221"/>
                <a:chOff x="0" y="0"/>
                <a:chExt cx="206406" cy="357220"/>
              </a:xfrm>
            </p:grpSpPr>
            <p:sp>
              <p:nvSpPr>
                <p:cNvPr id="1418" name="Shape 1418"/>
                <p:cNvSpPr/>
                <p:nvPr/>
              </p:nvSpPr>
              <p:spPr>
                <a:xfrm>
                  <a:off x="0" y="-1"/>
                  <a:ext cx="206408" cy="357221"/>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678"/>
                      </a:lnTo>
                      <a:lnTo>
                        <a:pt x="15653" y="5678"/>
                      </a:lnTo>
                      <a:lnTo>
                        <a:pt x="14866" y="5431"/>
                      </a:lnTo>
                      <a:lnTo>
                        <a:pt x="14254" y="5102"/>
                      </a:lnTo>
                      <a:lnTo>
                        <a:pt x="14254" y="4526"/>
                      </a:lnTo>
                      <a:lnTo>
                        <a:pt x="14866" y="4526"/>
                      </a:lnTo>
                      <a:lnTo>
                        <a:pt x="15653" y="4197"/>
                      </a:lnTo>
                      <a:lnTo>
                        <a:pt x="15653" y="3909"/>
                      </a:lnTo>
                      <a:lnTo>
                        <a:pt x="16353" y="3579"/>
                      </a:lnTo>
                      <a:lnTo>
                        <a:pt x="16353" y="1481"/>
                      </a:lnTo>
                      <a:lnTo>
                        <a:pt x="15653" y="1152"/>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52"/>
                      </a:lnTo>
                      <a:lnTo>
                        <a:pt x="6034" y="1481"/>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54"/>
                      </a:lnTo>
                      <a:lnTo>
                        <a:pt x="2274" y="6583"/>
                      </a:lnTo>
                      <a:lnTo>
                        <a:pt x="1662" y="6583"/>
                      </a:lnTo>
                      <a:lnTo>
                        <a:pt x="874" y="6912"/>
                      </a:lnTo>
                      <a:lnTo>
                        <a:pt x="874" y="7200"/>
                      </a:lnTo>
                      <a:lnTo>
                        <a:pt x="0" y="7447"/>
                      </a:lnTo>
                      <a:lnTo>
                        <a:pt x="0" y="11973"/>
                      </a:lnTo>
                      <a:lnTo>
                        <a:pt x="874" y="12631"/>
                      </a:lnTo>
                      <a:lnTo>
                        <a:pt x="874"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94" y="20654"/>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12"/>
                      </a:lnTo>
                      <a:lnTo>
                        <a:pt x="19414" y="13783"/>
                      </a:lnTo>
                      <a:lnTo>
                        <a:pt x="20026" y="13454"/>
                      </a:lnTo>
                      <a:lnTo>
                        <a:pt x="20813" y="13125"/>
                      </a:lnTo>
                      <a:lnTo>
                        <a:pt x="21600" y="12878"/>
                      </a:lnTo>
                      <a:lnTo>
                        <a:pt x="21600" y="6912"/>
                      </a:lnTo>
                      <a:lnTo>
                        <a:pt x="20813" y="6583"/>
                      </a:lnTo>
                      <a:lnTo>
                        <a:pt x="20026" y="6583"/>
                      </a:lnTo>
                      <a:lnTo>
                        <a:pt x="19414" y="6254"/>
                      </a:lnTo>
                      <a:lnTo>
                        <a:pt x="1792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19" name="Shape 1419"/>
                <p:cNvSpPr/>
                <p:nvPr/>
              </p:nvSpPr>
              <p:spPr>
                <a:xfrm>
                  <a:off x="0" y="-1"/>
                  <a:ext cx="206408" cy="357221"/>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678"/>
                      </a:lnTo>
                      <a:lnTo>
                        <a:pt x="15653" y="5678"/>
                      </a:lnTo>
                      <a:lnTo>
                        <a:pt x="14866" y="5431"/>
                      </a:lnTo>
                      <a:lnTo>
                        <a:pt x="14254" y="5102"/>
                      </a:lnTo>
                      <a:lnTo>
                        <a:pt x="14254" y="4526"/>
                      </a:lnTo>
                      <a:lnTo>
                        <a:pt x="14866" y="4526"/>
                      </a:lnTo>
                      <a:lnTo>
                        <a:pt x="15653" y="4197"/>
                      </a:lnTo>
                      <a:lnTo>
                        <a:pt x="15653" y="3909"/>
                      </a:lnTo>
                      <a:lnTo>
                        <a:pt x="16353" y="3579"/>
                      </a:lnTo>
                      <a:lnTo>
                        <a:pt x="16353" y="1481"/>
                      </a:lnTo>
                      <a:lnTo>
                        <a:pt x="15653" y="1152"/>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52"/>
                      </a:lnTo>
                      <a:lnTo>
                        <a:pt x="6034" y="1481"/>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54"/>
                      </a:lnTo>
                      <a:lnTo>
                        <a:pt x="2274" y="6583"/>
                      </a:lnTo>
                      <a:lnTo>
                        <a:pt x="1662" y="6583"/>
                      </a:lnTo>
                      <a:lnTo>
                        <a:pt x="874" y="6912"/>
                      </a:lnTo>
                      <a:lnTo>
                        <a:pt x="874" y="7200"/>
                      </a:lnTo>
                      <a:lnTo>
                        <a:pt x="0" y="7447"/>
                      </a:lnTo>
                      <a:lnTo>
                        <a:pt x="0" y="11973"/>
                      </a:lnTo>
                      <a:lnTo>
                        <a:pt x="874" y="12631"/>
                      </a:lnTo>
                      <a:lnTo>
                        <a:pt x="874"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94" y="20654"/>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12"/>
                      </a:lnTo>
                      <a:lnTo>
                        <a:pt x="19414" y="13783"/>
                      </a:lnTo>
                      <a:lnTo>
                        <a:pt x="20026" y="13454"/>
                      </a:lnTo>
                      <a:lnTo>
                        <a:pt x="20813" y="13125"/>
                      </a:lnTo>
                      <a:lnTo>
                        <a:pt x="21600" y="12878"/>
                      </a:lnTo>
                      <a:lnTo>
                        <a:pt x="21600" y="6912"/>
                      </a:lnTo>
                      <a:lnTo>
                        <a:pt x="20813" y="6583"/>
                      </a:lnTo>
                      <a:lnTo>
                        <a:pt x="20026" y="6583"/>
                      </a:lnTo>
                      <a:lnTo>
                        <a:pt x="19414" y="6254"/>
                      </a:lnTo>
                      <a:lnTo>
                        <a:pt x="1792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426" name="Group 1426"/>
            <p:cNvGrpSpPr/>
            <p:nvPr/>
          </p:nvGrpSpPr>
          <p:grpSpPr>
            <a:xfrm>
              <a:off x="1228713" y="1635117"/>
              <a:ext cx="204821" cy="357214"/>
              <a:chOff x="-1" y="-2"/>
              <a:chExt cx="204820" cy="357213"/>
            </a:xfrm>
          </p:grpSpPr>
          <p:sp>
            <p:nvSpPr>
              <p:cNvPr id="1422" name="Shape 1422"/>
              <p:cNvSpPr/>
              <p:nvPr/>
            </p:nvSpPr>
            <p:spPr>
              <a:xfrm>
                <a:off x="5" y="-2"/>
                <a:ext cx="204808" cy="357209"/>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09"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425" name="Group 1425"/>
              <p:cNvGrpSpPr/>
              <p:nvPr/>
            </p:nvGrpSpPr>
            <p:grpSpPr>
              <a:xfrm>
                <a:off x="-2" y="-3"/>
                <a:ext cx="204821" cy="357215"/>
                <a:chOff x="0" y="-1"/>
                <a:chExt cx="204820" cy="357213"/>
              </a:xfrm>
            </p:grpSpPr>
            <p:sp>
              <p:nvSpPr>
                <p:cNvPr id="1423" name="Shape 1423"/>
                <p:cNvSpPr/>
                <p:nvPr/>
              </p:nvSpPr>
              <p:spPr>
                <a:xfrm>
                  <a:off x="-1" y="-2"/>
                  <a:ext cx="20482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09"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24" name="Shape 1424"/>
                <p:cNvSpPr/>
                <p:nvPr/>
              </p:nvSpPr>
              <p:spPr>
                <a:xfrm>
                  <a:off x="-1" y="-2"/>
                  <a:ext cx="20482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09"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431" name="Group 1431"/>
            <p:cNvGrpSpPr/>
            <p:nvPr/>
          </p:nvGrpSpPr>
          <p:grpSpPr>
            <a:xfrm>
              <a:off x="2095488" y="1989128"/>
              <a:ext cx="206408" cy="357220"/>
              <a:chOff x="0" y="-1"/>
              <a:chExt cx="206406" cy="357219"/>
            </a:xfrm>
          </p:grpSpPr>
          <p:sp>
            <p:nvSpPr>
              <p:cNvPr id="1427" name="Shape 1427"/>
              <p:cNvSpPr/>
              <p:nvPr/>
            </p:nvSpPr>
            <p:spPr>
              <a:xfrm>
                <a:off x="4" y="2"/>
                <a:ext cx="206399"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353" y="5730"/>
                    </a:lnTo>
                    <a:lnTo>
                      <a:pt x="15653" y="5730"/>
                    </a:lnTo>
                    <a:lnTo>
                      <a:pt x="14866" y="5441"/>
                    </a:lnTo>
                    <a:lnTo>
                      <a:pt x="14254" y="5111"/>
                    </a:lnTo>
                    <a:lnTo>
                      <a:pt x="14254" y="4493"/>
                    </a:lnTo>
                    <a:lnTo>
                      <a:pt x="14866" y="4493"/>
                    </a:lnTo>
                    <a:lnTo>
                      <a:pt x="15653" y="4205"/>
                    </a:lnTo>
                    <a:lnTo>
                      <a:pt x="15653" y="3957"/>
                    </a:lnTo>
                    <a:lnTo>
                      <a:pt x="16353" y="3627"/>
                    </a:lnTo>
                    <a:lnTo>
                      <a:pt x="16353" y="1525"/>
                    </a:lnTo>
                    <a:lnTo>
                      <a:pt x="15653" y="1195"/>
                    </a:lnTo>
                    <a:lnTo>
                      <a:pt x="14866" y="948"/>
                    </a:lnTo>
                    <a:lnTo>
                      <a:pt x="14254" y="660"/>
                    </a:lnTo>
                    <a:lnTo>
                      <a:pt x="13380" y="330"/>
                    </a:lnTo>
                    <a:lnTo>
                      <a:pt x="12593" y="330"/>
                    </a:lnTo>
                    <a:lnTo>
                      <a:pt x="11981" y="0"/>
                    </a:lnTo>
                    <a:lnTo>
                      <a:pt x="10494" y="0"/>
                    </a:lnTo>
                    <a:lnTo>
                      <a:pt x="9095" y="330"/>
                    </a:lnTo>
                    <a:lnTo>
                      <a:pt x="8220" y="330"/>
                    </a:lnTo>
                    <a:lnTo>
                      <a:pt x="7433" y="660"/>
                    </a:lnTo>
                    <a:lnTo>
                      <a:pt x="6821" y="948"/>
                    </a:lnTo>
                    <a:lnTo>
                      <a:pt x="6821" y="1195"/>
                    </a:lnTo>
                    <a:lnTo>
                      <a:pt x="6034" y="1525"/>
                    </a:lnTo>
                    <a:lnTo>
                      <a:pt x="6034" y="1855"/>
                    </a:lnTo>
                    <a:lnTo>
                      <a:pt x="5334" y="2102"/>
                    </a:lnTo>
                    <a:lnTo>
                      <a:pt x="5334" y="3050"/>
                    </a:lnTo>
                    <a:lnTo>
                      <a:pt x="6034" y="3298"/>
                    </a:lnTo>
                    <a:lnTo>
                      <a:pt x="6034" y="3957"/>
                    </a:lnTo>
                    <a:lnTo>
                      <a:pt x="6821" y="4205"/>
                    </a:lnTo>
                    <a:lnTo>
                      <a:pt x="7433" y="4493"/>
                    </a:lnTo>
                    <a:lnTo>
                      <a:pt x="7433" y="5441"/>
                    </a:lnTo>
                    <a:lnTo>
                      <a:pt x="6821" y="5730"/>
                    </a:lnTo>
                    <a:lnTo>
                      <a:pt x="6034" y="5730"/>
                    </a:lnTo>
                    <a:lnTo>
                      <a:pt x="5334" y="5977"/>
                    </a:lnTo>
                    <a:lnTo>
                      <a:pt x="4547" y="5977"/>
                    </a:lnTo>
                    <a:lnTo>
                      <a:pt x="3061" y="6307"/>
                    </a:lnTo>
                    <a:lnTo>
                      <a:pt x="2274" y="6637"/>
                    </a:lnTo>
                    <a:lnTo>
                      <a:pt x="1662" y="6637"/>
                    </a:lnTo>
                    <a:lnTo>
                      <a:pt x="874" y="6966"/>
                    </a:lnTo>
                    <a:lnTo>
                      <a:pt x="874" y="7173"/>
                    </a:lnTo>
                    <a:lnTo>
                      <a:pt x="0" y="7502"/>
                    </a:lnTo>
                    <a:lnTo>
                      <a:pt x="0" y="11995"/>
                    </a:lnTo>
                    <a:lnTo>
                      <a:pt x="874" y="12614"/>
                    </a:lnTo>
                    <a:lnTo>
                      <a:pt x="874"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6034" y="21270"/>
                    </a:lnTo>
                    <a:lnTo>
                      <a:pt x="6034" y="21600"/>
                    </a:lnTo>
                    <a:lnTo>
                      <a:pt x="9095" y="21600"/>
                    </a:lnTo>
                    <a:lnTo>
                      <a:pt x="9707" y="21270"/>
                    </a:lnTo>
                    <a:lnTo>
                      <a:pt x="10494" y="20940"/>
                    </a:lnTo>
                    <a:lnTo>
                      <a:pt x="11194" y="20652"/>
                    </a:lnTo>
                    <a:lnTo>
                      <a:pt x="11194" y="20405"/>
                    </a:lnTo>
                    <a:lnTo>
                      <a:pt x="11194" y="20940"/>
                    </a:lnTo>
                    <a:lnTo>
                      <a:pt x="11981" y="20940"/>
                    </a:lnTo>
                    <a:lnTo>
                      <a:pt x="11981" y="21270"/>
                    </a:lnTo>
                    <a:lnTo>
                      <a:pt x="12593" y="21270"/>
                    </a:lnTo>
                    <a:lnTo>
                      <a:pt x="12593" y="21600"/>
                    </a:lnTo>
                    <a:lnTo>
                      <a:pt x="15653" y="21600"/>
                    </a:lnTo>
                    <a:lnTo>
                      <a:pt x="16353" y="21270"/>
                    </a:lnTo>
                    <a:lnTo>
                      <a:pt x="17140" y="20940"/>
                    </a:lnTo>
                    <a:lnTo>
                      <a:pt x="17140" y="14634"/>
                    </a:lnTo>
                    <a:lnTo>
                      <a:pt x="17927" y="14427"/>
                    </a:lnTo>
                    <a:lnTo>
                      <a:pt x="18539" y="14427"/>
                    </a:lnTo>
                    <a:lnTo>
                      <a:pt x="18539" y="14098"/>
                    </a:lnTo>
                    <a:lnTo>
                      <a:pt x="19414" y="13768"/>
                    </a:lnTo>
                    <a:lnTo>
                      <a:pt x="20026" y="13438"/>
                    </a:lnTo>
                    <a:lnTo>
                      <a:pt x="21600" y="12944"/>
                    </a:lnTo>
                    <a:lnTo>
                      <a:pt x="21600" y="6966"/>
                    </a:lnTo>
                    <a:lnTo>
                      <a:pt x="20813" y="6637"/>
                    </a:lnTo>
                    <a:lnTo>
                      <a:pt x="20026" y="6637"/>
                    </a:lnTo>
                    <a:lnTo>
                      <a:pt x="19414"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430" name="Group 1430"/>
              <p:cNvGrpSpPr/>
              <p:nvPr/>
            </p:nvGrpSpPr>
            <p:grpSpPr>
              <a:xfrm>
                <a:off x="-1" y="-2"/>
                <a:ext cx="206408" cy="357220"/>
                <a:chOff x="0" y="0"/>
                <a:chExt cx="206406" cy="357219"/>
              </a:xfrm>
            </p:grpSpPr>
            <p:sp>
              <p:nvSpPr>
                <p:cNvPr id="1428" name="Shape 1428"/>
                <p:cNvSpPr/>
                <p:nvPr/>
              </p:nvSpPr>
              <p:spPr>
                <a:xfrm>
                  <a:off x="0" y="-1"/>
                  <a:ext cx="206408"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353" y="5730"/>
                      </a:lnTo>
                      <a:lnTo>
                        <a:pt x="15653" y="5730"/>
                      </a:lnTo>
                      <a:lnTo>
                        <a:pt x="14866" y="5441"/>
                      </a:lnTo>
                      <a:lnTo>
                        <a:pt x="14254" y="5111"/>
                      </a:lnTo>
                      <a:lnTo>
                        <a:pt x="14254" y="4493"/>
                      </a:lnTo>
                      <a:lnTo>
                        <a:pt x="14866" y="4493"/>
                      </a:lnTo>
                      <a:lnTo>
                        <a:pt x="15653" y="4205"/>
                      </a:lnTo>
                      <a:lnTo>
                        <a:pt x="15653" y="3957"/>
                      </a:lnTo>
                      <a:lnTo>
                        <a:pt x="16353" y="3627"/>
                      </a:lnTo>
                      <a:lnTo>
                        <a:pt x="16353" y="1525"/>
                      </a:lnTo>
                      <a:lnTo>
                        <a:pt x="15653" y="1195"/>
                      </a:lnTo>
                      <a:lnTo>
                        <a:pt x="14866" y="948"/>
                      </a:lnTo>
                      <a:lnTo>
                        <a:pt x="14254" y="660"/>
                      </a:lnTo>
                      <a:lnTo>
                        <a:pt x="13380" y="330"/>
                      </a:lnTo>
                      <a:lnTo>
                        <a:pt x="12593" y="330"/>
                      </a:lnTo>
                      <a:lnTo>
                        <a:pt x="11981" y="0"/>
                      </a:lnTo>
                      <a:lnTo>
                        <a:pt x="10494" y="0"/>
                      </a:lnTo>
                      <a:lnTo>
                        <a:pt x="9095" y="330"/>
                      </a:lnTo>
                      <a:lnTo>
                        <a:pt x="8220" y="330"/>
                      </a:lnTo>
                      <a:lnTo>
                        <a:pt x="7433" y="660"/>
                      </a:lnTo>
                      <a:lnTo>
                        <a:pt x="6821" y="948"/>
                      </a:lnTo>
                      <a:lnTo>
                        <a:pt x="6821" y="1195"/>
                      </a:lnTo>
                      <a:lnTo>
                        <a:pt x="6034" y="1525"/>
                      </a:lnTo>
                      <a:lnTo>
                        <a:pt x="6034" y="1855"/>
                      </a:lnTo>
                      <a:lnTo>
                        <a:pt x="5334" y="2102"/>
                      </a:lnTo>
                      <a:lnTo>
                        <a:pt x="5334" y="3050"/>
                      </a:lnTo>
                      <a:lnTo>
                        <a:pt x="6034" y="3298"/>
                      </a:lnTo>
                      <a:lnTo>
                        <a:pt x="6034" y="3957"/>
                      </a:lnTo>
                      <a:lnTo>
                        <a:pt x="6821" y="4205"/>
                      </a:lnTo>
                      <a:lnTo>
                        <a:pt x="7433" y="4493"/>
                      </a:lnTo>
                      <a:lnTo>
                        <a:pt x="7433" y="5441"/>
                      </a:lnTo>
                      <a:lnTo>
                        <a:pt x="6821" y="5730"/>
                      </a:lnTo>
                      <a:lnTo>
                        <a:pt x="6034" y="5730"/>
                      </a:lnTo>
                      <a:lnTo>
                        <a:pt x="5334" y="5977"/>
                      </a:lnTo>
                      <a:lnTo>
                        <a:pt x="4547" y="5977"/>
                      </a:lnTo>
                      <a:lnTo>
                        <a:pt x="3061" y="6307"/>
                      </a:lnTo>
                      <a:lnTo>
                        <a:pt x="2274" y="6637"/>
                      </a:lnTo>
                      <a:lnTo>
                        <a:pt x="1662" y="6637"/>
                      </a:lnTo>
                      <a:lnTo>
                        <a:pt x="874" y="6966"/>
                      </a:lnTo>
                      <a:lnTo>
                        <a:pt x="874" y="7173"/>
                      </a:lnTo>
                      <a:lnTo>
                        <a:pt x="0" y="7502"/>
                      </a:lnTo>
                      <a:lnTo>
                        <a:pt x="0" y="11995"/>
                      </a:lnTo>
                      <a:lnTo>
                        <a:pt x="874" y="12614"/>
                      </a:lnTo>
                      <a:lnTo>
                        <a:pt x="874"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6034" y="21270"/>
                      </a:lnTo>
                      <a:lnTo>
                        <a:pt x="6034" y="21600"/>
                      </a:lnTo>
                      <a:lnTo>
                        <a:pt x="9095" y="21600"/>
                      </a:lnTo>
                      <a:lnTo>
                        <a:pt x="9707" y="21270"/>
                      </a:lnTo>
                      <a:lnTo>
                        <a:pt x="10494" y="20940"/>
                      </a:lnTo>
                      <a:lnTo>
                        <a:pt x="11194" y="20652"/>
                      </a:lnTo>
                      <a:lnTo>
                        <a:pt x="11194" y="20405"/>
                      </a:lnTo>
                      <a:lnTo>
                        <a:pt x="11194" y="20940"/>
                      </a:lnTo>
                      <a:lnTo>
                        <a:pt x="11981" y="20940"/>
                      </a:lnTo>
                      <a:lnTo>
                        <a:pt x="11981" y="21270"/>
                      </a:lnTo>
                      <a:lnTo>
                        <a:pt x="12593" y="21270"/>
                      </a:lnTo>
                      <a:lnTo>
                        <a:pt x="12593" y="21600"/>
                      </a:lnTo>
                      <a:lnTo>
                        <a:pt x="15653" y="21600"/>
                      </a:lnTo>
                      <a:lnTo>
                        <a:pt x="16353" y="21270"/>
                      </a:lnTo>
                      <a:lnTo>
                        <a:pt x="17140" y="20940"/>
                      </a:lnTo>
                      <a:lnTo>
                        <a:pt x="17140" y="14634"/>
                      </a:lnTo>
                      <a:lnTo>
                        <a:pt x="17927" y="14427"/>
                      </a:lnTo>
                      <a:lnTo>
                        <a:pt x="18539" y="14427"/>
                      </a:lnTo>
                      <a:lnTo>
                        <a:pt x="18539" y="14098"/>
                      </a:lnTo>
                      <a:lnTo>
                        <a:pt x="19414" y="13768"/>
                      </a:lnTo>
                      <a:lnTo>
                        <a:pt x="20026" y="13438"/>
                      </a:lnTo>
                      <a:lnTo>
                        <a:pt x="21600" y="12944"/>
                      </a:lnTo>
                      <a:lnTo>
                        <a:pt x="21600" y="6966"/>
                      </a:lnTo>
                      <a:lnTo>
                        <a:pt x="20813" y="6637"/>
                      </a:lnTo>
                      <a:lnTo>
                        <a:pt x="20026" y="6637"/>
                      </a:lnTo>
                      <a:lnTo>
                        <a:pt x="19414"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29" name="Shape 1429"/>
                <p:cNvSpPr/>
                <p:nvPr/>
              </p:nvSpPr>
              <p:spPr>
                <a:xfrm>
                  <a:off x="0" y="-1"/>
                  <a:ext cx="206408"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353" y="5730"/>
                      </a:lnTo>
                      <a:lnTo>
                        <a:pt x="15653" y="5730"/>
                      </a:lnTo>
                      <a:lnTo>
                        <a:pt x="14866" y="5441"/>
                      </a:lnTo>
                      <a:lnTo>
                        <a:pt x="14254" y="5111"/>
                      </a:lnTo>
                      <a:lnTo>
                        <a:pt x="14254" y="4493"/>
                      </a:lnTo>
                      <a:lnTo>
                        <a:pt x="14866" y="4493"/>
                      </a:lnTo>
                      <a:lnTo>
                        <a:pt x="15653" y="4205"/>
                      </a:lnTo>
                      <a:lnTo>
                        <a:pt x="15653" y="3957"/>
                      </a:lnTo>
                      <a:lnTo>
                        <a:pt x="16353" y="3627"/>
                      </a:lnTo>
                      <a:lnTo>
                        <a:pt x="16353" y="1525"/>
                      </a:lnTo>
                      <a:lnTo>
                        <a:pt x="15653" y="1195"/>
                      </a:lnTo>
                      <a:lnTo>
                        <a:pt x="14866" y="948"/>
                      </a:lnTo>
                      <a:lnTo>
                        <a:pt x="14254" y="660"/>
                      </a:lnTo>
                      <a:lnTo>
                        <a:pt x="13380" y="330"/>
                      </a:lnTo>
                      <a:lnTo>
                        <a:pt x="12593" y="330"/>
                      </a:lnTo>
                      <a:lnTo>
                        <a:pt x="11981" y="0"/>
                      </a:lnTo>
                      <a:lnTo>
                        <a:pt x="10494" y="0"/>
                      </a:lnTo>
                      <a:lnTo>
                        <a:pt x="9095" y="330"/>
                      </a:lnTo>
                      <a:lnTo>
                        <a:pt x="8220" y="330"/>
                      </a:lnTo>
                      <a:lnTo>
                        <a:pt x="7433" y="660"/>
                      </a:lnTo>
                      <a:lnTo>
                        <a:pt x="6821" y="948"/>
                      </a:lnTo>
                      <a:lnTo>
                        <a:pt x="6821" y="1195"/>
                      </a:lnTo>
                      <a:lnTo>
                        <a:pt x="6034" y="1525"/>
                      </a:lnTo>
                      <a:lnTo>
                        <a:pt x="6034" y="1855"/>
                      </a:lnTo>
                      <a:lnTo>
                        <a:pt x="5334" y="2102"/>
                      </a:lnTo>
                      <a:lnTo>
                        <a:pt x="5334" y="3050"/>
                      </a:lnTo>
                      <a:lnTo>
                        <a:pt x="6034" y="3298"/>
                      </a:lnTo>
                      <a:lnTo>
                        <a:pt x="6034" y="3957"/>
                      </a:lnTo>
                      <a:lnTo>
                        <a:pt x="6821" y="4205"/>
                      </a:lnTo>
                      <a:lnTo>
                        <a:pt x="7433" y="4493"/>
                      </a:lnTo>
                      <a:lnTo>
                        <a:pt x="7433" y="5441"/>
                      </a:lnTo>
                      <a:lnTo>
                        <a:pt x="6821" y="5730"/>
                      </a:lnTo>
                      <a:lnTo>
                        <a:pt x="6034" y="5730"/>
                      </a:lnTo>
                      <a:lnTo>
                        <a:pt x="5334" y="5977"/>
                      </a:lnTo>
                      <a:lnTo>
                        <a:pt x="4547" y="5977"/>
                      </a:lnTo>
                      <a:lnTo>
                        <a:pt x="3061" y="6307"/>
                      </a:lnTo>
                      <a:lnTo>
                        <a:pt x="2274" y="6637"/>
                      </a:lnTo>
                      <a:lnTo>
                        <a:pt x="1662" y="6637"/>
                      </a:lnTo>
                      <a:lnTo>
                        <a:pt x="874" y="6966"/>
                      </a:lnTo>
                      <a:lnTo>
                        <a:pt x="874" y="7173"/>
                      </a:lnTo>
                      <a:lnTo>
                        <a:pt x="0" y="7502"/>
                      </a:lnTo>
                      <a:lnTo>
                        <a:pt x="0" y="11995"/>
                      </a:lnTo>
                      <a:lnTo>
                        <a:pt x="874" y="12614"/>
                      </a:lnTo>
                      <a:lnTo>
                        <a:pt x="874"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6034" y="21270"/>
                      </a:lnTo>
                      <a:lnTo>
                        <a:pt x="6034" y="21600"/>
                      </a:lnTo>
                      <a:lnTo>
                        <a:pt x="9095" y="21600"/>
                      </a:lnTo>
                      <a:lnTo>
                        <a:pt x="9707" y="21270"/>
                      </a:lnTo>
                      <a:lnTo>
                        <a:pt x="10494" y="20940"/>
                      </a:lnTo>
                      <a:lnTo>
                        <a:pt x="11194" y="20652"/>
                      </a:lnTo>
                      <a:lnTo>
                        <a:pt x="11194" y="20405"/>
                      </a:lnTo>
                      <a:lnTo>
                        <a:pt x="11194" y="20940"/>
                      </a:lnTo>
                      <a:lnTo>
                        <a:pt x="11981" y="20940"/>
                      </a:lnTo>
                      <a:lnTo>
                        <a:pt x="11981" y="21270"/>
                      </a:lnTo>
                      <a:lnTo>
                        <a:pt x="12593" y="21270"/>
                      </a:lnTo>
                      <a:lnTo>
                        <a:pt x="12593" y="21600"/>
                      </a:lnTo>
                      <a:lnTo>
                        <a:pt x="15653" y="21600"/>
                      </a:lnTo>
                      <a:lnTo>
                        <a:pt x="16353" y="21270"/>
                      </a:lnTo>
                      <a:lnTo>
                        <a:pt x="17140" y="20940"/>
                      </a:lnTo>
                      <a:lnTo>
                        <a:pt x="17140" y="14634"/>
                      </a:lnTo>
                      <a:lnTo>
                        <a:pt x="17927" y="14427"/>
                      </a:lnTo>
                      <a:lnTo>
                        <a:pt x="18539" y="14427"/>
                      </a:lnTo>
                      <a:lnTo>
                        <a:pt x="18539" y="14098"/>
                      </a:lnTo>
                      <a:lnTo>
                        <a:pt x="19414" y="13768"/>
                      </a:lnTo>
                      <a:lnTo>
                        <a:pt x="20026" y="13438"/>
                      </a:lnTo>
                      <a:lnTo>
                        <a:pt x="21600" y="12944"/>
                      </a:lnTo>
                      <a:lnTo>
                        <a:pt x="21600" y="6966"/>
                      </a:lnTo>
                      <a:lnTo>
                        <a:pt x="20813" y="6637"/>
                      </a:lnTo>
                      <a:lnTo>
                        <a:pt x="20026" y="6637"/>
                      </a:lnTo>
                      <a:lnTo>
                        <a:pt x="19414" y="6307"/>
                      </a:lnTo>
                      <a:lnTo>
                        <a:pt x="17927" y="597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436" name="Group 1436"/>
            <p:cNvGrpSpPr/>
            <p:nvPr/>
          </p:nvGrpSpPr>
          <p:grpSpPr>
            <a:xfrm>
              <a:off x="347648" y="1962138"/>
              <a:ext cx="204822" cy="355635"/>
              <a:chOff x="-1" y="0"/>
              <a:chExt cx="204821" cy="355634"/>
            </a:xfrm>
          </p:grpSpPr>
          <p:sp>
            <p:nvSpPr>
              <p:cNvPr id="1432" name="Shape 1432"/>
              <p:cNvSpPr/>
              <p:nvPr/>
            </p:nvSpPr>
            <p:spPr>
              <a:xfrm>
                <a:off x="4" y="7"/>
                <a:ext cx="204812" cy="349270"/>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435" name="Group 1435"/>
              <p:cNvGrpSpPr/>
              <p:nvPr/>
            </p:nvGrpSpPr>
            <p:grpSpPr>
              <a:xfrm>
                <a:off x="-2" y="-1"/>
                <a:ext cx="204822" cy="355635"/>
                <a:chOff x="-1" y="0"/>
                <a:chExt cx="204821" cy="355634"/>
              </a:xfrm>
            </p:grpSpPr>
            <p:sp>
              <p:nvSpPr>
                <p:cNvPr id="1433" name="Shape 1433"/>
                <p:cNvSpPr/>
                <p:nvPr/>
              </p:nvSpPr>
              <p:spPr>
                <a:xfrm>
                  <a:off x="-1" y="0"/>
                  <a:ext cx="204821" cy="355635"/>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34" name="Shape 1434"/>
                <p:cNvSpPr/>
                <p:nvPr/>
              </p:nvSpPr>
              <p:spPr>
                <a:xfrm>
                  <a:off x="-1" y="0"/>
                  <a:ext cx="204821" cy="355635"/>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441" name="Group 1441"/>
            <p:cNvGrpSpPr/>
            <p:nvPr/>
          </p:nvGrpSpPr>
          <p:grpSpPr>
            <a:xfrm>
              <a:off x="2155810" y="1038217"/>
              <a:ext cx="204823" cy="357214"/>
              <a:chOff x="-1" y="-2"/>
              <a:chExt cx="204822" cy="357213"/>
            </a:xfrm>
          </p:grpSpPr>
          <p:sp>
            <p:nvSpPr>
              <p:cNvPr id="1437" name="Shape 1437"/>
              <p:cNvSpPr/>
              <p:nvPr/>
            </p:nvSpPr>
            <p:spPr>
              <a:xfrm>
                <a:off x="4" y="-2"/>
                <a:ext cx="204811"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6048"/>
                    </a:moveTo>
                    <a:lnTo>
                      <a:pt x="17140" y="6048"/>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46"/>
                    </a:lnTo>
                    <a:lnTo>
                      <a:pt x="14254" y="658"/>
                    </a:lnTo>
                    <a:lnTo>
                      <a:pt x="13380" y="329"/>
                    </a:lnTo>
                    <a:lnTo>
                      <a:pt x="12593" y="329"/>
                    </a:lnTo>
                    <a:lnTo>
                      <a:pt x="11981" y="0"/>
                    </a:lnTo>
                    <a:lnTo>
                      <a:pt x="10494" y="0"/>
                    </a:lnTo>
                    <a:lnTo>
                      <a:pt x="9095" y="329"/>
                    </a:lnTo>
                    <a:lnTo>
                      <a:pt x="8220" y="329"/>
                    </a:lnTo>
                    <a:lnTo>
                      <a:pt x="7433" y="658"/>
                    </a:lnTo>
                    <a:lnTo>
                      <a:pt x="6821" y="946"/>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48"/>
                    </a:lnTo>
                    <a:lnTo>
                      <a:pt x="4547" y="6048"/>
                    </a:lnTo>
                    <a:lnTo>
                      <a:pt x="3061" y="6295"/>
                    </a:lnTo>
                    <a:lnTo>
                      <a:pt x="2274" y="6624"/>
                    </a:lnTo>
                    <a:lnTo>
                      <a:pt x="1662" y="6624"/>
                    </a:lnTo>
                    <a:lnTo>
                      <a:pt x="874" y="6953"/>
                    </a:lnTo>
                    <a:lnTo>
                      <a:pt x="874" y="7200"/>
                    </a:lnTo>
                    <a:lnTo>
                      <a:pt x="0" y="7488"/>
                    </a:lnTo>
                    <a:lnTo>
                      <a:pt x="0" y="11973"/>
                    </a:lnTo>
                    <a:lnTo>
                      <a:pt x="874" y="12631"/>
                    </a:lnTo>
                    <a:lnTo>
                      <a:pt x="874" y="12919"/>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919"/>
                    </a:lnTo>
                    <a:lnTo>
                      <a:pt x="21600" y="6953"/>
                    </a:lnTo>
                    <a:lnTo>
                      <a:pt x="20813" y="6624"/>
                    </a:lnTo>
                    <a:lnTo>
                      <a:pt x="20026" y="6624"/>
                    </a:lnTo>
                    <a:lnTo>
                      <a:pt x="19414" y="6295"/>
                    </a:lnTo>
                    <a:lnTo>
                      <a:pt x="1792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440" name="Group 1440"/>
              <p:cNvGrpSpPr/>
              <p:nvPr/>
            </p:nvGrpSpPr>
            <p:grpSpPr>
              <a:xfrm>
                <a:off x="-2" y="-3"/>
                <a:ext cx="204823" cy="357215"/>
                <a:chOff x="0" y="-1"/>
                <a:chExt cx="204822" cy="357213"/>
              </a:xfrm>
            </p:grpSpPr>
            <p:sp>
              <p:nvSpPr>
                <p:cNvPr id="1438" name="Shape 1438"/>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927" y="6048"/>
                      </a:moveTo>
                      <a:lnTo>
                        <a:pt x="17140" y="6048"/>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46"/>
                      </a:lnTo>
                      <a:lnTo>
                        <a:pt x="14254" y="658"/>
                      </a:lnTo>
                      <a:lnTo>
                        <a:pt x="13380" y="329"/>
                      </a:lnTo>
                      <a:lnTo>
                        <a:pt x="12593" y="329"/>
                      </a:lnTo>
                      <a:lnTo>
                        <a:pt x="11981" y="0"/>
                      </a:lnTo>
                      <a:lnTo>
                        <a:pt x="10494" y="0"/>
                      </a:lnTo>
                      <a:lnTo>
                        <a:pt x="9095" y="329"/>
                      </a:lnTo>
                      <a:lnTo>
                        <a:pt x="8220" y="329"/>
                      </a:lnTo>
                      <a:lnTo>
                        <a:pt x="7433" y="658"/>
                      </a:lnTo>
                      <a:lnTo>
                        <a:pt x="6821" y="946"/>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48"/>
                      </a:lnTo>
                      <a:lnTo>
                        <a:pt x="4547" y="6048"/>
                      </a:lnTo>
                      <a:lnTo>
                        <a:pt x="3061" y="6295"/>
                      </a:lnTo>
                      <a:lnTo>
                        <a:pt x="2274" y="6624"/>
                      </a:lnTo>
                      <a:lnTo>
                        <a:pt x="1662" y="6624"/>
                      </a:lnTo>
                      <a:lnTo>
                        <a:pt x="874" y="6953"/>
                      </a:lnTo>
                      <a:lnTo>
                        <a:pt x="874" y="7200"/>
                      </a:lnTo>
                      <a:lnTo>
                        <a:pt x="0" y="7488"/>
                      </a:lnTo>
                      <a:lnTo>
                        <a:pt x="0" y="11973"/>
                      </a:lnTo>
                      <a:lnTo>
                        <a:pt x="874" y="12631"/>
                      </a:lnTo>
                      <a:lnTo>
                        <a:pt x="874" y="12919"/>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919"/>
                      </a:lnTo>
                      <a:lnTo>
                        <a:pt x="21600" y="6953"/>
                      </a:lnTo>
                      <a:lnTo>
                        <a:pt x="20813" y="6624"/>
                      </a:lnTo>
                      <a:lnTo>
                        <a:pt x="20026" y="6624"/>
                      </a:lnTo>
                      <a:lnTo>
                        <a:pt x="19414" y="6295"/>
                      </a:lnTo>
                      <a:lnTo>
                        <a:pt x="1792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39" name="Shape 1439"/>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927" y="6048"/>
                      </a:moveTo>
                      <a:lnTo>
                        <a:pt x="17140" y="6048"/>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46"/>
                      </a:lnTo>
                      <a:lnTo>
                        <a:pt x="14254" y="658"/>
                      </a:lnTo>
                      <a:lnTo>
                        <a:pt x="13380" y="329"/>
                      </a:lnTo>
                      <a:lnTo>
                        <a:pt x="12593" y="329"/>
                      </a:lnTo>
                      <a:lnTo>
                        <a:pt x="11981" y="0"/>
                      </a:lnTo>
                      <a:lnTo>
                        <a:pt x="10494" y="0"/>
                      </a:lnTo>
                      <a:lnTo>
                        <a:pt x="9095" y="329"/>
                      </a:lnTo>
                      <a:lnTo>
                        <a:pt x="8220" y="329"/>
                      </a:lnTo>
                      <a:lnTo>
                        <a:pt x="7433" y="658"/>
                      </a:lnTo>
                      <a:lnTo>
                        <a:pt x="6821" y="946"/>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48"/>
                      </a:lnTo>
                      <a:lnTo>
                        <a:pt x="4547" y="6048"/>
                      </a:lnTo>
                      <a:lnTo>
                        <a:pt x="3061" y="6295"/>
                      </a:lnTo>
                      <a:lnTo>
                        <a:pt x="2274" y="6624"/>
                      </a:lnTo>
                      <a:lnTo>
                        <a:pt x="1662" y="6624"/>
                      </a:lnTo>
                      <a:lnTo>
                        <a:pt x="874" y="6953"/>
                      </a:lnTo>
                      <a:lnTo>
                        <a:pt x="874" y="7200"/>
                      </a:lnTo>
                      <a:lnTo>
                        <a:pt x="0" y="7488"/>
                      </a:lnTo>
                      <a:lnTo>
                        <a:pt x="0" y="11973"/>
                      </a:lnTo>
                      <a:lnTo>
                        <a:pt x="874" y="12631"/>
                      </a:lnTo>
                      <a:lnTo>
                        <a:pt x="874" y="12919"/>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919"/>
                      </a:lnTo>
                      <a:lnTo>
                        <a:pt x="21600" y="6953"/>
                      </a:lnTo>
                      <a:lnTo>
                        <a:pt x="20813" y="6624"/>
                      </a:lnTo>
                      <a:lnTo>
                        <a:pt x="20026" y="6624"/>
                      </a:lnTo>
                      <a:lnTo>
                        <a:pt x="19414" y="6295"/>
                      </a:lnTo>
                      <a:lnTo>
                        <a:pt x="17927"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446" name="Group 1446"/>
            <p:cNvGrpSpPr/>
            <p:nvPr/>
          </p:nvGrpSpPr>
          <p:grpSpPr>
            <a:xfrm>
              <a:off x="2646352" y="1466838"/>
              <a:ext cx="204813" cy="355635"/>
              <a:chOff x="-1" y="0"/>
              <a:chExt cx="204811" cy="355634"/>
            </a:xfrm>
          </p:grpSpPr>
          <p:sp>
            <p:nvSpPr>
              <p:cNvPr id="1442" name="Shape 1442"/>
              <p:cNvSpPr/>
              <p:nvPr/>
            </p:nvSpPr>
            <p:spPr>
              <a:xfrm>
                <a:off x="3" y="7"/>
                <a:ext cx="204808" cy="349270"/>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566" y="5730"/>
                    </a:lnTo>
                    <a:lnTo>
                      <a:pt x="14779" y="5441"/>
                    </a:lnTo>
                    <a:lnTo>
                      <a:pt x="14167" y="5111"/>
                    </a:lnTo>
                    <a:lnTo>
                      <a:pt x="14167" y="4493"/>
                    </a:lnTo>
                    <a:lnTo>
                      <a:pt x="14779" y="4493"/>
                    </a:lnTo>
                    <a:lnTo>
                      <a:pt x="15566" y="4205"/>
                    </a:lnTo>
                    <a:lnTo>
                      <a:pt x="15566" y="3957"/>
                    </a:lnTo>
                    <a:lnTo>
                      <a:pt x="16266" y="3627"/>
                    </a:lnTo>
                    <a:lnTo>
                      <a:pt x="16266" y="1525"/>
                    </a:lnTo>
                    <a:lnTo>
                      <a:pt x="15566" y="1195"/>
                    </a:lnTo>
                    <a:lnTo>
                      <a:pt x="14779" y="948"/>
                    </a:lnTo>
                    <a:lnTo>
                      <a:pt x="14167" y="660"/>
                    </a:lnTo>
                    <a:lnTo>
                      <a:pt x="13380" y="330"/>
                    </a:lnTo>
                    <a:lnTo>
                      <a:pt x="12505" y="330"/>
                    </a:lnTo>
                    <a:lnTo>
                      <a:pt x="11893" y="0"/>
                    </a:lnTo>
                    <a:lnTo>
                      <a:pt x="10406" y="0"/>
                    </a:lnTo>
                    <a:lnTo>
                      <a:pt x="9007" y="330"/>
                    </a:lnTo>
                    <a:lnTo>
                      <a:pt x="8220" y="330"/>
                    </a:lnTo>
                    <a:lnTo>
                      <a:pt x="7346" y="660"/>
                    </a:lnTo>
                    <a:lnTo>
                      <a:pt x="6734" y="948"/>
                    </a:lnTo>
                    <a:lnTo>
                      <a:pt x="6734" y="1195"/>
                    </a:lnTo>
                    <a:lnTo>
                      <a:pt x="5947" y="1525"/>
                    </a:lnTo>
                    <a:lnTo>
                      <a:pt x="5947" y="1855"/>
                    </a:lnTo>
                    <a:lnTo>
                      <a:pt x="5247" y="2102"/>
                    </a:lnTo>
                    <a:lnTo>
                      <a:pt x="5247" y="3050"/>
                    </a:lnTo>
                    <a:lnTo>
                      <a:pt x="5947" y="3298"/>
                    </a:lnTo>
                    <a:lnTo>
                      <a:pt x="5947" y="3957"/>
                    </a:lnTo>
                    <a:lnTo>
                      <a:pt x="6734" y="4205"/>
                    </a:lnTo>
                    <a:lnTo>
                      <a:pt x="7346" y="4493"/>
                    </a:lnTo>
                    <a:lnTo>
                      <a:pt x="7346" y="5441"/>
                    </a:lnTo>
                    <a:lnTo>
                      <a:pt x="6734" y="5730"/>
                    </a:lnTo>
                    <a:lnTo>
                      <a:pt x="5947" y="5730"/>
                    </a:lnTo>
                    <a:lnTo>
                      <a:pt x="5247" y="5977"/>
                    </a:lnTo>
                    <a:lnTo>
                      <a:pt x="4460" y="5977"/>
                    </a:lnTo>
                    <a:lnTo>
                      <a:pt x="3061" y="6307"/>
                    </a:lnTo>
                    <a:lnTo>
                      <a:pt x="2186" y="6637"/>
                    </a:lnTo>
                    <a:lnTo>
                      <a:pt x="1574" y="6637"/>
                    </a:lnTo>
                    <a:lnTo>
                      <a:pt x="787" y="6966"/>
                    </a:lnTo>
                    <a:lnTo>
                      <a:pt x="787" y="7173"/>
                    </a:lnTo>
                    <a:lnTo>
                      <a:pt x="0" y="7502"/>
                    </a:lnTo>
                    <a:lnTo>
                      <a:pt x="0" y="11995"/>
                    </a:lnTo>
                    <a:lnTo>
                      <a:pt x="787" y="12614"/>
                    </a:lnTo>
                    <a:lnTo>
                      <a:pt x="787" y="12944"/>
                    </a:lnTo>
                    <a:lnTo>
                      <a:pt x="1574" y="13191"/>
                    </a:lnTo>
                    <a:lnTo>
                      <a:pt x="1574" y="13768"/>
                    </a:lnTo>
                    <a:lnTo>
                      <a:pt x="2186" y="13768"/>
                    </a:lnTo>
                    <a:lnTo>
                      <a:pt x="3061" y="14098"/>
                    </a:lnTo>
                    <a:lnTo>
                      <a:pt x="3673" y="14427"/>
                    </a:lnTo>
                    <a:lnTo>
                      <a:pt x="4460" y="14427"/>
                    </a:lnTo>
                    <a:lnTo>
                      <a:pt x="4460" y="14634"/>
                    </a:lnTo>
                    <a:lnTo>
                      <a:pt x="4460" y="8986"/>
                    </a:lnTo>
                    <a:lnTo>
                      <a:pt x="4460" y="20652"/>
                    </a:lnTo>
                    <a:lnTo>
                      <a:pt x="5247" y="20940"/>
                    </a:lnTo>
                    <a:lnTo>
                      <a:pt x="5247" y="21270"/>
                    </a:lnTo>
                    <a:lnTo>
                      <a:pt x="5947" y="21270"/>
                    </a:lnTo>
                    <a:lnTo>
                      <a:pt x="5947" y="21600"/>
                    </a:lnTo>
                    <a:lnTo>
                      <a:pt x="9007" y="21600"/>
                    </a:lnTo>
                    <a:lnTo>
                      <a:pt x="9619" y="21270"/>
                    </a:lnTo>
                    <a:lnTo>
                      <a:pt x="10406" y="20940"/>
                    </a:lnTo>
                    <a:lnTo>
                      <a:pt x="11106" y="20652"/>
                    </a:lnTo>
                    <a:lnTo>
                      <a:pt x="11106" y="20405"/>
                    </a:lnTo>
                    <a:lnTo>
                      <a:pt x="11106" y="20940"/>
                    </a:lnTo>
                    <a:lnTo>
                      <a:pt x="11893" y="20940"/>
                    </a:lnTo>
                    <a:lnTo>
                      <a:pt x="11893" y="21270"/>
                    </a:lnTo>
                    <a:lnTo>
                      <a:pt x="12505" y="21270"/>
                    </a:lnTo>
                    <a:lnTo>
                      <a:pt x="12505" y="21600"/>
                    </a:lnTo>
                    <a:lnTo>
                      <a:pt x="15566" y="21600"/>
                    </a:lnTo>
                    <a:lnTo>
                      <a:pt x="16266" y="21270"/>
                    </a:lnTo>
                    <a:lnTo>
                      <a:pt x="17053" y="20940"/>
                    </a:lnTo>
                    <a:lnTo>
                      <a:pt x="17053" y="14634"/>
                    </a:lnTo>
                    <a:lnTo>
                      <a:pt x="17840" y="14427"/>
                    </a:lnTo>
                    <a:lnTo>
                      <a:pt x="18539" y="14427"/>
                    </a:lnTo>
                    <a:lnTo>
                      <a:pt x="18539" y="14098"/>
                    </a:lnTo>
                    <a:lnTo>
                      <a:pt x="19326" y="13768"/>
                    </a:lnTo>
                    <a:lnTo>
                      <a:pt x="19938" y="13438"/>
                    </a:lnTo>
                    <a:lnTo>
                      <a:pt x="20726" y="13191"/>
                    </a:lnTo>
                    <a:lnTo>
                      <a:pt x="21600" y="12944"/>
                    </a:lnTo>
                    <a:lnTo>
                      <a:pt x="21600" y="6966"/>
                    </a:lnTo>
                    <a:lnTo>
                      <a:pt x="20726" y="6637"/>
                    </a:lnTo>
                    <a:lnTo>
                      <a:pt x="19938" y="6637"/>
                    </a:lnTo>
                    <a:lnTo>
                      <a:pt x="19326" y="6307"/>
                    </a:lnTo>
                    <a:lnTo>
                      <a:pt x="17840"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445" name="Group 1445"/>
              <p:cNvGrpSpPr/>
              <p:nvPr/>
            </p:nvGrpSpPr>
            <p:grpSpPr>
              <a:xfrm>
                <a:off x="-2" y="-1"/>
                <a:ext cx="173060" cy="355635"/>
                <a:chOff x="0" y="0"/>
                <a:chExt cx="173059" cy="355634"/>
              </a:xfrm>
            </p:grpSpPr>
            <p:sp>
              <p:nvSpPr>
                <p:cNvPr id="1443" name="Shape 1443"/>
                <p:cNvSpPr/>
                <p:nvPr/>
              </p:nvSpPr>
              <p:spPr>
                <a:xfrm>
                  <a:off x="-1" y="0"/>
                  <a:ext cx="17306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566" y="5730"/>
                      </a:lnTo>
                      <a:lnTo>
                        <a:pt x="14779" y="5441"/>
                      </a:lnTo>
                      <a:lnTo>
                        <a:pt x="14167" y="5111"/>
                      </a:lnTo>
                      <a:lnTo>
                        <a:pt x="14167" y="4493"/>
                      </a:lnTo>
                      <a:lnTo>
                        <a:pt x="14779" y="4493"/>
                      </a:lnTo>
                      <a:lnTo>
                        <a:pt x="15566" y="4205"/>
                      </a:lnTo>
                      <a:lnTo>
                        <a:pt x="15566" y="3957"/>
                      </a:lnTo>
                      <a:lnTo>
                        <a:pt x="16266" y="3627"/>
                      </a:lnTo>
                      <a:lnTo>
                        <a:pt x="16266" y="1525"/>
                      </a:lnTo>
                      <a:lnTo>
                        <a:pt x="15566" y="1195"/>
                      </a:lnTo>
                      <a:lnTo>
                        <a:pt x="14779" y="948"/>
                      </a:lnTo>
                      <a:lnTo>
                        <a:pt x="14167" y="660"/>
                      </a:lnTo>
                      <a:lnTo>
                        <a:pt x="13380" y="330"/>
                      </a:lnTo>
                      <a:lnTo>
                        <a:pt x="12505" y="330"/>
                      </a:lnTo>
                      <a:lnTo>
                        <a:pt x="11893" y="0"/>
                      </a:lnTo>
                      <a:lnTo>
                        <a:pt x="10406" y="0"/>
                      </a:lnTo>
                      <a:lnTo>
                        <a:pt x="9007" y="330"/>
                      </a:lnTo>
                      <a:lnTo>
                        <a:pt x="8220" y="330"/>
                      </a:lnTo>
                      <a:lnTo>
                        <a:pt x="7346" y="660"/>
                      </a:lnTo>
                      <a:lnTo>
                        <a:pt x="6734" y="948"/>
                      </a:lnTo>
                      <a:lnTo>
                        <a:pt x="6734" y="1195"/>
                      </a:lnTo>
                      <a:lnTo>
                        <a:pt x="5947" y="1525"/>
                      </a:lnTo>
                      <a:lnTo>
                        <a:pt x="5947" y="1855"/>
                      </a:lnTo>
                      <a:lnTo>
                        <a:pt x="5247" y="2102"/>
                      </a:lnTo>
                      <a:lnTo>
                        <a:pt x="5247" y="3050"/>
                      </a:lnTo>
                      <a:lnTo>
                        <a:pt x="5947" y="3298"/>
                      </a:lnTo>
                      <a:lnTo>
                        <a:pt x="5947" y="3957"/>
                      </a:lnTo>
                      <a:lnTo>
                        <a:pt x="6734" y="4205"/>
                      </a:lnTo>
                      <a:lnTo>
                        <a:pt x="7346" y="4493"/>
                      </a:lnTo>
                      <a:lnTo>
                        <a:pt x="7346" y="5441"/>
                      </a:lnTo>
                      <a:lnTo>
                        <a:pt x="6734" y="5730"/>
                      </a:lnTo>
                      <a:lnTo>
                        <a:pt x="5947" y="5730"/>
                      </a:lnTo>
                      <a:lnTo>
                        <a:pt x="5247" y="5977"/>
                      </a:lnTo>
                      <a:lnTo>
                        <a:pt x="4460" y="5977"/>
                      </a:lnTo>
                      <a:lnTo>
                        <a:pt x="3061" y="6307"/>
                      </a:lnTo>
                      <a:lnTo>
                        <a:pt x="2186" y="6637"/>
                      </a:lnTo>
                      <a:lnTo>
                        <a:pt x="1574" y="6637"/>
                      </a:lnTo>
                      <a:lnTo>
                        <a:pt x="787" y="6966"/>
                      </a:lnTo>
                      <a:lnTo>
                        <a:pt x="787" y="7173"/>
                      </a:lnTo>
                      <a:lnTo>
                        <a:pt x="0" y="7502"/>
                      </a:lnTo>
                      <a:lnTo>
                        <a:pt x="0" y="11995"/>
                      </a:lnTo>
                      <a:lnTo>
                        <a:pt x="787" y="12614"/>
                      </a:lnTo>
                      <a:lnTo>
                        <a:pt x="787" y="12944"/>
                      </a:lnTo>
                      <a:lnTo>
                        <a:pt x="1574" y="13191"/>
                      </a:lnTo>
                      <a:lnTo>
                        <a:pt x="1574" y="13768"/>
                      </a:lnTo>
                      <a:lnTo>
                        <a:pt x="2186" y="13768"/>
                      </a:lnTo>
                      <a:lnTo>
                        <a:pt x="3061" y="14098"/>
                      </a:lnTo>
                      <a:lnTo>
                        <a:pt x="3673" y="14427"/>
                      </a:lnTo>
                      <a:lnTo>
                        <a:pt x="4460" y="14427"/>
                      </a:lnTo>
                      <a:lnTo>
                        <a:pt x="4460" y="14634"/>
                      </a:lnTo>
                      <a:lnTo>
                        <a:pt x="4460" y="8986"/>
                      </a:lnTo>
                      <a:lnTo>
                        <a:pt x="4460" y="20652"/>
                      </a:lnTo>
                      <a:lnTo>
                        <a:pt x="5247" y="20940"/>
                      </a:lnTo>
                      <a:lnTo>
                        <a:pt x="5247" y="21270"/>
                      </a:lnTo>
                      <a:lnTo>
                        <a:pt x="5947" y="21270"/>
                      </a:lnTo>
                      <a:lnTo>
                        <a:pt x="5947" y="21600"/>
                      </a:lnTo>
                      <a:lnTo>
                        <a:pt x="9007" y="21600"/>
                      </a:lnTo>
                      <a:lnTo>
                        <a:pt x="9619" y="21270"/>
                      </a:lnTo>
                      <a:lnTo>
                        <a:pt x="10406" y="20940"/>
                      </a:lnTo>
                      <a:lnTo>
                        <a:pt x="11106" y="20652"/>
                      </a:lnTo>
                      <a:lnTo>
                        <a:pt x="11106" y="20405"/>
                      </a:lnTo>
                      <a:lnTo>
                        <a:pt x="11106" y="20940"/>
                      </a:lnTo>
                      <a:lnTo>
                        <a:pt x="11893" y="20940"/>
                      </a:lnTo>
                      <a:lnTo>
                        <a:pt x="11893" y="21270"/>
                      </a:lnTo>
                      <a:lnTo>
                        <a:pt x="12505" y="21270"/>
                      </a:lnTo>
                      <a:lnTo>
                        <a:pt x="12505" y="21600"/>
                      </a:lnTo>
                      <a:lnTo>
                        <a:pt x="15566" y="21600"/>
                      </a:lnTo>
                      <a:lnTo>
                        <a:pt x="16266" y="21270"/>
                      </a:lnTo>
                      <a:lnTo>
                        <a:pt x="17053" y="20940"/>
                      </a:lnTo>
                      <a:lnTo>
                        <a:pt x="17053" y="14634"/>
                      </a:lnTo>
                      <a:lnTo>
                        <a:pt x="17840" y="14427"/>
                      </a:lnTo>
                      <a:lnTo>
                        <a:pt x="18539" y="14427"/>
                      </a:lnTo>
                      <a:lnTo>
                        <a:pt x="18539" y="14098"/>
                      </a:lnTo>
                      <a:lnTo>
                        <a:pt x="19326" y="13768"/>
                      </a:lnTo>
                      <a:lnTo>
                        <a:pt x="19938" y="13438"/>
                      </a:lnTo>
                      <a:lnTo>
                        <a:pt x="20726" y="13191"/>
                      </a:lnTo>
                      <a:lnTo>
                        <a:pt x="21600" y="12944"/>
                      </a:lnTo>
                      <a:lnTo>
                        <a:pt x="21600" y="6966"/>
                      </a:lnTo>
                      <a:lnTo>
                        <a:pt x="20726" y="6637"/>
                      </a:lnTo>
                      <a:lnTo>
                        <a:pt x="19938" y="6637"/>
                      </a:lnTo>
                      <a:lnTo>
                        <a:pt x="19326" y="6307"/>
                      </a:lnTo>
                      <a:lnTo>
                        <a:pt x="17840"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44" name="Shape 1444"/>
                <p:cNvSpPr/>
                <p:nvPr/>
              </p:nvSpPr>
              <p:spPr>
                <a:xfrm>
                  <a:off x="-1" y="0"/>
                  <a:ext cx="17306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566" y="5730"/>
                      </a:lnTo>
                      <a:lnTo>
                        <a:pt x="14779" y="5441"/>
                      </a:lnTo>
                      <a:lnTo>
                        <a:pt x="14167" y="5111"/>
                      </a:lnTo>
                      <a:lnTo>
                        <a:pt x="14167" y="4493"/>
                      </a:lnTo>
                      <a:lnTo>
                        <a:pt x="14779" y="4493"/>
                      </a:lnTo>
                      <a:lnTo>
                        <a:pt x="15566" y="4205"/>
                      </a:lnTo>
                      <a:lnTo>
                        <a:pt x="15566" y="3957"/>
                      </a:lnTo>
                      <a:lnTo>
                        <a:pt x="16266" y="3627"/>
                      </a:lnTo>
                      <a:lnTo>
                        <a:pt x="16266" y="1525"/>
                      </a:lnTo>
                      <a:lnTo>
                        <a:pt x="15566" y="1195"/>
                      </a:lnTo>
                      <a:lnTo>
                        <a:pt x="14779" y="948"/>
                      </a:lnTo>
                      <a:lnTo>
                        <a:pt x="14167" y="660"/>
                      </a:lnTo>
                      <a:lnTo>
                        <a:pt x="13380" y="330"/>
                      </a:lnTo>
                      <a:lnTo>
                        <a:pt x="12505" y="330"/>
                      </a:lnTo>
                      <a:lnTo>
                        <a:pt x="11893" y="0"/>
                      </a:lnTo>
                      <a:lnTo>
                        <a:pt x="10406" y="0"/>
                      </a:lnTo>
                      <a:lnTo>
                        <a:pt x="9007" y="330"/>
                      </a:lnTo>
                      <a:lnTo>
                        <a:pt x="8220" y="330"/>
                      </a:lnTo>
                      <a:lnTo>
                        <a:pt x="7346" y="660"/>
                      </a:lnTo>
                      <a:lnTo>
                        <a:pt x="6734" y="948"/>
                      </a:lnTo>
                      <a:lnTo>
                        <a:pt x="6734" y="1195"/>
                      </a:lnTo>
                      <a:lnTo>
                        <a:pt x="5947" y="1525"/>
                      </a:lnTo>
                      <a:lnTo>
                        <a:pt x="5947" y="1855"/>
                      </a:lnTo>
                      <a:lnTo>
                        <a:pt x="5247" y="2102"/>
                      </a:lnTo>
                      <a:lnTo>
                        <a:pt x="5247" y="3050"/>
                      </a:lnTo>
                      <a:lnTo>
                        <a:pt x="5947" y="3298"/>
                      </a:lnTo>
                      <a:lnTo>
                        <a:pt x="5947" y="3957"/>
                      </a:lnTo>
                      <a:lnTo>
                        <a:pt x="6734" y="4205"/>
                      </a:lnTo>
                      <a:lnTo>
                        <a:pt x="7346" y="4493"/>
                      </a:lnTo>
                      <a:lnTo>
                        <a:pt x="7346" y="5441"/>
                      </a:lnTo>
                      <a:lnTo>
                        <a:pt x="6734" y="5730"/>
                      </a:lnTo>
                      <a:lnTo>
                        <a:pt x="5947" y="5730"/>
                      </a:lnTo>
                      <a:lnTo>
                        <a:pt x="5247" y="5977"/>
                      </a:lnTo>
                      <a:lnTo>
                        <a:pt x="4460" y="5977"/>
                      </a:lnTo>
                      <a:lnTo>
                        <a:pt x="3061" y="6307"/>
                      </a:lnTo>
                      <a:lnTo>
                        <a:pt x="2186" y="6637"/>
                      </a:lnTo>
                      <a:lnTo>
                        <a:pt x="1574" y="6637"/>
                      </a:lnTo>
                      <a:lnTo>
                        <a:pt x="787" y="6966"/>
                      </a:lnTo>
                      <a:lnTo>
                        <a:pt x="787" y="7173"/>
                      </a:lnTo>
                      <a:lnTo>
                        <a:pt x="0" y="7502"/>
                      </a:lnTo>
                      <a:lnTo>
                        <a:pt x="0" y="11995"/>
                      </a:lnTo>
                      <a:lnTo>
                        <a:pt x="787" y="12614"/>
                      </a:lnTo>
                      <a:lnTo>
                        <a:pt x="787" y="12944"/>
                      </a:lnTo>
                      <a:lnTo>
                        <a:pt x="1574" y="13191"/>
                      </a:lnTo>
                      <a:lnTo>
                        <a:pt x="1574" y="13768"/>
                      </a:lnTo>
                      <a:lnTo>
                        <a:pt x="2186" y="13768"/>
                      </a:lnTo>
                      <a:lnTo>
                        <a:pt x="3061" y="14098"/>
                      </a:lnTo>
                      <a:lnTo>
                        <a:pt x="3673" y="14427"/>
                      </a:lnTo>
                      <a:lnTo>
                        <a:pt x="4460" y="14427"/>
                      </a:lnTo>
                      <a:lnTo>
                        <a:pt x="4460" y="14634"/>
                      </a:lnTo>
                      <a:lnTo>
                        <a:pt x="4460" y="8986"/>
                      </a:lnTo>
                      <a:lnTo>
                        <a:pt x="4460" y="20652"/>
                      </a:lnTo>
                      <a:lnTo>
                        <a:pt x="5247" y="20940"/>
                      </a:lnTo>
                      <a:lnTo>
                        <a:pt x="5247" y="21270"/>
                      </a:lnTo>
                      <a:lnTo>
                        <a:pt x="5947" y="21270"/>
                      </a:lnTo>
                      <a:lnTo>
                        <a:pt x="5947" y="21600"/>
                      </a:lnTo>
                      <a:lnTo>
                        <a:pt x="9007" y="21600"/>
                      </a:lnTo>
                      <a:lnTo>
                        <a:pt x="9619" y="21270"/>
                      </a:lnTo>
                      <a:lnTo>
                        <a:pt x="10406" y="20940"/>
                      </a:lnTo>
                      <a:lnTo>
                        <a:pt x="11106" y="20652"/>
                      </a:lnTo>
                      <a:lnTo>
                        <a:pt x="11106" y="20405"/>
                      </a:lnTo>
                      <a:lnTo>
                        <a:pt x="11106" y="20940"/>
                      </a:lnTo>
                      <a:lnTo>
                        <a:pt x="11893" y="20940"/>
                      </a:lnTo>
                      <a:lnTo>
                        <a:pt x="11893" y="21270"/>
                      </a:lnTo>
                      <a:lnTo>
                        <a:pt x="12505" y="21270"/>
                      </a:lnTo>
                      <a:lnTo>
                        <a:pt x="12505" y="21600"/>
                      </a:lnTo>
                      <a:lnTo>
                        <a:pt x="15566" y="21600"/>
                      </a:lnTo>
                      <a:lnTo>
                        <a:pt x="16266" y="21270"/>
                      </a:lnTo>
                      <a:lnTo>
                        <a:pt x="17053" y="20940"/>
                      </a:lnTo>
                      <a:lnTo>
                        <a:pt x="17053" y="14634"/>
                      </a:lnTo>
                      <a:lnTo>
                        <a:pt x="17840" y="14427"/>
                      </a:lnTo>
                      <a:lnTo>
                        <a:pt x="18539" y="14427"/>
                      </a:lnTo>
                      <a:lnTo>
                        <a:pt x="18539" y="14098"/>
                      </a:lnTo>
                      <a:lnTo>
                        <a:pt x="19326" y="13768"/>
                      </a:lnTo>
                      <a:lnTo>
                        <a:pt x="19938" y="13438"/>
                      </a:lnTo>
                      <a:lnTo>
                        <a:pt x="20726" y="13191"/>
                      </a:lnTo>
                      <a:lnTo>
                        <a:pt x="21600" y="12944"/>
                      </a:lnTo>
                      <a:lnTo>
                        <a:pt x="21600" y="6966"/>
                      </a:lnTo>
                      <a:lnTo>
                        <a:pt x="20726" y="6637"/>
                      </a:lnTo>
                      <a:lnTo>
                        <a:pt x="19938" y="6637"/>
                      </a:lnTo>
                      <a:lnTo>
                        <a:pt x="19326" y="6307"/>
                      </a:lnTo>
                      <a:lnTo>
                        <a:pt x="17840" y="597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451" name="Group 1451"/>
            <p:cNvGrpSpPr/>
            <p:nvPr/>
          </p:nvGrpSpPr>
          <p:grpSpPr>
            <a:xfrm>
              <a:off x="598472" y="1803392"/>
              <a:ext cx="201650" cy="357214"/>
              <a:chOff x="-1" y="-2"/>
              <a:chExt cx="201649" cy="357213"/>
            </a:xfrm>
          </p:grpSpPr>
          <p:sp>
            <p:nvSpPr>
              <p:cNvPr id="1447" name="Shape 1447"/>
              <p:cNvSpPr/>
              <p:nvPr/>
            </p:nvSpPr>
            <p:spPr>
              <a:xfrm>
                <a:off x="9" y="-2"/>
                <a:ext cx="201633"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450" name="Group 1450"/>
              <p:cNvGrpSpPr/>
              <p:nvPr/>
            </p:nvGrpSpPr>
            <p:grpSpPr>
              <a:xfrm>
                <a:off x="-2" y="-3"/>
                <a:ext cx="201650" cy="357215"/>
                <a:chOff x="0" y="-1"/>
                <a:chExt cx="201649" cy="357213"/>
              </a:xfrm>
            </p:grpSpPr>
            <p:sp>
              <p:nvSpPr>
                <p:cNvPr id="1448" name="Shape 1448"/>
                <p:cNvSpPr/>
                <p:nvPr/>
              </p:nvSpPr>
              <p:spPr>
                <a:xfrm>
                  <a:off x="-1" y="-2"/>
                  <a:ext cx="201650"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49" name="Shape 1449"/>
                <p:cNvSpPr/>
                <p:nvPr/>
              </p:nvSpPr>
              <p:spPr>
                <a:xfrm>
                  <a:off x="-1" y="-2"/>
                  <a:ext cx="201650"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456" name="Group 1456"/>
            <p:cNvGrpSpPr/>
            <p:nvPr/>
          </p:nvGrpSpPr>
          <p:grpSpPr>
            <a:xfrm>
              <a:off x="655622" y="398450"/>
              <a:ext cx="201650" cy="355635"/>
              <a:chOff x="-1" y="0"/>
              <a:chExt cx="201649" cy="355634"/>
            </a:xfrm>
          </p:grpSpPr>
          <p:sp>
            <p:nvSpPr>
              <p:cNvPr id="1452" name="Shape 1452"/>
              <p:cNvSpPr/>
              <p:nvPr/>
            </p:nvSpPr>
            <p:spPr>
              <a:xfrm>
                <a:off x="9" y="6"/>
                <a:ext cx="201633"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20"/>
                    </a:lnTo>
                    <a:lnTo>
                      <a:pt x="13489" y="330"/>
                    </a:lnTo>
                    <a:lnTo>
                      <a:pt x="12696" y="330"/>
                    </a:lnTo>
                    <a:lnTo>
                      <a:pt x="11814" y="0"/>
                    </a:lnTo>
                    <a:lnTo>
                      <a:pt x="10580" y="0"/>
                    </a:lnTo>
                    <a:lnTo>
                      <a:pt x="8904" y="330"/>
                    </a:lnTo>
                    <a:lnTo>
                      <a:pt x="8111" y="330"/>
                    </a:lnTo>
                    <a:lnTo>
                      <a:pt x="7494" y="620"/>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50"/>
                    </a:lnTo>
                    <a:lnTo>
                      <a:pt x="5202" y="20939"/>
                    </a:lnTo>
                    <a:lnTo>
                      <a:pt x="5202" y="21270"/>
                    </a:lnTo>
                    <a:lnTo>
                      <a:pt x="5995" y="21270"/>
                    </a:lnTo>
                    <a:lnTo>
                      <a:pt x="5995" y="21600"/>
                    </a:lnTo>
                    <a:lnTo>
                      <a:pt x="8904" y="21600"/>
                    </a:lnTo>
                    <a:lnTo>
                      <a:pt x="9698" y="21270"/>
                    </a:lnTo>
                    <a:lnTo>
                      <a:pt x="10580" y="20939"/>
                    </a:lnTo>
                    <a:lnTo>
                      <a:pt x="11020" y="20650"/>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14"/>
                    </a:lnTo>
                    <a:lnTo>
                      <a:pt x="18514" y="14414"/>
                    </a:lnTo>
                    <a:lnTo>
                      <a:pt x="18514" y="14083"/>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455" name="Group 1455"/>
              <p:cNvGrpSpPr/>
              <p:nvPr/>
            </p:nvGrpSpPr>
            <p:grpSpPr>
              <a:xfrm>
                <a:off x="-2" y="-1"/>
                <a:ext cx="201650" cy="355635"/>
                <a:chOff x="0" y="0"/>
                <a:chExt cx="201649" cy="355634"/>
              </a:xfrm>
            </p:grpSpPr>
            <p:sp>
              <p:nvSpPr>
                <p:cNvPr id="1453" name="Shape 1453"/>
                <p:cNvSpPr/>
                <p:nvPr/>
              </p:nvSpPr>
              <p:spPr>
                <a:xfrm>
                  <a:off x="-1" y="0"/>
                  <a:ext cx="20165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20"/>
                      </a:lnTo>
                      <a:lnTo>
                        <a:pt x="13489" y="330"/>
                      </a:lnTo>
                      <a:lnTo>
                        <a:pt x="12696" y="330"/>
                      </a:lnTo>
                      <a:lnTo>
                        <a:pt x="11814" y="0"/>
                      </a:lnTo>
                      <a:lnTo>
                        <a:pt x="10580" y="0"/>
                      </a:lnTo>
                      <a:lnTo>
                        <a:pt x="8904" y="330"/>
                      </a:lnTo>
                      <a:lnTo>
                        <a:pt x="8111" y="330"/>
                      </a:lnTo>
                      <a:lnTo>
                        <a:pt x="7494" y="620"/>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50"/>
                      </a:lnTo>
                      <a:lnTo>
                        <a:pt x="5202" y="20939"/>
                      </a:lnTo>
                      <a:lnTo>
                        <a:pt x="5202" y="21270"/>
                      </a:lnTo>
                      <a:lnTo>
                        <a:pt x="5995" y="21270"/>
                      </a:lnTo>
                      <a:lnTo>
                        <a:pt x="5995" y="21600"/>
                      </a:lnTo>
                      <a:lnTo>
                        <a:pt x="8904" y="21600"/>
                      </a:lnTo>
                      <a:lnTo>
                        <a:pt x="9698" y="21270"/>
                      </a:lnTo>
                      <a:lnTo>
                        <a:pt x="10580" y="20939"/>
                      </a:lnTo>
                      <a:lnTo>
                        <a:pt x="11020" y="20650"/>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14"/>
                      </a:lnTo>
                      <a:lnTo>
                        <a:pt x="18514" y="14414"/>
                      </a:lnTo>
                      <a:lnTo>
                        <a:pt x="18514" y="14083"/>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54" name="Shape 1454"/>
                <p:cNvSpPr/>
                <p:nvPr/>
              </p:nvSpPr>
              <p:spPr>
                <a:xfrm>
                  <a:off x="-1" y="0"/>
                  <a:ext cx="20165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20"/>
                      </a:lnTo>
                      <a:lnTo>
                        <a:pt x="13489" y="330"/>
                      </a:lnTo>
                      <a:lnTo>
                        <a:pt x="12696" y="330"/>
                      </a:lnTo>
                      <a:lnTo>
                        <a:pt x="11814" y="0"/>
                      </a:lnTo>
                      <a:lnTo>
                        <a:pt x="10580" y="0"/>
                      </a:lnTo>
                      <a:lnTo>
                        <a:pt x="8904" y="330"/>
                      </a:lnTo>
                      <a:lnTo>
                        <a:pt x="8111" y="330"/>
                      </a:lnTo>
                      <a:lnTo>
                        <a:pt x="7494" y="620"/>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50"/>
                      </a:lnTo>
                      <a:lnTo>
                        <a:pt x="5202" y="20939"/>
                      </a:lnTo>
                      <a:lnTo>
                        <a:pt x="5202" y="21270"/>
                      </a:lnTo>
                      <a:lnTo>
                        <a:pt x="5995" y="21270"/>
                      </a:lnTo>
                      <a:lnTo>
                        <a:pt x="5995" y="21600"/>
                      </a:lnTo>
                      <a:lnTo>
                        <a:pt x="8904" y="21600"/>
                      </a:lnTo>
                      <a:lnTo>
                        <a:pt x="9698" y="21270"/>
                      </a:lnTo>
                      <a:lnTo>
                        <a:pt x="10580" y="20939"/>
                      </a:lnTo>
                      <a:lnTo>
                        <a:pt x="11020" y="20650"/>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14"/>
                      </a:lnTo>
                      <a:lnTo>
                        <a:pt x="18514" y="14414"/>
                      </a:lnTo>
                      <a:lnTo>
                        <a:pt x="18514" y="14083"/>
                      </a:lnTo>
                      <a:lnTo>
                        <a:pt x="19308" y="13794"/>
                      </a:lnTo>
                      <a:lnTo>
                        <a:pt x="20013" y="13464"/>
                      </a:lnTo>
                      <a:lnTo>
                        <a:pt x="20807" y="13175"/>
                      </a:lnTo>
                      <a:lnTo>
                        <a:pt x="21600" y="12927"/>
                      </a:lnTo>
                      <a:lnTo>
                        <a:pt x="21600" y="6938"/>
                      </a:lnTo>
                      <a:lnTo>
                        <a:pt x="20807" y="6608"/>
                      </a:lnTo>
                      <a:lnTo>
                        <a:pt x="20013" y="6608"/>
                      </a:lnTo>
                      <a:lnTo>
                        <a:pt x="19308" y="6278"/>
                      </a:lnTo>
                      <a:lnTo>
                        <a:pt x="17897"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461" name="Group 1461"/>
            <p:cNvGrpSpPr/>
            <p:nvPr/>
          </p:nvGrpSpPr>
          <p:grpSpPr>
            <a:xfrm>
              <a:off x="4284653" y="1954203"/>
              <a:ext cx="206408" cy="357220"/>
              <a:chOff x="0" y="-1"/>
              <a:chExt cx="206406" cy="357219"/>
            </a:xfrm>
          </p:grpSpPr>
          <p:sp>
            <p:nvSpPr>
              <p:cNvPr id="1457" name="Shape 1457"/>
              <p:cNvSpPr/>
              <p:nvPr/>
            </p:nvSpPr>
            <p:spPr>
              <a:xfrm>
                <a:off x="4" y="2"/>
                <a:ext cx="206399"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311"/>
                    </a:lnTo>
                    <a:lnTo>
                      <a:pt x="5947" y="21311"/>
                    </a:lnTo>
                    <a:lnTo>
                      <a:pt x="5947" y="21600"/>
                    </a:lnTo>
                    <a:lnTo>
                      <a:pt x="9007" y="21600"/>
                    </a:lnTo>
                    <a:lnTo>
                      <a:pt x="9707" y="21311"/>
                    </a:lnTo>
                    <a:lnTo>
                      <a:pt x="10494" y="20980"/>
                    </a:lnTo>
                    <a:lnTo>
                      <a:pt x="11106" y="20691"/>
                    </a:lnTo>
                    <a:lnTo>
                      <a:pt x="11106" y="20444"/>
                    </a:lnTo>
                    <a:lnTo>
                      <a:pt x="11106" y="20980"/>
                    </a:lnTo>
                    <a:lnTo>
                      <a:pt x="11893" y="20980"/>
                    </a:lnTo>
                    <a:lnTo>
                      <a:pt x="11893" y="21311"/>
                    </a:lnTo>
                    <a:lnTo>
                      <a:pt x="12593" y="21311"/>
                    </a:lnTo>
                    <a:lnTo>
                      <a:pt x="12593" y="21600"/>
                    </a:lnTo>
                    <a:lnTo>
                      <a:pt x="15653" y="21600"/>
                    </a:lnTo>
                    <a:lnTo>
                      <a:pt x="16266" y="21311"/>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460" name="Group 1460"/>
              <p:cNvGrpSpPr/>
              <p:nvPr/>
            </p:nvGrpSpPr>
            <p:grpSpPr>
              <a:xfrm>
                <a:off x="-1" y="-2"/>
                <a:ext cx="206408" cy="357220"/>
                <a:chOff x="0" y="0"/>
                <a:chExt cx="206406" cy="357219"/>
              </a:xfrm>
            </p:grpSpPr>
            <p:sp>
              <p:nvSpPr>
                <p:cNvPr id="1458" name="Shape 1458"/>
                <p:cNvSpPr/>
                <p:nvPr/>
              </p:nvSpPr>
              <p:spPr>
                <a:xfrm>
                  <a:off x="0" y="-1"/>
                  <a:ext cx="206408"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311"/>
                      </a:lnTo>
                      <a:lnTo>
                        <a:pt x="5947" y="21311"/>
                      </a:lnTo>
                      <a:lnTo>
                        <a:pt x="5947" y="21600"/>
                      </a:lnTo>
                      <a:lnTo>
                        <a:pt x="9007" y="21600"/>
                      </a:lnTo>
                      <a:lnTo>
                        <a:pt x="9707" y="21311"/>
                      </a:lnTo>
                      <a:lnTo>
                        <a:pt x="10494" y="20980"/>
                      </a:lnTo>
                      <a:lnTo>
                        <a:pt x="11106" y="20691"/>
                      </a:lnTo>
                      <a:lnTo>
                        <a:pt x="11106" y="20444"/>
                      </a:lnTo>
                      <a:lnTo>
                        <a:pt x="11106" y="20980"/>
                      </a:lnTo>
                      <a:lnTo>
                        <a:pt x="11893" y="20980"/>
                      </a:lnTo>
                      <a:lnTo>
                        <a:pt x="11893" y="21311"/>
                      </a:lnTo>
                      <a:lnTo>
                        <a:pt x="12593" y="21311"/>
                      </a:lnTo>
                      <a:lnTo>
                        <a:pt x="12593" y="21600"/>
                      </a:lnTo>
                      <a:lnTo>
                        <a:pt x="15653" y="21600"/>
                      </a:lnTo>
                      <a:lnTo>
                        <a:pt x="16266" y="21311"/>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59" name="Shape 1459"/>
                <p:cNvSpPr/>
                <p:nvPr/>
              </p:nvSpPr>
              <p:spPr>
                <a:xfrm>
                  <a:off x="0" y="-1"/>
                  <a:ext cx="206408"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311"/>
                      </a:lnTo>
                      <a:lnTo>
                        <a:pt x="5947" y="21311"/>
                      </a:lnTo>
                      <a:lnTo>
                        <a:pt x="5947" y="21600"/>
                      </a:lnTo>
                      <a:lnTo>
                        <a:pt x="9007" y="21600"/>
                      </a:lnTo>
                      <a:lnTo>
                        <a:pt x="9707" y="21311"/>
                      </a:lnTo>
                      <a:lnTo>
                        <a:pt x="10494" y="20980"/>
                      </a:lnTo>
                      <a:lnTo>
                        <a:pt x="11106" y="20691"/>
                      </a:lnTo>
                      <a:lnTo>
                        <a:pt x="11106" y="20444"/>
                      </a:lnTo>
                      <a:lnTo>
                        <a:pt x="11106" y="20980"/>
                      </a:lnTo>
                      <a:lnTo>
                        <a:pt x="11893" y="20980"/>
                      </a:lnTo>
                      <a:lnTo>
                        <a:pt x="11893" y="21311"/>
                      </a:lnTo>
                      <a:lnTo>
                        <a:pt x="12593" y="21311"/>
                      </a:lnTo>
                      <a:lnTo>
                        <a:pt x="12593" y="21600"/>
                      </a:lnTo>
                      <a:lnTo>
                        <a:pt x="15653" y="21600"/>
                      </a:lnTo>
                      <a:lnTo>
                        <a:pt x="16266" y="21311"/>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466" name="Group 1466"/>
            <p:cNvGrpSpPr/>
            <p:nvPr/>
          </p:nvGrpSpPr>
          <p:grpSpPr>
            <a:xfrm>
              <a:off x="3895719" y="1338253"/>
              <a:ext cx="200055" cy="357220"/>
              <a:chOff x="-2" y="-1"/>
              <a:chExt cx="200054" cy="357219"/>
            </a:xfrm>
          </p:grpSpPr>
          <p:sp>
            <p:nvSpPr>
              <p:cNvPr id="1462" name="Shape 1462"/>
              <p:cNvSpPr/>
              <p:nvPr/>
            </p:nvSpPr>
            <p:spPr>
              <a:xfrm>
                <a:off x="0" y="2"/>
                <a:ext cx="161938"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902" y="0"/>
                    </a:lnTo>
                    <a:lnTo>
                      <a:pt x="10580" y="0"/>
                    </a:lnTo>
                    <a:lnTo>
                      <a:pt x="8904" y="329"/>
                    </a:lnTo>
                    <a:lnTo>
                      <a:pt x="8111" y="329"/>
                    </a:lnTo>
                    <a:lnTo>
                      <a:pt x="7494" y="658"/>
                    </a:lnTo>
                    <a:lnTo>
                      <a:pt x="6877" y="946"/>
                    </a:lnTo>
                    <a:lnTo>
                      <a:pt x="6877" y="1193"/>
                    </a:lnTo>
                    <a:lnTo>
                      <a:pt x="5995" y="1522"/>
                    </a:lnTo>
                    <a:lnTo>
                      <a:pt x="5995" y="1851"/>
                    </a:lnTo>
                    <a:lnTo>
                      <a:pt x="5202" y="2098"/>
                    </a:lnTo>
                    <a:lnTo>
                      <a:pt x="5202" y="3045"/>
                    </a:lnTo>
                    <a:lnTo>
                      <a:pt x="5995" y="3374"/>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48"/>
                    </a:lnTo>
                    <a:lnTo>
                      <a:pt x="11020"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465" name="Group 1465"/>
              <p:cNvGrpSpPr/>
              <p:nvPr/>
            </p:nvGrpSpPr>
            <p:grpSpPr>
              <a:xfrm>
                <a:off x="-3" y="-2"/>
                <a:ext cx="200056" cy="357220"/>
                <a:chOff x="-1" y="0"/>
                <a:chExt cx="200054" cy="357219"/>
              </a:xfrm>
            </p:grpSpPr>
            <p:sp>
              <p:nvSpPr>
                <p:cNvPr id="1463" name="Shape 1463"/>
                <p:cNvSpPr/>
                <p:nvPr/>
              </p:nvSpPr>
              <p:spPr>
                <a:xfrm>
                  <a:off x="-2" y="-1"/>
                  <a:ext cx="200056"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902" y="0"/>
                      </a:lnTo>
                      <a:lnTo>
                        <a:pt x="10580" y="0"/>
                      </a:lnTo>
                      <a:lnTo>
                        <a:pt x="8904" y="329"/>
                      </a:lnTo>
                      <a:lnTo>
                        <a:pt x="8111" y="329"/>
                      </a:lnTo>
                      <a:lnTo>
                        <a:pt x="7494" y="658"/>
                      </a:lnTo>
                      <a:lnTo>
                        <a:pt x="6877" y="946"/>
                      </a:lnTo>
                      <a:lnTo>
                        <a:pt x="6877" y="1193"/>
                      </a:lnTo>
                      <a:lnTo>
                        <a:pt x="5995" y="1522"/>
                      </a:lnTo>
                      <a:lnTo>
                        <a:pt x="5995" y="1851"/>
                      </a:lnTo>
                      <a:lnTo>
                        <a:pt x="5202" y="2098"/>
                      </a:lnTo>
                      <a:lnTo>
                        <a:pt x="5202" y="3045"/>
                      </a:lnTo>
                      <a:lnTo>
                        <a:pt x="5995" y="3374"/>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48"/>
                      </a:lnTo>
                      <a:lnTo>
                        <a:pt x="11020"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64" name="Shape 1464"/>
                <p:cNvSpPr/>
                <p:nvPr/>
              </p:nvSpPr>
              <p:spPr>
                <a:xfrm>
                  <a:off x="-2" y="-1"/>
                  <a:ext cx="200056"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902" y="0"/>
                      </a:lnTo>
                      <a:lnTo>
                        <a:pt x="10580" y="0"/>
                      </a:lnTo>
                      <a:lnTo>
                        <a:pt x="8904" y="329"/>
                      </a:lnTo>
                      <a:lnTo>
                        <a:pt x="8111" y="329"/>
                      </a:lnTo>
                      <a:lnTo>
                        <a:pt x="7494" y="658"/>
                      </a:lnTo>
                      <a:lnTo>
                        <a:pt x="6877" y="946"/>
                      </a:lnTo>
                      <a:lnTo>
                        <a:pt x="6877" y="1193"/>
                      </a:lnTo>
                      <a:lnTo>
                        <a:pt x="5995" y="1522"/>
                      </a:lnTo>
                      <a:lnTo>
                        <a:pt x="5995" y="1851"/>
                      </a:lnTo>
                      <a:lnTo>
                        <a:pt x="5202" y="2098"/>
                      </a:lnTo>
                      <a:lnTo>
                        <a:pt x="5202" y="3045"/>
                      </a:lnTo>
                      <a:lnTo>
                        <a:pt x="5995" y="3374"/>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48"/>
                      </a:lnTo>
                      <a:lnTo>
                        <a:pt x="11020"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471" name="Group 1471"/>
            <p:cNvGrpSpPr/>
            <p:nvPr/>
          </p:nvGrpSpPr>
          <p:grpSpPr>
            <a:xfrm>
              <a:off x="3957623" y="665153"/>
              <a:ext cx="198474" cy="357221"/>
              <a:chOff x="-2" y="-1"/>
              <a:chExt cx="198473" cy="357220"/>
            </a:xfrm>
          </p:grpSpPr>
          <p:sp>
            <p:nvSpPr>
              <p:cNvPr id="1467" name="Shape 1467"/>
              <p:cNvSpPr/>
              <p:nvPr/>
            </p:nvSpPr>
            <p:spPr>
              <a:xfrm>
                <a:off x="7" y="3"/>
                <a:ext cx="161940" cy="350858"/>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020" y="20691"/>
                    </a:lnTo>
                    <a:lnTo>
                      <a:pt x="11020" y="20444"/>
                    </a:lnTo>
                    <a:lnTo>
                      <a:pt x="11020"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470" name="Group 1470"/>
              <p:cNvGrpSpPr/>
              <p:nvPr/>
            </p:nvGrpSpPr>
            <p:grpSpPr>
              <a:xfrm>
                <a:off x="-3" y="-2"/>
                <a:ext cx="198475" cy="357221"/>
                <a:chOff x="-1" y="0"/>
                <a:chExt cx="198473" cy="357220"/>
              </a:xfrm>
            </p:grpSpPr>
            <p:sp>
              <p:nvSpPr>
                <p:cNvPr id="1468" name="Shape 1468"/>
                <p:cNvSpPr/>
                <p:nvPr/>
              </p:nvSpPr>
              <p:spPr>
                <a:xfrm>
                  <a:off x="-2" y="-1"/>
                  <a:ext cx="198475"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020" y="20691"/>
                      </a:lnTo>
                      <a:lnTo>
                        <a:pt x="11020" y="20444"/>
                      </a:lnTo>
                      <a:lnTo>
                        <a:pt x="11020"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69" name="Shape 1469"/>
                <p:cNvSpPr/>
                <p:nvPr/>
              </p:nvSpPr>
              <p:spPr>
                <a:xfrm>
                  <a:off x="-2" y="-1"/>
                  <a:ext cx="198475"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020" y="20691"/>
                      </a:lnTo>
                      <a:lnTo>
                        <a:pt x="11020" y="20444"/>
                      </a:lnTo>
                      <a:lnTo>
                        <a:pt x="11020"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476" name="Group 1476"/>
            <p:cNvGrpSpPr/>
            <p:nvPr/>
          </p:nvGrpSpPr>
          <p:grpSpPr>
            <a:xfrm>
              <a:off x="4138602" y="1055678"/>
              <a:ext cx="203233" cy="357220"/>
              <a:chOff x="-1" y="-1"/>
              <a:chExt cx="203231" cy="357219"/>
            </a:xfrm>
          </p:grpSpPr>
          <p:sp>
            <p:nvSpPr>
              <p:cNvPr id="1472" name="Shape 1472"/>
              <p:cNvSpPr/>
              <p:nvPr/>
            </p:nvSpPr>
            <p:spPr>
              <a:xfrm>
                <a:off x="3" y="2"/>
                <a:ext cx="203223"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94" y="5121"/>
                    </a:lnTo>
                    <a:lnTo>
                      <a:pt x="14194" y="4460"/>
                    </a:lnTo>
                    <a:lnTo>
                      <a:pt x="14811" y="4460"/>
                    </a:lnTo>
                    <a:lnTo>
                      <a:pt x="15605" y="4171"/>
                    </a:lnTo>
                    <a:lnTo>
                      <a:pt x="15605" y="3924"/>
                    </a:lnTo>
                    <a:lnTo>
                      <a:pt x="16398" y="3593"/>
                    </a:lnTo>
                    <a:lnTo>
                      <a:pt x="16398" y="1487"/>
                    </a:lnTo>
                    <a:lnTo>
                      <a:pt x="15605" y="1156"/>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56"/>
                    </a:lnTo>
                    <a:lnTo>
                      <a:pt x="5995" y="1487"/>
                    </a:lnTo>
                    <a:lnTo>
                      <a:pt x="5995" y="1817"/>
                    </a:lnTo>
                    <a:lnTo>
                      <a:pt x="5202" y="2106"/>
                    </a:lnTo>
                    <a:lnTo>
                      <a:pt x="5202" y="3015"/>
                    </a:lnTo>
                    <a:lnTo>
                      <a:pt x="5995" y="3263"/>
                    </a:lnTo>
                    <a:lnTo>
                      <a:pt x="5995" y="3924"/>
                    </a:lnTo>
                    <a:lnTo>
                      <a:pt x="6877" y="4171"/>
                    </a:lnTo>
                    <a:lnTo>
                      <a:pt x="7494" y="4460"/>
                    </a:lnTo>
                    <a:lnTo>
                      <a:pt x="7494" y="5452"/>
                    </a:lnTo>
                    <a:lnTo>
                      <a:pt x="6877"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91" y="14455"/>
                    </a:lnTo>
                    <a:lnTo>
                      <a:pt x="4584" y="14455"/>
                    </a:lnTo>
                    <a:lnTo>
                      <a:pt x="4584" y="14620"/>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02"/>
                    </a:lnTo>
                    <a:lnTo>
                      <a:pt x="11109"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96" y="13794"/>
                    </a:lnTo>
                    <a:lnTo>
                      <a:pt x="20013" y="13464"/>
                    </a:lnTo>
                    <a:lnTo>
                      <a:pt x="20807" y="13175"/>
                    </a:lnTo>
                    <a:lnTo>
                      <a:pt x="21600" y="12927"/>
                    </a:lnTo>
                    <a:lnTo>
                      <a:pt x="21600" y="6938"/>
                    </a:lnTo>
                    <a:lnTo>
                      <a:pt x="20807" y="6608"/>
                    </a:lnTo>
                    <a:lnTo>
                      <a:pt x="20013" y="6608"/>
                    </a:lnTo>
                    <a:lnTo>
                      <a:pt x="19396" y="6278"/>
                    </a:lnTo>
                    <a:lnTo>
                      <a:pt x="17897" y="5947"/>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475" name="Group 1475"/>
              <p:cNvGrpSpPr/>
              <p:nvPr/>
            </p:nvGrpSpPr>
            <p:grpSpPr>
              <a:xfrm>
                <a:off x="-2" y="-2"/>
                <a:ext cx="203233" cy="357220"/>
                <a:chOff x="0" y="0"/>
                <a:chExt cx="203231" cy="357219"/>
              </a:xfrm>
            </p:grpSpPr>
            <p:sp>
              <p:nvSpPr>
                <p:cNvPr id="1473" name="Shape 1473"/>
                <p:cNvSpPr/>
                <p:nvPr/>
              </p:nvSpPr>
              <p:spPr>
                <a:xfrm>
                  <a:off x="-1" y="-1"/>
                  <a:ext cx="203233"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94" y="5121"/>
                      </a:lnTo>
                      <a:lnTo>
                        <a:pt x="14194" y="4460"/>
                      </a:lnTo>
                      <a:lnTo>
                        <a:pt x="14811" y="4460"/>
                      </a:lnTo>
                      <a:lnTo>
                        <a:pt x="15605" y="4171"/>
                      </a:lnTo>
                      <a:lnTo>
                        <a:pt x="15605" y="3924"/>
                      </a:lnTo>
                      <a:lnTo>
                        <a:pt x="16398" y="3593"/>
                      </a:lnTo>
                      <a:lnTo>
                        <a:pt x="16398" y="1487"/>
                      </a:lnTo>
                      <a:lnTo>
                        <a:pt x="15605" y="1156"/>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56"/>
                      </a:lnTo>
                      <a:lnTo>
                        <a:pt x="5995" y="1487"/>
                      </a:lnTo>
                      <a:lnTo>
                        <a:pt x="5995" y="1817"/>
                      </a:lnTo>
                      <a:lnTo>
                        <a:pt x="5202" y="2106"/>
                      </a:lnTo>
                      <a:lnTo>
                        <a:pt x="5202" y="3015"/>
                      </a:lnTo>
                      <a:lnTo>
                        <a:pt x="5995" y="3263"/>
                      </a:lnTo>
                      <a:lnTo>
                        <a:pt x="5995" y="3924"/>
                      </a:lnTo>
                      <a:lnTo>
                        <a:pt x="6877" y="4171"/>
                      </a:lnTo>
                      <a:lnTo>
                        <a:pt x="7494" y="4460"/>
                      </a:lnTo>
                      <a:lnTo>
                        <a:pt x="7494" y="5452"/>
                      </a:lnTo>
                      <a:lnTo>
                        <a:pt x="6877"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91" y="14455"/>
                      </a:lnTo>
                      <a:lnTo>
                        <a:pt x="4584" y="14455"/>
                      </a:lnTo>
                      <a:lnTo>
                        <a:pt x="4584" y="14620"/>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02"/>
                      </a:lnTo>
                      <a:lnTo>
                        <a:pt x="11109"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96" y="13794"/>
                      </a:lnTo>
                      <a:lnTo>
                        <a:pt x="20013" y="13464"/>
                      </a:lnTo>
                      <a:lnTo>
                        <a:pt x="20807" y="13175"/>
                      </a:lnTo>
                      <a:lnTo>
                        <a:pt x="21600" y="12927"/>
                      </a:lnTo>
                      <a:lnTo>
                        <a:pt x="21600" y="6938"/>
                      </a:lnTo>
                      <a:lnTo>
                        <a:pt x="20807" y="6608"/>
                      </a:lnTo>
                      <a:lnTo>
                        <a:pt x="20013" y="6608"/>
                      </a:lnTo>
                      <a:lnTo>
                        <a:pt x="19396" y="6278"/>
                      </a:lnTo>
                      <a:lnTo>
                        <a:pt x="17897" y="5947"/>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74" name="Shape 1474"/>
                <p:cNvSpPr/>
                <p:nvPr/>
              </p:nvSpPr>
              <p:spPr>
                <a:xfrm>
                  <a:off x="-1" y="-1"/>
                  <a:ext cx="203233"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94" y="5121"/>
                      </a:lnTo>
                      <a:lnTo>
                        <a:pt x="14194" y="4460"/>
                      </a:lnTo>
                      <a:lnTo>
                        <a:pt x="14811" y="4460"/>
                      </a:lnTo>
                      <a:lnTo>
                        <a:pt x="15605" y="4171"/>
                      </a:lnTo>
                      <a:lnTo>
                        <a:pt x="15605" y="3924"/>
                      </a:lnTo>
                      <a:lnTo>
                        <a:pt x="16398" y="3593"/>
                      </a:lnTo>
                      <a:lnTo>
                        <a:pt x="16398" y="1487"/>
                      </a:lnTo>
                      <a:lnTo>
                        <a:pt x="15605" y="1156"/>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56"/>
                      </a:lnTo>
                      <a:lnTo>
                        <a:pt x="5995" y="1487"/>
                      </a:lnTo>
                      <a:lnTo>
                        <a:pt x="5995" y="1817"/>
                      </a:lnTo>
                      <a:lnTo>
                        <a:pt x="5202" y="2106"/>
                      </a:lnTo>
                      <a:lnTo>
                        <a:pt x="5202" y="3015"/>
                      </a:lnTo>
                      <a:lnTo>
                        <a:pt x="5995" y="3263"/>
                      </a:lnTo>
                      <a:lnTo>
                        <a:pt x="5995" y="3924"/>
                      </a:lnTo>
                      <a:lnTo>
                        <a:pt x="6877" y="4171"/>
                      </a:lnTo>
                      <a:lnTo>
                        <a:pt x="7494" y="4460"/>
                      </a:lnTo>
                      <a:lnTo>
                        <a:pt x="7494" y="5452"/>
                      </a:lnTo>
                      <a:lnTo>
                        <a:pt x="6877"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91" y="14455"/>
                      </a:lnTo>
                      <a:lnTo>
                        <a:pt x="4584" y="14455"/>
                      </a:lnTo>
                      <a:lnTo>
                        <a:pt x="4584" y="14620"/>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02"/>
                      </a:lnTo>
                      <a:lnTo>
                        <a:pt x="11109"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96" y="13794"/>
                      </a:lnTo>
                      <a:lnTo>
                        <a:pt x="20013" y="13464"/>
                      </a:lnTo>
                      <a:lnTo>
                        <a:pt x="20807" y="13175"/>
                      </a:lnTo>
                      <a:lnTo>
                        <a:pt x="21600" y="12927"/>
                      </a:lnTo>
                      <a:lnTo>
                        <a:pt x="21600" y="6938"/>
                      </a:lnTo>
                      <a:lnTo>
                        <a:pt x="20807" y="6608"/>
                      </a:lnTo>
                      <a:lnTo>
                        <a:pt x="20013" y="6608"/>
                      </a:lnTo>
                      <a:lnTo>
                        <a:pt x="19396" y="6278"/>
                      </a:lnTo>
                      <a:lnTo>
                        <a:pt x="17897"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sp>
          <p:nvSpPr>
            <p:cNvPr id="1477" name="Shape 1477"/>
            <p:cNvSpPr/>
            <p:nvPr/>
          </p:nvSpPr>
          <p:spPr>
            <a:xfrm>
              <a:off x="550863" y="9523"/>
              <a:ext cx="3151684" cy="221954"/>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solidFill>
                    <a:srgbClr val="000066"/>
                  </a:solidFill>
                  <a:latin typeface="Arial Bold"/>
                  <a:ea typeface="Arial Bold"/>
                  <a:cs typeface="Arial Bold"/>
                  <a:sym typeface="Arial Bold"/>
                </a:defRPr>
              </a:lvl1pPr>
            </a:lstStyle>
            <a:p>
              <a:pPr marL="0" marR="0" lvl="0" indent="0" defTabSz="448945"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1600" b="0" i="0" u="none" strike="noStrike" kern="0" cap="none" spc="0" normalizeH="0" baseline="0" noProof="0">
                  <a:ln>
                    <a:noFill/>
                  </a:ln>
                  <a:solidFill>
                    <a:srgbClr val="000066"/>
                  </a:solidFill>
                  <a:effectLst/>
                  <a:uLnTx/>
                  <a:uFillTx/>
                  <a:latin typeface="Arial Bold"/>
                  <a:sym typeface="Arial Bold"/>
                </a:rPr>
                <a:t>All patients with same diagnosis</a:t>
              </a:r>
            </a:p>
          </p:txBody>
        </p:sp>
        <p:grpSp>
          <p:nvGrpSpPr>
            <p:cNvPr id="1480" name="Group 1480"/>
            <p:cNvGrpSpPr/>
            <p:nvPr/>
          </p:nvGrpSpPr>
          <p:grpSpPr>
            <a:xfrm>
              <a:off x="3355967" y="2311395"/>
              <a:ext cx="344510" cy="679474"/>
              <a:chOff x="-1" y="-1"/>
              <a:chExt cx="344509" cy="679473"/>
            </a:xfrm>
          </p:grpSpPr>
          <p:sp>
            <p:nvSpPr>
              <p:cNvPr id="1478" name="Shape 1478"/>
              <p:cNvSpPr/>
              <p:nvPr/>
            </p:nvSpPr>
            <p:spPr>
              <a:xfrm>
                <a:off x="-2" y="-2"/>
                <a:ext cx="257191" cy="515955"/>
              </a:xfrm>
              <a:custGeom>
                <a:avLst/>
                <a:gdLst/>
                <a:ahLst/>
                <a:cxnLst>
                  <a:cxn ang="0">
                    <a:pos x="wd2" y="hd2"/>
                  </a:cxn>
                  <a:cxn ang="5400000">
                    <a:pos x="wd2" y="hd2"/>
                  </a:cxn>
                  <a:cxn ang="10800000">
                    <a:pos x="wd2" y="hd2"/>
                  </a:cxn>
                  <a:cxn ang="16200000">
                    <a:pos x="wd2" y="hd2"/>
                  </a:cxn>
                </a:cxnLst>
                <a:rect l="0" t="0" r="r" b="b"/>
                <a:pathLst>
                  <a:path w="21600" h="21600" extrusionOk="0">
                    <a:moveTo>
                      <a:pt x="15677" y="21600"/>
                    </a:moveTo>
                    <a:lnTo>
                      <a:pt x="21600" y="20988"/>
                    </a:lnTo>
                    <a:lnTo>
                      <a:pt x="5923" y="0"/>
                    </a:lnTo>
                    <a:lnTo>
                      <a:pt x="0" y="583"/>
                    </a:lnTo>
                    <a:lnTo>
                      <a:pt x="15677" y="21600"/>
                    </a:lnTo>
                    <a:close/>
                  </a:path>
                </a:pathLst>
              </a:custGeom>
              <a:solidFill>
                <a:srgbClr val="000000"/>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79" name="Shape 1479"/>
              <p:cNvSpPr/>
              <p:nvPr/>
            </p:nvSpPr>
            <p:spPr>
              <a:xfrm>
                <a:off x="100016" y="482606"/>
                <a:ext cx="244493" cy="196867"/>
              </a:xfrm>
              <a:custGeom>
                <a:avLst/>
                <a:gdLst/>
                <a:ahLst/>
                <a:cxnLst>
                  <a:cxn ang="0">
                    <a:pos x="wd2" y="hd2"/>
                  </a:cxn>
                  <a:cxn ang="5400000">
                    <a:pos x="wd2" y="hd2"/>
                  </a:cxn>
                  <a:cxn ang="10800000">
                    <a:pos x="wd2" y="hd2"/>
                  </a:cxn>
                  <a:cxn ang="16200000">
                    <a:pos x="wd2" y="hd2"/>
                  </a:cxn>
                </a:cxnLst>
                <a:rect l="0" t="0" r="r" b="b"/>
                <a:pathLst>
                  <a:path w="21600" h="21600" extrusionOk="0">
                    <a:moveTo>
                      <a:pt x="0" y="5196"/>
                    </a:moveTo>
                    <a:lnTo>
                      <a:pt x="16727" y="21600"/>
                    </a:lnTo>
                    <a:lnTo>
                      <a:pt x="21600" y="0"/>
                    </a:lnTo>
                    <a:lnTo>
                      <a:pt x="0" y="5196"/>
                    </a:lnTo>
                    <a:close/>
                  </a:path>
                </a:pathLst>
              </a:custGeom>
              <a:solidFill>
                <a:srgbClr val="000000"/>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483" name="Group 1483"/>
            <p:cNvGrpSpPr/>
            <p:nvPr/>
          </p:nvGrpSpPr>
          <p:grpSpPr>
            <a:xfrm>
              <a:off x="4264022" y="3159125"/>
              <a:ext cx="201634" cy="357206"/>
              <a:chOff x="-1" y="0"/>
              <a:chExt cx="201633" cy="357205"/>
            </a:xfrm>
          </p:grpSpPr>
          <p:sp>
            <p:nvSpPr>
              <p:cNvPr id="1481" name="Shape 1481"/>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7067" y="6007"/>
                    </a:lnTo>
                    <a:lnTo>
                      <a:pt x="16533" y="5678"/>
                    </a:lnTo>
                    <a:lnTo>
                      <a:pt x="15733" y="5678"/>
                    </a:lnTo>
                    <a:lnTo>
                      <a:pt x="14933" y="5431"/>
                    </a:lnTo>
                    <a:lnTo>
                      <a:pt x="14044" y="5102"/>
                    </a:lnTo>
                    <a:lnTo>
                      <a:pt x="14044" y="4526"/>
                    </a:lnTo>
                    <a:lnTo>
                      <a:pt x="14933" y="4526"/>
                    </a:lnTo>
                    <a:lnTo>
                      <a:pt x="14933" y="4197"/>
                    </a:lnTo>
                    <a:lnTo>
                      <a:pt x="15733" y="3909"/>
                    </a:lnTo>
                    <a:lnTo>
                      <a:pt x="16533" y="3579"/>
                    </a:lnTo>
                    <a:lnTo>
                      <a:pt x="16533" y="1851"/>
                    </a:lnTo>
                    <a:lnTo>
                      <a:pt x="15733" y="1522"/>
                    </a:lnTo>
                    <a:lnTo>
                      <a:pt x="15733" y="1193"/>
                    </a:lnTo>
                    <a:lnTo>
                      <a:pt x="14933" y="905"/>
                    </a:lnTo>
                    <a:lnTo>
                      <a:pt x="14044" y="658"/>
                    </a:lnTo>
                    <a:lnTo>
                      <a:pt x="13422" y="329"/>
                    </a:lnTo>
                    <a:lnTo>
                      <a:pt x="12800" y="329"/>
                    </a:lnTo>
                    <a:lnTo>
                      <a:pt x="11911" y="0"/>
                    </a:lnTo>
                    <a:lnTo>
                      <a:pt x="9689" y="0"/>
                    </a:lnTo>
                    <a:lnTo>
                      <a:pt x="8978" y="329"/>
                    </a:lnTo>
                    <a:lnTo>
                      <a:pt x="8178" y="329"/>
                    </a:lnTo>
                    <a:lnTo>
                      <a:pt x="7556" y="658"/>
                    </a:lnTo>
                    <a:lnTo>
                      <a:pt x="6667" y="905"/>
                    </a:lnTo>
                    <a:lnTo>
                      <a:pt x="5867" y="1193"/>
                    </a:lnTo>
                    <a:lnTo>
                      <a:pt x="5867" y="1522"/>
                    </a:lnTo>
                    <a:lnTo>
                      <a:pt x="5244" y="1851"/>
                    </a:lnTo>
                    <a:lnTo>
                      <a:pt x="5244" y="3333"/>
                    </a:lnTo>
                    <a:lnTo>
                      <a:pt x="5867" y="3579"/>
                    </a:lnTo>
                    <a:lnTo>
                      <a:pt x="5867" y="3909"/>
                    </a:lnTo>
                    <a:lnTo>
                      <a:pt x="6667" y="4197"/>
                    </a:lnTo>
                    <a:lnTo>
                      <a:pt x="7556" y="4526"/>
                    </a:lnTo>
                    <a:lnTo>
                      <a:pt x="7556" y="5431"/>
                    </a:lnTo>
                    <a:lnTo>
                      <a:pt x="6667" y="5678"/>
                    </a:lnTo>
                    <a:lnTo>
                      <a:pt x="5867" y="5678"/>
                    </a:lnTo>
                    <a:lnTo>
                      <a:pt x="5244" y="6007"/>
                    </a:lnTo>
                    <a:lnTo>
                      <a:pt x="4533" y="6007"/>
                    </a:lnTo>
                    <a:lnTo>
                      <a:pt x="2933" y="6295"/>
                    </a:lnTo>
                    <a:lnTo>
                      <a:pt x="2133" y="6624"/>
                    </a:lnTo>
                    <a:lnTo>
                      <a:pt x="1422" y="6624"/>
                    </a:lnTo>
                    <a:lnTo>
                      <a:pt x="800" y="6953"/>
                    </a:lnTo>
                    <a:lnTo>
                      <a:pt x="800" y="7200"/>
                    </a:lnTo>
                    <a:lnTo>
                      <a:pt x="0" y="7447"/>
                    </a:lnTo>
                    <a:lnTo>
                      <a:pt x="0" y="12631"/>
                    </a:lnTo>
                    <a:lnTo>
                      <a:pt x="800" y="12878"/>
                    </a:lnTo>
                    <a:lnTo>
                      <a:pt x="1422" y="13166"/>
                    </a:lnTo>
                    <a:lnTo>
                      <a:pt x="1422" y="13824"/>
                    </a:lnTo>
                    <a:lnTo>
                      <a:pt x="2133" y="13824"/>
                    </a:lnTo>
                    <a:lnTo>
                      <a:pt x="3733" y="14400"/>
                    </a:lnTo>
                    <a:lnTo>
                      <a:pt x="4533" y="14400"/>
                    </a:lnTo>
                    <a:lnTo>
                      <a:pt x="4533" y="14647"/>
                    </a:lnTo>
                    <a:lnTo>
                      <a:pt x="4533" y="8969"/>
                    </a:lnTo>
                    <a:lnTo>
                      <a:pt x="4533" y="20695"/>
                    </a:lnTo>
                    <a:lnTo>
                      <a:pt x="5244" y="20942"/>
                    </a:lnTo>
                    <a:lnTo>
                      <a:pt x="5244" y="21271"/>
                    </a:lnTo>
                    <a:lnTo>
                      <a:pt x="5867" y="21271"/>
                    </a:lnTo>
                    <a:lnTo>
                      <a:pt x="5867" y="21600"/>
                    </a:lnTo>
                    <a:lnTo>
                      <a:pt x="8978" y="21600"/>
                    </a:lnTo>
                    <a:lnTo>
                      <a:pt x="9689" y="21271"/>
                    </a:lnTo>
                    <a:lnTo>
                      <a:pt x="10489" y="20942"/>
                    </a:lnTo>
                    <a:lnTo>
                      <a:pt x="10489" y="20407"/>
                    </a:lnTo>
                    <a:lnTo>
                      <a:pt x="11111" y="20078"/>
                    </a:lnTo>
                    <a:lnTo>
                      <a:pt x="11111" y="11973"/>
                    </a:lnTo>
                    <a:lnTo>
                      <a:pt x="11111" y="20942"/>
                    </a:lnTo>
                    <a:lnTo>
                      <a:pt x="11911" y="20942"/>
                    </a:lnTo>
                    <a:lnTo>
                      <a:pt x="11911" y="21271"/>
                    </a:lnTo>
                    <a:lnTo>
                      <a:pt x="12800" y="21600"/>
                    </a:lnTo>
                    <a:lnTo>
                      <a:pt x="15733" y="21600"/>
                    </a:lnTo>
                    <a:lnTo>
                      <a:pt x="15733" y="21271"/>
                    </a:lnTo>
                    <a:lnTo>
                      <a:pt x="16533" y="21271"/>
                    </a:lnTo>
                    <a:lnTo>
                      <a:pt x="16533" y="20942"/>
                    </a:lnTo>
                    <a:lnTo>
                      <a:pt x="17067" y="20942"/>
                    </a:lnTo>
                    <a:lnTo>
                      <a:pt x="17067" y="14647"/>
                    </a:lnTo>
                    <a:lnTo>
                      <a:pt x="17867" y="14400"/>
                    </a:lnTo>
                    <a:lnTo>
                      <a:pt x="18667" y="14400"/>
                    </a:lnTo>
                    <a:lnTo>
                      <a:pt x="18667" y="14112"/>
                    </a:lnTo>
                    <a:lnTo>
                      <a:pt x="19467" y="13824"/>
                    </a:lnTo>
                    <a:lnTo>
                      <a:pt x="20178" y="13495"/>
                    </a:lnTo>
                    <a:lnTo>
                      <a:pt x="20800" y="13166"/>
                    </a:lnTo>
                    <a:lnTo>
                      <a:pt x="21600" y="12878"/>
                    </a:lnTo>
                    <a:lnTo>
                      <a:pt x="21600" y="6953"/>
                    </a:lnTo>
                    <a:lnTo>
                      <a:pt x="20800" y="6624"/>
                    </a:lnTo>
                    <a:lnTo>
                      <a:pt x="20178" y="6624"/>
                    </a:lnTo>
                    <a:lnTo>
                      <a:pt x="19467" y="6295"/>
                    </a:lnTo>
                    <a:lnTo>
                      <a:pt x="1786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82" name="Shape 1482"/>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7067" y="6007"/>
                    </a:lnTo>
                    <a:lnTo>
                      <a:pt x="16533" y="5678"/>
                    </a:lnTo>
                    <a:lnTo>
                      <a:pt x="15733" y="5678"/>
                    </a:lnTo>
                    <a:lnTo>
                      <a:pt x="14933" y="5431"/>
                    </a:lnTo>
                    <a:lnTo>
                      <a:pt x="14044" y="5102"/>
                    </a:lnTo>
                    <a:lnTo>
                      <a:pt x="14044" y="4526"/>
                    </a:lnTo>
                    <a:lnTo>
                      <a:pt x="14933" y="4526"/>
                    </a:lnTo>
                    <a:lnTo>
                      <a:pt x="14933" y="4197"/>
                    </a:lnTo>
                    <a:lnTo>
                      <a:pt x="15733" y="3909"/>
                    </a:lnTo>
                    <a:lnTo>
                      <a:pt x="16533" y="3579"/>
                    </a:lnTo>
                    <a:lnTo>
                      <a:pt x="16533" y="1851"/>
                    </a:lnTo>
                    <a:lnTo>
                      <a:pt x="15733" y="1522"/>
                    </a:lnTo>
                    <a:lnTo>
                      <a:pt x="15733" y="1193"/>
                    </a:lnTo>
                    <a:lnTo>
                      <a:pt x="14933" y="905"/>
                    </a:lnTo>
                    <a:lnTo>
                      <a:pt x="14044" y="658"/>
                    </a:lnTo>
                    <a:lnTo>
                      <a:pt x="13422" y="329"/>
                    </a:lnTo>
                    <a:lnTo>
                      <a:pt x="12800" y="329"/>
                    </a:lnTo>
                    <a:lnTo>
                      <a:pt x="11911" y="0"/>
                    </a:lnTo>
                    <a:lnTo>
                      <a:pt x="9689" y="0"/>
                    </a:lnTo>
                    <a:lnTo>
                      <a:pt x="8978" y="329"/>
                    </a:lnTo>
                    <a:lnTo>
                      <a:pt x="8178" y="329"/>
                    </a:lnTo>
                    <a:lnTo>
                      <a:pt x="7556" y="658"/>
                    </a:lnTo>
                    <a:lnTo>
                      <a:pt x="6667" y="905"/>
                    </a:lnTo>
                    <a:lnTo>
                      <a:pt x="5867" y="1193"/>
                    </a:lnTo>
                    <a:lnTo>
                      <a:pt x="5867" y="1522"/>
                    </a:lnTo>
                    <a:lnTo>
                      <a:pt x="5244" y="1851"/>
                    </a:lnTo>
                    <a:lnTo>
                      <a:pt x="5244" y="3333"/>
                    </a:lnTo>
                    <a:lnTo>
                      <a:pt x="5867" y="3579"/>
                    </a:lnTo>
                    <a:lnTo>
                      <a:pt x="5867" y="3909"/>
                    </a:lnTo>
                    <a:lnTo>
                      <a:pt x="6667" y="4197"/>
                    </a:lnTo>
                    <a:lnTo>
                      <a:pt x="7556" y="4526"/>
                    </a:lnTo>
                    <a:lnTo>
                      <a:pt x="7556" y="5431"/>
                    </a:lnTo>
                    <a:lnTo>
                      <a:pt x="6667" y="5678"/>
                    </a:lnTo>
                    <a:lnTo>
                      <a:pt x="5867" y="5678"/>
                    </a:lnTo>
                    <a:lnTo>
                      <a:pt x="5244" y="6007"/>
                    </a:lnTo>
                    <a:lnTo>
                      <a:pt x="4533" y="6007"/>
                    </a:lnTo>
                    <a:lnTo>
                      <a:pt x="2933" y="6295"/>
                    </a:lnTo>
                    <a:lnTo>
                      <a:pt x="2133" y="6624"/>
                    </a:lnTo>
                    <a:lnTo>
                      <a:pt x="1422" y="6624"/>
                    </a:lnTo>
                    <a:lnTo>
                      <a:pt x="800" y="6953"/>
                    </a:lnTo>
                    <a:lnTo>
                      <a:pt x="800" y="7200"/>
                    </a:lnTo>
                    <a:lnTo>
                      <a:pt x="0" y="7447"/>
                    </a:lnTo>
                    <a:lnTo>
                      <a:pt x="0" y="12631"/>
                    </a:lnTo>
                    <a:lnTo>
                      <a:pt x="800" y="12878"/>
                    </a:lnTo>
                    <a:lnTo>
                      <a:pt x="1422" y="13166"/>
                    </a:lnTo>
                    <a:lnTo>
                      <a:pt x="1422" y="13824"/>
                    </a:lnTo>
                    <a:lnTo>
                      <a:pt x="2133" y="13824"/>
                    </a:lnTo>
                    <a:lnTo>
                      <a:pt x="3733" y="14400"/>
                    </a:lnTo>
                    <a:lnTo>
                      <a:pt x="4533" y="14400"/>
                    </a:lnTo>
                    <a:lnTo>
                      <a:pt x="4533" y="14647"/>
                    </a:lnTo>
                    <a:lnTo>
                      <a:pt x="4533" y="8969"/>
                    </a:lnTo>
                    <a:lnTo>
                      <a:pt x="4533" y="20695"/>
                    </a:lnTo>
                    <a:lnTo>
                      <a:pt x="5244" y="20942"/>
                    </a:lnTo>
                    <a:lnTo>
                      <a:pt x="5244" y="21271"/>
                    </a:lnTo>
                    <a:lnTo>
                      <a:pt x="5867" y="21271"/>
                    </a:lnTo>
                    <a:lnTo>
                      <a:pt x="5867" y="21600"/>
                    </a:lnTo>
                    <a:lnTo>
                      <a:pt x="8978" y="21600"/>
                    </a:lnTo>
                    <a:lnTo>
                      <a:pt x="9689" y="21271"/>
                    </a:lnTo>
                    <a:lnTo>
                      <a:pt x="10489" y="20942"/>
                    </a:lnTo>
                    <a:lnTo>
                      <a:pt x="10489" y="20407"/>
                    </a:lnTo>
                    <a:lnTo>
                      <a:pt x="11111" y="20078"/>
                    </a:lnTo>
                    <a:lnTo>
                      <a:pt x="11111" y="11973"/>
                    </a:lnTo>
                    <a:lnTo>
                      <a:pt x="11111" y="20942"/>
                    </a:lnTo>
                    <a:lnTo>
                      <a:pt x="11911" y="20942"/>
                    </a:lnTo>
                    <a:lnTo>
                      <a:pt x="11911" y="21271"/>
                    </a:lnTo>
                    <a:lnTo>
                      <a:pt x="12800" y="21600"/>
                    </a:lnTo>
                    <a:lnTo>
                      <a:pt x="15733" y="21600"/>
                    </a:lnTo>
                    <a:lnTo>
                      <a:pt x="15733" y="21271"/>
                    </a:lnTo>
                    <a:lnTo>
                      <a:pt x="16533" y="21271"/>
                    </a:lnTo>
                    <a:lnTo>
                      <a:pt x="16533" y="20942"/>
                    </a:lnTo>
                    <a:lnTo>
                      <a:pt x="17067" y="20942"/>
                    </a:lnTo>
                    <a:lnTo>
                      <a:pt x="17067" y="14647"/>
                    </a:lnTo>
                    <a:lnTo>
                      <a:pt x="17867" y="14400"/>
                    </a:lnTo>
                    <a:lnTo>
                      <a:pt x="18667" y="14400"/>
                    </a:lnTo>
                    <a:lnTo>
                      <a:pt x="18667" y="14112"/>
                    </a:lnTo>
                    <a:lnTo>
                      <a:pt x="19467" y="13824"/>
                    </a:lnTo>
                    <a:lnTo>
                      <a:pt x="20178" y="13495"/>
                    </a:lnTo>
                    <a:lnTo>
                      <a:pt x="20800" y="13166"/>
                    </a:lnTo>
                    <a:lnTo>
                      <a:pt x="21600" y="12878"/>
                    </a:lnTo>
                    <a:lnTo>
                      <a:pt x="21600" y="6953"/>
                    </a:lnTo>
                    <a:lnTo>
                      <a:pt x="20800" y="6624"/>
                    </a:lnTo>
                    <a:lnTo>
                      <a:pt x="20178" y="6624"/>
                    </a:lnTo>
                    <a:lnTo>
                      <a:pt x="19467" y="6295"/>
                    </a:lnTo>
                    <a:lnTo>
                      <a:pt x="1786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488" name="Group 1488"/>
            <p:cNvGrpSpPr/>
            <p:nvPr/>
          </p:nvGrpSpPr>
          <p:grpSpPr>
            <a:xfrm>
              <a:off x="4070336" y="3475032"/>
              <a:ext cx="201650" cy="357220"/>
              <a:chOff x="-1" y="-1"/>
              <a:chExt cx="201649" cy="357219"/>
            </a:xfrm>
          </p:grpSpPr>
          <p:sp>
            <p:nvSpPr>
              <p:cNvPr id="1484" name="Shape 1484"/>
              <p:cNvSpPr/>
              <p:nvPr/>
            </p:nvSpPr>
            <p:spPr>
              <a:xfrm>
                <a:off x="7" y="2"/>
                <a:ext cx="201635"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06" y="5111"/>
                    </a:lnTo>
                    <a:lnTo>
                      <a:pt x="14106" y="4493"/>
                    </a:lnTo>
                    <a:lnTo>
                      <a:pt x="14811" y="4493"/>
                    </a:lnTo>
                    <a:lnTo>
                      <a:pt x="15605" y="4205"/>
                    </a:lnTo>
                    <a:lnTo>
                      <a:pt x="15605" y="3957"/>
                    </a:lnTo>
                    <a:lnTo>
                      <a:pt x="16398" y="3627"/>
                    </a:lnTo>
                    <a:lnTo>
                      <a:pt x="16398" y="1525"/>
                    </a:lnTo>
                    <a:lnTo>
                      <a:pt x="15605" y="1195"/>
                    </a:lnTo>
                    <a:lnTo>
                      <a:pt x="14811" y="948"/>
                    </a:lnTo>
                    <a:lnTo>
                      <a:pt x="14106" y="660"/>
                    </a:lnTo>
                    <a:lnTo>
                      <a:pt x="13489" y="330"/>
                    </a:lnTo>
                    <a:lnTo>
                      <a:pt x="12696" y="330"/>
                    </a:lnTo>
                    <a:lnTo>
                      <a:pt x="11902" y="0"/>
                    </a:lnTo>
                    <a:lnTo>
                      <a:pt x="10580" y="0"/>
                    </a:lnTo>
                    <a:lnTo>
                      <a:pt x="8904" y="330"/>
                    </a:lnTo>
                    <a:lnTo>
                      <a:pt x="8111" y="330"/>
                    </a:lnTo>
                    <a:lnTo>
                      <a:pt x="7494" y="660"/>
                    </a:lnTo>
                    <a:lnTo>
                      <a:pt x="6789" y="948"/>
                    </a:lnTo>
                    <a:lnTo>
                      <a:pt x="6789" y="1195"/>
                    </a:lnTo>
                    <a:lnTo>
                      <a:pt x="5995" y="1525"/>
                    </a:lnTo>
                    <a:lnTo>
                      <a:pt x="5995" y="1855"/>
                    </a:lnTo>
                    <a:lnTo>
                      <a:pt x="5202" y="2102"/>
                    </a:lnTo>
                    <a:lnTo>
                      <a:pt x="5202" y="3050"/>
                    </a:lnTo>
                    <a:lnTo>
                      <a:pt x="5995" y="3298"/>
                    </a:lnTo>
                    <a:lnTo>
                      <a:pt x="5995" y="3957"/>
                    </a:lnTo>
                    <a:lnTo>
                      <a:pt x="6789" y="4205"/>
                    </a:lnTo>
                    <a:lnTo>
                      <a:pt x="7494" y="4493"/>
                    </a:lnTo>
                    <a:lnTo>
                      <a:pt x="7494" y="5441"/>
                    </a:lnTo>
                    <a:lnTo>
                      <a:pt x="6789"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03" y="14427"/>
                    </a:lnTo>
                    <a:lnTo>
                      <a:pt x="4584" y="14427"/>
                    </a:lnTo>
                    <a:lnTo>
                      <a:pt x="4584" y="14634"/>
                    </a:lnTo>
                    <a:lnTo>
                      <a:pt x="4584" y="8986"/>
                    </a:lnTo>
                    <a:lnTo>
                      <a:pt x="4584" y="20652"/>
                    </a:lnTo>
                    <a:lnTo>
                      <a:pt x="5202" y="20940"/>
                    </a:lnTo>
                    <a:lnTo>
                      <a:pt x="5202" y="21270"/>
                    </a:lnTo>
                    <a:lnTo>
                      <a:pt x="5995" y="21270"/>
                    </a:lnTo>
                    <a:lnTo>
                      <a:pt x="5995" y="21600"/>
                    </a:lnTo>
                    <a:lnTo>
                      <a:pt x="8904" y="21600"/>
                    </a:lnTo>
                    <a:lnTo>
                      <a:pt x="9786" y="21270"/>
                    </a:lnTo>
                    <a:lnTo>
                      <a:pt x="10580" y="20940"/>
                    </a:lnTo>
                    <a:lnTo>
                      <a:pt x="11020" y="20652"/>
                    </a:lnTo>
                    <a:lnTo>
                      <a:pt x="11020" y="20405"/>
                    </a:lnTo>
                    <a:lnTo>
                      <a:pt x="11020"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08" y="13768"/>
                    </a:lnTo>
                    <a:lnTo>
                      <a:pt x="20013" y="13438"/>
                    </a:lnTo>
                    <a:lnTo>
                      <a:pt x="21600" y="12944"/>
                    </a:lnTo>
                    <a:lnTo>
                      <a:pt x="21600" y="6966"/>
                    </a:lnTo>
                    <a:lnTo>
                      <a:pt x="20807" y="6637"/>
                    </a:lnTo>
                    <a:lnTo>
                      <a:pt x="20013" y="6637"/>
                    </a:lnTo>
                    <a:lnTo>
                      <a:pt x="19308"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487" name="Group 1487"/>
              <p:cNvGrpSpPr/>
              <p:nvPr/>
            </p:nvGrpSpPr>
            <p:grpSpPr>
              <a:xfrm>
                <a:off x="-2" y="-2"/>
                <a:ext cx="201650" cy="357220"/>
                <a:chOff x="0" y="0"/>
                <a:chExt cx="201649" cy="357219"/>
              </a:xfrm>
            </p:grpSpPr>
            <p:sp>
              <p:nvSpPr>
                <p:cNvPr id="1485" name="Shape 1485"/>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06" y="5111"/>
                      </a:lnTo>
                      <a:lnTo>
                        <a:pt x="14106" y="4493"/>
                      </a:lnTo>
                      <a:lnTo>
                        <a:pt x="14811" y="4493"/>
                      </a:lnTo>
                      <a:lnTo>
                        <a:pt x="15605" y="4205"/>
                      </a:lnTo>
                      <a:lnTo>
                        <a:pt x="15605" y="3957"/>
                      </a:lnTo>
                      <a:lnTo>
                        <a:pt x="16398" y="3627"/>
                      </a:lnTo>
                      <a:lnTo>
                        <a:pt x="16398" y="1525"/>
                      </a:lnTo>
                      <a:lnTo>
                        <a:pt x="15605" y="1195"/>
                      </a:lnTo>
                      <a:lnTo>
                        <a:pt x="14811" y="948"/>
                      </a:lnTo>
                      <a:lnTo>
                        <a:pt x="14106" y="660"/>
                      </a:lnTo>
                      <a:lnTo>
                        <a:pt x="13489" y="330"/>
                      </a:lnTo>
                      <a:lnTo>
                        <a:pt x="12696" y="330"/>
                      </a:lnTo>
                      <a:lnTo>
                        <a:pt x="11902" y="0"/>
                      </a:lnTo>
                      <a:lnTo>
                        <a:pt x="10580" y="0"/>
                      </a:lnTo>
                      <a:lnTo>
                        <a:pt x="8904" y="330"/>
                      </a:lnTo>
                      <a:lnTo>
                        <a:pt x="8111" y="330"/>
                      </a:lnTo>
                      <a:lnTo>
                        <a:pt x="7494" y="660"/>
                      </a:lnTo>
                      <a:lnTo>
                        <a:pt x="6789" y="948"/>
                      </a:lnTo>
                      <a:lnTo>
                        <a:pt x="6789" y="1195"/>
                      </a:lnTo>
                      <a:lnTo>
                        <a:pt x="5995" y="1525"/>
                      </a:lnTo>
                      <a:lnTo>
                        <a:pt x="5995" y="1855"/>
                      </a:lnTo>
                      <a:lnTo>
                        <a:pt x="5202" y="2102"/>
                      </a:lnTo>
                      <a:lnTo>
                        <a:pt x="5202" y="3050"/>
                      </a:lnTo>
                      <a:lnTo>
                        <a:pt x="5995" y="3298"/>
                      </a:lnTo>
                      <a:lnTo>
                        <a:pt x="5995" y="3957"/>
                      </a:lnTo>
                      <a:lnTo>
                        <a:pt x="6789" y="4205"/>
                      </a:lnTo>
                      <a:lnTo>
                        <a:pt x="7494" y="4493"/>
                      </a:lnTo>
                      <a:lnTo>
                        <a:pt x="7494" y="5441"/>
                      </a:lnTo>
                      <a:lnTo>
                        <a:pt x="6789"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03" y="14427"/>
                      </a:lnTo>
                      <a:lnTo>
                        <a:pt x="4584" y="14427"/>
                      </a:lnTo>
                      <a:lnTo>
                        <a:pt x="4584" y="14634"/>
                      </a:lnTo>
                      <a:lnTo>
                        <a:pt x="4584" y="8986"/>
                      </a:lnTo>
                      <a:lnTo>
                        <a:pt x="4584" y="20652"/>
                      </a:lnTo>
                      <a:lnTo>
                        <a:pt x="5202" y="20940"/>
                      </a:lnTo>
                      <a:lnTo>
                        <a:pt x="5202" y="21270"/>
                      </a:lnTo>
                      <a:lnTo>
                        <a:pt x="5995" y="21270"/>
                      </a:lnTo>
                      <a:lnTo>
                        <a:pt x="5995" y="21600"/>
                      </a:lnTo>
                      <a:lnTo>
                        <a:pt x="8904" y="21600"/>
                      </a:lnTo>
                      <a:lnTo>
                        <a:pt x="9786" y="21270"/>
                      </a:lnTo>
                      <a:lnTo>
                        <a:pt x="10580" y="20940"/>
                      </a:lnTo>
                      <a:lnTo>
                        <a:pt x="11020" y="20652"/>
                      </a:lnTo>
                      <a:lnTo>
                        <a:pt x="11020" y="20405"/>
                      </a:lnTo>
                      <a:lnTo>
                        <a:pt x="11020"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08" y="13768"/>
                      </a:lnTo>
                      <a:lnTo>
                        <a:pt x="20013" y="13438"/>
                      </a:lnTo>
                      <a:lnTo>
                        <a:pt x="21600" y="12944"/>
                      </a:lnTo>
                      <a:lnTo>
                        <a:pt x="21600" y="6966"/>
                      </a:lnTo>
                      <a:lnTo>
                        <a:pt x="20807" y="6637"/>
                      </a:lnTo>
                      <a:lnTo>
                        <a:pt x="20013" y="6637"/>
                      </a:lnTo>
                      <a:lnTo>
                        <a:pt x="19308"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86" name="Shape 1486"/>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06" y="5111"/>
                      </a:lnTo>
                      <a:lnTo>
                        <a:pt x="14106" y="4493"/>
                      </a:lnTo>
                      <a:lnTo>
                        <a:pt x="14811" y="4493"/>
                      </a:lnTo>
                      <a:lnTo>
                        <a:pt x="15605" y="4205"/>
                      </a:lnTo>
                      <a:lnTo>
                        <a:pt x="15605" y="3957"/>
                      </a:lnTo>
                      <a:lnTo>
                        <a:pt x="16398" y="3627"/>
                      </a:lnTo>
                      <a:lnTo>
                        <a:pt x="16398" y="1525"/>
                      </a:lnTo>
                      <a:lnTo>
                        <a:pt x="15605" y="1195"/>
                      </a:lnTo>
                      <a:lnTo>
                        <a:pt x="14811" y="948"/>
                      </a:lnTo>
                      <a:lnTo>
                        <a:pt x="14106" y="660"/>
                      </a:lnTo>
                      <a:lnTo>
                        <a:pt x="13489" y="330"/>
                      </a:lnTo>
                      <a:lnTo>
                        <a:pt x="12696" y="330"/>
                      </a:lnTo>
                      <a:lnTo>
                        <a:pt x="11902" y="0"/>
                      </a:lnTo>
                      <a:lnTo>
                        <a:pt x="10580" y="0"/>
                      </a:lnTo>
                      <a:lnTo>
                        <a:pt x="8904" y="330"/>
                      </a:lnTo>
                      <a:lnTo>
                        <a:pt x="8111" y="330"/>
                      </a:lnTo>
                      <a:lnTo>
                        <a:pt x="7494" y="660"/>
                      </a:lnTo>
                      <a:lnTo>
                        <a:pt x="6789" y="948"/>
                      </a:lnTo>
                      <a:lnTo>
                        <a:pt x="6789" y="1195"/>
                      </a:lnTo>
                      <a:lnTo>
                        <a:pt x="5995" y="1525"/>
                      </a:lnTo>
                      <a:lnTo>
                        <a:pt x="5995" y="1855"/>
                      </a:lnTo>
                      <a:lnTo>
                        <a:pt x="5202" y="2102"/>
                      </a:lnTo>
                      <a:lnTo>
                        <a:pt x="5202" y="3050"/>
                      </a:lnTo>
                      <a:lnTo>
                        <a:pt x="5995" y="3298"/>
                      </a:lnTo>
                      <a:lnTo>
                        <a:pt x="5995" y="3957"/>
                      </a:lnTo>
                      <a:lnTo>
                        <a:pt x="6789" y="4205"/>
                      </a:lnTo>
                      <a:lnTo>
                        <a:pt x="7494" y="4493"/>
                      </a:lnTo>
                      <a:lnTo>
                        <a:pt x="7494" y="5441"/>
                      </a:lnTo>
                      <a:lnTo>
                        <a:pt x="6789"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03" y="14427"/>
                      </a:lnTo>
                      <a:lnTo>
                        <a:pt x="4584" y="14427"/>
                      </a:lnTo>
                      <a:lnTo>
                        <a:pt x="4584" y="14634"/>
                      </a:lnTo>
                      <a:lnTo>
                        <a:pt x="4584" y="8986"/>
                      </a:lnTo>
                      <a:lnTo>
                        <a:pt x="4584" y="20652"/>
                      </a:lnTo>
                      <a:lnTo>
                        <a:pt x="5202" y="20940"/>
                      </a:lnTo>
                      <a:lnTo>
                        <a:pt x="5202" y="21270"/>
                      </a:lnTo>
                      <a:lnTo>
                        <a:pt x="5995" y="21270"/>
                      </a:lnTo>
                      <a:lnTo>
                        <a:pt x="5995" y="21600"/>
                      </a:lnTo>
                      <a:lnTo>
                        <a:pt x="8904" y="21600"/>
                      </a:lnTo>
                      <a:lnTo>
                        <a:pt x="9786" y="21270"/>
                      </a:lnTo>
                      <a:lnTo>
                        <a:pt x="10580" y="20940"/>
                      </a:lnTo>
                      <a:lnTo>
                        <a:pt x="11020" y="20652"/>
                      </a:lnTo>
                      <a:lnTo>
                        <a:pt x="11020" y="20405"/>
                      </a:lnTo>
                      <a:lnTo>
                        <a:pt x="11020"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08" y="13768"/>
                      </a:lnTo>
                      <a:lnTo>
                        <a:pt x="20013" y="13438"/>
                      </a:lnTo>
                      <a:lnTo>
                        <a:pt x="21600" y="12944"/>
                      </a:lnTo>
                      <a:lnTo>
                        <a:pt x="21600" y="6966"/>
                      </a:lnTo>
                      <a:lnTo>
                        <a:pt x="20807" y="6637"/>
                      </a:lnTo>
                      <a:lnTo>
                        <a:pt x="20013" y="6637"/>
                      </a:lnTo>
                      <a:lnTo>
                        <a:pt x="19308" y="6307"/>
                      </a:lnTo>
                      <a:lnTo>
                        <a:pt x="17897" y="597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493" name="Group 1493"/>
            <p:cNvGrpSpPr/>
            <p:nvPr/>
          </p:nvGrpSpPr>
          <p:grpSpPr>
            <a:xfrm>
              <a:off x="1617648" y="3475032"/>
              <a:ext cx="201650" cy="357220"/>
              <a:chOff x="-1" y="-1"/>
              <a:chExt cx="201649" cy="357219"/>
            </a:xfrm>
          </p:grpSpPr>
          <p:sp>
            <p:nvSpPr>
              <p:cNvPr id="1489" name="Shape 1489"/>
              <p:cNvSpPr/>
              <p:nvPr/>
            </p:nvSpPr>
            <p:spPr>
              <a:xfrm>
                <a:off x="9" y="2"/>
                <a:ext cx="201633"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266" y="5730"/>
                    </a:lnTo>
                    <a:lnTo>
                      <a:pt x="15653" y="5730"/>
                    </a:lnTo>
                    <a:lnTo>
                      <a:pt x="14866" y="5441"/>
                    </a:lnTo>
                    <a:lnTo>
                      <a:pt x="14167" y="5111"/>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981"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981" y="20940"/>
                    </a:lnTo>
                    <a:lnTo>
                      <a:pt x="11981" y="21270"/>
                    </a:lnTo>
                    <a:lnTo>
                      <a:pt x="12593" y="21270"/>
                    </a:lnTo>
                    <a:lnTo>
                      <a:pt x="12593" y="21600"/>
                    </a:lnTo>
                    <a:lnTo>
                      <a:pt x="15653" y="21600"/>
                    </a:lnTo>
                    <a:lnTo>
                      <a:pt x="16266" y="21270"/>
                    </a:lnTo>
                    <a:lnTo>
                      <a:pt x="17140" y="20940"/>
                    </a:lnTo>
                    <a:lnTo>
                      <a:pt x="17140"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492" name="Group 1492"/>
              <p:cNvGrpSpPr/>
              <p:nvPr/>
            </p:nvGrpSpPr>
            <p:grpSpPr>
              <a:xfrm>
                <a:off x="-2" y="-2"/>
                <a:ext cx="201650" cy="357220"/>
                <a:chOff x="0" y="0"/>
                <a:chExt cx="201649" cy="357219"/>
              </a:xfrm>
            </p:grpSpPr>
            <p:sp>
              <p:nvSpPr>
                <p:cNvPr id="1490" name="Shape 1490"/>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266" y="5730"/>
                      </a:lnTo>
                      <a:lnTo>
                        <a:pt x="15653" y="5730"/>
                      </a:lnTo>
                      <a:lnTo>
                        <a:pt x="14866" y="5441"/>
                      </a:lnTo>
                      <a:lnTo>
                        <a:pt x="14167" y="5111"/>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981"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981" y="20940"/>
                      </a:lnTo>
                      <a:lnTo>
                        <a:pt x="11981" y="21270"/>
                      </a:lnTo>
                      <a:lnTo>
                        <a:pt x="12593" y="21270"/>
                      </a:lnTo>
                      <a:lnTo>
                        <a:pt x="12593" y="21600"/>
                      </a:lnTo>
                      <a:lnTo>
                        <a:pt x="15653" y="21600"/>
                      </a:lnTo>
                      <a:lnTo>
                        <a:pt x="16266" y="21270"/>
                      </a:lnTo>
                      <a:lnTo>
                        <a:pt x="17140" y="20940"/>
                      </a:lnTo>
                      <a:lnTo>
                        <a:pt x="17140"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91" name="Shape 1491"/>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266" y="5730"/>
                      </a:lnTo>
                      <a:lnTo>
                        <a:pt x="15653" y="5730"/>
                      </a:lnTo>
                      <a:lnTo>
                        <a:pt x="14866" y="5441"/>
                      </a:lnTo>
                      <a:lnTo>
                        <a:pt x="14167" y="5111"/>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981"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981" y="20940"/>
                      </a:lnTo>
                      <a:lnTo>
                        <a:pt x="11981" y="21270"/>
                      </a:lnTo>
                      <a:lnTo>
                        <a:pt x="12593" y="21270"/>
                      </a:lnTo>
                      <a:lnTo>
                        <a:pt x="12593" y="21600"/>
                      </a:lnTo>
                      <a:lnTo>
                        <a:pt x="15653" y="21600"/>
                      </a:lnTo>
                      <a:lnTo>
                        <a:pt x="16266" y="21270"/>
                      </a:lnTo>
                      <a:lnTo>
                        <a:pt x="17140" y="20940"/>
                      </a:lnTo>
                      <a:lnTo>
                        <a:pt x="17140"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498" name="Group 1498"/>
            <p:cNvGrpSpPr/>
            <p:nvPr/>
          </p:nvGrpSpPr>
          <p:grpSpPr>
            <a:xfrm>
              <a:off x="1630352" y="3914772"/>
              <a:ext cx="203231" cy="357214"/>
              <a:chOff x="-1" y="-2"/>
              <a:chExt cx="203230" cy="357213"/>
            </a:xfrm>
          </p:grpSpPr>
          <p:sp>
            <p:nvSpPr>
              <p:cNvPr id="1494" name="Shape 1494"/>
              <p:cNvSpPr/>
              <p:nvPr/>
            </p:nvSpPr>
            <p:spPr>
              <a:xfrm>
                <a:off x="4" y="6352"/>
                <a:ext cx="203220" cy="35085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38"/>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38"/>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497" name="Group 1497"/>
              <p:cNvGrpSpPr/>
              <p:nvPr/>
            </p:nvGrpSpPr>
            <p:grpSpPr>
              <a:xfrm>
                <a:off x="-2" y="-3"/>
                <a:ext cx="203231" cy="357215"/>
                <a:chOff x="0" y="-1"/>
                <a:chExt cx="203230" cy="357213"/>
              </a:xfrm>
            </p:grpSpPr>
            <p:sp>
              <p:nvSpPr>
                <p:cNvPr id="1495" name="Shape 1495"/>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38"/>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38"/>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496" name="Shape 1496"/>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38"/>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38"/>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503" name="Group 1503"/>
            <p:cNvGrpSpPr/>
            <p:nvPr/>
          </p:nvGrpSpPr>
          <p:grpSpPr>
            <a:xfrm>
              <a:off x="2055800" y="3829046"/>
              <a:ext cx="204823" cy="357214"/>
              <a:chOff x="-1" y="-2"/>
              <a:chExt cx="204822" cy="357213"/>
            </a:xfrm>
          </p:grpSpPr>
          <p:sp>
            <p:nvSpPr>
              <p:cNvPr id="1499" name="Shape 1499"/>
              <p:cNvSpPr/>
              <p:nvPr/>
            </p:nvSpPr>
            <p:spPr>
              <a:xfrm>
                <a:off x="6" y="-2"/>
                <a:ext cx="204808"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6083" y="1522"/>
                    </a:lnTo>
                    <a:lnTo>
                      <a:pt x="6083" y="1851"/>
                    </a:lnTo>
                    <a:lnTo>
                      <a:pt x="5202" y="2098"/>
                    </a:lnTo>
                    <a:lnTo>
                      <a:pt x="5202" y="3003"/>
                    </a:lnTo>
                    <a:lnTo>
                      <a:pt x="6083" y="3333"/>
                    </a:lnTo>
                    <a:lnTo>
                      <a:pt x="6083" y="3909"/>
                    </a:lnTo>
                    <a:lnTo>
                      <a:pt x="6877" y="4197"/>
                    </a:lnTo>
                    <a:lnTo>
                      <a:pt x="7494" y="4526"/>
                    </a:lnTo>
                    <a:lnTo>
                      <a:pt x="7494" y="5431"/>
                    </a:lnTo>
                    <a:lnTo>
                      <a:pt x="6877" y="5678"/>
                    </a:lnTo>
                    <a:lnTo>
                      <a:pt x="6083" y="5678"/>
                    </a:lnTo>
                    <a:lnTo>
                      <a:pt x="5202" y="6007"/>
                    </a:lnTo>
                    <a:lnTo>
                      <a:pt x="4584" y="6007"/>
                    </a:lnTo>
                    <a:lnTo>
                      <a:pt x="3086" y="6295"/>
                    </a:lnTo>
                    <a:lnTo>
                      <a:pt x="2292" y="6624"/>
                    </a:lnTo>
                    <a:lnTo>
                      <a:pt x="1499" y="6624"/>
                    </a:lnTo>
                    <a:lnTo>
                      <a:pt x="882" y="6953"/>
                    </a:lnTo>
                    <a:lnTo>
                      <a:pt x="882" y="7200"/>
                    </a:lnTo>
                    <a:lnTo>
                      <a:pt x="0" y="7447"/>
                    </a:lnTo>
                    <a:lnTo>
                      <a:pt x="0" y="11973"/>
                    </a:lnTo>
                    <a:lnTo>
                      <a:pt x="882" y="12631"/>
                    </a:lnTo>
                    <a:lnTo>
                      <a:pt x="882"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502" name="Group 1502"/>
              <p:cNvGrpSpPr/>
              <p:nvPr/>
            </p:nvGrpSpPr>
            <p:grpSpPr>
              <a:xfrm>
                <a:off x="-2" y="-3"/>
                <a:ext cx="204823" cy="357215"/>
                <a:chOff x="0" y="-1"/>
                <a:chExt cx="204822" cy="357213"/>
              </a:xfrm>
            </p:grpSpPr>
            <p:sp>
              <p:nvSpPr>
                <p:cNvPr id="1500" name="Shape 1500"/>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6083" y="1522"/>
                      </a:lnTo>
                      <a:lnTo>
                        <a:pt x="6083" y="1851"/>
                      </a:lnTo>
                      <a:lnTo>
                        <a:pt x="5202" y="2098"/>
                      </a:lnTo>
                      <a:lnTo>
                        <a:pt x="5202" y="3003"/>
                      </a:lnTo>
                      <a:lnTo>
                        <a:pt x="6083" y="3333"/>
                      </a:lnTo>
                      <a:lnTo>
                        <a:pt x="6083" y="3909"/>
                      </a:lnTo>
                      <a:lnTo>
                        <a:pt x="6877" y="4197"/>
                      </a:lnTo>
                      <a:lnTo>
                        <a:pt x="7494" y="4526"/>
                      </a:lnTo>
                      <a:lnTo>
                        <a:pt x="7494" y="5431"/>
                      </a:lnTo>
                      <a:lnTo>
                        <a:pt x="6877" y="5678"/>
                      </a:lnTo>
                      <a:lnTo>
                        <a:pt x="6083" y="5678"/>
                      </a:lnTo>
                      <a:lnTo>
                        <a:pt x="5202" y="6007"/>
                      </a:lnTo>
                      <a:lnTo>
                        <a:pt x="4584" y="6007"/>
                      </a:lnTo>
                      <a:lnTo>
                        <a:pt x="3086" y="6295"/>
                      </a:lnTo>
                      <a:lnTo>
                        <a:pt x="2292" y="6624"/>
                      </a:lnTo>
                      <a:lnTo>
                        <a:pt x="1499" y="6624"/>
                      </a:lnTo>
                      <a:lnTo>
                        <a:pt x="882" y="6953"/>
                      </a:lnTo>
                      <a:lnTo>
                        <a:pt x="882" y="7200"/>
                      </a:lnTo>
                      <a:lnTo>
                        <a:pt x="0" y="7447"/>
                      </a:lnTo>
                      <a:lnTo>
                        <a:pt x="0" y="11973"/>
                      </a:lnTo>
                      <a:lnTo>
                        <a:pt x="882" y="12631"/>
                      </a:lnTo>
                      <a:lnTo>
                        <a:pt x="882"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01" name="Shape 1501"/>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6083" y="1522"/>
                      </a:lnTo>
                      <a:lnTo>
                        <a:pt x="6083" y="1851"/>
                      </a:lnTo>
                      <a:lnTo>
                        <a:pt x="5202" y="2098"/>
                      </a:lnTo>
                      <a:lnTo>
                        <a:pt x="5202" y="3003"/>
                      </a:lnTo>
                      <a:lnTo>
                        <a:pt x="6083" y="3333"/>
                      </a:lnTo>
                      <a:lnTo>
                        <a:pt x="6083" y="3909"/>
                      </a:lnTo>
                      <a:lnTo>
                        <a:pt x="6877" y="4197"/>
                      </a:lnTo>
                      <a:lnTo>
                        <a:pt x="7494" y="4526"/>
                      </a:lnTo>
                      <a:lnTo>
                        <a:pt x="7494" y="5431"/>
                      </a:lnTo>
                      <a:lnTo>
                        <a:pt x="6877" y="5678"/>
                      </a:lnTo>
                      <a:lnTo>
                        <a:pt x="6083" y="5678"/>
                      </a:lnTo>
                      <a:lnTo>
                        <a:pt x="5202" y="6007"/>
                      </a:lnTo>
                      <a:lnTo>
                        <a:pt x="4584" y="6007"/>
                      </a:lnTo>
                      <a:lnTo>
                        <a:pt x="3086" y="6295"/>
                      </a:lnTo>
                      <a:lnTo>
                        <a:pt x="2292" y="6624"/>
                      </a:lnTo>
                      <a:lnTo>
                        <a:pt x="1499" y="6624"/>
                      </a:lnTo>
                      <a:lnTo>
                        <a:pt x="882" y="6953"/>
                      </a:lnTo>
                      <a:lnTo>
                        <a:pt x="882" y="7200"/>
                      </a:lnTo>
                      <a:lnTo>
                        <a:pt x="0" y="7447"/>
                      </a:lnTo>
                      <a:lnTo>
                        <a:pt x="0" y="11973"/>
                      </a:lnTo>
                      <a:lnTo>
                        <a:pt x="882" y="12631"/>
                      </a:lnTo>
                      <a:lnTo>
                        <a:pt x="882"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508" name="Group 1508"/>
            <p:cNvGrpSpPr/>
            <p:nvPr/>
          </p:nvGrpSpPr>
          <p:grpSpPr>
            <a:xfrm>
              <a:off x="1198552" y="4054467"/>
              <a:ext cx="203231" cy="355635"/>
              <a:chOff x="-1" y="0"/>
              <a:chExt cx="203230" cy="355634"/>
            </a:xfrm>
          </p:grpSpPr>
          <p:sp>
            <p:nvSpPr>
              <p:cNvPr id="1504" name="Shape 1504"/>
              <p:cNvSpPr/>
              <p:nvPr/>
            </p:nvSpPr>
            <p:spPr>
              <a:xfrm>
                <a:off x="4" y="6"/>
                <a:ext cx="203220"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507" name="Group 1507"/>
              <p:cNvGrpSpPr/>
              <p:nvPr/>
            </p:nvGrpSpPr>
            <p:grpSpPr>
              <a:xfrm>
                <a:off x="-2" y="-1"/>
                <a:ext cx="203231" cy="355635"/>
                <a:chOff x="0" y="0"/>
                <a:chExt cx="203230" cy="355634"/>
              </a:xfrm>
            </p:grpSpPr>
            <p:sp>
              <p:nvSpPr>
                <p:cNvPr id="1505" name="Shape 1505"/>
                <p:cNvSpPr/>
                <p:nvPr/>
              </p:nvSpPr>
              <p:spPr>
                <a:xfrm>
                  <a:off x="-1" y="0"/>
                  <a:ext cx="203231"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06" name="Shape 1506"/>
                <p:cNvSpPr/>
                <p:nvPr/>
              </p:nvSpPr>
              <p:spPr>
                <a:xfrm>
                  <a:off x="-1" y="0"/>
                  <a:ext cx="203231"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513" name="Group 1513"/>
            <p:cNvGrpSpPr/>
            <p:nvPr/>
          </p:nvGrpSpPr>
          <p:grpSpPr>
            <a:xfrm>
              <a:off x="2482835" y="3370266"/>
              <a:ext cx="204823" cy="355625"/>
              <a:chOff x="-1" y="-1"/>
              <a:chExt cx="204822" cy="355624"/>
            </a:xfrm>
          </p:grpSpPr>
          <p:sp>
            <p:nvSpPr>
              <p:cNvPr id="1509" name="Shape 1509"/>
              <p:cNvSpPr/>
              <p:nvPr/>
            </p:nvSpPr>
            <p:spPr>
              <a:xfrm>
                <a:off x="4" y="-2"/>
                <a:ext cx="204811" cy="349269"/>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106"/>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125"/>
                    </a:lnTo>
                    <a:lnTo>
                      <a:pt x="3673" y="14455"/>
                    </a:lnTo>
                    <a:lnTo>
                      <a:pt x="4460" y="14455"/>
                    </a:lnTo>
                    <a:lnTo>
                      <a:pt x="4460" y="14620"/>
                    </a:lnTo>
                    <a:lnTo>
                      <a:pt x="4460" y="9003"/>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55"/>
                    </a:lnTo>
                    <a:lnTo>
                      <a:pt x="18539" y="14455"/>
                    </a:lnTo>
                    <a:lnTo>
                      <a:pt x="18539" y="14125"/>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512" name="Group 1512"/>
              <p:cNvGrpSpPr/>
              <p:nvPr/>
            </p:nvGrpSpPr>
            <p:grpSpPr>
              <a:xfrm>
                <a:off x="-2" y="6343"/>
                <a:ext cx="204823" cy="349281"/>
                <a:chOff x="0" y="0"/>
                <a:chExt cx="204822" cy="349280"/>
              </a:xfrm>
            </p:grpSpPr>
            <p:sp>
              <p:nvSpPr>
                <p:cNvPr id="1510" name="Shape 1510"/>
                <p:cNvSpPr/>
                <p:nvPr/>
              </p:nvSpPr>
              <p:spPr>
                <a:xfrm>
                  <a:off x="-2" y="-1"/>
                  <a:ext cx="204824" cy="349281"/>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106"/>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125"/>
                      </a:lnTo>
                      <a:lnTo>
                        <a:pt x="3673" y="14455"/>
                      </a:lnTo>
                      <a:lnTo>
                        <a:pt x="4460" y="14455"/>
                      </a:lnTo>
                      <a:lnTo>
                        <a:pt x="4460" y="14620"/>
                      </a:lnTo>
                      <a:lnTo>
                        <a:pt x="4460" y="9003"/>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55"/>
                      </a:lnTo>
                      <a:lnTo>
                        <a:pt x="18539" y="14455"/>
                      </a:lnTo>
                      <a:lnTo>
                        <a:pt x="18539" y="14125"/>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11" name="Shape 1511"/>
                <p:cNvSpPr/>
                <p:nvPr/>
              </p:nvSpPr>
              <p:spPr>
                <a:xfrm>
                  <a:off x="-2" y="-1"/>
                  <a:ext cx="204824" cy="349281"/>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106"/>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125"/>
                      </a:lnTo>
                      <a:lnTo>
                        <a:pt x="3673" y="14455"/>
                      </a:lnTo>
                      <a:lnTo>
                        <a:pt x="4460" y="14455"/>
                      </a:lnTo>
                      <a:lnTo>
                        <a:pt x="4460" y="14620"/>
                      </a:lnTo>
                      <a:lnTo>
                        <a:pt x="4460" y="9003"/>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55"/>
                      </a:lnTo>
                      <a:lnTo>
                        <a:pt x="18539" y="14455"/>
                      </a:lnTo>
                      <a:lnTo>
                        <a:pt x="18539" y="14125"/>
                      </a:lnTo>
                      <a:lnTo>
                        <a:pt x="19326" y="13794"/>
                      </a:lnTo>
                      <a:lnTo>
                        <a:pt x="19938" y="13464"/>
                      </a:lnTo>
                      <a:lnTo>
                        <a:pt x="20726" y="13175"/>
                      </a:lnTo>
                      <a:lnTo>
                        <a:pt x="21600" y="12927"/>
                      </a:lnTo>
                      <a:lnTo>
                        <a:pt x="21600" y="6938"/>
                      </a:lnTo>
                      <a:lnTo>
                        <a:pt x="20726" y="6608"/>
                      </a:lnTo>
                      <a:lnTo>
                        <a:pt x="19938" y="6608"/>
                      </a:lnTo>
                      <a:lnTo>
                        <a:pt x="19326" y="6278"/>
                      </a:lnTo>
                      <a:lnTo>
                        <a:pt x="17840"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518" name="Group 1518"/>
            <p:cNvGrpSpPr/>
            <p:nvPr/>
          </p:nvGrpSpPr>
          <p:grpSpPr>
            <a:xfrm>
              <a:off x="2936863" y="3241671"/>
              <a:ext cx="206408" cy="357214"/>
              <a:chOff x="0" y="-2"/>
              <a:chExt cx="206406" cy="357213"/>
            </a:xfrm>
          </p:grpSpPr>
          <p:sp>
            <p:nvSpPr>
              <p:cNvPr id="1514" name="Shape 1514"/>
              <p:cNvSpPr/>
              <p:nvPr/>
            </p:nvSpPr>
            <p:spPr>
              <a:xfrm>
                <a:off x="4" y="-2"/>
                <a:ext cx="206399"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254" y="5111"/>
                    </a:lnTo>
                    <a:lnTo>
                      <a:pt x="14254" y="4493"/>
                    </a:lnTo>
                    <a:lnTo>
                      <a:pt x="14866" y="4493"/>
                    </a:lnTo>
                    <a:lnTo>
                      <a:pt x="15653" y="4205"/>
                    </a:lnTo>
                    <a:lnTo>
                      <a:pt x="15653" y="3916"/>
                    </a:lnTo>
                    <a:lnTo>
                      <a:pt x="16266" y="3586"/>
                    </a:lnTo>
                    <a:lnTo>
                      <a:pt x="16266" y="1484"/>
                    </a:lnTo>
                    <a:lnTo>
                      <a:pt x="15653" y="1154"/>
                    </a:lnTo>
                    <a:lnTo>
                      <a:pt x="14866" y="907"/>
                    </a:lnTo>
                    <a:lnTo>
                      <a:pt x="14254" y="660"/>
                    </a:lnTo>
                    <a:lnTo>
                      <a:pt x="13380" y="330"/>
                    </a:lnTo>
                    <a:lnTo>
                      <a:pt x="12593" y="330"/>
                    </a:lnTo>
                    <a:lnTo>
                      <a:pt x="11981" y="0"/>
                    </a:lnTo>
                    <a:lnTo>
                      <a:pt x="10494" y="0"/>
                    </a:lnTo>
                    <a:lnTo>
                      <a:pt x="9095" y="330"/>
                    </a:lnTo>
                    <a:lnTo>
                      <a:pt x="8220" y="330"/>
                    </a:lnTo>
                    <a:lnTo>
                      <a:pt x="7433" y="660"/>
                    </a:lnTo>
                    <a:lnTo>
                      <a:pt x="6821" y="907"/>
                    </a:lnTo>
                    <a:lnTo>
                      <a:pt x="6821" y="1154"/>
                    </a:lnTo>
                    <a:lnTo>
                      <a:pt x="6034" y="1484"/>
                    </a:lnTo>
                    <a:lnTo>
                      <a:pt x="6034" y="1814"/>
                    </a:lnTo>
                    <a:lnTo>
                      <a:pt x="5334" y="2102"/>
                    </a:lnTo>
                    <a:lnTo>
                      <a:pt x="5334" y="3009"/>
                    </a:lnTo>
                    <a:lnTo>
                      <a:pt x="6034" y="3339"/>
                    </a:lnTo>
                    <a:lnTo>
                      <a:pt x="6034" y="3916"/>
                    </a:lnTo>
                    <a:lnTo>
                      <a:pt x="6821" y="4205"/>
                    </a:lnTo>
                    <a:lnTo>
                      <a:pt x="7433" y="4493"/>
                    </a:lnTo>
                    <a:lnTo>
                      <a:pt x="7433" y="5441"/>
                    </a:lnTo>
                    <a:lnTo>
                      <a:pt x="6821" y="5689"/>
                    </a:lnTo>
                    <a:lnTo>
                      <a:pt x="6034" y="5689"/>
                    </a:lnTo>
                    <a:lnTo>
                      <a:pt x="5334" y="6018"/>
                    </a:lnTo>
                    <a:lnTo>
                      <a:pt x="4547" y="6018"/>
                    </a:lnTo>
                    <a:lnTo>
                      <a:pt x="3061" y="6266"/>
                    </a:lnTo>
                    <a:lnTo>
                      <a:pt x="2274" y="6595"/>
                    </a:lnTo>
                    <a:lnTo>
                      <a:pt x="1662" y="6595"/>
                    </a:lnTo>
                    <a:lnTo>
                      <a:pt x="874" y="6925"/>
                    </a:lnTo>
                    <a:lnTo>
                      <a:pt x="874" y="7214"/>
                    </a:lnTo>
                    <a:lnTo>
                      <a:pt x="0" y="7461"/>
                    </a:lnTo>
                    <a:lnTo>
                      <a:pt x="0" y="11995"/>
                    </a:lnTo>
                    <a:lnTo>
                      <a:pt x="874" y="12655"/>
                    </a:lnTo>
                    <a:lnTo>
                      <a:pt x="874" y="12902"/>
                    </a:lnTo>
                    <a:lnTo>
                      <a:pt x="1662" y="13150"/>
                    </a:lnTo>
                    <a:lnTo>
                      <a:pt x="1662" y="13809"/>
                    </a:lnTo>
                    <a:lnTo>
                      <a:pt x="2274" y="13809"/>
                    </a:lnTo>
                    <a:lnTo>
                      <a:pt x="3061" y="14139"/>
                    </a:lnTo>
                    <a:lnTo>
                      <a:pt x="3760" y="14427"/>
                    </a:lnTo>
                    <a:lnTo>
                      <a:pt x="4547" y="14427"/>
                    </a:lnTo>
                    <a:lnTo>
                      <a:pt x="4547" y="14675"/>
                    </a:lnTo>
                    <a:lnTo>
                      <a:pt x="4547" y="8986"/>
                    </a:lnTo>
                    <a:lnTo>
                      <a:pt x="4547" y="20693"/>
                    </a:lnTo>
                    <a:lnTo>
                      <a:pt x="5334" y="20982"/>
                    </a:lnTo>
                    <a:lnTo>
                      <a:pt x="5334" y="21311"/>
                    </a:lnTo>
                    <a:lnTo>
                      <a:pt x="6034" y="21311"/>
                    </a:lnTo>
                    <a:lnTo>
                      <a:pt x="6034" y="21600"/>
                    </a:lnTo>
                    <a:lnTo>
                      <a:pt x="9095" y="21600"/>
                    </a:lnTo>
                    <a:lnTo>
                      <a:pt x="9707" y="21311"/>
                    </a:lnTo>
                    <a:lnTo>
                      <a:pt x="10494" y="20982"/>
                    </a:lnTo>
                    <a:lnTo>
                      <a:pt x="11194" y="20693"/>
                    </a:lnTo>
                    <a:lnTo>
                      <a:pt x="11194" y="20446"/>
                    </a:lnTo>
                    <a:lnTo>
                      <a:pt x="11194" y="20982"/>
                    </a:lnTo>
                    <a:lnTo>
                      <a:pt x="11981" y="20982"/>
                    </a:lnTo>
                    <a:lnTo>
                      <a:pt x="11981" y="21311"/>
                    </a:lnTo>
                    <a:lnTo>
                      <a:pt x="12593" y="21311"/>
                    </a:lnTo>
                    <a:lnTo>
                      <a:pt x="12593" y="21600"/>
                    </a:lnTo>
                    <a:lnTo>
                      <a:pt x="15653" y="21600"/>
                    </a:lnTo>
                    <a:lnTo>
                      <a:pt x="16266" y="21311"/>
                    </a:lnTo>
                    <a:lnTo>
                      <a:pt x="17140" y="20982"/>
                    </a:lnTo>
                    <a:lnTo>
                      <a:pt x="17140" y="14675"/>
                    </a:lnTo>
                    <a:lnTo>
                      <a:pt x="17927" y="14427"/>
                    </a:lnTo>
                    <a:lnTo>
                      <a:pt x="18539" y="14427"/>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517" name="Group 1517"/>
              <p:cNvGrpSpPr/>
              <p:nvPr/>
            </p:nvGrpSpPr>
            <p:grpSpPr>
              <a:xfrm>
                <a:off x="-1" y="-3"/>
                <a:ext cx="206408" cy="357215"/>
                <a:chOff x="0" y="-1"/>
                <a:chExt cx="206406" cy="357213"/>
              </a:xfrm>
            </p:grpSpPr>
            <p:sp>
              <p:nvSpPr>
                <p:cNvPr id="1515" name="Shape 1515"/>
                <p:cNvSpPr/>
                <p:nvPr/>
              </p:nvSpPr>
              <p:spPr>
                <a:xfrm>
                  <a:off x="0" y="-2"/>
                  <a:ext cx="206408" cy="357215"/>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254" y="5111"/>
                      </a:lnTo>
                      <a:lnTo>
                        <a:pt x="14254" y="4493"/>
                      </a:lnTo>
                      <a:lnTo>
                        <a:pt x="14866" y="4493"/>
                      </a:lnTo>
                      <a:lnTo>
                        <a:pt x="15653" y="4205"/>
                      </a:lnTo>
                      <a:lnTo>
                        <a:pt x="15653" y="3916"/>
                      </a:lnTo>
                      <a:lnTo>
                        <a:pt x="16266" y="3586"/>
                      </a:lnTo>
                      <a:lnTo>
                        <a:pt x="16266" y="1484"/>
                      </a:lnTo>
                      <a:lnTo>
                        <a:pt x="15653" y="1154"/>
                      </a:lnTo>
                      <a:lnTo>
                        <a:pt x="14866" y="907"/>
                      </a:lnTo>
                      <a:lnTo>
                        <a:pt x="14254" y="660"/>
                      </a:lnTo>
                      <a:lnTo>
                        <a:pt x="13380" y="330"/>
                      </a:lnTo>
                      <a:lnTo>
                        <a:pt x="12593" y="330"/>
                      </a:lnTo>
                      <a:lnTo>
                        <a:pt x="11981" y="0"/>
                      </a:lnTo>
                      <a:lnTo>
                        <a:pt x="10494" y="0"/>
                      </a:lnTo>
                      <a:lnTo>
                        <a:pt x="9095" y="330"/>
                      </a:lnTo>
                      <a:lnTo>
                        <a:pt x="8220" y="330"/>
                      </a:lnTo>
                      <a:lnTo>
                        <a:pt x="7433" y="660"/>
                      </a:lnTo>
                      <a:lnTo>
                        <a:pt x="6821" y="907"/>
                      </a:lnTo>
                      <a:lnTo>
                        <a:pt x="6821" y="1154"/>
                      </a:lnTo>
                      <a:lnTo>
                        <a:pt x="6034" y="1484"/>
                      </a:lnTo>
                      <a:lnTo>
                        <a:pt x="6034" y="1814"/>
                      </a:lnTo>
                      <a:lnTo>
                        <a:pt x="5334" y="2102"/>
                      </a:lnTo>
                      <a:lnTo>
                        <a:pt x="5334" y="3009"/>
                      </a:lnTo>
                      <a:lnTo>
                        <a:pt x="6034" y="3339"/>
                      </a:lnTo>
                      <a:lnTo>
                        <a:pt x="6034" y="3916"/>
                      </a:lnTo>
                      <a:lnTo>
                        <a:pt x="6821" y="4205"/>
                      </a:lnTo>
                      <a:lnTo>
                        <a:pt x="7433" y="4493"/>
                      </a:lnTo>
                      <a:lnTo>
                        <a:pt x="7433" y="5441"/>
                      </a:lnTo>
                      <a:lnTo>
                        <a:pt x="6821" y="5689"/>
                      </a:lnTo>
                      <a:lnTo>
                        <a:pt x="6034" y="5689"/>
                      </a:lnTo>
                      <a:lnTo>
                        <a:pt x="5334" y="6018"/>
                      </a:lnTo>
                      <a:lnTo>
                        <a:pt x="4547" y="6018"/>
                      </a:lnTo>
                      <a:lnTo>
                        <a:pt x="3061" y="6266"/>
                      </a:lnTo>
                      <a:lnTo>
                        <a:pt x="2274" y="6595"/>
                      </a:lnTo>
                      <a:lnTo>
                        <a:pt x="1662" y="6595"/>
                      </a:lnTo>
                      <a:lnTo>
                        <a:pt x="874" y="6925"/>
                      </a:lnTo>
                      <a:lnTo>
                        <a:pt x="874" y="7214"/>
                      </a:lnTo>
                      <a:lnTo>
                        <a:pt x="0" y="7461"/>
                      </a:lnTo>
                      <a:lnTo>
                        <a:pt x="0" y="11995"/>
                      </a:lnTo>
                      <a:lnTo>
                        <a:pt x="874" y="12655"/>
                      </a:lnTo>
                      <a:lnTo>
                        <a:pt x="874" y="12902"/>
                      </a:lnTo>
                      <a:lnTo>
                        <a:pt x="1662" y="13150"/>
                      </a:lnTo>
                      <a:lnTo>
                        <a:pt x="1662" y="13809"/>
                      </a:lnTo>
                      <a:lnTo>
                        <a:pt x="2274" y="13809"/>
                      </a:lnTo>
                      <a:lnTo>
                        <a:pt x="3061" y="14139"/>
                      </a:lnTo>
                      <a:lnTo>
                        <a:pt x="3760" y="14427"/>
                      </a:lnTo>
                      <a:lnTo>
                        <a:pt x="4547" y="14427"/>
                      </a:lnTo>
                      <a:lnTo>
                        <a:pt x="4547" y="14675"/>
                      </a:lnTo>
                      <a:lnTo>
                        <a:pt x="4547" y="8986"/>
                      </a:lnTo>
                      <a:lnTo>
                        <a:pt x="4547" y="20693"/>
                      </a:lnTo>
                      <a:lnTo>
                        <a:pt x="5334" y="20982"/>
                      </a:lnTo>
                      <a:lnTo>
                        <a:pt x="5334" y="21311"/>
                      </a:lnTo>
                      <a:lnTo>
                        <a:pt x="6034" y="21311"/>
                      </a:lnTo>
                      <a:lnTo>
                        <a:pt x="6034" y="21600"/>
                      </a:lnTo>
                      <a:lnTo>
                        <a:pt x="9095" y="21600"/>
                      </a:lnTo>
                      <a:lnTo>
                        <a:pt x="9707" y="21311"/>
                      </a:lnTo>
                      <a:lnTo>
                        <a:pt x="10494" y="20982"/>
                      </a:lnTo>
                      <a:lnTo>
                        <a:pt x="11194" y="20693"/>
                      </a:lnTo>
                      <a:lnTo>
                        <a:pt x="11194" y="20446"/>
                      </a:lnTo>
                      <a:lnTo>
                        <a:pt x="11194" y="20982"/>
                      </a:lnTo>
                      <a:lnTo>
                        <a:pt x="11981" y="20982"/>
                      </a:lnTo>
                      <a:lnTo>
                        <a:pt x="11981" y="21311"/>
                      </a:lnTo>
                      <a:lnTo>
                        <a:pt x="12593" y="21311"/>
                      </a:lnTo>
                      <a:lnTo>
                        <a:pt x="12593" y="21600"/>
                      </a:lnTo>
                      <a:lnTo>
                        <a:pt x="15653" y="21600"/>
                      </a:lnTo>
                      <a:lnTo>
                        <a:pt x="16266" y="21311"/>
                      </a:lnTo>
                      <a:lnTo>
                        <a:pt x="17140" y="20982"/>
                      </a:lnTo>
                      <a:lnTo>
                        <a:pt x="17140" y="14675"/>
                      </a:lnTo>
                      <a:lnTo>
                        <a:pt x="17927" y="14427"/>
                      </a:lnTo>
                      <a:lnTo>
                        <a:pt x="18539" y="14427"/>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16" name="Shape 1516"/>
                <p:cNvSpPr/>
                <p:nvPr/>
              </p:nvSpPr>
              <p:spPr>
                <a:xfrm>
                  <a:off x="0" y="-2"/>
                  <a:ext cx="206408" cy="357215"/>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254" y="5111"/>
                      </a:lnTo>
                      <a:lnTo>
                        <a:pt x="14254" y="4493"/>
                      </a:lnTo>
                      <a:lnTo>
                        <a:pt x="14866" y="4493"/>
                      </a:lnTo>
                      <a:lnTo>
                        <a:pt x="15653" y="4205"/>
                      </a:lnTo>
                      <a:lnTo>
                        <a:pt x="15653" y="3916"/>
                      </a:lnTo>
                      <a:lnTo>
                        <a:pt x="16266" y="3586"/>
                      </a:lnTo>
                      <a:lnTo>
                        <a:pt x="16266" y="1484"/>
                      </a:lnTo>
                      <a:lnTo>
                        <a:pt x="15653" y="1154"/>
                      </a:lnTo>
                      <a:lnTo>
                        <a:pt x="14866" y="907"/>
                      </a:lnTo>
                      <a:lnTo>
                        <a:pt x="14254" y="660"/>
                      </a:lnTo>
                      <a:lnTo>
                        <a:pt x="13380" y="330"/>
                      </a:lnTo>
                      <a:lnTo>
                        <a:pt x="12593" y="330"/>
                      </a:lnTo>
                      <a:lnTo>
                        <a:pt x="11981" y="0"/>
                      </a:lnTo>
                      <a:lnTo>
                        <a:pt x="10494" y="0"/>
                      </a:lnTo>
                      <a:lnTo>
                        <a:pt x="9095" y="330"/>
                      </a:lnTo>
                      <a:lnTo>
                        <a:pt x="8220" y="330"/>
                      </a:lnTo>
                      <a:lnTo>
                        <a:pt x="7433" y="660"/>
                      </a:lnTo>
                      <a:lnTo>
                        <a:pt x="6821" y="907"/>
                      </a:lnTo>
                      <a:lnTo>
                        <a:pt x="6821" y="1154"/>
                      </a:lnTo>
                      <a:lnTo>
                        <a:pt x="6034" y="1484"/>
                      </a:lnTo>
                      <a:lnTo>
                        <a:pt x="6034" y="1814"/>
                      </a:lnTo>
                      <a:lnTo>
                        <a:pt x="5334" y="2102"/>
                      </a:lnTo>
                      <a:lnTo>
                        <a:pt x="5334" y="3009"/>
                      </a:lnTo>
                      <a:lnTo>
                        <a:pt x="6034" y="3339"/>
                      </a:lnTo>
                      <a:lnTo>
                        <a:pt x="6034" y="3916"/>
                      </a:lnTo>
                      <a:lnTo>
                        <a:pt x="6821" y="4205"/>
                      </a:lnTo>
                      <a:lnTo>
                        <a:pt x="7433" y="4493"/>
                      </a:lnTo>
                      <a:lnTo>
                        <a:pt x="7433" y="5441"/>
                      </a:lnTo>
                      <a:lnTo>
                        <a:pt x="6821" y="5689"/>
                      </a:lnTo>
                      <a:lnTo>
                        <a:pt x="6034" y="5689"/>
                      </a:lnTo>
                      <a:lnTo>
                        <a:pt x="5334" y="6018"/>
                      </a:lnTo>
                      <a:lnTo>
                        <a:pt x="4547" y="6018"/>
                      </a:lnTo>
                      <a:lnTo>
                        <a:pt x="3061" y="6266"/>
                      </a:lnTo>
                      <a:lnTo>
                        <a:pt x="2274" y="6595"/>
                      </a:lnTo>
                      <a:lnTo>
                        <a:pt x="1662" y="6595"/>
                      </a:lnTo>
                      <a:lnTo>
                        <a:pt x="874" y="6925"/>
                      </a:lnTo>
                      <a:lnTo>
                        <a:pt x="874" y="7214"/>
                      </a:lnTo>
                      <a:lnTo>
                        <a:pt x="0" y="7461"/>
                      </a:lnTo>
                      <a:lnTo>
                        <a:pt x="0" y="11995"/>
                      </a:lnTo>
                      <a:lnTo>
                        <a:pt x="874" y="12655"/>
                      </a:lnTo>
                      <a:lnTo>
                        <a:pt x="874" y="12902"/>
                      </a:lnTo>
                      <a:lnTo>
                        <a:pt x="1662" y="13150"/>
                      </a:lnTo>
                      <a:lnTo>
                        <a:pt x="1662" y="13809"/>
                      </a:lnTo>
                      <a:lnTo>
                        <a:pt x="2274" y="13809"/>
                      </a:lnTo>
                      <a:lnTo>
                        <a:pt x="3061" y="14139"/>
                      </a:lnTo>
                      <a:lnTo>
                        <a:pt x="3760" y="14427"/>
                      </a:lnTo>
                      <a:lnTo>
                        <a:pt x="4547" y="14427"/>
                      </a:lnTo>
                      <a:lnTo>
                        <a:pt x="4547" y="14675"/>
                      </a:lnTo>
                      <a:lnTo>
                        <a:pt x="4547" y="8986"/>
                      </a:lnTo>
                      <a:lnTo>
                        <a:pt x="4547" y="20693"/>
                      </a:lnTo>
                      <a:lnTo>
                        <a:pt x="5334" y="20982"/>
                      </a:lnTo>
                      <a:lnTo>
                        <a:pt x="5334" y="21311"/>
                      </a:lnTo>
                      <a:lnTo>
                        <a:pt x="6034" y="21311"/>
                      </a:lnTo>
                      <a:lnTo>
                        <a:pt x="6034" y="21600"/>
                      </a:lnTo>
                      <a:lnTo>
                        <a:pt x="9095" y="21600"/>
                      </a:lnTo>
                      <a:lnTo>
                        <a:pt x="9707" y="21311"/>
                      </a:lnTo>
                      <a:lnTo>
                        <a:pt x="10494" y="20982"/>
                      </a:lnTo>
                      <a:lnTo>
                        <a:pt x="11194" y="20693"/>
                      </a:lnTo>
                      <a:lnTo>
                        <a:pt x="11194" y="20446"/>
                      </a:lnTo>
                      <a:lnTo>
                        <a:pt x="11194" y="20982"/>
                      </a:lnTo>
                      <a:lnTo>
                        <a:pt x="11981" y="20982"/>
                      </a:lnTo>
                      <a:lnTo>
                        <a:pt x="11981" y="21311"/>
                      </a:lnTo>
                      <a:lnTo>
                        <a:pt x="12593" y="21311"/>
                      </a:lnTo>
                      <a:lnTo>
                        <a:pt x="12593" y="21600"/>
                      </a:lnTo>
                      <a:lnTo>
                        <a:pt x="15653" y="21600"/>
                      </a:lnTo>
                      <a:lnTo>
                        <a:pt x="16266" y="21311"/>
                      </a:lnTo>
                      <a:lnTo>
                        <a:pt x="17140" y="20982"/>
                      </a:lnTo>
                      <a:lnTo>
                        <a:pt x="17140" y="14675"/>
                      </a:lnTo>
                      <a:lnTo>
                        <a:pt x="17927" y="14427"/>
                      </a:lnTo>
                      <a:lnTo>
                        <a:pt x="18539" y="14427"/>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523" name="Group 1523"/>
            <p:cNvGrpSpPr/>
            <p:nvPr/>
          </p:nvGrpSpPr>
          <p:grpSpPr>
            <a:xfrm>
              <a:off x="3586153" y="3195632"/>
              <a:ext cx="203228" cy="357220"/>
              <a:chOff x="0" y="-1"/>
              <a:chExt cx="203227" cy="357219"/>
            </a:xfrm>
          </p:grpSpPr>
          <p:sp>
            <p:nvSpPr>
              <p:cNvPr id="1519" name="Shape 1519"/>
              <p:cNvSpPr/>
              <p:nvPr/>
            </p:nvSpPr>
            <p:spPr>
              <a:xfrm>
                <a:off x="2" y="2"/>
                <a:ext cx="163523"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522" name="Group 1522"/>
              <p:cNvGrpSpPr/>
              <p:nvPr/>
            </p:nvGrpSpPr>
            <p:grpSpPr>
              <a:xfrm>
                <a:off x="-1" y="-2"/>
                <a:ext cx="203228" cy="357220"/>
                <a:chOff x="0" y="0"/>
                <a:chExt cx="203227" cy="357219"/>
              </a:xfrm>
            </p:grpSpPr>
            <p:sp>
              <p:nvSpPr>
                <p:cNvPr id="1520" name="Shape 1520"/>
                <p:cNvSpPr/>
                <p:nvPr/>
              </p:nvSpPr>
              <p:spPr>
                <a:xfrm>
                  <a:off x="0" y="-1"/>
                  <a:ext cx="203228"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21" name="Shape 1521"/>
                <p:cNvSpPr/>
                <p:nvPr/>
              </p:nvSpPr>
              <p:spPr>
                <a:xfrm>
                  <a:off x="0" y="-1"/>
                  <a:ext cx="203228"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528" name="Group 1528"/>
            <p:cNvGrpSpPr/>
            <p:nvPr/>
          </p:nvGrpSpPr>
          <p:grpSpPr>
            <a:xfrm>
              <a:off x="3554398" y="3662357"/>
              <a:ext cx="201648" cy="357221"/>
              <a:chOff x="-2" y="-1"/>
              <a:chExt cx="201647" cy="357220"/>
            </a:xfrm>
          </p:grpSpPr>
          <p:sp>
            <p:nvSpPr>
              <p:cNvPr id="1524" name="Shape 1524"/>
              <p:cNvSpPr/>
              <p:nvPr/>
            </p:nvSpPr>
            <p:spPr>
              <a:xfrm>
                <a:off x="5" y="3"/>
                <a:ext cx="201635" cy="350858"/>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475"/>
                    </a:lnTo>
                    <a:lnTo>
                      <a:pt x="0" y="12018"/>
                    </a:lnTo>
                    <a:lnTo>
                      <a:pt x="793" y="12597"/>
                    </a:lnTo>
                    <a:lnTo>
                      <a:pt x="793" y="12927"/>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44"/>
                    </a:lnTo>
                    <a:lnTo>
                      <a:pt x="11109"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96" y="13794"/>
                    </a:lnTo>
                    <a:lnTo>
                      <a:pt x="20013" y="13464"/>
                    </a:lnTo>
                    <a:lnTo>
                      <a:pt x="20807" y="13216"/>
                    </a:lnTo>
                    <a:lnTo>
                      <a:pt x="21600" y="12927"/>
                    </a:lnTo>
                    <a:lnTo>
                      <a:pt x="21600" y="6980"/>
                    </a:lnTo>
                    <a:lnTo>
                      <a:pt x="20807" y="6649"/>
                    </a:lnTo>
                    <a:lnTo>
                      <a:pt x="20013" y="6649"/>
                    </a:lnTo>
                    <a:lnTo>
                      <a:pt x="19396" y="6319"/>
                    </a:lnTo>
                    <a:lnTo>
                      <a:pt x="17897" y="5989"/>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527" name="Group 1527"/>
              <p:cNvGrpSpPr/>
              <p:nvPr/>
            </p:nvGrpSpPr>
            <p:grpSpPr>
              <a:xfrm>
                <a:off x="-3" y="-2"/>
                <a:ext cx="201649" cy="357221"/>
                <a:chOff x="-1" y="0"/>
                <a:chExt cx="201647" cy="357220"/>
              </a:xfrm>
            </p:grpSpPr>
            <p:sp>
              <p:nvSpPr>
                <p:cNvPr id="1525" name="Shape 1525"/>
                <p:cNvSpPr/>
                <p:nvPr/>
              </p:nvSpPr>
              <p:spPr>
                <a:xfrm>
                  <a:off x="-2" y="-1"/>
                  <a:ext cx="201649"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475"/>
                      </a:lnTo>
                      <a:lnTo>
                        <a:pt x="0" y="12018"/>
                      </a:lnTo>
                      <a:lnTo>
                        <a:pt x="793" y="12597"/>
                      </a:lnTo>
                      <a:lnTo>
                        <a:pt x="793" y="12927"/>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44"/>
                      </a:lnTo>
                      <a:lnTo>
                        <a:pt x="11109"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96" y="13794"/>
                      </a:lnTo>
                      <a:lnTo>
                        <a:pt x="20013" y="13464"/>
                      </a:lnTo>
                      <a:lnTo>
                        <a:pt x="20807" y="13216"/>
                      </a:lnTo>
                      <a:lnTo>
                        <a:pt x="21600" y="12927"/>
                      </a:lnTo>
                      <a:lnTo>
                        <a:pt x="21600" y="6980"/>
                      </a:lnTo>
                      <a:lnTo>
                        <a:pt x="20807" y="6649"/>
                      </a:lnTo>
                      <a:lnTo>
                        <a:pt x="20013" y="6649"/>
                      </a:lnTo>
                      <a:lnTo>
                        <a:pt x="19396"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26" name="Shape 1526"/>
                <p:cNvSpPr/>
                <p:nvPr/>
              </p:nvSpPr>
              <p:spPr>
                <a:xfrm>
                  <a:off x="-2" y="-1"/>
                  <a:ext cx="201649"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475"/>
                      </a:lnTo>
                      <a:lnTo>
                        <a:pt x="0" y="12018"/>
                      </a:lnTo>
                      <a:lnTo>
                        <a:pt x="793" y="12597"/>
                      </a:lnTo>
                      <a:lnTo>
                        <a:pt x="793" y="12927"/>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44"/>
                      </a:lnTo>
                      <a:lnTo>
                        <a:pt x="11109"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96" y="13794"/>
                      </a:lnTo>
                      <a:lnTo>
                        <a:pt x="20013" y="13464"/>
                      </a:lnTo>
                      <a:lnTo>
                        <a:pt x="20807" y="13216"/>
                      </a:lnTo>
                      <a:lnTo>
                        <a:pt x="21600" y="12927"/>
                      </a:lnTo>
                      <a:lnTo>
                        <a:pt x="21600" y="6980"/>
                      </a:lnTo>
                      <a:lnTo>
                        <a:pt x="20807" y="6649"/>
                      </a:lnTo>
                      <a:lnTo>
                        <a:pt x="20013" y="6649"/>
                      </a:lnTo>
                      <a:lnTo>
                        <a:pt x="19396"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533" name="Group 1533"/>
            <p:cNvGrpSpPr/>
            <p:nvPr/>
          </p:nvGrpSpPr>
          <p:grpSpPr>
            <a:xfrm>
              <a:off x="4024298" y="3970337"/>
              <a:ext cx="204819" cy="355627"/>
              <a:chOff x="-1" y="0"/>
              <a:chExt cx="204817" cy="355626"/>
            </a:xfrm>
          </p:grpSpPr>
          <p:sp>
            <p:nvSpPr>
              <p:cNvPr id="1529" name="Shape 1529"/>
              <p:cNvSpPr/>
              <p:nvPr/>
            </p:nvSpPr>
            <p:spPr>
              <a:xfrm>
                <a:off x="5" y="-1"/>
                <a:ext cx="204810" cy="350857"/>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88"/>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88"/>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532" name="Group 1532"/>
              <p:cNvGrpSpPr/>
              <p:nvPr/>
            </p:nvGrpSpPr>
            <p:grpSpPr>
              <a:xfrm>
                <a:off x="-2" y="4754"/>
                <a:ext cx="204819" cy="350872"/>
                <a:chOff x="0" y="0"/>
                <a:chExt cx="204817" cy="350871"/>
              </a:xfrm>
            </p:grpSpPr>
            <p:sp>
              <p:nvSpPr>
                <p:cNvPr id="1530" name="Shape 1530"/>
                <p:cNvSpPr/>
                <p:nvPr/>
              </p:nvSpPr>
              <p:spPr>
                <a:xfrm>
                  <a:off x="-1" y="-1"/>
                  <a:ext cx="204819" cy="350872"/>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88"/>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88"/>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31" name="Shape 1531"/>
                <p:cNvSpPr/>
                <p:nvPr/>
              </p:nvSpPr>
              <p:spPr>
                <a:xfrm>
                  <a:off x="-1" y="-1"/>
                  <a:ext cx="204819" cy="350872"/>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88"/>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88"/>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538" name="Group 1538"/>
            <p:cNvGrpSpPr/>
            <p:nvPr/>
          </p:nvGrpSpPr>
          <p:grpSpPr>
            <a:xfrm>
              <a:off x="4767250" y="3475032"/>
              <a:ext cx="201649" cy="357220"/>
              <a:chOff x="-2" y="-1"/>
              <a:chExt cx="201648" cy="357219"/>
            </a:xfrm>
          </p:grpSpPr>
          <p:sp>
            <p:nvSpPr>
              <p:cNvPr id="1534" name="Shape 1534"/>
              <p:cNvSpPr/>
              <p:nvPr/>
            </p:nvSpPr>
            <p:spPr>
              <a:xfrm>
                <a:off x="5" y="2"/>
                <a:ext cx="201636" cy="357209"/>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653" y="5730"/>
                    </a:lnTo>
                    <a:lnTo>
                      <a:pt x="14779" y="5441"/>
                    </a:lnTo>
                    <a:lnTo>
                      <a:pt x="14167" y="5111"/>
                    </a:lnTo>
                    <a:lnTo>
                      <a:pt x="14167" y="4493"/>
                    </a:lnTo>
                    <a:lnTo>
                      <a:pt x="14779" y="4493"/>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50"/>
                    </a:lnTo>
                    <a:lnTo>
                      <a:pt x="5947" y="3298"/>
                    </a:lnTo>
                    <a:lnTo>
                      <a:pt x="5947" y="3957"/>
                    </a:lnTo>
                    <a:lnTo>
                      <a:pt x="6734" y="4205"/>
                    </a:lnTo>
                    <a:lnTo>
                      <a:pt x="7433" y="4493"/>
                    </a:lnTo>
                    <a:lnTo>
                      <a:pt x="7433" y="5441"/>
                    </a:lnTo>
                    <a:lnTo>
                      <a:pt x="6734" y="5730"/>
                    </a:lnTo>
                    <a:lnTo>
                      <a:pt x="5947" y="5730"/>
                    </a:lnTo>
                    <a:lnTo>
                      <a:pt x="5334" y="5977"/>
                    </a:lnTo>
                    <a:lnTo>
                      <a:pt x="4460"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460" y="14427"/>
                    </a:lnTo>
                    <a:lnTo>
                      <a:pt x="4460" y="14634"/>
                    </a:lnTo>
                    <a:lnTo>
                      <a:pt x="4460" y="8986"/>
                    </a:lnTo>
                    <a:lnTo>
                      <a:pt x="4460" y="20652"/>
                    </a:lnTo>
                    <a:lnTo>
                      <a:pt x="5334" y="20940"/>
                    </a:lnTo>
                    <a:lnTo>
                      <a:pt x="5334" y="21270"/>
                    </a:lnTo>
                    <a:lnTo>
                      <a:pt x="5947" y="21270"/>
                    </a:lnTo>
                    <a:lnTo>
                      <a:pt x="5947" y="21600"/>
                    </a:lnTo>
                    <a:lnTo>
                      <a:pt x="9007" y="21600"/>
                    </a:lnTo>
                    <a:lnTo>
                      <a:pt x="9619"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840"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840" y="597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537" name="Group 1537"/>
              <p:cNvGrpSpPr/>
              <p:nvPr/>
            </p:nvGrpSpPr>
            <p:grpSpPr>
              <a:xfrm>
                <a:off x="-3" y="-2"/>
                <a:ext cx="201650" cy="357220"/>
                <a:chOff x="-1" y="0"/>
                <a:chExt cx="201648" cy="357219"/>
              </a:xfrm>
            </p:grpSpPr>
            <p:sp>
              <p:nvSpPr>
                <p:cNvPr id="1535" name="Shape 1535"/>
                <p:cNvSpPr/>
                <p:nvPr/>
              </p:nvSpPr>
              <p:spPr>
                <a:xfrm>
                  <a:off x="-2"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653" y="5730"/>
                      </a:lnTo>
                      <a:lnTo>
                        <a:pt x="14779" y="5441"/>
                      </a:lnTo>
                      <a:lnTo>
                        <a:pt x="14167" y="5111"/>
                      </a:lnTo>
                      <a:lnTo>
                        <a:pt x="14167" y="4493"/>
                      </a:lnTo>
                      <a:lnTo>
                        <a:pt x="14779" y="4493"/>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50"/>
                      </a:lnTo>
                      <a:lnTo>
                        <a:pt x="5947" y="3298"/>
                      </a:lnTo>
                      <a:lnTo>
                        <a:pt x="5947" y="3957"/>
                      </a:lnTo>
                      <a:lnTo>
                        <a:pt x="6734" y="4205"/>
                      </a:lnTo>
                      <a:lnTo>
                        <a:pt x="7433" y="4493"/>
                      </a:lnTo>
                      <a:lnTo>
                        <a:pt x="7433" y="5441"/>
                      </a:lnTo>
                      <a:lnTo>
                        <a:pt x="6734" y="5730"/>
                      </a:lnTo>
                      <a:lnTo>
                        <a:pt x="5947" y="5730"/>
                      </a:lnTo>
                      <a:lnTo>
                        <a:pt x="5334" y="5977"/>
                      </a:lnTo>
                      <a:lnTo>
                        <a:pt x="4460"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460" y="14427"/>
                      </a:lnTo>
                      <a:lnTo>
                        <a:pt x="4460" y="14634"/>
                      </a:lnTo>
                      <a:lnTo>
                        <a:pt x="4460" y="8986"/>
                      </a:lnTo>
                      <a:lnTo>
                        <a:pt x="4460" y="20652"/>
                      </a:lnTo>
                      <a:lnTo>
                        <a:pt x="5334" y="20940"/>
                      </a:lnTo>
                      <a:lnTo>
                        <a:pt x="5334" y="21270"/>
                      </a:lnTo>
                      <a:lnTo>
                        <a:pt x="5947" y="21270"/>
                      </a:lnTo>
                      <a:lnTo>
                        <a:pt x="5947" y="21600"/>
                      </a:lnTo>
                      <a:lnTo>
                        <a:pt x="9007" y="21600"/>
                      </a:lnTo>
                      <a:lnTo>
                        <a:pt x="9619"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840"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840"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36" name="Shape 1536"/>
                <p:cNvSpPr/>
                <p:nvPr/>
              </p:nvSpPr>
              <p:spPr>
                <a:xfrm>
                  <a:off x="-2"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653" y="5730"/>
                      </a:lnTo>
                      <a:lnTo>
                        <a:pt x="14779" y="5441"/>
                      </a:lnTo>
                      <a:lnTo>
                        <a:pt x="14167" y="5111"/>
                      </a:lnTo>
                      <a:lnTo>
                        <a:pt x="14167" y="4493"/>
                      </a:lnTo>
                      <a:lnTo>
                        <a:pt x="14779" y="4493"/>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50"/>
                      </a:lnTo>
                      <a:lnTo>
                        <a:pt x="5947" y="3298"/>
                      </a:lnTo>
                      <a:lnTo>
                        <a:pt x="5947" y="3957"/>
                      </a:lnTo>
                      <a:lnTo>
                        <a:pt x="6734" y="4205"/>
                      </a:lnTo>
                      <a:lnTo>
                        <a:pt x="7433" y="4493"/>
                      </a:lnTo>
                      <a:lnTo>
                        <a:pt x="7433" y="5441"/>
                      </a:lnTo>
                      <a:lnTo>
                        <a:pt x="6734" y="5730"/>
                      </a:lnTo>
                      <a:lnTo>
                        <a:pt x="5947" y="5730"/>
                      </a:lnTo>
                      <a:lnTo>
                        <a:pt x="5334" y="5977"/>
                      </a:lnTo>
                      <a:lnTo>
                        <a:pt x="4460"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460" y="14427"/>
                      </a:lnTo>
                      <a:lnTo>
                        <a:pt x="4460" y="14634"/>
                      </a:lnTo>
                      <a:lnTo>
                        <a:pt x="4460" y="8986"/>
                      </a:lnTo>
                      <a:lnTo>
                        <a:pt x="4460" y="20652"/>
                      </a:lnTo>
                      <a:lnTo>
                        <a:pt x="5334" y="20940"/>
                      </a:lnTo>
                      <a:lnTo>
                        <a:pt x="5334" y="21270"/>
                      </a:lnTo>
                      <a:lnTo>
                        <a:pt x="5947" y="21270"/>
                      </a:lnTo>
                      <a:lnTo>
                        <a:pt x="5947" y="21600"/>
                      </a:lnTo>
                      <a:lnTo>
                        <a:pt x="9007" y="21600"/>
                      </a:lnTo>
                      <a:lnTo>
                        <a:pt x="9619"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840"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840" y="597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543" name="Group 1543"/>
            <p:cNvGrpSpPr/>
            <p:nvPr/>
          </p:nvGrpSpPr>
          <p:grpSpPr>
            <a:xfrm>
              <a:off x="4587863" y="3948107"/>
              <a:ext cx="198474" cy="357220"/>
              <a:chOff x="-1" y="-1"/>
              <a:chExt cx="198473" cy="357219"/>
            </a:xfrm>
          </p:grpSpPr>
          <p:sp>
            <p:nvSpPr>
              <p:cNvPr id="1539" name="Shape 1539"/>
              <p:cNvSpPr/>
              <p:nvPr/>
            </p:nvSpPr>
            <p:spPr>
              <a:xfrm>
                <a:off x="6" y="2"/>
                <a:ext cx="160352"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03"/>
                    </a:lnTo>
                    <a:lnTo>
                      <a:pt x="5995" y="3333"/>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97" y="604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542" name="Group 1542"/>
              <p:cNvGrpSpPr/>
              <p:nvPr/>
            </p:nvGrpSpPr>
            <p:grpSpPr>
              <a:xfrm>
                <a:off x="-2" y="-2"/>
                <a:ext cx="198474" cy="357220"/>
                <a:chOff x="0" y="0"/>
                <a:chExt cx="198473" cy="357219"/>
              </a:xfrm>
            </p:grpSpPr>
            <p:sp>
              <p:nvSpPr>
                <p:cNvPr id="1540" name="Shape 1540"/>
                <p:cNvSpPr/>
                <p:nvPr/>
              </p:nvSpPr>
              <p:spPr>
                <a:xfrm>
                  <a:off x="-1" y="-1"/>
                  <a:ext cx="19847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03"/>
                      </a:lnTo>
                      <a:lnTo>
                        <a:pt x="5995" y="3333"/>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41" name="Shape 1541"/>
                <p:cNvSpPr/>
                <p:nvPr/>
              </p:nvSpPr>
              <p:spPr>
                <a:xfrm>
                  <a:off x="-1" y="-1"/>
                  <a:ext cx="19847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03"/>
                      </a:lnTo>
                      <a:lnTo>
                        <a:pt x="5995" y="3333"/>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97"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548" name="Group 1548"/>
            <p:cNvGrpSpPr/>
            <p:nvPr/>
          </p:nvGrpSpPr>
          <p:grpSpPr>
            <a:xfrm>
              <a:off x="5411777" y="3975091"/>
              <a:ext cx="204823" cy="358806"/>
              <a:chOff x="-1" y="-1"/>
              <a:chExt cx="204822" cy="358805"/>
            </a:xfrm>
          </p:grpSpPr>
          <p:sp>
            <p:nvSpPr>
              <p:cNvPr id="1544" name="Shape 1544"/>
              <p:cNvSpPr/>
              <p:nvPr/>
            </p:nvSpPr>
            <p:spPr>
              <a:xfrm>
                <a:off x="7" y="7"/>
                <a:ext cx="204807" cy="358794"/>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053" y="6007"/>
                    </a:lnTo>
                    <a:lnTo>
                      <a:pt x="16266" y="5678"/>
                    </a:lnTo>
                    <a:lnTo>
                      <a:pt x="15653" y="5678"/>
                    </a:lnTo>
                    <a:lnTo>
                      <a:pt x="14866" y="5431"/>
                    </a:lnTo>
                    <a:lnTo>
                      <a:pt x="14167" y="5102"/>
                    </a:lnTo>
                    <a:lnTo>
                      <a:pt x="14167" y="4526"/>
                    </a:lnTo>
                    <a:lnTo>
                      <a:pt x="14866" y="4526"/>
                    </a:lnTo>
                    <a:lnTo>
                      <a:pt x="15653" y="4197"/>
                    </a:lnTo>
                    <a:lnTo>
                      <a:pt x="15653" y="3909"/>
                    </a:lnTo>
                    <a:lnTo>
                      <a:pt x="16266" y="3579"/>
                    </a:lnTo>
                    <a:lnTo>
                      <a:pt x="16266" y="1481"/>
                    </a:lnTo>
                    <a:lnTo>
                      <a:pt x="15653" y="1152"/>
                    </a:lnTo>
                    <a:lnTo>
                      <a:pt x="14866" y="905"/>
                    </a:lnTo>
                    <a:lnTo>
                      <a:pt x="14167" y="658"/>
                    </a:lnTo>
                    <a:lnTo>
                      <a:pt x="13380" y="329"/>
                    </a:lnTo>
                    <a:lnTo>
                      <a:pt x="12593" y="329"/>
                    </a:lnTo>
                    <a:lnTo>
                      <a:pt x="11981" y="0"/>
                    </a:lnTo>
                    <a:lnTo>
                      <a:pt x="10494" y="0"/>
                    </a:lnTo>
                    <a:lnTo>
                      <a:pt x="9007" y="329"/>
                    </a:lnTo>
                    <a:lnTo>
                      <a:pt x="8220" y="329"/>
                    </a:lnTo>
                    <a:lnTo>
                      <a:pt x="7433" y="658"/>
                    </a:lnTo>
                    <a:lnTo>
                      <a:pt x="6821" y="905"/>
                    </a:lnTo>
                    <a:lnTo>
                      <a:pt x="6821" y="1152"/>
                    </a:lnTo>
                    <a:lnTo>
                      <a:pt x="5947" y="1481"/>
                    </a:lnTo>
                    <a:lnTo>
                      <a:pt x="5947" y="1810"/>
                    </a:lnTo>
                    <a:lnTo>
                      <a:pt x="5334" y="2098"/>
                    </a:lnTo>
                    <a:lnTo>
                      <a:pt x="5334" y="3003"/>
                    </a:lnTo>
                    <a:lnTo>
                      <a:pt x="5947" y="3333"/>
                    </a:lnTo>
                    <a:lnTo>
                      <a:pt x="5947" y="3909"/>
                    </a:lnTo>
                    <a:lnTo>
                      <a:pt x="6821" y="4197"/>
                    </a:lnTo>
                    <a:lnTo>
                      <a:pt x="7433" y="4526"/>
                    </a:lnTo>
                    <a:lnTo>
                      <a:pt x="7433" y="5431"/>
                    </a:lnTo>
                    <a:lnTo>
                      <a:pt x="6821" y="5678"/>
                    </a:lnTo>
                    <a:lnTo>
                      <a:pt x="5947" y="5678"/>
                    </a:lnTo>
                    <a:lnTo>
                      <a:pt x="5334" y="6007"/>
                    </a:lnTo>
                    <a:lnTo>
                      <a:pt x="4547" y="6007"/>
                    </a:lnTo>
                    <a:lnTo>
                      <a:pt x="3061" y="6295"/>
                    </a:lnTo>
                    <a:lnTo>
                      <a:pt x="2274" y="6583"/>
                    </a:lnTo>
                    <a:lnTo>
                      <a:pt x="1662" y="6583"/>
                    </a:lnTo>
                    <a:lnTo>
                      <a:pt x="787" y="6912"/>
                    </a:lnTo>
                    <a:lnTo>
                      <a:pt x="787" y="7200"/>
                    </a:lnTo>
                    <a:lnTo>
                      <a:pt x="0" y="7447"/>
                    </a:lnTo>
                    <a:lnTo>
                      <a:pt x="0" y="11973"/>
                    </a:lnTo>
                    <a:lnTo>
                      <a:pt x="787" y="12631"/>
                    </a:lnTo>
                    <a:lnTo>
                      <a:pt x="787"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5947" y="21271"/>
                    </a:lnTo>
                    <a:lnTo>
                      <a:pt x="5947" y="21600"/>
                    </a:lnTo>
                    <a:lnTo>
                      <a:pt x="9007"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053" y="20942"/>
                    </a:lnTo>
                    <a:lnTo>
                      <a:pt x="17053" y="14647"/>
                    </a:lnTo>
                    <a:lnTo>
                      <a:pt x="17927" y="14400"/>
                    </a:lnTo>
                    <a:lnTo>
                      <a:pt x="18539" y="14400"/>
                    </a:lnTo>
                    <a:lnTo>
                      <a:pt x="18539" y="14112"/>
                    </a:lnTo>
                    <a:lnTo>
                      <a:pt x="19326" y="13783"/>
                    </a:lnTo>
                    <a:lnTo>
                      <a:pt x="20026" y="13454"/>
                    </a:lnTo>
                    <a:lnTo>
                      <a:pt x="20813" y="13125"/>
                    </a:lnTo>
                    <a:lnTo>
                      <a:pt x="21600" y="12878"/>
                    </a:lnTo>
                    <a:lnTo>
                      <a:pt x="21600" y="6912"/>
                    </a:lnTo>
                    <a:lnTo>
                      <a:pt x="20813" y="6583"/>
                    </a:lnTo>
                    <a:lnTo>
                      <a:pt x="20026" y="6583"/>
                    </a:lnTo>
                    <a:lnTo>
                      <a:pt x="19326" y="6295"/>
                    </a:lnTo>
                    <a:lnTo>
                      <a:pt x="1792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547" name="Group 1547"/>
              <p:cNvGrpSpPr/>
              <p:nvPr/>
            </p:nvGrpSpPr>
            <p:grpSpPr>
              <a:xfrm>
                <a:off x="-2" y="-2"/>
                <a:ext cx="204823" cy="358806"/>
                <a:chOff x="0" y="0"/>
                <a:chExt cx="204822" cy="358805"/>
              </a:xfrm>
            </p:grpSpPr>
            <p:sp>
              <p:nvSpPr>
                <p:cNvPr id="1545" name="Shape 1545"/>
                <p:cNvSpPr/>
                <p:nvPr/>
              </p:nvSpPr>
              <p:spPr>
                <a:xfrm>
                  <a:off x="-2" y="-1"/>
                  <a:ext cx="204824" cy="358806"/>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053" y="6007"/>
                      </a:lnTo>
                      <a:lnTo>
                        <a:pt x="16266" y="5678"/>
                      </a:lnTo>
                      <a:lnTo>
                        <a:pt x="15653" y="5678"/>
                      </a:lnTo>
                      <a:lnTo>
                        <a:pt x="14866" y="5431"/>
                      </a:lnTo>
                      <a:lnTo>
                        <a:pt x="14167" y="5102"/>
                      </a:lnTo>
                      <a:lnTo>
                        <a:pt x="14167" y="4526"/>
                      </a:lnTo>
                      <a:lnTo>
                        <a:pt x="14866" y="4526"/>
                      </a:lnTo>
                      <a:lnTo>
                        <a:pt x="15653" y="4197"/>
                      </a:lnTo>
                      <a:lnTo>
                        <a:pt x="15653" y="3909"/>
                      </a:lnTo>
                      <a:lnTo>
                        <a:pt x="16266" y="3579"/>
                      </a:lnTo>
                      <a:lnTo>
                        <a:pt x="16266" y="1481"/>
                      </a:lnTo>
                      <a:lnTo>
                        <a:pt x="15653" y="1152"/>
                      </a:lnTo>
                      <a:lnTo>
                        <a:pt x="14866" y="905"/>
                      </a:lnTo>
                      <a:lnTo>
                        <a:pt x="14167" y="658"/>
                      </a:lnTo>
                      <a:lnTo>
                        <a:pt x="13380" y="329"/>
                      </a:lnTo>
                      <a:lnTo>
                        <a:pt x="12593" y="329"/>
                      </a:lnTo>
                      <a:lnTo>
                        <a:pt x="11981" y="0"/>
                      </a:lnTo>
                      <a:lnTo>
                        <a:pt x="10494" y="0"/>
                      </a:lnTo>
                      <a:lnTo>
                        <a:pt x="9007" y="329"/>
                      </a:lnTo>
                      <a:lnTo>
                        <a:pt x="8220" y="329"/>
                      </a:lnTo>
                      <a:lnTo>
                        <a:pt x="7433" y="658"/>
                      </a:lnTo>
                      <a:lnTo>
                        <a:pt x="6821" y="905"/>
                      </a:lnTo>
                      <a:lnTo>
                        <a:pt x="6821" y="1152"/>
                      </a:lnTo>
                      <a:lnTo>
                        <a:pt x="5947" y="1481"/>
                      </a:lnTo>
                      <a:lnTo>
                        <a:pt x="5947" y="1810"/>
                      </a:lnTo>
                      <a:lnTo>
                        <a:pt x="5334" y="2098"/>
                      </a:lnTo>
                      <a:lnTo>
                        <a:pt x="5334" y="3003"/>
                      </a:lnTo>
                      <a:lnTo>
                        <a:pt x="5947" y="3333"/>
                      </a:lnTo>
                      <a:lnTo>
                        <a:pt x="5947" y="3909"/>
                      </a:lnTo>
                      <a:lnTo>
                        <a:pt x="6821" y="4197"/>
                      </a:lnTo>
                      <a:lnTo>
                        <a:pt x="7433" y="4526"/>
                      </a:lnTo>
                      <a:lnTo>
                        <a:pt x="7433" y="5431"/>
                      </a:lnTo>
                      <a:lnTo>
                        <a:pt x="6821" y="5678"/>
                      </a:lnTo>
                      <a:lnTo>
                        <a:pt x="5947" y="5678"/>
                      </a:lnTo>
                      <a:lnTo>
                        <a:pt x="5334" y="6007"/>
                      </a:lnTo>
                      <a:lnTo>
                        <a:pt x="4547" y="6007"/>
                      </a:lnTo>
                      <a:lnTo>
                        <a:pt x="3061" y="6295"/>
                      </a:lnTo>
                      <a:lnTo>
                        <a:pt x="2274" y="6583"/>
                      </a:lnTo>
                      <a:lnTo>
                        <a:pt x="1662" y="6583"/>
                      </a:lnTo>
                      <a:lnTo>
                        <a:pt x="787" y="6912"/>
                      </a:lnTo>
                      <a:lnTo>
                        <a:pt x="787" y="7200"/>
                      </a:lnTo>
                      <a:lnTo>
                        <a:pt x="0" y="7447"/>
                      </a:lnTo>
                      <a:lnTo>
                        <a:pt x="0" y="11973"/>
                      </a:lnTo>
                      <a:lnTo>
                        <a:pt x="787" y="12631"/>
                      </a:lnTo>
                      <a:lnTo>
                        <a:pt x="787"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5947" y="21271"/>
                      </a:lnTo>
                      <a:lnTo>
                        <a:pt x="5947" y="21600"/>
                      </a:lnTo>
                      <a:lnTo>
                        <a:pt x="9007"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053" y="20942"/>
                      </a:lnTo>
                      <a:lnTo>
                        <a:pt x="17053" y="14647"/>
                      </a:lnTo>
                      <a:lnTo>
                        <a:pt x="17927" y="14400"/>
                      </a:lnTo>
                      <a:lnTo>
                        <a:pt x="18539" y="14400"/>
                      </a:lnTo>
                      <a:lnTo>
                        <a:pt x="18539" y="14112"/>
                      </a:lnTo>
                      <a:lnTo>
                        <a:pt x="19326" y="13783"/>
                      </a:lnTo>
                      <a:lnTo>
                        <a:pt x="20026" y="13454"/>
                      </a:lnTo>
                      <a:lnTo>
                        <a:pt x="20813" y="13125"/>
                      </a:lnTo>
                      <a:lnTo>
                        <a:pt x="21600" y="12878"/>
                      </a:lnTo>
                      <a:lnTo>
                        <a:pt x="21600" y="6912"/>
                      </a:lnTo>
                      <a:lnTo>
                        <a:pt x="20813" y="6583"/>
                      </a:lnTo>
                      <a:lnTo>
                        <a:pt x="20026" y="6583"/>
                      </a:lnTo>
                      <a:lnTo>
                        <a:pt x="19326" y="6295"/>
                      </a:lnTo>
                      <a:lnTo>
                        <a:pt x="1792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46" name="Shape 1546"/>
                <p:cNvSpPr/>
                <p:nvPr/>
              </p:nvSpPr>
              <p:spPr>
                <a:xfrm>
                  <a:off x="-2" y="-1"/>
                  <a:ext cx="204824" cy="358806"/>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053" y="6007"/>
                      </a:lnTo>
                      <a:lnTo>
                        <a:pt x="16266" y="5678"/>
                      </a:lnTo>
                      <a:lnTo>
                        <a:pt x="15653" y="5678"/>
                      </a:lnTo>
                      <a:lnTo>
                        <a:pt x="14866" y="5431"/>
                      </a:lnTo>
                      <a:lnTo>
                        <a:pt x="14167" y="5102"/>
                      </a:lnTo>
                      <a:lnTo>
                        <a:pt x="14167" y="4526"/>
                      </a:lnTo>
                      <a:lnTo>
                        <a:pt x="14866" y="4526"/>
                      </a:lnTo>
                      <a:lnTo>
                        <a:pt x="15653" y="4197"/>
                      </a:lnTo>
                      <a:lnTo>
                        <a:pt x="15653" y="3909"/>
                      </a:lnTo>
                      <a:lnTo>
                        <a:pt x="16266" y="3579"/>
                      </a:lnTo>
                      <a:lnTo>
                        <a:pt x="16266" y="1481"/>
                      </a:lnTo>
                      <a:lnTo>
                        <a:pt x="15653" y="1152"/>
                      </a:lnTo>
                      <a:lnTo>
                        <a:pt x="14866" y="905"/>
                      </a:lnTo>
                      <a:lnTo>
                        <a:pt x="14167" y="658"/>
                      </a:lnTo>
                      <a:lnTo>
                        <a:pt x="13380" y="329"/>
                      </a:lnTo>
                      <a:lnTo>
                        <a:pt x="12593" y="329"/>
                      </a:lnTo>
                      <a:lnTo>
                        <a:pt x="11981" y="0"/>
                      </a:lnTo>
                      <a:lnTo>
                        <a:pt x="10494" y="0"/>
                      </a:lnTo>
                      <a:lnTo>
                        <a:pt x="9007" y="329"/>
                      </a:lnTo>
                      <a:lnTo>
                        <a:pt x="8220" y="329"/>
                      </a:lnTo>
                      <a:lnTo>
                        <a:pt x="7433" y="658"/>
                      </a:lnTo>
                      <a:lnTo>
                        <a:pt x="6821" y="905"/>
                      </a:lnTo>
                      <a:lnTo>
                        <a:pt x="6821" y="1152"/>
                      </a:lnTo>
                      <a:lnTo>
                        <a:pt x="5947" y="1481"/>
                      </a:lnTo>
                      <a:lnTo>
                        <a:pt x="5947" y="1810"/>
                      </a:lnTo>
                      <a:lnTo>
                        <a:pt x="5334" y="2098"/>
                      </a:lnTo>
                      <a:lnTo>
                        <a:pt x="5334" y="3003"/>
                      </a:lnTo>
                      <a:lnTo>
                        <a:pt x="5947" y="3333"/>
                      </a:lnTo>
                      <a:lnTo>
                        <a:pt x="5947" y="3909"/>
                      </a:lnTo>
                      <a:lnTo>
                        <a:pt x="6821" y="4197"/>
                      </a:lnTo>
                      <a:lnTo>
                        <a:pt x="7433" y="4526"/>
                      </a:lnTo>
                      <a:lnTo>
                        <a:pt x="7433" y="5431"/>
                      </a:lnTo>
                      <a:lnTo>
                        <a:pt x="6821" y="5678"/>
                      </a:lnTo>
                      <a:lnTo>
                        <a:pt x="5947" y="5678"/>
                      </a:lnTo>
                      <a:lnTo>
                        <a:pt x="5334" y="6007"/>
                      </a:lnTo>
                      <a:lnTo>
                        <a:pt x="4547" y="6007"/>
                      </a:lnTo>
                      <a:lnTo>
                        <a:pt x="3061" y="6295"/>
                      </a:lnTo>
                      <a:lnTo>
                        <a:pt x="2274" y="6583"/>
                      </a:lnTo>
                      <a:lnTo>
                        <a:pt x="1662" y="6583"/>
                      </a:lnTo>
                      <a:lnTo>
                        <a:pt x="787" y="6912"/>
                      </a:lnTo>
                      <a:lnTo>
                        <a:pt x="787" y="7200"/>
                      </a:lnTo>
                      <a:lnTo>
                        <a:pt x="0" y="7447"/>
                      </a:lnTo>
                      <a:lnTo>
                        <a:pt x="0" y="11973"/>
                      </a:lnTo>
                      <a:lnTo>
                        <a:pt x="787" y="12631"/>
                      </a:lnTo>
                      <a:lnTo>
                        <a:pt x="787"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5947" y="21271"/>
                      </a:lnTo>
                      <a:lnTo>
                        <a:pt x="5947" y="21600"/>
                      </a:lnTo>
                      <a:lnTo>
                        <a:pt x="9007"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053" y="20942"/>
                      </a:lnTo>
                      <a:lnTo>
                        <a:pt x="17053" y="14647"/>
                      </a:lnTo>
                      <a:lnTo>
                        <a:pt x="17927" y="14400"/>
                      </a:lnTo>
                      <a:lnTo>
                        <a:pt x="18539" y="14400"/>
                      </a:lnTo>
                      <a:lnTo>
                        <a:pt x="18539" y="14112"/>
                      </a:lnTo>
                      <a:lnTo>
                        <a:pt x="19326" y="13783"/>
                      </a:lnTo>
                      <a:lnTo>
                        <a:pt x="20026" y="13454"/>
                      </a:lnTo>
                      <a:lnTo>
                        <a:pt x="20813" y="13125"/>
                      </a:lnTo>
                      <a:lnTo>
                        <a:pt x="21600" y="12878"/>
                      </a:lnTo>
                      <a:lnTo>
                        <a:pt x="21600" y="6912"/>
                      </a:lnTo>
                      <a:lnTo>
                        <a:pt x="20813" y="6583"/>
                      </a:lnTo>
                      <a:lnTo>
                        <a:pt x="20026" y="6583"/>
                      </a:lnTo>
                      <a:lnTo>
                        <a:pt x="19326" y="6295"/>
                      </a:lnTo>
                      <a:lnTo>
                        <a:pt x="1792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553" name="Group 1553"/>
            <p:cNvGrpSpPr/>
            <p:nvPr/>
          </p:nvGrpSpPr>
          <p:grpSpPr>
            <a:xfrm>
              <a:off x="3479785" y="4360858"/>
              <a:ext cx="204823" cy="357221"/>
              <a:chOff x="-1" y="-1"/>
              <a:chExt cx="204822" cy="357220"/>
            </a:xfrm>
          </p:grpSpPr>
          <p:sp>
            <p:nvSpPr>
              <p:cNvPr id="1549" name="Shape 1549"/>
              <p:cNvSpPr/>
              <p:nvPr/>
            </p:nvSpPr>
            <p:spPr>
              <a:xfrm>
                <a:off x="4" y="3"/>
                <a:ext cx="204811" cy="350858"/>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878"/>
                    </a:lnTo>
                    <a:lnTo>
                      <a:pt x="21600" y="6953"/>
                    </a:lnTo>
                    <a:lnTo>
                      <a:pt x="20813" y="6624"/>
                    </a:lnTo>
                    <a:lnTo>
                      <a:pt x="20026" y="6624"/>
                    </a:lnTo>
                    <a:lnTo>
                      <a:pt x="19414" y="6295"/>
                    </a:lnTo>
                    <a:lnTo>
                      <a:pt x="1792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552" name="Group 1552"/>
              <p:cNvGrpSpPr/>
              <p:nvPr/>
            </p:nvGrpSpPr>
            <p:grpSpPr>
              <a:xfrm>
                <a:off x="-2" y="-2"/>
                <a:ext cx="204823" cy="357221"/>
                <a:chOff x="0" y="0"/>
                <a:chExt cx="204822" cy="357220"/>
              </a:xfrm>
            </p:grpSpPr>
            <p:sp>
              <p:nvSpPr>
                <p:cNvPr id="1550" name="Shape 1550"/>
                <p:cNvSpPr/>
                <p:nvPr/>
              </p:nvSpPr>
              <p:spPr>
                <a:xfrm>
                  <a:off x="-2" y="-1"/>
                  <a:ext cx="204824" cy="357221"/>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878"/>
                      </a:lnTo>
                      <a:lnTo>
                        <a:pt x="21600" y="6953"/>
                      </a:lnTo>
                      <a:lnTo>
                        <a:pt x="20813" y="6624"/>
                      </a:lnTo>
                      <a:lnTo>
                        <a:pt x="20026" y="6624"/>
                      </a:lnTo>
                      <a:lnTo>
                        <a:pt x="19414" y="6295"/>
                      </a:lnTo>
                      <a:lnTo>
                        <a:pt x="1792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51" name="Shape 1551"/>
                <p:cNvSpPr/>
                <p:nvPr/>
              </p:nvSpPr>
              <p:spPr>
                <a:xfrm>
                  <a:off x="-2" y="-1"/>
                  <a:ext cx="204824" cy="357221"/>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878"/>
                      </a:lnTo>
                      <a:lnTo>
                        <a:pt x="21600" y="6953"/>
                      </a:lnTo>
                      <a:lnTo>
                        <a:pt x="20813" y="6624"/>
                      </a:lnTo>
                      <a:lnTo>
                        <a:pt x="20026" y="6624"/>
                      </a:lnTo>
                      <a:lnTo>
                        <a:pt x="19414" y="6295"/>
                      </a:lnTo>
                      <a:lnTo>
                        <a:pt x="1792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558" name="Group 1558"/>
            <p:cNvGrpSpPr/>
            <p:nvPr/>
          </p:nvGrpSpPr>
          <p:grpSpPr>
            <a:xfrm>
              <a:off x="3973498" y="2876546"/>
              <a:ext cx="198474" cy="357214"/>
              <a:chOff x="-2" y="-2"/>
              <a:chExt cx="198473" cy="357213"/>
            </a:xfrm>
          </p:grpSpPr>
          <p:sp>
            <p:nvSpPr>
              <p:cNvPr id="1554" name="Shape 1554"/>
              <p:cNvSpPr/>
              <p:nvPr/>
            </p:nvSpPr>
            <p:spPr>
              <a:xfrm>
                <a:off x="5" y="-2"/>
                <a:ext cx="198462" cy="357209"/>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718" y="13166"/>
                    </a:lnTo>
                    <a:lnTo>
                      <a:pt x="21600" y="12919"/>
                    </a:lnTo>
                    <a:lnTo>
                      <a:pt x="21600" y="6953"/>
                    </a:lnTo>
                    <a:lnTo>
                      <a:pt x="20718" y="6624"/>
                    </a:lnTo>
                    <a:lnTo>
                      <a:pt x="19925" y="6624"/>
                    </a:lnTo>
                    <a:lnTo>
                      <a:pt x="19308" y="6295"/>
                    </a:lnTo>
                    <a:lnTo>
                      <a:pt x="17809"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557" name="Group 1557"/>
              <p:cNvGrpSpPr/>
              <p:nvPr/>
            </p:nvGrpSpPr>
            <p:grpSpPr>
              <a:xfrm>
                <a:off x="-3" y="-3"/>
                <a:ext cx="198475" cy="357215"/>
                <a:chOff x="-1" y="-1"/>
                <a:chExt cx="198473" cy="357213"/>
              </a:xfrm>
            </p:grpSpPr>
            <p:sp>
              <p:nvSpPr>
                <p:cNvPr id="1555" name="Shape 1555"/>
                <p:cNvSpPr/>
                <p:nvPr/>
              </p:nvSpPr>
              <p:spPr>
                <a:xfrm>
                  <a:off x="-2" y="-2"/>
                  <a:ext cx="198475" cy="357215"/>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718" y="13166"/>
                      </a:lnTo>
                      <a:lnTo>
                        <a:pt x="21600" y="12919"/>
                      </a:lnTo>
                      <a:lnTo>
                        <a:pt x="21600" y="6953"/>
                      </a:lnTo>
                      <a:lnTo>
                        <a:pt x="20718" y="6624"/>
                      </a:lnTo>
                      <a:lnTo>
                        <a:pt x="19925" y="6624"/>
                      </a:lnTo>
                      <a:lnTo>
                        <a:pt x="19308" y="6295"/>
                      </a:lnTo>
                      <a:lnTo>
                        <a:pt x="17809"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56" name="Shape 1556"/>
                <p:cNvSpPr/>
                <p:nvPr/>
              </p:nvSpPr>
              <p:spPr>
                <a:xfrm>
                  <a:off x="-2" y="-2"/>
                  <a:ext cx="198475" cy="357215"/>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718" y="13166"/>
                      </a:lnTo>
                      <a:lnTo>
                        <a:pt x="21600" y="12919"/>
                      </a:lnTo>
                      <a:lnTo>
                        <a:pt x="21600" y="6953"/>
                      </a:lnTo>
                      <a:lnTo>
                        <a:pt x="20718" y="6624"/>
                      </a:lnTo>
                      <a:lnTo>
                        <a:pt x="19925" y="6624"/>
                      </a:lnTo>
                      <a:lnTo>
                        <a:pt x="19308" y="6295"/>
                      </a:lnTo>
                      <a:lnTo>
                        <a:pt x="17809"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563" name="Group 1563"/>
            <p:cNvGrpSpPr/>
            <p:nvPr/>
          </p:nvGrpSpPr>
          <p:grpSpPr>
            <a:xfrm>
              <a:off x="3271827" y="4014783"/>
              <a:ext cx="203231" cy="357221"/>
              <a:chOff x="-1" y="-1"/>
              <a:chExt cx="203230" cy="357220"/>
            </a:xfrm>
          </p:grpSpPr>
          <p:sp>
            <p:nvSpPr>
              <p:cNvPr id="1559" name="Shape 1559"/>
              <p:cNvSpPr/>
              <p:nvPr/>
            </p:nvSpPr>
            <p:spPr>
              <a:xfrm>
                <a:off x="4" y="3"/>
                <a:ext cx="203220" cy="350858"/>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59"/>
                    </a:lnTo>
                    <a:lnTo>
                      <a:pt x="5202" y="2106"/>
                    </a:lnTo>
                    <a:lnTo>
                      <a:pt x="5202" y="3015"/>
                    </a:lnTo>
                    <a:lnTo>
                      <a:pt x="5995" y="3304"/>
                    </a:lnTo>
                    <a:lnTo>
                      <a:pt x="5995" y="3965"/>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44"/>
                    </a:lnTo>
                    <a:lnTo>
                      <a:pt x="11020" y="20939"/>
                    </a:lnTo>
                    <a:lnTo>
                      <a:pt x="11814" y="20939"/>
                    </a:lnTo>
                    <a:lnTo>
                      <a:pt x="11814" y="21270"/>
                    </a:lnTo>
                    <a:lnTo>
                      <a:pt x="12607" y="21270"/>
                    </a:lnTo>
                    <a:lnTo>
                      <a:pt x="12607" y="21600"/>
                    </a:lnTo>
                    <a:lnTo>
                      <a:pt x="15605" y="21600"/>
                    </a:lnTo>
                    <a:lnTo>
                      <a:pt x="16398" y="21270"/>
                    </a:lnTo>
                    <a:lnTo>
                      <a:pt x="17016" y="20939"/>
                    </a:lnTo>
                    <a:lnTo>
                      <a:pt x="17016" y="14662"/>
                    </a:lnTo>
                    <a:lnTo>
                      <a:pt x="17809"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09"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562" name="Group 1562"/>
              <p:cNvGrpSpPr/>
              <p:nvPr/>
            </p:nvGrpSpPr>
            <p:grpSpPr>
              <a:xfrm>
                <a:off x="-2" y="-2"/>
                <a:ext cx="203231" cy="357221"/>
                <a:chOff x="0" y="0"/>
                <a:chExt cx="203230" cy="357220"/>
              </a:xfrm>
            </p:grpSpPr>
            <p:sp>
              <p:nvSpPr>
                <p:cNvPr id="1560" name="Shape 1560"/>
                <p:cNvSpPr/>
                <p:nvPr/>
              </p:nvSpPr>
              <p:spPr>
                <a:xfrm>
                  <a:off x="-1" y="-1"/>
                  <a:ext cx="203231" cy="357221"/>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59"/>
                      </a:lnTo>
                      <a:lnTo>
                        <a:pt x="5202" y="2106"/>
                      </a:lnTo>
                      <a:lnTo>
                        <a:pt x="5202" y="3015"/>
                      </a:lnTo>
                      <a:lnTo>
                        <a:pt x="5995" y="3304"/>
                      </a:lnTo>
                      <a:lnTo>
                        <a:pt x="5995" y="3965"/>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44"/>
                      </a:lnTo>
                      <a:lnTo>
                        <a:pt x="11020" y="20939"/>
                      </a:lnTo>
                      <a:lnTo>
                        <a:pt x="11814" y="20939"/>
                      </a:lnTo>
                      <a:lnTo>
                        <a:pt x="11814" y="21270"/>
                      </a:lnTo>
                      <a:lnTo>
                        <a:pt x="12607" y="21270"/>
                      </a:lnTo>
                      <a:lnTo>
                        <a:pt x="12607" y="21600"/>
                      </a:lnTo>
                      <a:lnTo>
                        <a:pt x="15605" y="21600"/>
                      </a:lnTo>
                      <a:lnTo>
                        <a:pt x="16398" y="21270"/>
                      </a:lnTo>
                      <a:lnTo>
                        <a:pt x="17016" y="20939"/>
                      </a:lnTo>
                      <a:lnTo>
                        <a:pt x="17016" y="14662"/>
                      </a:lnTo>
                      <a:lnTo>
                        <a:pt x="17809"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09"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61" name="Shape 1561"/>
                <p:cNvSpPr/>
                <p:nvPr/>
              </p:nvSpPr>
              <p:spPr>
                <a:xfrm>
                  <a:off x="-1" y="-1"/>
                  <a:ext cx="203231" cy="357221"/>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59"/>
                      </a:lnTo>
                      <a:lnTo>
                        <a:pt x="5202" y="2106"/>
                      </a:lnTo>
                      <a:lnTo>
                        <a:pt x="5202" y="3015"/>
                      </a:lnTo>
                      <a:lnTo>
                        <a:pt x="5995" y="3304"/>
                      </a:lnTo>
                      <a:lnTo>
                        <a:pt x="5995" y="3965"/>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44"/>
                      </a:lnTo>
                      <a:lnTo>
                        <a:pt x="11020" y="20939"/>
                      </a:lnTo>
                      <a:lnTo>
                        <a:pt x="11814" y="20939"/>
                      </a:lnTo>
                      <a:lnTo>
                        <a:pt x="11814" y="21270"/>
                      </a:lnTo>
                      <a:lnTo>
                        <a:pt x="12607" y="21270"/>
                      </a:lnTo>
                      <a:lnTo>
                        <a:pt x="12607" y="21600"/>
                      </a:lnTo>
                      <a:lnTo>
                        <a:pt x="15605" y="21600"/>
                      </a:lnTo>
                      <a:lnTo>
                        <a:pt x="16398" y="21270"/>
                      </a:lnTo>
                      <a:lnTo>
                        <a:pt x="17016" y="20939"/>
                      </a:lnTo>
                      <a:lnTo>
                        <a:pt x="17016" y="14662"/>
                      </a:lnTo>
                      <a:lnTo>
                        <a:pt x="17809"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09"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566" name="Group 1566"/>
            <p:cNvGrpSpPr/>
            <p:nvPr/>
          </p:nvGrpSpPr>
          <p:grpSpPr>
            <a:xfrm>
              <a:off x="4351339" y="3652835"/>
              <a:ext cx="204808" cy="357206"/>
              <a:chOff x="0" y="0"/>
              <a:chExt cx="204806" cy="357205"/>
            </a:xfrm>
          </p:grpSpPr>
          <p:sp>
            <p:nvSpPr>
              <p:cNvPr id="1564" name="Shape 1564"/>
              <p:cNvSpPr/>
              <p:nvPr/>
            </p:nvSpPr>
            <p:spPr>
              <a:xfrm>
                <a:off x="0" y="-1"/>
                <a:ext cx="204808" cy="357206"/>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93" y="5719"/>
                    </a:lnTo>
                    <a:lnTo>
                      <a:pt x="14900" y="5431"/>
                    </a:lnTo>
                    <a:lnTo>
                      <a:pt x="14106" y="5102"/>
                    </a:lnTo>
                    <a:lnTo>
                      <a:pt x="14106" y="4526"/>
                    </a:lnTo>
                    <a:lnTo>
                      <a:pt x="14900" y="4526"/>
                    </a:lnTo>
                    <a:lnTo>
                      <a:pt x="14900" y="4197"/>
                    </a:lnTo>
                    <a:lnTo>
                      <a:pt x="15693" y="3950"/>
                    </a:lnTo>
                    <a:lnTo>
                      <a:pt x="16398" y="3621"/>
                    </a:lnTo>
                    <a:lnTo>
                      <a:pt x="16398" y="1851"/>
                    </a:lnTo>
                    <a:lnTo>
                      <a:pt x="15693" y="1522"/>
                    </a:lnTo>
                    <a:lnTo>
                      <a:pt x="15693" y="1193"/>
                    </a:lnTo>
                    <a:lnTo>
                      <a:pt x="14900" y="946"/>
                    </a:lnTo>
                    <a:lnTo>
                      <a:pt x="14106" y="658"/>
                    </a:lnTo>
                    <a:lnTo>
                      <a:pt x="13313" y="329"/>
                    </a:lnTo>
                    <a:lnTo>
                      <a:pt x="12607" y="329"/>
                    </a:lnTo>
                    <a:lnTo>
                      <a:pt x="11990" y="0"/>
                    </a:lnTo>
                    <a:lnTo>
                      <a:pt x="9522" y="0"/>
                    </a:lnTo>
                    <a:lnTo>
                      <a:pt x="8904" y="329"/>
                    </a:lnTo>
                    <a:lnTo>
                      <a:pt x="8287" y="329"/>
                    </a:lnTo>
                    <a:lnTo>
                      <a:pt x="7406" y="658"/>
                    </a:lnTo>
                    <a:lnTo>
                      <a:pt x="6612" y="946"/>
                    </a:lnTo>
                    <a:lnTo>
                      <a:pt x="5819" y="1193"/>
                    </a:lnTo>
                    <a:lnTo>
                      <a:pt x="5819" y="1522"/>
                    </a:lnTo>
                    <a:lnTo>
                      <a:pt x="5290" y="1851"/>
                    </a:lnTo>
                    <a:lnTo>
                      <a:pt x="5290" y="3374"/>
                    </a:lnTo>
                    <a:lnTo>
                      <a:pt x="5819" y="3621"/>
                    </a:lnTo>
                    <a:lnTo>
                      <a:pt x="5819" y="3950"/>
                    </a:lnTo>
                    <a:lnTo>
                      <a:pt x="6612" y="4197"/>
                    </a:lnTo>
                    <a:lnTo>
                      <a:pt x="7406" y="4526"/>
                    </a:lnTo>
                    <a:lnTo>
                      <a:pt x="7406" y="5431"/>
                    </a:lnTo>
                    <a:lnTo>
                      <a:pt x="6612" y="5719"/>
                    </a:lnTo>
                    <a:lnTo>
                      <a:pt x="5819" y="5719"/>
                    </a:lnTo>
                    <a:lnTo>
                      <a:pt x="5290" y="6048"/>
                    </a:lnTo>
                    <a:lnTo>
                      <a:pt x="4496" y="6048"/>
                    </a:lnTo>
                    <a:lnTo>
                      <a:pt x="2909" y="6295"/>
                    </a:lnTo>
                    <a:lnTo>
                      <a:pt x="2028" y="6624"/>
                    </a:lnTo>
                    <a:lnTo>
                      <a:pt x="1587" y="6624"/>
                    </a:lnTo>
                    <a:lnTo>
                      <a:pt x="793" y="6953"/>
                    </a:lnTo>
                    <a:lnTo>
                      <a:pt x="793" y="7200"/>
                    </a:lnTo>
                    <a:lnTo>
                      <a:pt x="0" y="7488"/>
                    </a:lnTo>
                    <a:lnTo>
                      <a:pt x="0" y="12631"/>
                    </a:lnTo>
                    <a:lnTo>
                      <a:pt x="793" y="12919"/>
                    </a:lnTo>
                    <a:lnTo>
                      <a:pt x="1587" y="13166"/>
                    </a:lnTo>
                    <a:lnTo>
                      <a:pt x="1587" y="13824"/>
                    </a:lnTo>
                    <a:lnTo>
                      <a:pt x="2028" y="13824"/>
                    </a:lnTo>
                    <a:lnTo>
                      <a:pt x="2909" y="14153"/>
                    </a:lnTo>
                    <a:lnTo>
                      <a:pt x="3703" y="14400"/>
                    </a:lnTo>
                    <a:lnTo>
                      <a:pt x="4496" y="14400"/>
                    </a:lnTo>
                    <a:lnTo>
                      <a:pt x="4496" y="14688"/>
                    </a:lnTo>
                    <a:lnTo>
                      <a:pt x="4496" y="8969"/>
                    </a:lnTo>
                    <a:lnTo>
                      <a:pt x="4496" y="20695"/>
                    </a:lnTo>
                    <a:lnTo>
                      <a:pt x="5290" y="20942"/>
                    </a:lnTo>
                    <a:lnTo>
                      <a:pt x="5290" y="21271"/>
                    </a:lnTo>
                    <a:lnTo>
                      <a:pt x="5819" y="21271"/>
                    </a:lnTo>
                    <a:lnTo>
                      <a:pt x="5819" y="21600"/>
                    </a:lnTo>
                    <a:lnTo>
                      <a:pt x="8904" y="21600"/>
                    </a:lnTo>
                    <a:lnTo>
                      <a:pt x="9522" y="21271"/>
                    </a:lnTo>
                    <a:lnTo>
                      <a:pt x="10315" y="20942"/>
                    </a:lnTo>
                    <a:lnTo>
                      <a:pt x="10315" y="20448"/>
                    </a:lnTo>
                    <a:lnTo>
                      <a:pt x="11197" y="20119"/>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88"/>
                    </a:lnTo>
                    <a:lnTo>
                      <a:pt x="17809" y="14400"/>
                    </a:lnTo>
                    <a:lnTo>
                      <a:pt x="18602" y="14400"/>
                    </a:lnTo>
                    <a:lnTo>
                      <a:pt x="18602" y="14153"/>
                    </a:lnTo>
                    <a:lnTo>
                      <a:pt x="19484" y="13824"/>
                    </a:lnTo>
                    <a:lnTo>
                      <a:pt x="20718" y="13166"/>
                    </a:lnTo>
                    <a:lnTo>
                      <a:pt x="21600" y="12919"/>
                    </a:lnTo>
                    <a:lnTo>
                      <a:pt x="21600" y="6953"/>
                    </a:lnTo>
                    <a:lnTo>
                      <a:pt x="20718" y="6624"/>
                    </a:lnTo>
                    <a:lnTo>
                      <a:pt x="20101" y="6624"/>
                    </a:lnTo>
                    <a:lnTo>
                      <a:pt x="19484" y="6295"/>
                    </a:lnTo>
                    <a:lnTo>
                      <a:pt x="17809"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65" name="Shape 1565"/>
              <p:cNvSpPr/>
              <p:nvPr/>
            </p:nvSpPr>
            <p:spPr>
              <a:xfrm>
                <a:off x="0" y="-1"/>
                <a:ext cx="204808" cy="357206"/>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93" y="5719"/>
                    </a:lnTo>
                    <a:lnTo>
                      <a:pt x="14900" y="5431"/>
                    </a:lnTo>
                    <a:lnTo>
                      <a:pt x="14106" y="5102"/>
                    </a:lnTo>
                    <a:lnTo>
                      <a:pt x="14106" y="4526"/>
                    </a:lnTo>
                    <a:lnTo>
                      <a:pt x="14900" y="4526"/>
                    </a:lnTo>
                    <a:lnTo>
                      <a:pt x="14900" y="4197"/>
                    </a:lnTo>
                    <a:lnTo>
                      <a:pt x="15693" y="3950"/>
                    </a:lnTo>
                    <a:lnTo>
                      <a:pt x="16398" y="3621"/>
                    </a:lnTo>
                    <a:lnTo>
                      <a:pt x="16398" y="1851"/>
                    </a:lnTo>
                    <a:lnTo>
                      <a:pt x="15693" y="1522"/>
                    </a:lnTo>
                    <a:lnTo>
                      <a:pt x="15693" y="1193"/>
                    </a:lnTo>
                    <a:lnTo>
                      <a:pt x="14900" y="946"/>
                    </a:lnTo>
                    <a:lnTo>
                      <a:pt x="14106" y="658"/>
                    </a:lnTo>
                    <a:lnTo>
                      <a:pt x="13313" y="329"/>
                    </a:lnTo>
                    <a:lnTo>
                      <a:pt x="12607" y="329"/>
                    </a:lnTo>
                    <a:lnTo>
                      <a:pt x="11990" y="0"/>
                    </a:lnTo>
                    <a:lnTo>
                      <a:pt x="9522" y="0"/>
                    </a:lnTo>
                    <a:lnTo>
                      <a:pt x="8904" y="329"/>
                    </a:lnTo>
                    <a:lnTo>
                      <a:pt x="8287" y="329"/>
                    </a:lnTo>
                    <a:lnTo>
                      <a:pt x="7406" y="658"/>
                    </a:lnTo>
                    <a:lnTo>
                      <a:pt x="6612" y="946"/>
                    </a:lnTo>
                    <a:lnTo>
                      <a:pt x="5819" y="1193"/>
                    </a:lnTo>
                    <a:lnTo>
                      <a:pt x="5819" y="1522"/>
                    </a:lnTo>
                    <a:lnTo>
                      <a:pt x="5290" y="1851"/>
                    </a:lnTo>
                    <a:lnTo>
                      <a:pt x="5290" y="3374"/>
                    </a:lnTo>
                    <a:lnTo>
                      <a:pt x="5819" y="3621"/>
                    </a:lnTo>
                    <a:lnTo>
                      <a:pt x="5819" y="3950"/>
                    </a:lnTo>
                    <a:lnTo>
                      <a:pt x="6612" y="4197"/>
                    </a:lnTo>
                    <a:lnTo>
                      <a:pt x="7406" y="4526"/>
                    </a:lnTo>
                    <a:lnTo>
                      <a:pt x="7406" y="5431"/>
                    </a:lnTo>
                    <a:lnTo>
                      <a:pt x="6612" y="5719"/>
                    </a:lnTo>
                    <a:lnTo>
                      <a:pt x="5819" y="5719"/>
                    </a:lnTo>
                    <a:lnTo>
                      <a:pt x="5290" y="6048"/>
                    </a:lnTo>
                    <a:lnTo>
                      <a:pt x="4496" y="6048"/>
                    </a:lnTo>
                    <a:lnTo>
                      <a:pt x="2909" y="6295"/>
                    </a:lnTo>
                    <a:lnTo>
                      <a:pt x="2028" y="6624"/>
                    </a:lnTo>
                    <a:lnTo>
                      <a:pt x="1587" y="6624"/>
                    </a:lnTo>
                    <a:lnTo>
                      <a:pt x="793" y="6953"/>
                    </a:lnTo>
                    <a:lnTo>
                      <a:pt x="793" y="7200"/>
                    </a:lnTo>
                    <a:lnTo>
                      <a:pt x="0" y="7488"/>
                    </a:lnTo>
                    <a:lnTo>
                      <a:pt x="0" y="12631"/>
                    </a:lnTo>
                    <a:lnTo>
                      <a:pt x="793" y="12919"/>
                    </a:lnTo>
                    <a:lnTo>
                      <a:pt x="1587" y="13166"/>
                    </a:lnTo>
                    <a:lnTo>
                      <a:pt x="1587" y="13824"/>
                    </a:lnTo>
                    <a:lnTo>
                      <a:pt x="2028" y="13824"/>
                    </a:lnTo>
                    <a:lnTo>
                      <a:pt x="2909" y="14153"/>
                    </a:lnTo>
                    <a:lnTo>
                      <a:pt x="3703" y="14400"/>
                    </a:lnTo>
                    <a:lnTo>
                      <a:pt x="4496" y="14400"/>
                    </a:lnTo>
                    <a:lnTo>
                      <a:pt x="4496" y="14688"/>
                    </a:lnTo>
                    <a:lnTo>
                      <a:pt x="4496" y="8969"/>
                    </a:lnTo>
                    <a:lnTo>
                      <a:pt x="4496" y="20695"/>
                    </a:lnTo>
                    <a:lnTo>
                      <a:pt x="5290" y="20942"/>
                    </a:lnTo>
                    <a:lnTo>
                      <a:pt x="5290" y="21271"/>
                    </a:lnTo>
                    <a:lnTo>
                      <a:pt x="5819" y="21271"/>
                    </a:lnTo>
                    <a:lnTo>
                      <a:pt x="5819" y="21600"/>
                    </a:lnTo>
                    <a:lnTo>
                      <a:pt x="8904" y="21600"/>
                    </a:lnTo>
                    <a:lnTo>
                      <a:pt x="9522" y="21271"/>
                    </a:lnTo>
                    <a:lnTo>
                      <a:pt x="10315" y="20942"/>
                    </a:lnTo>
                    <a:lnTo>
                      <a:pt x="10315" y="20448"/>
                    </a:lnTo>
                    <a:lnTo>
                      <a:pt x="11197" y="20119"/>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88"/>
                    </a:lnTo>
                    <a:lnTo>
                      <a:pt x="17809" y="14400"/>
                    </a:lnTo>
                    <a:lnTo>
                      <a:pt x="18602" y="14400"/>
                    </a:lnTo>
                    <a:lnTo>
                      <a:pt x="18602" y="14153"/>
                    </a:lnTo>
                    <a:lnTo>
                      <a:pt x="19484" y="13824"/>
                    </a:lnTo>
                    <a:lnTo>
                      <a:pt x="20718" y="13166"/>
                    </a:lnTo>
                    <a:lnTo>
                      <a:pt x="21600" y="12919"/>
                    </a:lnTo>
                    <a:lnTo>
                      <a:pt x="21600" y="6953"/>
                    </a:lnTo>
                    <a:lnTo>
                      <a:pt x="20718" y="6624"/>
                    </a:lnTo>
                    <a:lnTo>
                      <a:pt x="20101" y="6624"/>
                    </a:lnTo>
                    <a:lnTo>
                      <a:pt x="19484" y="6295"/>
                    </a:lnTo>
                    <a:lnTo>
                      <a:pt x="17809"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569" name="Group 1569"/>
            <p:cNvGrpSpPr/>
            <p:nvPr/>
          </p:nvGrpSpPr>
          <p:grpSpPr>
            <a:xfrm>
              <a:off x="4733919" y="4445001"/>
              <a:ext cx="196872" cy="357206"/>
              <a:chOff x="-1" y="0"/>
              <a:chExt cx="196871" cy="357205"/>
            </a:xfrm>
          </p:grpSpPr>
          <p:sp>
            <p:nvSpPr>
              <p:cNvPr id="1567" name="Shape 1567"/>
              <p:cNvSpPr/>
              <p:nvPr/>
            </p:nvSpPr>
            <p:spPr>
              <a:xfrm>
                <a:off x="-2" y="-1"/>
                <a:ext cx="196873" cy="357206"/>
              </a:xfrm>
              <a:custGeom>
                <a:avLst/>
                <a:gdLst/>
                <a:ahLst/>
                <a:cxnLst>
                  <a:cxn ang="0">
                    <a:pos x="wd2" y="hd2"/>
                  </a:cxn>
                  <a:cxn ang="5400000">
                    <a:pos x="wd2" y="hd2"/>
                  </a:cxn>
                  <a:cxn ang="10800000">
                    <a:pos x="wd2" y="hd2"/>
                  </a:cxn>
                  <a:cxn ang="16200000">
                    <a:pos x="wd2" y="hd2"/>
                  </a:cxn>
                </a:cxnLst>
                <a:rect l="0" t="0" r="r" b="b"/>
                <a:pathLst>
                  <a:path w="21600" h="21600" extrusionOk="0">
                    <a:moveTo>
                      <a:pt x="17793" y="5989"/>
                    </a:moveTo>
                    <a:lnTo>
                      <a:pt x="16997" y="5989"/>
                    </a:lnTo>
                    <a:lnTo>
                      <a:pt x="16466" y="5699"/>
                    </a:lnTo>
                    <a:lnTo>
                      <a:pt x="15669" y="5699"/>
                    </a:lnTo>
                    <a:lnTo>
                      <a:pt x="14872" y="5452"/>
                    </a:lnTo>
                    <a:lnTo>
                      <a:pt x="14075" y="5121"/>
                    </a:lnTo>
                    <a:lnTo>
                      <a:pt x="14075" y="4460"/>
                    </a:lnTo>
                    <a:lnTo>
                      <a:pt x="14872" y="4460"/>
                    </a:lnTo>
                    <a:lnTo>
                      <a:pt x="14872" y="4213"/>
                    </a:lnTo>
                    <a:lnTo>
                      <a:pt x="15669" y="3924"/>
                    </a:lnTo>
                    <a:lnTo>
                      <a:pt x="16466" y="3593"/>
                    </a:lnTo>
                    <a:lnTo>
                      <a:pt x="16466" y="1817"/>
                    </a:lnTo>
                    <a:lnTo>
                      <a:pt x="15669" y="1487"/>
                    </a:lnTo>
                    <a:lnTo>
                      <a:pt x="15669" y="1198"/>
                    </a:lnTo>
                    <a:lnTo>
                      <a:pt x="14872" y="909"/>
                    </a:lnTo>
                    <a:lnTo>
                      <a:pt x="14075" y="661"/>
                    </a:lnTo>
                    <a:lnTo>
                      <a:pt x="13367" y="330"/>
                    </a:lnTo>
                    <a:lnTo>
                      <a:pt x="12748" y="330"/>
                    </a:lnTo>
                    <a:lnTo>
                      <a:pt x="11951" y="0"/>
                    </a:lnTo>
                    <a:lnTo>
                      <a:pt x="9649" y="0"/>
                    </a:lnTo>
                    <a:lnTo>
                      <a:pt x="9030" y="330"/>
                    </a:lnTo>
                    <a:lnTo>
                      <a:pt x="8144" y="330"/>
                    </a:lnTo>
                    <a:lnTo>
                      <a:pt x="7525" y="661"/>
                    </a:lnTo>
                    <a:lnTo>
                      <a:pt x="6728" y="909"/>
                    </a:lnTo>
                    <a:lnTo>
                      <a:pt x="5931" y="1198"/>
                    </a:lnTo>
                    <a:lnTo>
                      <a:pt x="5931" y="1487"/>
                    </a:lnTo>
                    <a:lnTo>
                      <a:pt x="5223" y="1817"/>
                    </a:lnTo>
                    <a:lnTo>
                      <a:pt x="5223" y="3263"/>
                    </a:lnTo>
                    <a:lnTo>
                      <a:pt x="5931" y="3593"/>
                    </a:lnTo>
                    <a:lnTo>
                      <a:pt x="5931" y="3924"/>
                    </a:lnTo>
                    <a:lnTo>
                      <a:pt x="6728" y="4213"/>
                    </a:lnTo>
                    <a:lnTo>
                      <a:pt x="7525" y="4460"/>
                    </a:lnTo>
                    <a:lnTo>
                      <a:pt x="7525" y="5452"/>
                    </a:lnTo>
                    <a:lnTo>
                      <a:pt x="6728" y="5699"/>
                    </a:lnTo>
                    <a:lnTo>
                      <a:pt x="5931" y="5699"/>
                    </a:lnTo>
                    <a:lnTo>
                      <a:pt x="5223" y="5989"/>
                    </a:lnTo>
                    <a:lnTo>
                      <a:pt x="4603" y="5989"/>
                    </a:lnTo>
                    <a:lnTo>
                      <a:pt x="3010" y="6319"/>
                    </a:lnTo>
                    <a:lnTo>
                      <a:pt x="2125" y="6608"/>
                    </a:lnTo>
                    <a:lnTo>
                      <a:pt x="1505" y="6608"/>
                    </a:lnTo>
                    <a:lnTo>
                      <a:pt x="885" y="6938"/>
                    </a:lnTo>
                    <a:lnTo>
                      <a:pt x="885" y="7145"/>
                    </a:lnTo>
                    <a:lnTo>
                      <a:pt x="0" y="7475"/>
                    </a:lnTo>
                    <a:lnTo>
                      <a:pt x="0" y="12597"/>
                    </a:lnTo>
                    <a:lnTo>
                      <a:pt x="885" y="12927"/>
                    </a:lnTo>
                    <a:lnTo>
                      <a:pt x="1505" y="13216"/>
                    </a:lnTo>
                    <a:lnTo>
                      <a:pt x="1505" y="13794"/>
                    </a:lnTo>
                    <a:lnTo>
                      <a:pt x="2125" y="13794"/>
                    </a:lnTo>
                    <a:lnTo>
                      <a:pt x="3010"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466" y="21270"/>
                    </a:lnTo>
                    <a:lnTo>
                      <a:pt x="16466" y="20939"/>
                    </a:lnTo>
                    <a:lnTo>
                      <a:pt x="16997" y="20939"/>
                    </a:lnTo>
                    <a:lnTo>
                      <a:pt x="16997" y="14620"/>
                    </a:lnTo>
                    <a:lnTo>
                      <a:pt x="17793" y="14455"/>
                    </a:lnTo>
                    <a:lnTo>
                      <a:pt x="18590" y="14455"/>
                    </a:lnTo>
                    <a:lnTo>
                      <a:pt x="18590" y="14125"/>
                    </a:lnTo>
                    <a:lnTo>
                      <a:pt x="19475" y="13794"/>
                    </a:lnTo>
                    <a:lnTo>
                      <a:pt x="20095" y="13464"/>
                    </a:lnTo>
                    <a:lnTo>
                      <a:pt x="20715" y="13216"/>
                    </a:lnTo>
                    <a:lnTo>
                      <a:pt x="21600" y="12927"/>
                    </a:lnTo>
                    <a:lnTo>
                      <a:pt x="21600" y="6938"/>
                    </a:lnTo>
                    <a:lnTo>
                      <a:pt x="20715" y="6608"/>
                    </a:lnTo>
                    <a:lnTo>
                      <a:pt x="20095" y="6608"/>
                    </a:lnTo>
                    <a:lnTo>
                      <a:pt x="19475" y="6319"/>
                    </a:lnTo>
                    <a:lnTo>
                      <a:pt x="17793"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68" name="Shape 1568"/>
              <p:cNvSpPr/>
              <p:nvPr/>
            </p:nvSpPr>
            <p:spPr>
              <a:xfrm>
                <a:off x="-2" y="-1"/>
                <a:ext cx="196873" cy="357206"/>
              </a:xfrm>
              <a:custGeom>
                <a:avLst/>
                <a:gdLst/>
                <a:ahLst/>
                <a:cxnLst>
                  <a:cxn ang="0">
                    <a:pos x="wd2" y="hd2"/>
                  </a:cxn>
                  <a:cxn ang="5400000">
                    <a:pos x="wd2" y="hd2"/>
                  </a:cxn>
                  <a:cxn ang="10800000">
                    <a:pos x="wd2" y="hd2"/>
                  </a:cxn>
                  <a:cxn ang="16200000">
                    <a:pos x="wd2" y="hd2"/>
                  </a:cxn>
                </a:cxnLst>
                <a:rect l="0" t="0" r="r" b="b"/>
                <a:pathLst>
                  <a:path w="21600" h="21600" extrusionOk="0">
                    <a:moveTo>
                      <a:pt x="17793" y="5989"/>
                    </a:moveTo>
                    <a:lnTo>
                      <a:pt x="16997" y="5989"/>
                    </a:lnTo>
                    <a:lnTo>
                      <a:pt x="16466" y="5699"/>
                    </a:lnTo>
                    <a:lnTo>
                      <a:pt x="15669" y="5699"/>
                    </a:lnTo>
                    <a:lnTo>
                      <a:pt x="14872" y="5452"/>
                    </a:lnTo>
                    <a:lnTo>
                      <a:pt x="14075" y="5121"/>
                    </a:lnTo>
                    <a:lnTo>
                      <a:pt x="14075" y="4460"/>
                    </a:lnTo>
                    <a:lnTo>
                      <a:pt x="14872" y="4460"/>
                    </a:lnTo>
                    <a:lnTo>
                      <a:pt x="14872" y="4213"/>
                    </a:lnTo>
                    <a:lnTo>
                      <a:pt x="15669" y="3924"/>
                    </a:lnTo>
                    <a:lnTo>
                      <a:pt x="16466" y="3593"/>
                    </a:lnTo>
                    <a:lnTo>
                      <a:pt x="16466" y="1817"/>
                    </a:lnTo>
                    <a:lnTo>
                      <a:pt x="15669" y="1487"/>
                    </a:lnTo>
                    <a:lnTo>
                      <a:pt x="15669" y="1198"/>
                    </a:lnTo>
                    <a:lnTo>
                      <a:pt x="14872" y="909"/>
                    </a:lnTo>
                    <a:lnTo>
                      <a:pt x="14075" y="661"/>
                    </a:lnTo>
                    <a:lnTo>
                      <a:pt x="13367" y="330"/>
                    </a:lnTo>
                    <a:lnTo>
                      <a:pt x="12748" y="330"/>
                    </a:lnTo>
                    <a:lnTo>
                      <a:pt x="11951" y="0"/>
                    </a:lnTo>
                    <a:lnTo>
                      <a:pt x="9649" y="0"/>
                    </a:lnTo>
                    <a:lnTo>
                      <a:pt x="9030" y="330"/>
                    </a:lnTo>
                    <a:lnTo>
                      <a:pt x="8144" y="330"/>
                    </a:lnTo>
                    <a:lnTo>
                      <a:pt x="7525" y="661"/>
                    </a:lnTo>
                    <a:lnTo>
                      <a:pt x="6728" y="909"/>
                    </a:lnTo>
                    <a:lnTo>
                      <a:pt x="5931" y="1198"/>
                    </a:lnTo>
                    <a:lnTo>
                      <a:pt x="5931" y="1487"/>
                    </a:lnTo>
                    <a:lnTo>
                      <a:pt x="5223" y="1817"/>
                    </a:lnTo>
                    <a:lnTo>
                      <a:pt x="5223" y="3263"/>
                    </a:lnTo>
                    <a:lnTo>
                      <a:pt x="5931" y="3593"/>
                    </a:lnTo>
                    <a:lnTo>
                      <a:pt x="5931" y="3924"/>
                    </a:lnTo>
                    <a:lnTo>
                      <a:pt x="6728" y="4213"/>
                    </a:lnTo>
                    <a:lnTo>
                      <a:pt x="7525" y="4460"/>
                    </a:lnTo>
                    <a:lnTo>
                      <a:pt x="7525" y="5452"/>
                    </a:lnTo>
                    <a:lnTo>
                      <a:pt x="6728" y="5699"/>
                    </a:lnTo>
                    <a:lnTo>
                      <a:pt x="5931" y="5699"/>
                    </a:lnTo>
                    <a:lnTo>
                      <a:pt x="5223" y="5989"/>
                    </a:lnTo>
                    <a:lnTo>
                      <a:pt x="4603" y="5989"/>
                    </a:lnTo>
                    <a:lnTo>
                      <a:pt x="3010" y="6319"/>
                    </a:lnTo>
                    <a:lnTo>
                      <a:pt x="2125" y="6608"/>
                    </a:lnTo>
                    <a:lnTo>
                      <a:pt x="1505" y="6608"/>
                    </a:lnTo>
                    <a:lnTo>
                      <a:pt x="885" y="6938"/>
                    </a:lnTo>
                    <a:lnTo>
                      <a:pt x="885" y="7145"/>
                    </a:lnTo>
                    <a:lnTo>
                      <a:pt x="0" y="7475"/>
                    </a:lnTo>
                    <a:lnTo>
                      <a:pt x="0" y="12597"/>
                    </a:lnTo>
                    <a:lnTo>
                      <a:pt x="885" y="12927"/>
                    </a:lnTo>
                    <a:lnTo>
                      <a:pt x="1505" y="13216"/>
                    </a:lnTo>
                    <a:lnTo>
                      <a:pt x="1505" y="13794"/>
                    </a:lnTo>
                    <a:lnTo>
                      <a:pt x="2125" y="13794"/>
                    </a:lnTo>
                    <a:lnTo>
                      <a:pt x="3010"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466" y="21270"/>
                    </a:lnTo>
                    <a:lnTo>
                      <a:pt x="16466" y="20939"/>
                    </a:lnTo>
                    <a:lnTo>
                      <a:pt x="16997" y="20939"/>
                    </a:lnTo>
                    <a:lnTo>
                      <a:pt x="16997" y="14620"/>
                    </a:lnTo>
                    <a:lnTo>
                      <a:pt x="17793" y="14455"/>
                    </a:lnTo>
                    <a:lnTo>
                      <a:pt x="18590" y="14455"/>
                    </a:lnTo>
                    <a:lnTo>
                      <a:pt x="18590" y="14125"/>
                    </a:lnTo>
                    <a:lnTo>
                      <a:pt x="19475" y="13794"/>
                    </a:lnTo>
                    <a:lnTo>
                      <a:pt x="20095" y="13464"/>
                    </a:lnTo>
                    <a:lnTo>
                      <a:pt x="20715" y="13216"/>
                    </a:lnTo>
                    <a:lnTo>
                      <a:pt x="21600" y="12927"/>
                    </a:lnTo>
                    <a:lnTo>
                      <a:pt x="21600" y="6938"/>
                    </a:lnTo>
                    <a:lnTo>
                      <a:pt x="20715" y="6608"/>
                    </a:lnTo>
                    <a:lnTo>
                      <a:pt x="20095" y="6608"/>
                    </a:lnTo>
                    <a:lnTo>
                      <a:pt x="19475" y="6319"/>
                    </a:lnTo>
                    <a:lnTo>
                      <a:pt x="17793"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572" name="Group 1572"/>
            <p:cNvGrpSpPr/>
            <p:nvPr/>
          </p:nvGrpSpPr>
          <p:grpSpPr>
            <a:xfrm>
              <a:off x="4278306" y="4352923"/>
              <a:ext cx="200047" cy="355621"/>
              <a:chOff x="0" y="0"/>
              <a:chExt cx="200046" cy="355620"/>
            </a:xfrm>
          </p:grpSpPr>
          <p:sp>
            <p:nvSpPr>
              <p:cNvPr id="1570" name="Shape 1570"/>
              <p:cNvSpPr/>
              <p:nvPr/>
            </p:nvSpPr>
            <p:spPr>
              <a:xfrm>
                <a:off x="-1" y="-1"/>
                <a:ext cx="200047" cy="355621"/>
              </a:xfrm>
              <a:custGeom>
                <a:avLst/>
                <a:gdLst/>
                <a:ahLst/>
                <a:cxnLst>
                  <a:cxn ang="0">
                    <a:pos x="wd2" y="hd2"/>
                  </a:cxn>
                  <a:cxn ang="5400000">
                    <a:pos x="wd2" y="hd2"/>
                  </a:cxn>
                  <a:cxn ang="10800000">
                    <a:pos x="wd2" y="hd2"/>
                  </a:cxn>
                  <a:cxn ang="16200000">
                    <a:pos x="wd2" y="hd2"/>
                  </a:cxn>
                </a:cxnLst>
                <a:rect l="0" t="0" r="r" b="b"/>
                <a:pathLst>
                  <a:path w="21600" h="21600" extrusionOk="0">
                    <a:moveTo>
                      <a:pt x="17778" y="5989"/>
                    </a:moveTo>
                    <a:lnTo>
                      <a:pt x="16978" y="5989"/>
                    </a:lnTo>
                    <a:lnTo>
                      <a:pt x="16533" y="5699"/>
                    </a:lnTo>
                    <a:lnTo>
                      <a:pt x="15733" y="5699"/>
                    </a:lnTo>
                    <a:lnTo>
                      <a:pt x="14844" y="5452"/>
                    </a:lnTo>
                    <a:lnTo>
                      <a:pt x="14044" y="5121"/>
                    </a:lnTo>
                    <a:lnTo>
                      <a:pt x="14044" y="4460"/>
                    </a:lnTo>
                    <a:lnTo>
                      <a:pt x="14844" y="4460"/>
                    </a:lnTo>
                    <a:lnTo>
                      <a:pt x="14844" y="4213"/>
                    </a:lnTo>
                    <a:lnTo>
                      <a:pt x="15733" y="3924"/>
                    </a:lnTo>
                    <a:lnTo>
                      <a:pt x="16533" y="3593"/>
                    </a:lnTo>
                    <a:lnTo>
                      <a:pt x="16533" y="1859"/>
                    </a:lnTo>
                    <a:lnTo>
                      <a:pt x="15733" y="1528"/>
                    </a:lnTo>
                    <a:lnTo>
                      <a:pt x="15733" y="1198"/>
                    </a:lnTo>
                    <a:lnTo>
                      <a:pt x="14844" y="909"/>
                    </a:lnTo>
                    <a:lnTo>
                      <a:pt x="14044" y="661"/>
                    </a:lnTo>
                    <a:lnTo>
                      <a:pt x="13422" y="330"/>
                    </a:lnTo>
                    <a:lnTo>
                      <a:pt x="12711" y="330"/>
                    </a:lnTo>
                    <a:lnTo>
                      <a:pt x="11911" y="0"/>
                    </a:lnTo>
                    <a:lnTo>
                      <a:pt x="9600" y="0"/>
                    </a:lnTo>
                    <a:lnTo>
                      <a:pt x="8978" y="330"/>
                    </a:lnTo>
                    <a:lnTo>
                      <a:pt x="8178" y="330"/>
                    </a:lnTo>
                    <a:lnTo>
                      <a:pt x="7467" y="661"/>
                    </a:lnTo>
                    <a:lnTo>
                      <a:pt x="6667" y="909"/>
                    </a:lnTo>
                    <a:lnTo>
                      <a:pt x="5867" y="1198"/>
                    </a:lnTo>
                    <a:lnTo>
                      <a:pt x="5867" y="1528"/>
                    </a:lnTo>
                    <a:lnTo>
                      <a:pt x="5244" y="1859"/>
                    </a:lnTo>
                    <a:lnTo>
                      <a:pt x="5244" y="3304"/>
                    </a:lnTo>
                    <a:lnTo>
                      <a:pt x="5867" y="3593"/>
                    </a:lnTo>
                    <a:lnTo>
                      <a:pt x="5867" y="3924"/>
                    </a:lnTo>
                    <a:lnTo>
                      <a:pt x="6667" y="4213"/>
                    </a:lnTo>
                    <a:lnTo>
                      <a:pt x="7467" y="4460"/>
                    </a:lnTo>
                    <a:lnTo>
                      <a:pt x="7467" y="5452"/>
                    </a:lnTo>
                    <a:lnTo>
                      <a:pt x="6667" y="5699"/>
                    </a:lnTo>
                    <a:lnTo>
                      <a:pt x="5867" y="5699"/>
                    </a:lnTo>
                    <a:lnTo>
                      <a:pt x="5244" y="5989"/>
                    </a:lnTo>
                    <a:lnTo>
                      <a:pt x="4533" y="5989"/>
                    </a:lnTo>
                    <a:lnTo>
                      <a:pt x="2933" y="6319"/>
                    </a:lnTo>
                    <a:lnTo>
                      <a:pt x="2133" y="6649"/>
                    </a:lnTo>
                    <a:lnTo>
                      <a:pt x="1422" y="6649"/>
                    </a:lnTo>
                    <a:lnTo>
                      <a:pt x="800" y="6980"/>
                    </a:lnTo>
                    <a:lnTo>
                      <a:pt x="800" y="7145"/>
                    </a:lnTo>
                    <a:lnTo>
                      <a:pt x="0" y="7475"/>
                    </a:lnTo>
                    <a:lnTo>
                      <a:pt x="0" y="12597"/>
                    </a:lnTo>
                    <a:lnTo>
                      <a:pt x="800" y="12927"/>
                    </a:lnTo>
                    <a:lnTo>
                      <a:pt x="1422" y="13216"/>
                    </a:lnTo>
                    <a:lnTo>
                      <a:pt x="1422" y="13794"/>
                    </a:lnTo>
                    <a:lnTo>
                      <a:pt x="2133" y="13794"/>
                    </a:lnTo>
                    <a:lnTo>
                      <a:pt x="3733" y="14455"/>
                    </a:lnTo>
                    <a:lnTo>
                      <a:pt x="4533" y="14455"/>
                    </a:lnTo>
                    <a:lnTo>
                      <a:pt x="4533" y="14662"/>
                    </a:lnTo>
                    <a:lnTo>
                      <a:pt x="4533" y="9003"/>
                    </a:lnTo>
                    <a:lnTo>
                      <a:pt x="4533" y="20691"/>
                    </a:lnTo>
                    <a:lnTo>
                      <a:pt x="5244" y="20939"/>
                    </a:lnTo>
                    <a:lnTo>
                      <a:pt x="5244" y="21270"/>
                    </a:lnTo>
                    <a:lnTo>
                      <a:pt x="5867" y="21270"/>
                    </a:lnTo>
                    <a:lnTo>
                      <a:pt x="5867" y="21600"/>
                    </a:lnTo>
                    <a:lnTo>
                      <a:pt x="8978" y="21600"/>
                    </a:lnTo>
                    <a:lnTo>
                      <a:pt x="9600" y="21270"/>
                    </a:lnTo>
                    <a:lnTo>
                      <a:pt x="10489" y="20939"/>
                    </a:lnTo>
                    <a:lnTo>
                      <a:pt x="10489" y="20444"/>
                    </a:lnTo>
                    <a:lnTo>
                      <a:pt x="11111" y="20113"/>
                    </a:lnTo>
                    <a:lnTo>
                      <a:pt x="11111" y="12018"/>
                    </a:lnTo>
                    <a:lnTo>
                      <a:pt x="11111" y="20939"/>
                    </a:lnTo>
                    <a:lnTo>
                      <a:pt x="11911" y="20939"/>
                    </a:lnTo>
                    <a:lnTo>
                      <a:pt x="11911" y="21270"/>
                    </a:lnTo>
                    <a:lnTo>
                      <a:pt x="12711" y="21600"/>
                    </a:lnTo>
                    <a:lnTo>
                      <a:pt x="15733" y="21600"/>
                    </a:lnTo>
                    <a:lnTo>
                      <a:pt x="15733" y="21270"/>
                    </a:lnTo>
                    <a:lnTo>
                      <a:pt x="16533" y="21270"/>
                    </a:lnTo>
                    <a:lnTo>
                      <a:pt x="16533" y="20939"/>
                    </a:lnTo>
                    <a:lnTo>
                      <a:pt x="16978" y="20939"/>
                    </a:lnTo>
                    <a:lnTo>
                      <a:pt x="16978" y="14662"/>
                    </a:lnTo>
                    <a:lnTo>
                      <a:pt x="17778" y="14455"/>
                    </a:lnTo>
                    <a:lnTo>
                      <a:pt x="18667" y="14455"/>
                    </a:lnTo>
                    <a:lnTo>
                      <a:pt x="18667" y="14125"/>
                    </a:lnTo>
                    <a:lnTo>
                      <a:pt x="19467" y="13794"/>
                    </a:lnTo>
                    <a:lnTo>
                      <a:pt x="20089" y="13464"/>
                    </a:lnTo>
                    <a:lnTo>
                      <a:pt x="20800" y="13216"/>
                    </a:lnTo>
                    <a:lnTo>
                      <a:pt x="21600" y="12927"/>
                    </a:lnTo>
                    <a:lnTo>
                      <a:pt x="21600" y="6980"/>
                    </a:lnTo>
                    <a:lnTo>
                      <a:pt x="20800" y="6649"/>
                    </a:lnTo>
                    <a:lnTo>
                      <a:pt x="20089" y="6649"/>
                    </a:lnTo>
                    <a:lnTo>
                      <a:pt x="19467" y="6319"/>
                    </a:lnTo>
                    <a:lnTo>
                      <a:pt x="17778"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71" name="Shape 1571"/>
              <p:cNvSpPr/>
              <p:nvPr/>
            </p:nvSpPr>
            <p:spPr>
              <a:xfrm>
                <a:off x="-1" y="-1"/>
                <a:ext cx="200047" cy="355621"/>
              </a:xfrm>
              <a:custGeom>
                <a:avLst/>
                <a:gdLst/>
                <a:ahLst/>
                <a:cxnLst>
                  <a:cxn ang="0">
                    <a:pos x="wd2" y="hd2"/>
                  </a:cxn>
                  <a:cxn ang="5400000">
                    <a:pos x="wd2" y="hd2"/>
                  </a:cxn>
                  <a:cxn ang="10800000">
                    <a:pos x="wd2" y="hd2"/>
                  </a:cxn>
                  <a:cxn ang="16200000">
                    <a:pos x="wd2" y="hd2"/>
                  </a:cxn>
                </a:cxnLst>
                <a:rect l="0" t="0" r="r" b="b"/>
                <a:pathLst>
                  <a:path w="21600" h="21600" extrusionOk="0">
                    <a:moveTo>
                      <a:pt x="17778" y="5989"/>
                    </a:moveTo>
                    <a:lnTo>
                      <a:pt x="16978" y="5989"/>
                    </a:lnTo>
                    <a:lnTo>
                      <a:pt x="16533" y="5699"/>
                    </a:lnTo>
                    <a:lnTo>
                      <a:pt x="15733" y="5699"/>
                    </a:lnTo>
                    <a:lnTo>
                      <a:pt x="14844" y="5452"/>
                    </a:lnTo>
                    <a:lnTo>
                      <a:pt x="14044" y="5121"/>
                    </a:lnTo>
                    <a:lnTo>
                      <a:pt x="14044" y="4460"/>
                    </a:lnTo>
                    <a:lnTo>
                      <a:pt x="14844" y="4460"/>
                    </a:lnTo>
                    <a:lnTo>
                      <a:pt x="14844" y="4213"/>
                    </a:lnTo>
                    <a:lnTo>
                      <a:pt x="15733" y="3924"/>
                    </a:lnTo>
                    <a:lnTo>
                      <a:pt x="16533" y="3593"/>
                    </a:lnTo>
                    <a:lnTo>
                      <a:pt x="16533" y="1859"/>
                    </a:lnTo>
                    <a:lnTo>
                      <a:pt x="15733" y="1528"/>
                    </a:lnTo>
                    <a:lnTo>
                      <a:pt x="15733" y="1198"/>
                    </a:lnTo>
                    <a:lnTo>
                      <a:pt x="14844" y="909"/>
                    </a:lnTo>
                    <a:lnTo>
                      <a:pt x="14044" y="661"/>
                    </a:lnTo>
                    <a:lnTo>
                      <a:pt x="13422" y="330"/>
                    </a:lnTo>
                    <a:lnTo>
                      <a:pt x="12711" y="330"/>
                    </a:lnTo>
                    <a:lnTo>
                      <a:pt x="11911" y="0"/>
                    </a:lnTo>
                    <a:lnTo>
                      <a:pt x="9600" y="0"/>
                    </a:lnTo>
                    <a:lnTo>
                      <a:pt x="8978" y="330"/>
                    </a:lnTo>
                    <a:lnTo>
                      <a:pt x="8178" y="330"/>
                    </a:lnTo>
                    <a:lnTo>
                      <a:pt x="7467" y="661"/>
                    </a:lnTo>
                    <a:lnTo>
                      <a:pt x="6667" y="909"/>
                    </a:lnTo>
                    <a:lnTo>
                      <a:pt x="5867" y="1198"/>
                    </a:lnTo>
                    <a:lnTo>
                      <a:pt x="5867" y="1528"/>
                    </a:lnTo>
                    <a:lnTo>
                      <a:pt x="5244" y="1859"/>
                    </a:lnTo>
                    <a:lnTo>
                      <a:pt x="5244" y="3304"/>
                    </a:lnTo>
                    <a:lnTo>
                      <a:pt x="5867" y="3593"/>
                    </a:lnTo>
                    <a:lnTo>
                      <a:pt x="5867" y="3924"/>
                    </a:lnTo>
                    <a:lnTo>
                      <a:pt x="6667" y="4213"/>
                    </a:lnTo>
                    <a:lnTo>
                      <a:pt x="7467" y="4460"/>
                    </a:lnTo>
                    <a:lnTo>
                      <a:pt x="7467" y="5452"/>
                    </a:lnTo>
                    <a:lnTo>
                      <a:pt x="6667" y="5699"/>
                    </a:lnTo>
                    <a:lnTo>
                      <a:pt x="5867" y="5699"/>
                    </a:lnTo>
                    <a:lnTo>
                      <a:pt x="5244" y="5989"/>
                    </a:lnTo>
                    <a:lnTo>
                      <a:pt x="4533" y="5989"/>
                    </a:lnTo>
                    <a:lnTo>
                      <a:pt x="2933" y="6319"/>
                    </a:lnTo>
                    <a:lnTo>
                      <a:pt x="2133" y="6649"/>
                    </a:lnTo>
                    <a:lnTo>
                      <a:pt x="1422" y="6649"/>
                    </a:lnTo>
                    <a:lnTo>
                      <a:pt x="800" y="6980"/>
                    </a:lnTo>
                    <a:lnTo>
                      <a:pt x="800" y="7145"/>
                    </a:lnTo>
                    <a:lnTo>
                      <a:pt x="0" y="7475"/>
                    </a:lnTo>
                    <a:lnTo>
                      <a:pt x="0" y="12597"/>
                    </a:lnTo>
                    <a:lnTo>
                      <a:pt x="800" y="12927"/>
                    </a:lnTo>
                    <a:lnTo>
                      <a:pt x="1422" y="13216"/>
                    </a:lnTo>
                    <a:lnTo>
                      <a:pt x="1422" y="13794"/>
                    </a:lnTo>
                    <a:lnTo>
                      <a:pt x="2133" y="13794"/>
                    </a:lnTo>
                    <a:lnTo>
                      <a:pt x="3733" y="14455"/>
                    </a:lnTo>
                    <a:lnTo>
                      <a:pt x="4533" y="14455"/>
                    </a:lnTo>
                    <a:lnTo>
                      <a:pt x="4533" y="14662"/>
                    </a:lnTo>
                    <a:lnTo>
                      <a:pt x="4533" y="9003"/>
                    </a:lnTo>
                    <a:lnTo>
                      <a:pt x="4533" y="20691"/>
                    </a:lnTo>
                    <a:lnTo>
                      <a:pt x="5244" y="20939"/>
                    </a:lnTo>
                    <a:lnTo>
                      <a:pt x="5244" y="21270"/>
                    </a:lnTo>
                    <a:lnTo>
                      <a:pt x="5867" y="21270"/>
                    </a:lnTo>
                    <a:lnTo>
                      <a:pt x="5867" y="21600"/>
                    </a:lnTo>
                    <a:lnTo>
                      <a:pt x="8978" y="21600"/>
                    </a:lnTo>
                    <a:lnTo>
                      <a:pt x="9600" y="21270"/>
                    </a:lnTo>
                    <a:lnTo>
                      <a:pt x="10489" y="20939"/>
                    </a:lnTo>
                    <a:lnTo>
                      <a:pt x="10489" y="20444"/>
                    </a:lnTo>
                    <a:lnTo>
                      <a:pt x="11111" y="20113"/>
                    </a:lnTo>
                    <a:lnTo>
                      <a:pt x="11111" y="12018"/>
                    </a:lnTo>
                    <a:lnTo>
                      <a:pt x="11111" y="20939"/>
                    </a:lnTo>
                    <a:lnTo>
                      <a:pt x="11911" y="20939"/>
                    </a:lnTo>
                    <a:lnTo>
                      <a:pt x="11911" y="21270"/>
                    </a:lnTo>
                    <a:lnTo>
                      <a:pt x="12711" y="21600"/>
                    </a:lnTo>
                    <a:lnTo>
                      <a:pt x="15733" y="21600"/>
                    </a:lnTo>
                    <a:lnTo>
                      <a:pt x="15733" y="21270"/>
                    </a:lnTo>
                    <a:lnTo>
                      <a:pt x="16533" y="21270"/>
                    </a:lnTo>
                    <a:lnTo>
                      <a:pt x="16533" y="20939"/>
                    </a:lnTo>
                    <a:lnTo>
                      <a:pt x="16978" y="20939"/>
                    </a:lnTo>
                    <a:lnTo>
                      <a:pt x="16978" y="14662"/>
                    </a:lnTo>
                    <a:lnTo>
                      <a:pt x="17778" y="14455"/>
                    </a:lnTo>
                    <a:lnTo>
                      <a:pt x="18667" y="14455"/>
                    </a:lnTo>
                    <a:lnTo>
                      <a:pt x="18667" y="14125"/>
                    </a:lnTo>
                    <a:lnTo>
                      <a:pt x="19467" y="13794"/>
                    </a:lnTo>
                    <a:lnTo>
                      <a:pt x="20089" y="13464"/>
                    </a:lnTo>
                    <a:lnTo>
                      <a:pt x="20800" y="13216"/>
                    </a:lnTo>
                    <a:lnTo>
                      <a:pt x="21600" y="12927"/>
                    </a:lnTo>
                    <a:lnTo>
                      <a:pt x="21600" y="6980"/>
                    </a:lnTo>
                    <a:lnTo>
                      <a:pt x="20800" y="6649"/>
                    </a:lnTo>
                    <a:lnTo>
                      <a:pt x="20089" y="6649"/>
                    </a:lnTo>
                    <a:lnTo>
                      <a:pt x="19467" y="6319"/>
                    </a:lnTo>
                    <a:lnTo>
                      <a:pt x="17778"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575" name="Group 1575"/>
            <p:cNvGrpSpPr/>
            <p:nvPr/>
          </p:nvGrpSpPr>
          <p:grpSpPr>
            <a:xfrm>
              <a:off x="3811582" y="4481512"/>
              <a:ext cx="198459" cy="357206"/>
              <a:chOff x="-1" y="0"/>
              <a:chExt cx="198458" cy="357205"/>
            </a:xfrm>
          </p:grpSpPr>
          <p:sp>
            <p:nvSpPr>
              <p:cNvPr id="1573" name="Shape 1573"/>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18"/>
                    </a:moveTo>
                    <a:lnTo>
                      <a:pt x="17067" y="6018"/>
                    </a:lnTo>
                    <a:lnTo>
                      <a:pt x="16533" y="5689"/>
                    </a:lnTo>
                    <a:lnTo>
                      <a:pt x="15733" y="5689"/>
                    </a:lnTo>
                    <a:lnTo>
                      <a:pt x="14933" y="5441"/>
                    </a:lnTo>
                    <a:lnTo>
                      <a:pt x="14133" y="5111"/>
                    </a:lnTo>
                    <a:lnTo>
                      <a:pt x="14133" y="4493"/>
                    </a:lnTo>
                    <a:lnTo>
                      <a:pt x="14933" y="4493"/>
                    </a:lnTo>
                    <a:lnTo>
                      <a:pt x="14933" y="4163"/>
                    </a:lnTo>
                    <a:lnTo>
                      <a:pt x="15733" y="3916"/>
                    </a:lnTo>
                    <a:lnTo>
                      <a:pt x="16533" y="3586"/>
                    </a:lnTo>
                    <a:lnTo>
                      <a:pt x="16533" y="1814"/>
                    </a:lnTo>
                    <a:lnTo>
                      <a:pt x="15733" y="1484"/>
                    </a:lnTo>
                    <a:lnTo>
                      <a:pt x="15733" y="1154"/>
                    </a:lnTo>
                    <a:lnTo>
                      <a:pt x="14933" y="907"/>
                    </a:lnTo>
                    <a:lnTo>
                      <a:pt x="14133" y="618"/>
                    </a:lnTo>
                    <a:lnTo>
                      <a:pt x="13422" y="330"/>
                    </a:lnTo>
                    <a:lnTo>
                      <a:pt x="12800" y="330"/>
                    </a:lnTo>
                    <a:lnTo>
                      <a:pt x="12000" y="0"/>
                    </a:lnTo>
                    <a:lnTo>
                      <a:pt x="9689" y="0"/>
                    </a:lnTo>
                    <a:lnTo>
                      <a:pt x="8978" y="330"/>
                    </a:lnTo>
                    <a:lnTo>
                      <a:pt x="8178" y="330"/>
                    </a:lnTo>
                    <a:lnTo>
                      <a:pt x="7556" y="618"/>
                    </a:lnTo>
                    <a:lnTo>
                      <a:pt x="6756" y="907"/>
                    </a:lnTo>
                    <a:lnTo>
                      <a:pt x="5867" y="1154"/>
                    </a:lnTo>
                    <a:lnTo>
                      <a:pt x="5867" y="1484"/>
                    </a:lnTo>
                    <a:lnTo>
                      <a:pt x="5244" y="1814"/>
                    </a:lnTo>
                    <a:lnTo>
                      <a:pt x="5244" y="3339"/>
                    </a:lnTo>
                    <a:lnTo>
                      <a:pt x="5867" y="3586"/>
                    </a:lnTo>
                    <a:lnTo>
                      <a:pt x="5867" y="3916"/>
                    </a:lnTo>
                    <a:lnTo>
                      <a:pt x="6756" y="4163"/>
                    </a:lnTo>
                    <a:lnTo>
                      <a:pt x="7556" y="4493"/>
                    </a:lnTo>
                    <a:lnTo>
                      <a:pt x="7556" y="5441"/>
                    </a:lnTo>
                    <a:lnTo>
                      <a:pt x="6756" y="5689"/>
                    </a:lnTo>
                    <a:lnTo>
                      <a:pt x="5867" y="5689"/>
                    </a:lnTo>
                    <a:lnTo>
                      <a:pt x="5244" y="6018"/>
                    </a:lnTo>
                    <a:lnTo>
                      <a:pt x="4622" y="6018"/>
                    </a:lnTo>
                    <a:lnTo>
                      <a:pt x="2933" y="6266"/>
                    </a:lnTo>
                    <a:lnTo>
                      <a:pt x="2133" y="6595"/>
                    </a:lnTo>
                    <a:lnTo>
                      <a:pt x="1511" y="6595"/>
                    </a:lnTo>
                    <a:lnTo>
                      <a:pt x="800" y="6925"/>
                    </a:lnTo>
                    <a:lnTo>
                      <a:pt x="800" y="7214"/>
                    </a:lnTo>
                    <a:lnTo>
                      <a:pt x="0" y="7461"/>
                    </a:lnTo>
                    <a:lnTo>
                      <a:pt x="0" y="12614"/>
                    </a:lnTo>
                    <a:lnTo>
                      <a:pt x="800" y="12902"/>
                    </a:lnTo>
                    <a:lnTo>
                      <a:pt x="1511" y="13150"/>
                    </a:lnTo>
                    <a:lnTo>
                      <a:pt x="1511" y="13809"/>
                    </a:lnTo>
                    <a:lnTo>
                      <a:pt x="2133" y="13809"/>
                    </a:lnTo>
                    <a:lnTo>
                      <a:pt x="2933" y="14139"/>
                    </a:lnTo>
                    <a:lnTo>
                      <a:pt x="3822" y="14386"/>
                    </a:lnTo>
                    <a:lnTo>
                      <a:pt x="4622" y="14386"/>
                    </a:lnTo>
                    <a:lnTo>
                      <a:pt x="4622" y="14675"/>
                    </a:lnTo>
                    <a:lnTo>
                      <a:pt x="4622" y="8945"/>
                    </a:lnTo>
                    <a:lnTo>
                      <a:pt x="4622" y="20693"/>
                    </a:lnTo>
                    <a:lnTo>
                      <a:pt x="5244" y="20940"/>
                    </a:lnTo>
                    <a:lnTo>
                      <a:pt x="5244" y="21270"/>
                    </a:lnTo>
                    <a:lnTo>
                      <a:pt x="5867" y="21270"/>
                    </a:lnTo>
                    <a:lnTo>
                      <a:pt x="5867" y="21600"/>
                    </a:lnTo>
                    <a:lnTo>
                      <a:pt x="8978" y="21600"/>
                    </a:lnTo>
                    <a:lnTo>
                      <a:pt x="9689" y="21270"/>
                    </a:lnTo>
                    <a:lnTo>
                      <a:pt x="10489" y="20940"/>
                    </a:lnTo>
                    <a:lnTo>
                      <a:pt x="10489" y="20446"/>
                    </a:lnTo>
                    <a:lnTo>
                      <a:pt x="11111" y="20116"/>
                    </a:lnTo>
                    <a:lnTo>
                      <a:pt x="11111" y="11995"/>
                    </a:lnTo>
                    <a:lnTo>
                      <a:pt x="11111" y="20940"/>
                    </a:lnTo>
                    <a:lnTo>
                      <a:pt x="12000" y="20940"/>
                    </a:lnTo>
                    <a:lnTo>
                      <a:pt x="12000" y="21270"/>
                    </a:lnTo>
                    <a:lnTo>
                      <a:pt x="12800" y="21600"/>
                    </a:lnTo>
                    <a:lnTo>
                      <a:pt x="15733" y="21600"/>
                    </a:lnTo>
                    <a:lnTo>
                      <a:pt x="15733" y="21270"/>
                    </a:lnTo>
                    <a:lnTo>
                      <a:pt x="16533" y="21270"/>
                    </a:lnTo>
                    <a:lnTo>
                      <a:pt x="16533" y="20940"/>
                    </a:lnTo>
                    <a:lnTo>
                      <a:pt x="17067" y="20940"/>
                    </a:lnTo>
                    <a:lnTo>
                      <a:pt x="17067" y="14675"/>
                    </a:lnTo>
                    <a:lnTo>
                      <a:pt x="17867" y="14386"/>
                    </a:lnTo>
                    <a:lnTo>
                      <a:pt x="18667" y="14386"/>
                    </a:lnTo>
                    <a:lnTo>
                      <a:pt x="18667" y="14139"/>
                    </a:lnTo>
                    <a:lnTo>
                      <a:pt x="19467" y="13809"/>
                    </a:lnTo>
                    <a:lnTo>
                      <a:pt x="20178" y="13479"/>
                    </a:lnTo>
                    <a:lnTo>
                      <a:pt x="20800" y="13150"/>
                    </a:lnTo>
                    <a:lnTo>
                      <a:pt x="21600" y="12902"/>
                    </a:lnTo>
                    <a:lnTo>
                      <a:pt x="21600" y="6925"/>
                    </a:lnTo>
                    <a:lnTo>
                      <a:pt x="20800" y="6595"/>
                    </a:lnTo>
                    <a:lnTo>
                      <a:pt x="20178" y="6595"/>
                    </a:lnTo>
                    <a:lnTo>
                      <a:pt x="19467" y="6266"/>
                    </a:lnTo>
                    <a:lnTo>
                      <a:pt x="17867" y="601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74" name="Shape 1574"/>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18"/>
                    </a:moveTo>
                    <a:lnTo>
                      <a:pt x="17067" y="6018"/>
                    </a:lnTo>
                    <a:lnTo>
                      <a:pt x="16533" y="5689"/>
                    </a:lnTo>
                    <a:lnTo>
                      <a:pt x="15733" y="5689"/>
                    </a:lnTo>
                    <a:lnTo>
                      <a:pt x="14933" y="5441"/>
                    </a:lnTo>
                    <a:lnTo>
                      <a:pt x="14133" y="5111"/>
                    </a:lnTo>
                    <a:lnTo>
                      <a:pt x="14133" y="4493"/>
                    </a:lnTo>
                    <a:lnTo>
                      <a:pt x="14933" y="4493"/>
                    </a:lnTo>
                    <a:lnTo>
                      <a:pt x="14933" y="4163"/>
                    </a:lnTo>
                    <a:lnTo>
                      <a:pt x="15733" y="3916"/>
                    </a:lnTo>
                    <a:lnTo>
                      <a:pt x="16533" y="3586"/>
                    </a:lnTo>
                    <a:lnTo>
                      <a:pt x="16533" y="1814"/>
                    </a:lnTo>
                    <a:lnTo>
                      <a:pt x="15733" y="1484"/>
                    </a:lnTo>
                    <a:lnTo>
                      <a:pt x="15733" y="1154"/>
                    </a:lnTo>
                    <a:lnTo>
                      <a:pt x="14933" y="907"/>
                    </a:lnTo>
                    <a:lnTo>
                      <a:pt x="14133" y="618"/>
                    </a:lnTo>
                    <a:lnTo>
                      <a:pt x="13422" y="330"/>
                    </a:lnTo>
                    <a:lnTo>
                      <a:pt x="12800" y="330"/>
                    </a:lnTo>
                    <a:lnTo>
                      <a:pt x="12000" y="0"/>
                    </a:lnTo>
                    <a:lnTo>
                      <a:pt x="9689" y="0"/>
                    </a:lnTo>
                    <a:lnTo>
                      <a:pt x="8978" y="330"/>
                    </a:lnTo>
                    <a:lnTo>
                      <a:pt x="8178" y="330"/>
                    </a:lnTo>
                    <a:lnTo>
                      <a:pt x="7556" y="618"/>
                    </a:lnTo>
                    <a:lnTo>
                      <a:pt x="6756" y="907"/>
                    </a:lnTo>
                    <a:lnTo>
                      <a:pt x="5867" y="1154"/>
                    </a:lnTo>
                    <a:lnTo>
                      <a:pt x="5867" y="1484"/>
                    </a:lnTo>
                    <a:lnTo>
                      <a:pt x="5244" y="1814"/>
                    </a:lnTo>
                    <a:lnTo>
                      <a:pt x="5244" y="3339"/>
                    </a:lnTo>
                    <a:lnTo>
                      <a:pt x="5867" y="3586"/>
                    </a:lnTo>
                    <a:lnTo>
                      <a:pt x="5867" y="3916"/>
                    </a:lnTo>
                    <a:lnTo>
                      <a:pt x="6756" y="4163"/>
                    </a:lnTo>
                    <a:lnTo>
                      <a:pt x="7556" y="4493"/>
                    </a:lnTo>
                    <a:lnTo>
                      <a:pt x="7556" y="5441"/>
                    </a:lnTo>
                    <a:lnTo>
                      <a:pt x="6756" y="5689"/>
                    </a:lnTo>
                    <a:lnTo>
                      <a:pt x="5867" y="5689"/>
                    </a:lnTo>
                    <a:lnTo>
                      <a:pt x="5244" y="6018"/>
                    </a:lnTo>
                    <a:lnTo>
                      <a:pt x="4622" y="6018"/>
                    </a:lnTo>
                    <a:lnTo>
                      <a:pt x="2933" y="6266"/>
                    </a:lnTo>
                    <a:lnTo>
                      <a:pt x="2133" y="6595"/>
                    </a:lnTo>
                    <a:lnTo>
                      <a:pt x="1511" y="6595"/>
                    </a:lnTo>
                    <a:lnTo>
                      <a:pt x="800" y="6925"/>
                    </a:lnTo>
                    <a:lnTo>
                      <a:pt x="800" y="7214"/>
                    </a:lnTo>
                    <a:lnTo>
                      <a:pt x="0" y="7461"/>
                    </a:lnTo>
                    <a:lnTo>
                      <a:pt x="0" y="12614"/>
                    </a:lnTo>
                    <a:lnTo>
                      <a:pt x="800" y="12902"/>
                    </a:lnTo>
                    <a:lnTo>
                      <a:pt x="1511" y="13150"/>
                    </a:lnTo>
                    <a:lnTo>
                      <a:pt x="1511" y="13809"/>
                    </a:lnTo>
                    <a:lnTo>
                      <a:pt x="2133" y="13809"/>
                    </a:lnTo>
                    <a:lnTo>
                      <a:pt x="2933" y="14139"/>
                    </a:lnTo>
                    <a:lnTo>
                      <a:pt x="3822" y="14386"/>
                    </a:lnTo>
                    <a:lnTo>
                      <a:pt x="4622" y="14386"/>
                    </a:lnTo>
                    <a:lnTo>
                      <a:pt x="4622" y="14675"/>
                    </a:lnTo>
                    <a:lnTo>
                      <a:pt x="4622" y="8945"/>
                    </a:lnTo>
                    <a:lnTo>
                      <a:pt x="4622" y="20693"/>
                    </a:lnTo>
                    <a:lnTo>
                      <a:pt x="5244" y="20940"/>
                    </a:lnTo>
                    <a:lnTo>
                      <a:pt x="5244" y="21270"/>
                    </a:lnTo>
                    <a:lnTo>
                      <a:pt x="5867" y="21270"/>
                    </a:lnTo>
                    <a:lnTo>
                      <a:pt x="5867" y="21600"/>
                    </a:lnTo>
                    <a:lnTo>
                      <a:pt x="8978" y="21600"/>
                    </a:lnTo>
                    <a:lnTo>
                      <a:pt x="9689" y="21270"/>
                    </a:lnTo>
                    <a:lnTo>
                      <a:pt x="10489" y="20940"/>
                    </a:lnTo>
                    <a:lnTo>
                      <a:pt x="10489" y="20446"/>
                    </a:lnTo>
                    <a:lnTo>
                      <a:pt x="11111" y="20116"/>
                    </a:lnTo>
                    <a:lnTo>
                      <a:pt x="11111" y="11995"/>
                    </a:lnTo>
                    <a:lnTo>
                      <a:pt x="11111" y="20940"/>
                    </a:lnTo>
                    <a:lnTo>
                      <a:pt x="12000" y="20940"/>
                    </a:lnTo>
                    <a:lnTo>
                      <a:pt x="12000" y="21270"/>
                    </a:lnTo>
                    <a:lnTo>
                      <a:pt x="12800" y="21600"/>
                    </a:lnTo>
                    <a:lnTo>
                      <a:pt x="15733" y="21600"/>
                    </a:lnTo>
                    <a:lnTo>
                      <a:pt x="15733" y="21270"/>
                    </a:lnTo>
                    <a:lnTo>
                      <a:pt x="16533" y="21270"/>
                    </a:lnTo>
                    <a:lnTo>
                      <a:pt x="16533" y="20940"/>
                    </a:lnTo>
                    <a:lnTo>
                      <a:pt x="17067" y="20940"/>
                    </a:lnTo>
                    <a:lnTo>
                      <a:pt x="17067" y="14675"/>
                    </a:lnTo>
                    <a:lnTo>
                      <a:pt x="17867" y="14386"/>
                    </a:lnTo>
                    <a:lnTo>
                      <a:pt x="18667" y="14386"/>
                    </a:lnTo>
                    <a:lnTo>
                      <a:pt x="18667" y="14139"/>
                    </a:lnTo>
                    <a:lnTo>
                      <a:pt x="19467" y="13809"/>
                    </a:lnTo>
                    <a:lnTo>
                      <a:pt x="20178" y="13479"/>
                    </a:lnTo>
                    <a:lnTo>
                      <a:pt x="20800" y="13150"/>
                    </a:lnTo>
                    <a:lnTo>
                      <a:pt x="21600" y="12902"/>
                    </a:lnTo>
                    <a:lnTo>
                      <a:pt x="21600" y="6925"/>
                    </a:lnTo>
                    <a:lnTo>
                      <a:pt x="20800" y="6595"/>
                    </a:lnTo>
                    <a:lnTo>
                      <a:pt x="20178" y="6595"/>
                    </a:lnTo>
                    <a:lnTo>
                      <a:pt x="19467" y="6266"/>
                    </a:lnTo>
                    <a:lnTo>
                      <a:pt x="17867" y="601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578" name="Group 1578"/>
            <p:cNvGrpSpPr/>
            <p:nvPr/>
          </p:nvGrpSpPr>
          <p:grpSpPr>
            <a:xfrm>
              <a:off x="2968618" y="3924300"/>
              <a:ext cx="198461" cy="357206"/>
              <a:chOff x="-1" y="0"/>
              <a:chExt cx="198460" cy="357205"/>
            </a:xfrm>
          </p:grpSpPr>
          <p:sp>
            <p:nvSpPr>
              <p:cNvPr id="1576" name="Shape 1576"/>
              <p:cNvSpPr/>
              <p:nvPr/>
            </p:nvSpPr>
            <p:spPr>
              <a:xfrm>
                <a:off x="-2" y="-1"/>
                <a:ext cx="198462" cy="357206"/>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93" y="5678"/>
                    </a:lnTo>
                    <a:lnTo>
                      <a:pt x="14900" y="5431"/>
                    </a:lnTo>
                    <a:lnTo>
                      <a:pt x="14106" y="5102"/>
                    </a:lnTo>
                    <a:lnTo>
                      <a:pt x="14106" y="4526"/>
                    </a:lnTo>
                    <a:lnTo>
                      <a:pt x="14900" y="4526"/>
                    </a:lnTo>
                    <a:lnTo>
                      <a:pt x="14900" y="4197"/>
                    </a:lnTo>
                    <a:lnTo>
                      <a:pt x="15693" y="3909"/>
                    </a:lnTo>
                    <a:lnTo>
                      <a:pt x="16398" y="3621"/>
                    </a:lnTo>
                    <a:lnTo>
                      <a:pt x="16398" y="1851"/>
                    </a:lnTo>
                    <a:lnTo>
                      <a:pt x="15693" y="1522"/>
                    </a:lnTo>
                    <a:lnTo>
                      <a:pt x="15693" y="1193"/>
                    </a:lnTo>
                    <a:lnTo>
                      <a:pt x="14900" y="905"/>
                    </a:lnTo>
                    <a:lnTo>
                      <a:pt x="14106" y="658"/>
                    </a:lnTo>
                    <a:lnTo>
                      <a:pt x="13313" y="329"/>
                    </a:lnTo>
                    <a:lnTo>
                      <a:pt x="12607" y="329"/>
                    </a:lnTo>
                    <a:lnTo>
                      <a:pt x="11990" y="0"/>
                    </a:lnTo>
                    <a:lnTo>
                      <a:pt x="9522" y="0"/>
                    </a:lnTo>
                    <a:lnTo>
                      <a:pt x="8904" y="329"/>
                    </a:lnTo>
                    <a:lnTo>
                      <a:pt x="8287" y="329"/>
                    </a:lnTo>
                    <a:lnTo>
                      <a:pt x="7406" y="658"/>
                    </a:lnTo>
                    <a:lnTo>
                      <a:pt x="6612" y="905"/>
                    </a:lnTo>
                    <a:lnTo>
                      <a:pt x="5819" y="1193"/>
                    </a:lnTo>
                    <a:lnTo>
                      <a:pt x="5819" y="1522"/>
                    </a:lnTo>
                    <a:lnTo>
                      <a:pt x="5290" y="1851"/>
                    </a:lnTo>
                    <a:lnTo>
                      <a:pt x="5290" y="3333"/>
                    </a:lnTo>
                    <a:lnTo>
                      <a:pt x="5819" y="3621"/>
                    </a:lnTo>
                    <a:lnTo>
                      <a:pt x="5819" y="3909"/>
                    </a:lnTo>
                    <a:lnTo>
                      <a:pt x="6612" y="4197"/>
                    </a:lnTo>
                    <a:lnTo>
                      <a:pt x="7406" y="4526"/>
                    </a:lnTo>
                    <a:lnTo>
                      <a:pt x="7406" y="5431"/>
                    </a:lnTo>
                    <a:lnTo>
                      <a:pt x="6612" y="5678"/>
                    </a:lnTo>
                    <a:lnTo>
                      <a:pt x="5819" y="5678"/>
                    </a:lnTo>
                    <a:lnTo>
                      <a:pt x="5290" y="6007"/>
                    </a:lnTo>
                    <a:lnTo>
                      <a:pt x="4496" y="6007"/>
                    </a:lnTo>
                    <a:lnTo>
                      <a:pt x="2909" y="6295"/>
                    </a:lnTo>
                    <a:lnTo>
                      <a:pt x="2116" y="6624"/>
                    </a:lnTo>
                    <a:lnTo>
                      <a:pt x="1587" y="6624"/>
                    </a:lnTo>
                    <a:lnTo>
                      <a:pt x="793" y="6953"/>
                    </a:lnTo>
                    <a:lnTo>
                      <a:pt x="793" y="7200"/>
                    </a:lnTo>
                    <a:lnTo>
                      <a:pt x="0" y="7447"/>
                    </a:lnTo>
                    <a:lnTo>
                      <a:pt x="0" y="12631"/>
                    </a:lnTo>
                    <a:lnTo>
                      <a:pt x="793" y="12878"/>
                    </a:lnTo>
                    <a:lnTo>
                      <a:pt x="1587" y="13166"/>
                    </a:lnTo>
                    <a:lnTo>
                      <a:pt x="1587" y="13824"/>
                    </a:lnTo>
                    <a:lnTo>
                      <a:pt x="2116" y="13824"/>
                    </a:lnTo>
                    <a:lnTo>
                      <a:pt x="2909" y="14153"/>
                    </a:lnTo>
                    <a:lnTo>
                      <a:pt x="3703" y="14400"/>
                    </a:lnTo>
                    <a:lnTo>
                      <a:pt x="4496" y="14400"/>
                    </a:lnTo>
                    <a:lnTo>
                      <a:pt x="4496" y="14647"/>
                    </a:lnTo>
                    <a:lnTo>
                      <a:pt x="4496" y="8969"/>
                    </a:lnTo>
                    <a:lnTo>
                      <a:pt x="4496" y="20695"/>
                    </a:lnTo>
                    <a:lnTo>
                      <a:pt x="5290" y="20942"/>
                    </a:lnTo>
                    <a:lnTo>
                      <a:pt x="5290" y="21271"/>
                    </a:lnTo>
                    <a:lnTo>
                      <a:pt x="5819" y="21271"/>
                    </a:lnTo>
                    <a:lnTo>
                      <a:pt x="5819" y="21600"/>
                    </a:lnTo>
                    <a:lnTo>
                      <a:pt x="8904" y="21600"/>
                    </a:lnTo>
                    <a:lnTo>
                      <a:pt x="9522" y="21271"/>
                    </a:lnTo>
                    <a:lnTo>
                      <a:pt x="10403" y="20942"/>
                    </a:lnTo>
                    <a:lnTo>
                      <a:pt x="10403" y="20407"/>
                    </a:lnTo>
                    <a:lnTo>
                      <a:pt x="11197" y="20078"/>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47"/>
                    </a:lnTo>
                    <a:lnTo>
                      <a:pt x="17809" y="14400"/>
                    </a:lnTo>
                    <a:lnTo>
                      <a:pt x="18691" y="14400"/>
                    </a:lnTo>
                    <a:lnTo>
                      <a:pt x="18691" y="14153"/>
                    </a:lnTo>
                    <a:lnTo>
                      <a:pt x="19484" y="13824"/>
                    </a:lnTo>
                    <a:lnTo>
                      <a:pt x="20101" y="13495"/>
                    </a:lnTo>
                    <a:lnTo>
                      <a:pt x="20807" y="13166"/>
                    </a:lnTo>
                    <a:lnTo>
                      <a:pt x="21600" y="12878"/>
                    </a:lnTo>
                    <a:lnTo>
                      <a:pt x="21600" y="6953"/>
                    </a:lnTo>
                    <a:lnTo>
                      <a:pt x="20807" y="6624"/>
                    </a:lnTo>
                    <a:lnTo>
                      <a:pt x="20101" y="6624"/>
                    </a:lnTo>
                    <a:lnTo>
                      <a:pt x="19484" y="6295"/>
                    </a:lnTo>
                    <a:lnTo>
                      <a:pt x="17809"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77" name="Shape 1577"/>
              <p:cNvSpPr/>
              <p:nvPr/>
            </p:nvSpPr>
            <p:spPr>
              <a:xfrm>
                <a:off x="-2" y="-1"/>
                <a:ext cx="198462" cy="357206"/>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93" y="5678"/>
                    </a:lnTo>
                    <a:lnTo>
                      <a:pt x="14900" y="5431"/>
                    </a:lnTo>
                    <a:lnTo>
                      <a:pt x="14106" y="5102"/>
                    </a:lnTo>
                    <a:lnTo>
                      <a:pt x="14106" y="4526"/>
                    </a:lnTo>
                    <a:lnTo>
                      <a:pt x="14900" y="4526"/>
                    </a:lnTo>
                    <a:lnTo>
                      <a:pt x="14900" y="4197"/>
                    </a:lnTo>
                    <a:lnTo>
                      <a:pt x="15693" y="3909"/>
                    </a:lnTo>
                    <a:lnTo>
                      <a:pt x="16398" y="3621"/>
                    </a:lnTo>
                    <a:lnTo>
                      <a:pt x="16398" y="1851"/>
                    </a:lnTo>
                    <a:lnTo>
                      <a:pt x="15693" y="1522"/>
                    </a:lnTo>
                    <a:lnTo>
                      <a:pt x="15693" y="1193"/>
                    </a:lnTo>
                    <a:lnTo>
                      <a:pt x="14900" y="905"/>
                    </a:lnTo>
                    <a:lnTo>
                      <a:pt x="14106" y="658"/>
                    </a:lnTo>
                    <a:lnTo>
                      <a:pt x="13313" y="329"/>
                    </a:lnTo>
                    <a:lnTo>
                      <a:pt x="12607" y="329"/>
                    </a:lnTo>
                    <a:lnTo>
                      <a:pt x="11990" y="0"/>
                    </a:lnTo>
                    <a:lnTo>
                      <a:pt x="9522" y="0"/>
                    </a:lnTo>
                    <a:lnTo>
                      <a:pt x="8904" y="329"/>
                    </a:lnTo>
                    <a:lnTo>
                      <a:pt x="8287" y="329"/>
                    </a:lnTo>
                    <a:lnTo>
                      <a:pt x="7406" y="658"/>
                    </a:lnTo>
                    <a:lnTo>
                      <a:pt x="6612" y="905"/>
                    </a:lnTo>
                    <a:lnTo>
                      <a:pt x="5819" y="1193"/>
                    </a:lnTo>
                    <a:lnTo>
                      <a:pt x="5819" y="1522"/>
                    </a:lnTo>
                    <a:lnTo>
                      <a:pt x="5290" y="1851"/>
                    </a:lnTo>
                    <a:lnTo>
                      <a:pt x="5290" y="3333"/>
                    </a:lnTo>
                    <a:lnTo>
                      <a:pt x="5819" y="3621"/>
                    </a:lnTo>
                    <a:lnTo>
                      <a:pt x="5819" y="3909"/>
                    </a:lnTo>
                    <a:lnTo>
                      <a:pt x="6612" y="4197"/>
                    </a:lnTo>
                    <a:lnTo>
                      <a:pt x="7406" y="4526"/>
                    </a:lnTo>
                    <a:lnTo>
                      <a:pt x="7406" y="5431"/>
                    </a:lnTo>
                    <a:lnTo>
                      <a:pt x="6612" y="5678"/>
                    </a:lnTo>
                    <a:lnTo>
                      <a:pt x="5819" y="5678"/>
                    </a:lnTo>
                    <a:lnTo>
                      <a:pt x="5290" y="6007"/>
                    </a:lnTo>
                    <a:lnTo>
                      <a:pt x="4496" y="6007"/>
                    </a:lnTo>
                    <a:lnTo>
                      <a:pt x="2909" y="6295"/>
                    </a:lnTo>
                    <a:lnTo>
                      <a:pt x="2116" y="6624"/>
                    </a:lnTo>
                    <a:lnTo>
                      <a:pt x="1587" y="6624"/>
                    </a:lnTo>
                    <a:lnTo>
                      <a:pt x="793" y="6953"/>
                    </a:lnTo>
                    <a:lnTo>
                      <a:pt x="793" y="7200"/>
                    </a:lnTo>
                    <a:lnTo>
                      <a:pt x="0" y="7447"/>
                    </a:lnTo>
                    <a:lnTo>
                      <a:pt x="0" y="12631"/>
                    </a:lnTo>
                    <a:lnTo>
                      <a:pt x="793" y="12878"/>
                    </a:lnTo>
                    <a:lnTo>
                      <a:pt x="1587" y="13166"/>
                    </a:lnTo>
                    <a:lnTo>
                      <a:pt x="1587" y="13824"/>
                    </a:lnTo>
                    <a:lnTo>
                      <a:pt x="2116" y="13824"/>
                    </a:lnTo>
                    <a:lnTo>
                      <a:pt x="2909" y="14153"/>
                    </a:lnTo>
                    <a:lnTo>
                      <a:pt x="3703" y="14400"/>
                    </a:lnTo>
                    <a:lnTo>
                      <a:pt x="4496" y="14400"/>
                    </a:lnTo>
                    <a:lnTo>
                      <a:pt x="4496" y="14647"/>
                    </a:lnTo>
                    <a:lnTo>
                      <a:pt x="4496" y="8969"/>
                    </a:lnTo>
                    <a:lnTo>
                      <a:pt x="4496" y="20695"/>
                    </a:lnTo>
                    <a:lnTo>
                      <a:pt x="5290" y="20942"/>
                    </a:lnTo>
                    <a:lnTo>
                      <a:pt x="5290" y="21271"/>
                    </a:lnTo>
                    <a:lnTo>
                      <a:pt x="5819" y="21271"/>
                    </a:lnTo>
                    <a:lnTo>
                      <a:pt x="5819" y="21600"/>
                    </a:lnTo>
                    <a:lnTo>
                      <a:pt x="8904" y="21600"/>
                    </a:lnTo>
                    <a:lnTo>
                      <a:pt x="9522" y="21271"/>
                    </a:lnTo>
                    <a:lnTo>
                      <a:pt x="10403" y="20942"/>
                    </a:lnTo>
                    <a:lnTo>
                      <a:pt x="10403" y="20407"/>
                    </a:lnTo>
                    <a:lnTo>
                      <a:pt x="11197" y="20078"/>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47"/>
                    </a:lnTo>
                    <a:lnTo>
                      <a:pt x="17809" y="14400"/>
                    </a:lnTo>
                    <a:lnTo>
                      <a:pt x="18691" y="14400"/>
                    </a:lnTo>
                    <a:lnTo>
                      <a:pt x="18691" y="14153"/>
                    </a:lnTo>
                    <a:lnTo>
                      <a:pt x="19484" y="13824"/>
                    </a:lnTo>
                    <a:lnTo>
                      <a:pt x="20101" y="13495"/>
                    </a:lnTo>
                    <a:lnTo>
                      <a:pt x="20807" y="13166"/>
                    </a:lnTo>
                    <a:lnTo>
                      <a:pt x="21600" y="12878"/>
                    </a:lnTo>
                    <a:lnTo>
                      <a:pt x="21600" y="6953"/>
                    </a:lnTo>
                    <a:lnTo>
                      <a:pt x="20807" y="6624"/>
                    </a:lnTo>
                    <a:lnTo>
                      <a:pt x="20101" y="6624"/>
                    </a:lnTo>
                    <a:lnTo>
                      <a:pt x="19484" y="6295"/>
                    </a:lnTo>
                    <a:lnTo>
                      <a:pt x="17809"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581" name="Group 1581"/>
            <p:cNvGrpSpPr/>
            <p:nvPr/>
          </p:nvGrpSpPr>
          <p:grpSpPr>
            <a:xfrm>
              <a:off x="2609847" y="2930523"/>
              <a:ext cx="204806" cy="355622"/>
              <a:chOff x="-1" y="-1"/>
              <a:chExt cx="204805" cy="355621"/>
            </a:xfrm>
          </p:grpSpPr>
          <p:sp>
            <p:nvSpPr>
              <p:cNvPr id="1579" name="Shape 1579"/>
              <p:cNvSpPr/>
              <p:nvPr/>
            </p:nvSpPr>
            <p:spPr>
              <a:xfrm>
                <a:off x="-1" y="-2"/>
                <a:ext cx="204806" cy="355623"/>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781" y="5741"/>
                    </a:lnTo>
                    <a:lnTo>
                      <a:pt x="14988" y="5452"/>
                    </a:lnTo>
                    <a:lnTo>
                      <a:pt x="14194" y="5121"/>
                    </a:lnTo>
                    <a:lnTo>
                      <a:pt x="14194" y="4460"/>
                    </a:lnTo>
                    <a:lnTo>
                      <a:pt x="14988" y="4460"/>
                    </a:lnTo>
                    <a:lnTo>
                      <a:pt x="14988" y="4213"/>
                    </a:lnTo>
                    <a:lnTo>
                      <a:pt x="15781" y="3965"/>
                    </a:lnTo>
                    <a:lnTo>
                      <a:pt x="16398" y="3634"/>
                    </a:lnTo>
                    <a:lnTo>
                      <a:pt x="16398" y="1859"/>
                    </a:lnTo>
                    <a:lnTo>
                      <a:pt x="15781" y="1528"/>
                    </a:lnTo>
                    <a:lnTo>
                      <a:pt x="15781" y="1198"/>
                    </a:lnTo>
                    <a:lnTo>
                      <a:pt x="14988" y="950"/>
                    </a:lnTo>
                    <a:lnTo>
                      <a:pt x="14194" y="661"/>
                    </a:lnTo>
                    <a:lnTo>
                      <a:pt x="13313" y="330"/>
                    </a:lnTo>
                    <a:lnTo>
                      <a:pt x="12696" y="330"/>
                    </a:lnTo>
                    <a:lnTo>
                      <a:pt x="12078" y="0"/>
                    </a:lnTo>
                    <a:lnTo>
                      <a:pt x="9610" y="0"/>
                    </a:lnTo>
                    <a:lnTo>
                      <a:pt x="8993" y="330"/>
                    </a:lnTo>
                    <a:lnTo>
                      <a:pt x="8287" y="330"/>
                    </a:lnTo>
                    <a:lnTo>
                      <a:pt x="7494" y="661"/>
                    </a:lnTo>
                    <a:lnTo>
                      <a:pt x="6700" y="950"/>
                    </a:lnTo>
                    <a:lnTo>
                      <a:pt x="5907" y="1198"/>
                    </a:lnTo>
                    <a:lnTo>
                      <a:pt x="5907" y="1528"/>
                    </a:lnTo>
                    <a:lnTo>
                      <a:pt x="5378" y="1859"/>
                    </a:lnTo>
                    <a:lnTo>
                      <a:pt x="5378" y="3304"/>
                    </a:lnTo>
                    <a:lnTo>
                      <a:pt x="5907" y="3634"/>
                    </a:lnTo>
                    <a:lnTo>
                      <a:pt x="5907" y="3965"/>
                    </a:lnTo>
                    <a:lnTo>
                      <a:pt x="7494" y="4460"/>
                    </a:lnTo>
                    <a:lnTo>
                      <a:pt x="7494" y="5452"/>
                    </a:lnTo>
                    <a:lnTo>
                      <a:pt x="6700" y="5741"/>
                    </a:lnTo>
                    <a:lnTo>
                      <a:pt x="5907" y="5741"/>
                    </a:lnTo>
                    <a:lnTo>
                      <a:pt x="5378" y="5989"/>
                    </a:lnTo>
                    <a:lnTo>
                      <a:pt x="4584" y="5989"/>
                    </a:lnTo>
                    <a:lnTo>
                      <a:pt x="2998" y="6319"/>
                    </a:lnTo>
                    <a:lnTo>
                      <a:pt x="2116" y="6649"/>
                    </a:lnTo>
                    <a:lnTo>
                      <a:pt x="1675" y="6649"/>
                    </a:lnTo>
                    <a:lnTo>
                      <a:pt x="882" y="6980"/>
                    </a:lnTo>
                    <a:lnTo>
                      <a:pt x="882" y="7186"/>
                    </a:lnTo>
                    <a:lnTo>
                      <a:pt x="0" y="7517"/>
                    </a:lnTo>
                    <a:lnTo>
                      <a:pt x="0" y="12638"/>
                    </a:lnTo>
                    <a:lnTo>
                      <a:pt x="882" y="12968"/>
                    </a:lnTo>
                    <a:lnTo>
                      <a:pt x="1675" y="13216"/>
                    </a:lnTo>
                    <a:lnTo>
                      <a:pt x="1675" y="13794"/>
                    </a:lnTo>
                    <a:lnTo>
                      <a:pt x="2116" y="13794"/>
                    </a:lnTo>
                    <a:lnTo>
                      <a:pt x="2998" y="14125"/>
                    </a:lnTo>
                    <a:lnTo>
                      <a:pt x="3791" y="14455"/>
                    </a:lnTo>
                    <a:lnTo>
                      <a:pt x="4584" y="14455"/>
                    </a:lnTo>
                    <a:lnTo>
                      <a:pt x="4584" y="14662"/>
                    </a:lnTo>
                    <a:lnTo>
                      <a:pt x="4584" y="9003"/>
                    </a:lnTo>
                    <a:lnTo>
                      <a:pt x="4584" y="20691"/>
                    </a:lnTo>
                    <a:lnTo>
                      <a:pt x="5378" y="20980"/>
                    </a:lnTo>
                    <a:lnTo>
                      <a:pt x="5378" y="21270"/>
                    </a:lnTo>
                    <a:lnTo>
                      <a:pt x="5907" y="21270"/>
                    </a:lnTo>
                    <a:lnTo>
                      <a:pt x="5907" y="21600"/>
                    </a:lnTo>
                    <a:lnTo>
                      <a:pt x="8993" y="21600"/>
                    </a:lnTo>
                    <a:lnTo>
                      <a:pt x="9610" y="21270"/>
                    </a:lnTo>
                    <a:lnTo>
                      <a:pt x="10403" y="20980"/>
                    </a:lnTo>
                    <a:lnTo>
                      <a:pt x="10403" y="20444"/>
                    </a:lnTo>
                    <a:lnTo>
                      <a:pt x="11285" y="20113"/>
                    </a:lnTo>
                    <a:lnTo>
                      <a:pt x="11285" y="12018"/>
                    </a:lnTo>
                    <a:lnTo>
                      <a:pt x="11285" y="20980"/>
                    </a:lnTo>
                    <a:lnTo>
                      <a:pt x="12078" y="20980"/>
                    </a:lnTo>
                    <a:lnTo>
                      <a:pt x="12078" y="21270"/>
                    </a:lnTo>
                    <a:lnTo>
                      <a:pt x="12696" y="21600"/>
                    </a:lnTo>
                    <a:lnTo>
                      <a:pt x="15781" y="21600"/>
                    </a:lnTo>
                    <a:lnTo>
                      <a:pt x="15781" y="21270"/>
                    </a:lnTo>
                    <a:lnTo>
                      <a:pt x="16398" y="21270"/>
                    </a:lnTo>
                    <a:lnTo>
                      <a:pt x="16398" y="20980"/>
                    </a:lnTo>
                    <a:lnTo>
                      <a:pt x="17104" y="20980"/>
                    </a:lnTo>
                    <a:lnTo>
                      <a:pt x="17104" y="14662"/>
                    </a:lnTo>
                    <a:lnTo>
                      <a:pt x="17897" y="14455"/>
                    </a:lnTo>
                    <a:lnTo>
                      <a:pt x="18691" y="14455"/>
                    </a:lnTo>
                    <a:lnTo>
                      <a:pt x="18691" y="14125"/>
                    </a:lnTo>
                    <a:lnTo>
                      <a:pt x="19572" y="13794"/>
                    </a:lnTo>
                    <a:lnTo>
                      <a:pt x="20189" y="13464"/>
                    </a:lnTo>
                    <a:lnTo>
                      <a:pt x="20807" y="13216"/>
                    </a:lnTo>
                    <a:lnTo>
                      <a:pt x="21600" y="12968"/>
                    </a:lnTo>
                    <a:lnTo>
                      <a:pt x="21600" y="6980"/>
                    </a:lnTo>
                    <a:lnTo>
                      <a:pt x="20807" y="6649"/>
                    </a:lnTo>
                    <a:lnTo>
                      <a:pt x="20189" y="6649"/>
                    </a:lnTo>
                    <a:lnTo>
                      <a:pt x="19572"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80" name="Shape 1580"/>
              <p:cNvSpPr/>
              <p:nvPr/>
            </p:nvSpPr>
            <p:spPr>
              <a:xfrm>
                <a:off x="-1" y="-2"/>
                <a:ext cx="204806" cy="355623"/>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781" y="5741"/>
                    </a:lnTo>
                    <a:lnTo>
                      <a:pt x="14988" y="5452"/>
                    </a:lnTo>
                    <a:lnTo>
                      <a:pt x="14194" y="5121"/>
                    </a:lnTo>
                    <a:lnTo>
                      <a:pt x="14194" y="4460"/>
                    </a:lnTo>
                    <a:lnTo>
                      <a:pt x="14988" y="4460"/>
                    </a:lnTo>
                    <a:lnTo>
                      <a:pt x="14988" y="4213"/>
                    </a:lnTo>
                    <a:lnTo>
                      <a:pt x="15781" y="3965"/>
                    </a:lnTo>
                    <a:lnTo>
                      <a:pt x="16398" y="3634"/>
                    </a:lnTo>
                    <a:lnTo>
                      <a:pt x="16398" y="1859"/>
                    </a:lnTo>
                    <a:lnTo>
                      <a:pt x="15781" y="1528"/>
                    </a:lnTo>
                    <a:lnTo>
                      <a:pt x="15781" y="1198"/>
                    </a:lnTo>
                    <a:lnTo>
                      <a:pt x="14988" y="950"/>
                    </a:lnTo>
                    <a:lnTo>
                      <a:pt x="14194" y="661"/>
                    </a:lnTo>
                    <a:lnTo>
                      <a:pt x="13313" y="330"/>
                    </a:lnTo>
                    <a:lnTo>
                      <a:pt x="12696" y="330"/>
                    </a:lnTo>
                    <a:lnTo>
                      <a:pt x="12078" y="0"/>
                    </a:lnTo>
                    <a:lnTo>
                      <a:pt x="9610" y="0"/>
                    </a:lnTo>
                    <a:lnTo>
                      <a:pt x="8993" y="330"/>
                    </a:lnTo>
                    <a:lnTo>
                      <a:pt x="8287" y="330"/>
                    </a:lnTo>
                    <a:lnTo>
                      <a:pt x="7494" y="661"/>
                    </a:lnTo>
                    <a:lnTo>
                      <a:pt x="6700" y="950"/>
                    </a:lnTo>
                    <a:lnTo>
                      <a:pt x="5907" y="1198"/>
                    </a:lnTo>
                    <a:lnTo>
                      <a:pt x="5907" y="1528"/>
                    </a:lnTo>
                    <a:lnTo>
                      <a:pt x="5378" y="1859"/>
                    </a:lnTo>
                    <a:lnTo>
                      <a:pt x="5378" y="3304"/>
                    </a:lnTo>
                    <a:lnTo>
                      <a:pt x="5907" y="3634"/>
                    </a:lnTo>
                    <a:lnTo>
                      <a:pt x="5907" y="3965"/>
                    </a:lnTo>
                    <a:lnTo>
                      <a:pt x="7494" y="4460"/>
                    </a:lnTo>
                    <a:lnTo>
                      <a:pt x="7494" y="5452"/>
                    </a:lnTo>
                    <a:lnTo>
                      <a:pt x="6700" y="5741"/>
                    </a:lnTo>
                    <a:lnTo>
                      <a:pt x="5907" y="5741"/>
                    </a:lnTo>
                    <a:lnTo>
                      <a:pt x="5378" y="5989"/>
                    </a:lnTo>
                    <a:lnTo>
                      <a:pt x="4584" y="5989"/>
                    </a:lnTo>
                    <a:lnTo>
                      <a:pt x="2998" y="6319"/>
                    </a:lnTo>
                    <a:lnTo>
                      <a:pt x="2116" y="6649"/>
                    </a:lnTo>
                    <a:lnTo>
                      <a:pt x="1675" y="6649"/>
                    </a:lnTo>
                    <a:lnTo>
                      <a:pt x="882" y="6980"/>
                    </a:lnTo>
                    <a:lnTo>
                      <a:pt x="882" y="7186"/>
                    </a:lnTo>
                    <a:lnTo>
                      <a:pt x="0" y="7517"/>
                    </a:lnTo>
                    <a:lnTo>
                      <a:pt x="0" y="12638"/>
                    </a:lnTo>
                    <a:lnTo>
                      <a:pt x="882" y="12968"/>
                    </a:lnTo>
                    <a:lnTo>
                      <a:pt x="1675" y="13216"/>
                    </a:lnTo>
                    <a:lnTo>
                      <a:pt x="1675" y="13794"/>
                    </a:lnTo>
                    <a:lnTo>
                      <a:pt x="2116" y="13794"/>
                    </a:lnTo>
                    <a:lnTo>
                      <a:pt x="2998" y="14125"/>
                    </a:lnTo>
                    <a:lnTo>
                      <a:pt x="3791" y="14455"/>
                    </a:lnTo>
                    <a:lnTo>
                      <a:pt x="4584" y="14455"/>
                    </a:lnTo>
                    <a:lnTo>
                      <a:pt x="4584" y="14662"/>
                    </a:lnTo>
                    <a:lnTo>
                      <a:pt x="4584" y="9003"/>
                    </a:lnTo>
                    <a:lnTo>
                      <a:pt x="4584" y="20691"/>
                    </a:lnTo>
                    <a:lnTo>
                      <a:pt x="5378" y="20980"/>
                    </a:lnTo>
                    <a:lnTo>
                      <a:pt x="5378" y="21270"/>
                    </a:lnTo>
                    <a:lnTo>
                      <a:pt x="5907" y="21270"/>
                    </a:lnTo>
                    <a:lnTo>
                      <a:pt x="5907" y="21600"/>
                    </a:lnTo>
                    <a:lnTo>
                      <a:pt x="8993" y="21600"/>
                    </a:lnTo>
                    <a:lnTo>
                      <a:pt x="9610" y="21270"/>
                    </a:lnTo>
                    <a:lnTo>
                      <a:pt x="10403" y="20980"/>
                    </a:lnTo>
                    <a:lnTo>
                      <a:pt x="10403" y="20444"/>
                    </a:lnTo>
                    <a:lnTo>
                      <a:pt x="11285" y="20113"/>
                    </a:lnTo>
                    <a:lnTo>
                      <a:pt x="11285" y="12018"/>
                    </a:lnTo>
                    <a:lnTo>
                      <a:pt x="11285" y="20980"/>
                    </a:lnTo>
                    <a:lnTo>
                      <a:pt x="12078" y="20980"/>
                    </a:lnTo>
                    <a:lnTo>
                      <a:pt x="12078" y="21270"/>
                    </a:lnTo>
                    <a:lnTo>
                      <a:pt x="12696" y="21600"/>
                    </a:lnTo>
                    <a:lnTo>
                      <a:pt x="15781" y="21600"/>
                    </a:lnTo>
                    <a:lnTo>
                      <a:pt x="15781" y="21270"/>
                    </a:lnTo>
                    <a:lnTo>
                      <a:pt x="16398" y="21270"/>
                    </a:lnTo>
                    <a:lnTo>
                      <a:pt x="16398" y="20980"/>
                    </a:lnTo>
                    <a:lnTo>
                      <a:pt x="17104" y="20980"/>
                    </a:lnTo>
                    <a:lnTo>
                      <a:pt x="17104" y="14662"/>
                    </a:lnTo>
                    <a:lnTo>
                      <a:pt x="17897" y="14455"/>
                    </a:lnTo>
                    <a:lnTo>
                      <a:pt x="18691" y="14455"/>
                    </a:lnTo>
                    <a:lnTo>
                      <a:pt x="18691" y="14125"/>
                    </a:lnTo>
                    <a:lnTo>
                      <a:pt x="19572" y="13794"/>
                    </a:lnTo>
                    <a:lnTo>
                      <a:pt x="20189" y="13464"/>
                    </a:lnTo>
                    <a:lnTo>
                      <a:pt x="20807" y="13216"/>
                    </a:lnTo>
                    <a:lnTo>
                      <a:pt x="21600" y="12968"/>
                    </a:lnTo>
                    <a:lnTo>
                      <a:pt x="21600" y="6980"/>
                    </a:lnTo>
                    <a:lnTo>
                      <a:pt x="20807" y="6649"/>
                    </a:lnTo>
                    <a:lnTo>
                      <a:pt x="20189" y="6649"/>
                    </a:lnTo>
                    <a:lnTo>
                      <a:pt x="19572"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584" name="Group 1584"/>
            <p:cNvGrpSpPr/>
            <p:nvPr/>
          </p:nvGrpSpPr>
          <p:grpSpPr>
            <a:xfrm>
              <a:off x="2082795" y="3381375"/>
              <a:ext cx="198459" cy="357206"/>
              <a:chOff x="-1" y="0"/>
              <a:chExt cx="198458" cy="357205"/>
            </a:xfrm>
          </p:grpSpPr>
          <p:sp>
            <p:nvSpPr>
              <p:cNvPr id="1582" name="Shape 1582"/>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6978" y="6007"/>
                    </a:lnTo>
                    <a:lnTo>
                      <a:pt x="16533" y="5678"/>
                    </a:lnTo>
                    <a:lnTo>
                      <a:pt x="15733" y="5678"/>
                    </a:lnTo>
                    <a:lnTo>
                      <a:pt x="14844" y="5431"/>
                    </a:lnTo>
                    <a:lnTo>
                      <a:pt x="14044" y="5102"/>
                    </a:lnTo>
                    <a:lnTo>
                      <a:pt x="14044" y="4526"/>
                    </a:lnTo>
                    <a:lnTo>
                      <a:pt x="14844" y="4526"/>
                    </a:lnTo>
                    <a:lnTo>
                      <a:pt x="14844" y="4197"/>
                    </a:lnTo>
                    <a:lnTo>
                      <a:pt x="15733" y="3909"/>
                    </a:lnTo>
                    <a:lnTo>
                      <a:pt x="16533" y="3579"/>
                    </a:lnTo>
                    <a:lnTo>
                      <a:pt x="16533" y="1851"/>
                    </a:lnTo>
                    <a:lnTo>
                      <a:pt x="15733" y="1522"/>
                    </a:lnTo>
                    <a:lnTo>
                      <a:pt x="15733" y="1193"/>
                    </a:lnTo>
                    <a:lnTo>
                      <a:pt x="14844" y="905"/>
                    </a:lnTo>
                    <a:lnTo>
                      <a:pt x="14044" y="658"/>
                    </a:lnTo>
                    <a:lnTo>
                      <a:pt x="13422" y="329"/>
                    </a:lnTo>
                    <a:lnTo>
                      <a:pt x="12711" y="329"/>
                    </a:lnTo>
                    <a:lnTo>
                      <a:pt x="11911" y="0"/>
                    </a:lnTo>
                    <a:lnTo>
                      <a:pt x="9600" y="0"/>
                    </a:lnTo>
                    <a:lnTo>
                      <a:pt x="8978" y="329"/>
                    </a:lnTo>
                    <a:lnTo>
                      <a:pt x="8178" y="329"/>
                    </a:lnTo>
                    <a:lnTo>
                      <a:pt x="7467" y="658"/>
                    </a:lnTo>
                    <a:lnTo>
                      <a:pt x="6667" y="905"/>
                    </a:lnTo>
                    <a:lnTo>
                      <a:pt x="5867" y="1193"/>
                    </a:lnTo>
                    <a:lnTo>
                      <a:pt x="5867" y="1522"/>
                    </a:lnTo>
                    <a:lnTo>
                      <a:pt x="5244" y="1851"/>
                    </a:lnTo>
                    <a:lnTo>
                      <a:pt x="5244" y="3333"/>
                    </a:lnTo>
                    <a:lnTo>
                      <a:pt x="5867" y="3579"/>
                    </a:lnTo>
                    <a:lnTo>
                      <a:pt x="5867" y="3909"/>
                    </a:lnTo>
                    <a:lnTo>
                      <a:pt x="6667" y="4197"/>
                    </a:lnTo>
                    <a:lnTo>
                      <a:pt x="7467" y="4526"/>
                    </a:lnTo>
                    <a:lnTo>
                      <a:pt x="7467" y="5431"/>
                    </a:lnTo>
                    <a:lnTo>
                      <a:pt x="6667" y="5678"/>
                    </a:lnTo>
                    <a:lnTo>
                      <a:pt x="5867" y="5678"/>
                    </a:lnTo>
                    <a:lnTo>
                      <a:pt x="5244" y="6007"/>
                    </a:lnTo>
                    <a:lnTo>
                      <a:pt x="4533" y="6007"/>
                    </a:lnTo>
                    <a:lnTo>
                      <a:pt x="2933" y="6295"/>
                    </a:lnTo>
                    <a:lnTo>
                      <a:pt x="2133" y="6624"/>
                    </a:lnTo>
                    <a:lnTo>
                      <a:pt x="1422" y="6624"/>
                    </a:lnTo>
                    <a:lnTo>
                      <a:pt x="800" y="6953"/>
                    </a:lnTo>
                    <a:lnTo>
                      <a:pt x="800" y="7200"/>
                    </a:lnTo>
                    <a:lnTo>
                      <a:pt x="0" y="7447"/>
                    </a:lnTo>
                    <a:lnTo>
                      <a:pt x="0" y="12631"/>
                    </a:lnTo>
                    <a:lnTo>
                      <a:pt x="800" y="12878"/>
                    </a:lnTo>
                    <a:lnTo>
                      <a:pt x="1422" y="13166"/>
                    </a:lnTo>
                    <a:lnTo>
                      <a:pt x="1422" y="13824"/>
                    </a:lnTo>
                    <a:lnTo>
                      <a:pt x="2133" y="13824"/>
                    </a:lnTo>
                    <a:lnTo>
                      <a:pt x="3733" y="14400"/>
                    </a:lnTo>
                    <a:lnTo>
                      <a:pt x="4533" y="14400"/>
                    </a:lnTo>
                    <a:lnTo>
                      <a:pt x="4533" y="14647"/>
                    </a:lnTo>
                    <a:lnTo>
                      <a:pt x="4533" y="8969"/>
                    </a:lnTo>
                    <a:lnTo>
                      <a:pt x="4533" y="20695"/>
                    </a:lnTo>
                    <a:lnTo>
                      <a:pt x="5244" y="20942"/>
                    </a:lnTo>
                    <a:lnTo>
                      <a:pt x="5244" y="21271"/>
                    </a:lnTo>
                    <a:lnTo>
                      <a:pt x="5867" y="21271"/>
                    </a:lnTo>
                    <a:lnTo>
                      <a:pt x="5867" y="21600"/>
                    </a:lnTo>
                    <a:lnTo>
                      <a:pt x="8978" y="21600"/>
                    </a:lnTo>
                    <a:lnTo>
                      <a:pt x="9600" y="21271"/>
                    </a:lnTo>
                    <a:lnTo>
                      <a:pt x="10489" y="20942"/>
                    </a:lnTo>
                    <a:lnTo>
                      <a:pt x="10489" y="20407"/>
                    </a:lnTo>
                    <a:lnTo>
                      <a:pt x="11111" y="20078"/>
                    </a:lnTo>
                    <a:lnTo>
                      <a:pt x="11111" y="11973"/>
                    </a:lnTo>
                    <a:lnTo>
                      <a:pt x="11111" y="20942"/>
                    </a:lnTo>
                    <a:lnTo>
                      <a:pt x="11911" y="20942"/>
                    </a:lnTo>
                    <a:lnTo>
                      <a:pt x="11911" y="21271"/>
                    </a:lnTo>
                    <a:lnTo>
                      <a:pt x="12711" y="21600"/>
                    </a:lnTo>
                    <a:lnTo>
                      <a:pt x="15733" y="21600"/>
                    </a:lnTo>
                    <a:lnTo>
                      <a:pt x="15733" y="21271"/>
                    </a:lnTo>
                    <a:lnTo>
                      <a:pt x="16533" y="21271"/>
                    </a:lnTo>
                    <a:lnTo>
                      <a:pt x="16533" y="20942"/>
                    </a:lnTo>
                    <a:lnTo>
                      <a:pt x="16978" y="20942"/>
                    </a:lnTo>
                    <a:lnTo>
                      <a:pt x="16978" y="14647"/>
                    </a:lnTo>
                    <a:lnTo>
                      <a:pt x="17867" y="14400"/>
                    </a:lnTo>
                    <a:lnTo>
                      <a:pt x="18667" y="14400"/>
                    </a:lnTo>
                    <a:lnTo>
                      <a:pt x="18667" y="14112"/>
                    </a:lnTo>
                    <a:lnTo>
                      <a:pt x="19467" y="13824"/>
                    </a:lnTo>
                    <a:lnTo>
                      <a:pt x="20089" y="13495"/>
                    </a:lnTo>
                    <a:lnTo>
                      <a:pt x="20800" y="13166"/>
                    </a:lnTo>
                    <a:lnTo>
                      <a:pt x="21600" y="12878"/>
                    </a:lnTo>
                    <a:lnTo>
                      <a:pt x="21600" y="6953"/>
                    </a:lnTo>
                    <a:lnTo>
                      <a:pt x="20800" y="6624"/>
                    </a:lnTo>
                    <a:lnTo>
                      <a:pt x="20089" y="6624"/>
                    </a:lnTo>
                    <a:lnTo>
                      <a:pt x="19467" y="6295"/>
                    </a:lnTo>
                    <a:lnTo>
                      <a:pt x="1786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83" name="Shape 1583"/>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6978" y="6007"/>
                    </a:lnTo>
                    <a:lnTo>
                      <a:pt x="16533" y="5678"/>
                    </a:lnTo>
                    <a:lnTo>
                      <a:pt x="15733" y="5678"/>
                    </a:lnTo>
                    <a:lnTo>
                      <a:pt x="14844" y="5431"/>
                    </a:lnTo>
                    <a:lnTo>
                      <a:pt x="14044" y="5102"/>
                    </a:lnTo>
                    <a:lnTo>
                      <a:pt x="14044" y="4526"/>
                    </a:lnTo>
                    <a:lnTo>
                      <a:pt x="14844" y="4526"/>
                    </a:lnTo>
                    <a:lnTo>
                      <a:pt x="14844" y="4197"/>
                    </a:lnTo>
                    <a:lnTo>
                      <a:pt x="15733" y="3909"/>
                    </a:lnTo>
                    <a:lnTo>
                      <a:pt x="16533" y="3579"/>
                    </a:lnTo>
                    <a:lnTo>
                      <a:pt x="16533" y="1851"/>
                    </a:lnTo>
                    <a:lnTo>
                      <a:pt x="15733" y="1522"/>
                    </a:lnTo>
                    <a:lnTo>
                      <a:pt x="15733" y="1193"/>
                    </a:lnTo>
                    <a:lnTo>
                      <a:pt x="14844" y="905"/>
                    </a:lnTo>
                    <a:lnTo>
                      <a:pt x="14044" y="658"/>
                    </a:lnTo>
                    <a:lnTo>
                      <a:pt x="13422" y="329"/>
                    </a:lnTo>
                    <a:lnTo>
                      <a:pt x="12711" y="329"/>
                    </a:lnTo>
                    <a:lnTo>
                      <a:pt x="11911" y="0"/>
                    </a:lnTo>
                    <a:lnTo>
                      <a:pt x="9600" y="0"/>
                    </a:lnTo>
                    <a:lnTo>
                      <a:pt x="8978" y="329"/>
                    </a:lnTo>
                    <a:lnTo>
                      <a:pt x="8178" y="329"/>
                    </a:lnTo>
                    <a:lnTo>
                      <a:pt x="7467" y="658"/>
                    </a:lnTo>
                    <a:lnTo>
                      <a:pt x="6667" y="905"/>
                    </a:lnTo>
                    <a:lnTo>
                      <a:pt x="5867" y="1193"/>
                    </a:lnTo>
                    <a:lnTo>
                      <a:pt x="5867" y="1522"/>
                    </a:lnTo>
                    <a:lnTo>
                      <a:pt x="5244" y="1851"/>
                    </a:lnTo>
                    <a:lnTo>
                      <a:pt x="5244" y="3333"/>
                    </a:lnTo>
                    <a:lnTo>
                      <a:pt x="5867" y="3579"/>
                    </a:lnTo>
                    <a:lnTo>
                      <a:pt x="5867" y="3909"/>
                    </a:lnTo>
                    <a:lnTo>
                      <a:pt x="6667" y="4197"/>
                    </a:lnTo>
                    <a:lnTo>
                      <a:pt x="7467" y="4526"/>
                    </a:lnTo>
                    <a:lnTo>
                      <a:pt x="7467" y="5431"/>
                    </a:lnTo>
                    <a:lnTo>
                      <a:pt x="6667" y="5678"/>
                    </a:lnTo>
                    <a:lnTo>
                      <a:pt x="5867" y="5678"/>
                    </a:lnTo>
                    <a:lnTo>
                      <a:pt x="5244" y="6007"/>
                    </a:lnTo>
                    <a:lnTo>
                      <a:pt x="4533" y="6007"/>
                    </a:lnTo>
                    <a:lnTo>
                      <a:pt x="2933" y="6295"/>
                    </a:lnTo>
                    <a:lnTo>
                      <a:pt x="2133" y="6624"/>
                    </a:lnTo>
                    <a:lnTo>
                      <a:pt x="1422" y="6624"/>
                    </a:lnTo>
                    <a:lnTo>
                      <a:pt x="800" y="6953"/>
                    </a:lnTo>
                    <a:lnTo>
                      <a:pt x="800" y="7200"/>
                    </a:lnTo>
                    <a:lnTo>
                      <a:pt x="0" y="7447"/>
                    </a:lnTo>
                    <a:lnTo>
                      <a:pt x="0" y="12631"/>
                    </a:lnTo>
                    <a:lnTo>
                      <a:pt x="800" y="12878"/>
                    </a:lnTo>
                    <a:lnTo>
                      <a:pt x="1422" y="13166"/>
                    </a:lnTo>
                    <a:lnTo>
                      <a:pt x="1422" y="13824"/>
                    </a:lnTo>
                    <a:lnTo>
                      <a:pt x="2133" y="13824"/>
                    </a:lnTo>
                    <a:lnTo>
                      <a:pt x="3733" y="14400"/>
                    </a:lnTo>
                    <a:lnTo>
                      <a:pt x="4533" y="14400"/>
                    </a:lnTo>
                    <a:lnTo>
                      <a:pt x="4533" y="14647"/>
                    </a:lnTo>
                    <a:lnTo>
                      <a:pt x="4533" y="8969"/>
                    </a:lnTo>
                    <a:lnTo>
                      <a:pt x="4533" y="20695"/>
                    </a:lnTo>
                    <a:lnTo>
                      <a:pt x="5244" y="20942"/>
                    </a:lnTo>
                    <a:lnTo>
                      <a:pt x="5244" y="21271"/>
                    </a:lnTo>
                    <a:lnTo>
                      <a:pt x="5867" y="21271"/>
                    </a:lnTo>
                    <a:lnTo>
                      <a:pt x="5867" y="21600"/>
                    </a:lnTo>
                    <a:lnTo>
                      <a:pt x="8978" y="21600"/>
                    </a:lnTo>
                    <a:lnTo>
                      <a:pt x="9600" y="21271"/>
                    </a:lnTo>
                    <a:lnTo>
                      <a:pt x="10489" y="20942"/>
                    </a:lnTo>
                    <a:lnTo>
                      <a:pt x="10489" y="20407"/>
                    </a:lnTo>
                    <a:lnTo>
                      <a:pt x="11111" y="20078"/>
                    </a:lnTo>
                    <a:lnTo>
                      <a:pt x="11111" y="11973"/>
                    </a:lnTo>
                    <a:lnTo>
                      <a:pt x="11111" y="20942"/>
                    </a:lnTo>
                    <a:lnTo>
                      <a:pt x="11911" y="20942"/>
                    </a:lnTo>
                    <a:lnTo>
                      <a:pt x="11911" y="21271"/>
                    </a:lnTo>
                    <a:lnTo>
                      <a:pt x="12711" y="21600"/>
                    </a:lnTo>
                    <a:lnTo>
                      <a:pt x="15733" y="21600"/>
                    </a:lnTo>
                    <a:lnTo>
                      <a:pt x="15733" y="21271"/>
                    </a:lnTo>
                    <a:lnTo>
                      <a:pt x="16533" y="21271"/>
                    </a:lnTo>
                    <a:lnTo>
                      <a:pt x="16533" y="20942"/>
                    </a:lnTo>
                    <a:lnTo>
                      <a:pt x="16978" y="20942"/>
                    </a:lnTo>
                    <a:lnTo>
                      <a:pt x="16978" y="14647"/>
                    </a:lnTo>
                    <a:lnTo>
                      <a:pt x="17867" y="14400"/>
                    </a:lnTo>
                    <a:lnTo>
                      <a:pt x="18667" y="14400"/>
                    </a:lnTo>
                    <a:lnTo>
                      <a:pt x="18667" y="14112"/>
                    </a:lnTo>
                    <a:lnTo>
                      <a:pt x="19467" y="13824"/>
                    </a:lnTo>
                    <a:lnTo>
                      <a:pt x="20089" y="13495"/>
                    </a:lnTo>
                    <a:lnTo>
                      <a:pt x="20800" y="13166"/>
                    </a:lnTo>
                    <a:lnTo>
                      <a:pt x="21600" y="12878"/>
                    </a:lnTo>
                    <a:lnTo>
                      <a:pt x="21600" y="6953"/>
                    </a:lnTo>
                    <a:lnTo>
                      <a:pt x="20800" y="6624"/>
                    </a:lnTo>
                    <a:lnTo>
                      <a:pt x="20089" y="6624"/>
                    </a:lnTo>
                    <a:lnTo>
                      <a:pt x="19467" y="6295"/>
                    </a:lnTo>
                    <a:lnTo>
                      <a:pt x="1786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587" name="Group 1587"/>
            <p:cNvGrpSpPr/>
            <p:nvPr/>
          </p:nvGrpSpPr>
          <p:grpSpPr>
            <a:xfrm>
              <a:off x="2554282" y="4306887"/>
              <a:ext cx="198459" cy="357206"/>
              <a:chOff x="-1" y="0"/>
              <a:chExt cx="198458" cy="357205"/>
            </a:xfrm>
          </p:grpSpPr>
          <p:sp>
            <p:nvSpPr>
              <p:cNvPr id="1585" name="Shape 1585"/>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5947"/>
                    </a:moveTo>
                    <a:lnTo>
                      <a:pt x="17067" y="5947"/>
                    </a:lnTo>
                    <a:lnTo>
                      <a:pt x="16533" y="5699"/>
                    </a:lnTo>
                    <a:lnTo>
                      <a:pt x="15733" y="5699"/>
                    </a:lnTo>
                    <a:lnTo>
                      <a:pt x="14933" y="5452"/>
                    </a:lnTo>
                    <a:lnTo>
                      <a:pt x="14133" y="5121"/>
                    </a:lnTo>
                    <a:lnTo>
                      <a:pt x="14133" y="4460"/>
                    </a:lnTo>
                    <a:lnTo>
                      <a:pt x="14933" y="4460"/>
                    </a:lnTo>
                    <a:lnTo>
                      <a:pt x="14933" y="4171"/>
                    </a:lnTo>
                    <a:lnTo>
                      <a:pt x="15733" y="3924"/>
                    </a:lnTo>
                    <a:lnTo>
                      <a:pt x="16533" y="3593"/>
                    </a:lnTo>
                    <a:lnTo>
                      <a:pt x="16533" y="1817"/>
                    </a:lnTo>
                    <a:lnTo>
                      <a:pt x="15733" y="1487"/>
                    </a:lnTo>
                    <a:lnTo>
                      <a:pt x="15733" y="1156"/>
                    </a:lnTo>
                    <a:lnTo>
                      <a:pt x="14133" y="661"/>
                    </a:lnTo>
                    <a:lnTo>
                      <a:pt x="13422" y="330"/>
                    </a:lnTo>
                    <a:lnTo>
                      <a:pt x="12800" y="330"/>
                    </a:lnTo>
                    <a:lnTo>
                      <a:pt x="12000" y="0"/>
                    </a:lnTo>
                    <a:lnTo>
                      <a:pt x="9689" y="0"/>
                    </a:lnTo>
                    <a:lnTo>
                      <a:pt x="8978" y="330"/>
                    </a:lnTo>
                    <a:lnTo>
                      <a:pt x="8178" y="330"/>
                    </a:lnTo>
                    <a:lnTo>
                      <a:pt x="7556" y="661"/>
                    </a:lnTo>
                    <a:lnTo>
                      <a:pt x="6756" y="909"/>
                    </a:lnTo>
                    <a:lnTo>
                      <a:pt x="5867" y="1156"/>
                    </a:lnTo>
                    <a:lnTo>
                      <a:pt x="5867" y="1487"/>
                    </a:lnTo>
                    <a:lnTo>
                      <a:pt x="5244" y="1817"/>
                    </a:lnTo>
                    <a:lnTo>
                      <a:pt x="5244" y="3263"/>
                    </a:lnTo>
                    <a:lnTo>
                      <a:pt x="5867" y="3593"/>
                    </a:lnTo>
                    <a:lnTo>
                      <a:pt x="5867" y="3924"/>
                    </a:lnTo>
                    <a:lnTo>
                      <a:pt x="6756" y="4171"/>
                    </a:lnTo>
                    <a:lnTo>
                      <a:pt x="7556" y="4460"/>
                    </a:lnTo>
                    <a:lnTo>
                      <a:pt x="7556" y="5452"/>
                    </a:lnTo>
                    <a:lnTo>
                      <a:pt x="6756" y="5699"/>
                    </a:lnTo>
                    <a:lnTo>
                      <a:pt x="5867" y="5699"/>
                    </a:lnTo>
                    <a:lnTo>
                      <a:pt x="5244" y="5947"/>
                    </a:lnTo>
                    <a:lnTo>
                      <a:pt x="4622" y="5947"/>
                    </a:lnTo>
                    <a:lnTo>
                      <a:pt x="2933" y="6278"/>
                    </a:lnTo>
                    <a:lnTo>
                      <a:pt x="2133" y="6608"/>
                    </a:lnTo>
                    <a:lnTo>
                      <a:pt x="1511" y="6608"/>
                    </a:lnTo>
                    <a:lnTo>
                      <a:pt x="800" y="6938"/>
                    </a:lnTo>
                    <a:lnTo>
                      <a:pt x="800" y="7145"/>
                    </a:lnTo>
                    <a:lnTo>
                      <a:pt x="0" y="7475"/>
                    </a:lnTo>
                    <a:lnTo>
                      <a:pt x="0" y="12597"/>
                    </a:lnTo>
                    <a:lnTo>
                      <a:pt x="800" y="12927"/>
                    </a:lnTo>
                    <a:lnTo>
                      <a:pt x="1511" y="13175"/>
                    </a:lnTo>
                    <a:lnTo>
                      <a:pt x="1511" y="13794"/>
                    </a:lnTo>
                    <a:lnTo>
                      <a:pt x="2133" y="13794"/>
                    </a:lnTo>
                    <a:lnTo>
                      <a:pt x="2933" y="14083"/>
                    </a:lnTo>
                    <a:lnTo>
                      <a:pt x="3733" y="14414"/>
                    </a:lnTo>
                    <a:lnTo>
                      <a:pt x="4622" y="14414"/>
                    </a:lnTo>
                    <a:lnTo>
                      <a:pt x="4622" y="14620"/>
                    </a:lnTo>
                    <a:lnTo>
                      <a:pt x="4622" y="8962"/>
                    </a:lnTo>
                    <a:lnTo>
                      <a:pt x="4622" y="20691"/>
                    </a:lnTo>
                    <a:lnTo>
                      <a:pt x="5244" y="20939"/>
                    </a:lnTo>
                    <a:lnTo>
                      <a:pt x="5244" y="21270"/>
                    </a:lnTo>
                    <a:lnTo>
                      <a:pt x="5867" y="21270"/>
                    </a:lnTo>
                    <a:lnTo>
                      <a:pt x="5867" y="21600"/>
                    </a:lnTo>
                    <a:lnTo>
                      <a:pt x="8978" y="21600"/>
                    </a:lnTo>
                    <a:lnTo>
                      <a:pt x="9689" y="21270"/>
                    </a:lnTo>
                    <a:lnTo>
                      <a:pt x="10489" y="20939"/>
                    </a:lnTo>
                    <a:lnTo>
                      <a:pt x="10489" y="20402"/>
                    </a:lnTo>
                    <a:lnTo>
                      <a:pt x="11111" y="20072"/>
                    </a:lnTo>
                    <a:lnTo>
                      <a:pt x="11111" y="12018"/>
                    </a:lnTo>
                    <a:lnTo>
                      <a:pt x="11111" y="20939"/>
                    </a:lnTo>
                    <a:lnTo>
                      <a:pt x="12000" y="20939"/>
                    </a:lnTo>
                    <a:lnTo>
                      <a:pt x="12000" y="21270"/>
                    </a:lnTo>
                    <a:lnTo>
                      <a:pt x="12800" y="21600"/>
                    </a:lnTo>
                    <a:lnTo>
                      <a:pt x="15733" y="21600"/>
                    </a:lnTo>
                    <a:lnTo>
                      <a:pt x="15733" y="21270"/>
                    </a:lnTo>
                    <a:lnTo>
                      <a:pt x="16533" y="21270"/>
                    </a:lnTo>
                    <a:lnTo>
                      <a:pt x="16533" y="20939"/>
                    </a:lnTo>
                    <a:lnTo>
                      <a:pt x="17067" y="20939"/>
                    </a:lnTo>
                    <a:lnTo>
                      <a:pt x="17067" y="14620"/>
                    </a:lnTo>
                    <a:lnTo>
                      <a:pt x="17867" y="14414"/>
                    </a:lnTo>
                    <a:lnTo>
                      <a:pt x="18667" y="14414"/>
                    </a:lnTo>
                    <a:lnTo>
                      <a:pt x="18667" y="14083"/>
                    </a:lnTo>
                    <a:lnTo>
                      <a:pt x="19467" y="13794"/>
                    </a:lnTo>
                    <a:lnTo>
                      <a:pt x="20800" y="13175"/>
                    </a:lnTo>
                    <a:lnTo>
                      <a:pt x="21600" y="12927"/>
                    </a:lnTo>
                    <a:lnTo>
                      <a:pt x="21600" y="6938"/>
                    </a:lnTo>
                    <a:lnTo>
                      <a:pt x="20800" y="6608"/>
                    </a:lnTo>
                    <a:lnTo>
                      <a:pt x="20178" y="6608"/>
                    </a:lnTo>
                    <a:lnTo>
                      <a:pt x="19467" y="6278"/>
                    </a:lnTo>
                    <a:lnTo>
                      <a:pt x="17867"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86" name="Shape 1586"/>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5947"/>
                    </a:moveTo>
                    <a:lnTo>
                      <a:pt x="17067" y="5947"/>
                    </a:lnTo>
                    <a:lnTo>
                      <a:pt x="16533" y="5699"/>
                    </a:lnTo>
                    <a:lnTo>
                      <a:pt x="15733" y="5699"/>
                    </a:lnTo>
                    <a:lnTo>
                      <a:pt x="14933" y="5452"/>
                    </a:lnTo>
                    <a:lnTo>
                      <a:pt x="14133" y="5121"/>
                    </a:lnTo>
                    <a:lnTo>
                      <a:pt x="14133" y="4460"/>
                    </a:lnTo>
                    <a:lnTo>
                      <a:pt x="14933" y="4460"/>
                    </a:lnTo>
                    <a:lnTo>
                      <a:pt x="14933" y="4171"/>
                    </a:lnTo>
                    <a:lnTo>
                      <a:pt x="15733" y="3924"/>
                    </a:lnTo>
                    <a:lnTo>
                      <a:pt x="16533" y="3593"/>
                    </a:lnTo>
                    <a:lnTo>
                      <a:pt x="16533" y="1817"/>
                    </a:lnTo>
                    <a:lnTo>
                      <a:pt x="15733" y="1487"/>
                    </a:lnTo>
                    <a:lnTo>
                      <a:pt x="15733" y="1156"/>
                    </a:lnTo>
                    <a:lnTo>
                      <a:pt x="14133" y="661"/>
                    </a:lnTo>
                    <a:lnTo>
                      <a:pt x="13422" y="330"/>
                    </a:lnTo>
                    <a:lnTo>
                      <a:pt x="12800" y="330"/>
                    </a:lnTo>
                    <a:lnTo>
                      <a:pt x="12000" y="0"/>
                    </a:lnTo>
                    <a:lnTo>
                      <a:pt x="9689" y="0"/>
                    </a:lnTo>
                    <a:lnTo>
                      <a:pt x="8978" y="330"/>
                    </a:lnTo>
                    <a:lnTo>
                      <a:pt x="8178" y="330"/>
                    </a:lnTo>
                    <a:lnTo>
                      <a:pt x="7556" y="661"/>
                    </a:lnTo>
                    <a:lnTo>
                      <a:pt x="6756" y="909"/>
                    </a:lnTo>
                    <a:lnTo>
                      <a:pt x="5867" y="1156"/>
                    </a:lnTo>
                    <a:lnTo>
                      <a:pt x="5867" y="1487"/>
                    </a:lnTo>
                    <a:lnTo>
                      <a:pt x="5244" y="1817"/>
                    </a:lnTo>
                    <a:lnTo>
                      <a:pt x="5244" y="3263"/>
                    </a:lnTo>
                    <a:lnTo>
                      <a:pt x="5867" y="3593"/>
                    </a:lnTo>
                    <a:lnTo>
                      <a:pt x="5867" y="3924"/>
                    </a:lnTo>
                    <a:lnTo>
                      <a:pt x="6756" y="4171"/>
                    </a:lnTo>
                    <a:lnTo>
                      <a:pt x="7556" y="4460"/>
                    </a:lnTo>
                    <a:lnTo>
                      <a:pt x="7556" y="5452"/>
                    </a:lnTo>
                    <a:lnTo>
                      <a:pt x="6756" y="5699"/>
                    </a:lnTo>
                    <a:lnTo>
                      <a:pt x="5867" y="5699"/>
                    </a:lnTo>
                    <a:lnTo>
                      <a:pt x="5244" y="5947"/>
                    </a:lnTo>
                    <a:lnTo>
                      <a:pt x="4622" y="5947"/>
                    </a:lnTo>
                    <a:lnTo>
                      <a:pt x="2933" y="6278"/>
                    </a:lnTo>
                    <a:lnTo>
                      <a:pt x="2133" y="6608"/>
                    </a:lnTo>
                    <a:lnTo>
                      <a:pt x="1511" y="6608"/>
                    </a:lnTo>
                    <a:lnTo>
                      <a:pt x="800" y="6938"/>
                    </a:lnTo>
                    <a:lnTo>
                      <a:pt x="800" y="7145"/>
                    </a:lnTo>
                    <a:lnTo>
                      <a:pt x="0" y="7475"/>
                    </a:lnTo>
                    <a:lnTo>
                      <a:pt x="0" y="12597"/>
                    </a:lnTo>
                    <a:lnTo>
                      <a:pt x="800" y="12927"/>
                    </a:lnTo>
                    <a:lnTo>
                      <a:pt x="1511" y="13175"/>
                    </a:lnTo>
                    <a:lnTo>
                      <a:pt x="1511" y="13794"/>
                    </a:lnTo>
                    <a:lnTo>
                      <a:pt x="2133" y="13794"/>
                    </a:lnTo>
                    <a:lnTo>
                      <a:pt x="2933" y="14083"/>
                    </a:lnTo>
                    <a:lnTo>
                      <a:pt x="3733" y="14414"/>
                    </a:lnTo>
                    <a:lnTo>
                      <a:pt x="4622" y="14414"/>
                    </a:lnTo>
                    <a:lnTo>
                      <a:pt x="4622" y="14620"/>
                    </a:lnTo>
                    <a:lnTo>
                      <a:pt x="4622" y="8962"/>
                    </a:lnTo>
                    <a:lnTo>
                      <a:pt x="4622" y="20691"/>
                    </a:lnTo>
                    <a:lnTo>
                      <a:pt x="5244" y="20939"/>
                    </a:lnTo>
                    <a:lnTo>
                      <a:pt x="5244" y="21270"/>
                    </a:lnTo>
                    <a:lnTo>
                      <a:pt x="5867" y="21270"/>
                    </a:lnTo>
                    <a:lnTo>
                      <a:pt x="5867" y="21600"/>
                    </a:lnTo>
                    <a:lnTo>
                      <a:pt x="8978" y="21600"/>
                    </a:lnTo>
                    <a:lnTo>
                      <a:pt x="9689" y="21270"/>
                    </a:lnTo>
                    <a:lnTo>
                      <a:pt x="10489" y="20939"/>
                    </a:lnTo>
                    <a:lnTo>
                      <a:pt x="10489" y="20402"/>
                    </a:lnTo>
                    <a:lnTo>
                      <a:pt x="11111" y="20072"/>
                    </a:lnTo>
                    <a:lnTo>
                      <a:pt x="11111" y="12018"/>
                    </a:lnTo>
                    <a:lnTo>
                      <a:pt x="11111" y="20939"/>
                    </a:lnTo>
                    <a:lnTo>
                      <a:pt x="12000" y="20939"/>
                    </a:lnTo>
                    <a:lnTo>
                      <a:pt x="12000" y="21270"/>
                    </a:lnTo>
                    <a:lnTo>
                      <a:pt x="12800" y="21600"/>
                    </a:lnTo>
                    <a:lnTo>
                      <a:pt x="15733" y="21600"/>
                    </a:lnTo>
                    <a:lnTo>
                      <a:pt x="15733" y="21270"/>
                    </a:lnTo>
                    <a:lnTo>
                      <a:pt x="16533" y="21270"/>
                    </a:lnTo>
                    <a:lnTo>
                      <a:pt x="16533" y="20939"/>
                    </a:lnTo>
                    <a:lnTo>
                      <a:pt x="17067" y="20939"/>
                    </a:lnTo>
                    <a:lnTo>
                      <a:pt x="17067" y="14620"/>
                    </a:lnTo>
                    <a:lnTo>
                      <a:pt x="17867" y="14414"/>
                    </a:lnTo>
                    <a:lnTo>
                      <a:pt x="18667" y="14414"/>
                    </a:lnTo>
                    <a:lnTo>
                      <a:pt x="18667" y="14083"/>
                    </a:lnTo>
                    <a:lnTo>
                      <a:pt x="19467" y="13794"/>
                    </a:lnTo>
                    <a:lnTo>
                      <a:pt x="20800" y="13175"/>
                    </a:lnTo>
                    <a:lnTo>
                      <a:pt x="21600" y="12927"/>
                    </a:lnTo>
                    <a:lnTo>
                      <a:pt x="21600" y="6938"/>
                    </a:lnTo>
                    <a:lnTo>
                      <a:pt x="20800" y="6608"/>
                    </a:lnTo>
                    <a:lnTo>
                      <a:pt x="20178" y="6608"/>
                    </a:lnTo>
                    <a:lnTo>
                      <a:pt x="19467" y="6278"/>
                    </a:lnTo>
                    <a:lnTo>
                      <a:pt x="17867"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590" name="Group 1590"/>
            <p:cNvGrpSpPr/>
            <p:nvPr/>
          </p:nvGrpSpPr>
          <p:grpSpPr>
            <a:xfrm>
              <a:off x="1995487" y="4352923"/>
              <a:ext cx="204808" cy="355621"/>
              <a:chOff x="0" y="0"/>
              <a:chExt cx="204806" cy="355620"/>
            </a:xfrm>
          </p:grpSpPr>
          <p:sp>
            <p:nvSpPr>
              <p:cNvPr id="1588" name="Shape 1588"/>
              <p:cNvSpPr/>
              <p:nvPr/>
            </p:nvSpPr>
            <p:spPr>
              <a:xfrm>
                <a:off x="0" y="-1"/>
                <a:ext cx="204808"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06" y="5121"/>
                    </a:lnTo>
                    <a:lnTo>
                      <a:pt x="14106" y="4460"/>
                    </a:lnTo>
                    <a:lnTo>
                      <a:pt x="14988" y="4460"/>
                    </a:lnTo>
                    <a:lnTo>
                      <a:pt x="14988" y="4213"/>
                    </a:lnTo>
                    <a:lnTo>
                      <a:pt x="15781" y="3924"/>
                    </a:lnTo>
                    <a:lnTo>
                      <a:pt x="16398" y="3593"/>
                    </a:lnTo>
                    <a:lnTo>
                      <a:pt x="16398" y="1859"/>
                    </a:lnTo>
                    <a:lnTo>
                      <a:pt x="15781" y="1528"/>
                    </a:lnTo>
                    <a:lnTo>
                      <a:pt x="15781" y="1198"/>
                    </a:lnTo>
                    <a:lnTo>
                      <a:pt x="14988" y="909"/>
                    </a:lnTo>
                    <a:lnTo>
                      <a:pt x="14106" y="661"/>
                    </a:lnTo>
                    <a:lnTo>
                      <a:pt x="13313" y="330"/>
                    </a:lnTo>
                    <a:lnTo>
                      <a:pt x="12696" y="330"/>
                    </a:lnTo>
                    <a:lnTo>
                      <a:pt x="12078" y="0"/>
                    </a:lnTo>
                    <a:lnTo>
                      <a:pt x="9610" y="0"/>
                    </a:lnTo>
                    <a:lnTo>
                      <a:pt x="8993" y="330"/>
                    </a:lnTo>
                    <a:lnTo>
                      <a:pt x="8287" y="330"/>
                    </a:lnTo>
                    <a:lnTo>
                      <a:pt x="7494" y="661"/>
                    </a:lnTo>
                    <a:lnTo>
                      <a:pt x="6700" y="909"/>
                    </a:lnTo>
                    <a:lnTo>
                      <a:pt x="5819" y="1198"/>
                    </a:lnTo>
                    <a:lnTo>
                      <a:pt x="5819" y="1528"/>
                    </a:lnTo>
                    <a:lnTo>
                      <a:pt x="5378" y="1859"/>
                    </a:lnTo>
                    <a:lnTo>
                      <a:pt x="5378" y="3304"/>
                    </a:lnTo>
                    <a:lnTo>
                      <a:pt x="5819" y="3593"/>
                    </a:lnTo>
                    <a:lnTo>
                      <a:pt x="5819" y="3924"/>
                    </a:lnTo>
                    <a:lnTo>
                      <a:pt x="6700" y="4213"/>
                    </a:lnTo>
                    <a:lnTo>
                      <a:pt x="7494" y="4460"/>
                    </a:lnTo>
                    <a:lnTo>
                      <a:pt x="7494" y="5452"/>
                    </a:lnTo>
                    <a:lnTo>
                      <a:pt x="6700" y="5699"/>
                    </a:lnTo>
                    <a:lnTo>
                      <a:pt x="5819" y="5699"/>
                    </a:lnTo>
                    <a:lnTo>
                      <a:pt x="5378" y="5989"/>
                    </a:lnTo>
                    <a:lnTo>
                      <a:pt x="4584" y="5989"/>
                    </a:lnTo>
                    <a:lnTo>
                      <a:pt x="2909" y="6319"/>
                    </a:lnTo>
                    <a:lnTo>
                      <a:pt x="2116" y="6649"/>
                    </a:lnTo>
                    <a:lnTo>
                      <a:pt x="1675" y="6649"/>
                    </a:lnTo>
                    <a:lnTo>
                      <a:pt x="793" y="6980"/>
                    </a:lnTo>
                    <a:lnTo>
                      <a:pt x="793" y="7145"/>
                    </a:lnTo>
                    <a:lnTo>
                      <a:pt x="0" y="7475"/>
                    </a:lnTo>
                    <a:lnTo>
                      <a:pt x="0" y="12597"/>
                    </a:lnTo>
                    <a:lnTo>
                      <a:pt x="793" y="12927"/>
                    </a:lnTo>
                    <a:lnTo>
                      <a:pt x="1675" y="13216"/>
                    </a:lnTo>
                    <a:lnTo>
                      <a:pt x="1675" y="13794"/>
                    </a:lnTo>
                    <a:lnTo>
                      <a:pt x="2116" y="13794"/>
                    </a:lnTo>
                    <a:lnTo>
                      <a:pt x="2909" y="14125"/>
                    </a:lnTo>
                    <a:lnTo>
                      <a:pt x="3791" y="14455"/>
                    </a:lnTo>
                    <a:lnTo>
                      <a:pt x="4584" y="14455"/>
                    </a:lnTo>
                    <a:lnTo>
                      <a:pt x="4584" y="14662"/>
                    </a:lnTo>
                    <a:lnTo>
                      <a:pt x="4584" y="9003"/>
                    </a:lnTo>
                    <a:lnTo>
                      <a:pt x="4584" y="20691"/>
                    </a:lnTo>
                    <a:lnTo>
                      <a:pt x="5378" y="20939"/>
                    </a:lnTo>
                    <a:lnTo>
                      <a:pt x="5378" y="21270"/>
                    </a:lnTo>
                    <a:lnTo>
                      <a:pt x="5819" y="21270"/>
                    </a:lnTo>
                    <a:lnTo>
                      <a:pt x="5819" y="21600"/>
                    </a:lnTo>
                    <a:lnTo>
                      <a:pt x="8993" y="21600"/>
                    </a:lnTo>
                    <a:lnTo>
                      <a:pt x="9610" y="21270"/>
                    </a:lnTo>
                    <a:lnTo>
                      <a:pt x="10403" y="20939"/>
                    </a:lnTo>
                    <a:lnTo>
                      <a:pt x="10403" y="20444"/>
                    </a:lnTo>
                    <a:lnTo>
                      <a:pt x="11197" y="20113"/>
                    </a:lnTo>
                    <a:lnTo>
                      <a:pt x="11197" y="12018"/>
                    </a:lnTo>
                    <a:lnTo>
                      <a:pt x="11197" y="20939"/>
                    </a:lnTo>
                    <a:lnTo>
                      <a:pt x="12078" y="20939"/>
                    </a:lnTo>
                    <a:lnTo>
                      <a:pt x="12078" y="21270"/>
                    </a:lnTo>
                    <a:lnTo>
                      <a:pt x="12696" y="21600"/>
                    </a:lnTo>
                    <a:lnTo>
                      <a:pt x="15781" y="21600"/>
                    </a:lnTo>
                    <a:lnTo>
                      <a:pt x="15781" y="21270"/>
                    </a:lnTo>
                    <a:lnTo>
                      <a:pt x="16398" y="21270"/>
                    </a:lnTo>
                    <a:lnTo>
                      <a:pt x="16398" y="20939"/>
                    </a:lnTo>
                    <a:lnTo>
                      <a:pt x="17104" y="20939"/>
                    </a:lnTo>
                    <a:lnTo>
                      <a:pt x="17104" y="14662"/>
                    </a:lnTo>
                    <a:lnTo>
                      <a:pt x="17897" y="14455"/>
                    </a:lnTo>
                    <a:lnTo>
                      <a:pt x="18691" y="14455"/>
                    </a:lnTo>
                    <a:lnTo>
                      <a:pt x="18691" y="14125"/>
                    </a:lnTo>
                    <a:lnTo>
                      <a:pt x="19484" y="13794"/>
                    </a:lnTo>
                    <a:lnTo>
                      <a:pt x="20189" y="13464"/>
                    </a:lnTo>
                    <a:lnTo>
                      <a:pt x="20807" y="13216"/>
                    </a:lnTo>
                    <a:lnTo>
                      <a:pt x="21600" y="12927"/>
                    </a:lnTo>
                    <a:lnTo>
                      <a:pt x="21600" y="6980"/>
                    </a:lnTo>
                    <a:lnTo>
                      <a:pt x="20807" y="6649"/>
                    </a:lnTo>
                    <a:lnTo>
                      <a:pt x="20189" y="6649"/>
                    </a:lnTo>
                    <a:lnTo>
                      <a:pt x="19484"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89" name="Shape 1589"/>
              <p:cNvSpPr/>
              <p:nvPr/>
            </p:nvSpPr>
            <p:spPr>
              <a:xfrm>
                <a:off x="0" y="-1"/>
                <a:ext cx="204808"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06" y="5121"/>
                    </a:lnTo>
                    <a:lnTo>
                      <a:pt x="14106" y="4460"/>
                    </a:lnTo>
                    <a:lnTo>
                      <a:pt x="14988" y="4460"/>
                    </a:lnTo>
                    <a:lnTo>
                      <a:pt x="14988" y="4213"/>
                    </a:lnTo>
                    <a:lnTo>
                      <a:pt x="15781" y="3924"/>
                    </a:lnTo>
                    <a:lnTo>
                      <a:pt x="16398" y="3593"/>
                    </a:lnTo>
                    <a:lnTo>
                      <a:pt x="16398" y="1859"/>
                    </a:lnTo>
                    <a:lnTo>
                      <a:pt x="15781" y="1528"/>
                    </a:lnTo>
                    <a:lnTo>
                      <a:pt x="15781" y="1198"/>
                    </a:lnTo>
                    <a:lnTo>
                      <a:pt x="14988" y="909"/>
                    </a:lnTo>
                    <a:lnTo>
                      <a:pt x="14106" y="661"/>
                    </a:lnTo>
                    <a:lnTo>
                      <a:pt x="13313" y="330"/>
                    </a:lnTo>
                    <a:lnTo>
                      <a:pt x="12696" y="330"/>
                    </a:lnTo>
                    <a:lnTo>
                      <a:pt x="12078" y="0"/>
                    </a:lnTo>
                    <a:lnTo>
                      <a:pt x="9610" y="0"/>
                    </a:lnTo>
                    <a:lnTo>
                      <a:pt x="8993" y="330"/>
                    </a:lnTo>
                    <a:lnTo>
                      <a:pt x="8287" y="330"/>
                    </a:lnTo>
                    <a:lnTo>
                      <a:pt x="7494" y="661"/>
                    </a:lnTo>
                    <a:lnTo>
                      <a:pt x="6700" y="909"/>
                    </a:lnTo>
                    <a:lnTo>
                      <a:pt x="5819" y="1198"/>
                    </a:lnTo>
                    <a:lnTo>
                      <a:pt x="5819" y="1528"/>
                    </a:lnTo>
                    <a:lnTo>
                      <a:pt x="5378" y="1859"/>
                    </a:lnTo>
                    <a:lnTo>
                      <a:pt x="5378" y="3304"/>
                    </a:lnTo>
                    <a:lnTo>
                      <a:pt x="5819" y="3593"/>
                    </a:lnTo>
                    <a:lnTo>
                      <a:pt x="5819" y="3924"/>
                    </a:lnTo>
                    <a:lnTo>
                      <a:pt x="6700" y="4213"/>
                    </a:lnTo>
                    <a:lnTo>
                      <a:pt x="7494" y="4460"/>
                    </a:lnTo>
                    <a:lnTo>
                      <a:pt x="7494" y="5452"/>
                    </a:lnTo>
                    <a:lnTo>
                      <a:pt x="6700" y="5699"/>
                    </a:lnTo>
                    <a:lnTo>
                      <a:pt x="5819" y="5699"/>
                    </a:lnTo>
                    <a:lnTo>
                      <a:pt x="5378" y="5989"/>
                    </a:lnTo>
                    <a:lnTo>
                      <a:pt x="4584" y="5989"/>
                    </a:lnTo>
                    <a:lnTo>
                      <a:pt x="2909" y="6319"/>
                    </a:lnTo>
                    <a:lnTo>
                      <a:pt x="2116" y="6649"/>
                    </a:lnTo>
                    <a:lnTo>
                      <a:pt x="1675" y="6649"/>
                    </a:lnTo>
                    <a:lnTo>
                      <a:pt x="793" y="6980"/>
                    </a:lnTo>
                    <a:lnTo>
                      <a:pt x="793" y="7145"/>
                    </a:lnTo>
                    <a:lnTo>
                      <a:pt x="0" y="7475"/>
                    </a:lnTo>
                    <a:lnTo>
                      <a:pt x="0" y="12597"/>
                    </a:lnTo>
                    <a:lnTo>
                      <a:pt x="793" y="12927"/>
                    </a:lnTo>
                    <a:lnTo>
                      <a:pt x="1675" y="13216"/>
                    </a:lnTo>
                    <a:lnTo>
                      <a:pt x="1675" y="13794"/>
                    </a:lnTo>
                    <a:lnTo>
                      <a:pt x="2116" y="13794"/>
                    </a:lnTo>
                    <a:lnTo>
                      <a:pt x="2909" y="14125"/>
                    </a:lnTo>
                    <a:lnTo>
                      <a:pt x="3791" y="14455"/>
                    </a:lnTo>
                    <a:lnTo>
                      <a:pt x="4584" y="14455"/>
                    </a:lnTo>
                    <a:lnTo>
                      <a:pt x="4584" y="14662"/>
                    </a:lnTo>
                    <a:lnTo>
                      <a:pt x="4584" y="9003"/>
                    </a:lnTo>
                    <a:lnTo>
                      <a:pt x="4584" y="20691"/>
                    </a:lnTo>
                    <a:lnTo>
                      <a:pt x="5378" y="20939"/>
                    </a:lnTo>
                    <a:lnTo>
                      <a:pt x="5378" y="21270"/>
                    </a:lnTo>
                    <a:lnTo>
                      <a:pt x="5819" y="21270"/>
                    </a:lnTo>
                    <a:lnTo>
                      <a:pt x="5819" y="21600"/>
                    </a:lnTo>
                    <a:lnTo>
                      <a:pt x="8993" y="21600"/>
                    </a:lnTo>
                    <a:lnTo>
                      <a:pt x="9610" y="21270"/>
                    </a:lnTo>
                    <a:lnTo>
                      <a:pt x="10403" y="20939"/>
                    </a:lnTo>
                    <a:lnTo>
                      <a:pt x="10403" y="20444"/>
                    </a:lnTo>
                    <a:lnTo>
                      <a:pt x="11197" y="20113"/>
                    </a:lnTo>
                    <a:lnTo>
                      <a:pt x="11197" y="12018"/>
                    </a:lnTo>
                    <a:lnTo>
                      <a:pt x="11197" y="20939"/>
                    </a:lnTo>
                    <a:lnTo>
                      <a:pt x="12078" y="20939"/>
                    </a:lnTo>
                    <a:lnTo>
                      <a:pt x="12078" y="21270"/>
                    </a:lnTo>
                    <a:lnTo>
                      <a:pt x="12696" y="21600"/>
                    </a:lnTo>
                    <a:lnTo>
                      <a:pt x="15781" y="21600"/>
                    </a:lnTo>
                    <a:lnTo>
                      <a:pt x="15781" y="21270"/>
                    </a:lnTo>
                    <a:lnTo>
                      <a:pt x="16398" y="21270"/>
                    </a:lnTo>
                    <a:lnTo>
                      <a:pt x="16398" y="20939"/>
                    </a:lnTo>
                    <a:lnTo>
                      <a:pt x="17104" y="20939"/>
                    </a:lnTo>
                    <a:lnTo>
                      <a:pt x="17104" y="14662"/>
                    </a:lnTo>
                    <a:lnTo>
                      <a:pt x="17897" y="14455"/>
                    </a:lnTo>
                    <a:lnTo>
                      <a:pt x="18691" y="14455"/>
                    </a:lnTo>
                    <a:lnTo>
                      <a:pt x="18691" y="14125"/>
                    </a:lnTo>
                    <a:lnTo>
                      <a:pt x="19484" y="13794"/>
                    </a:lnTo>
                    <a:lnTo>
                      <a:pt x="20189" y="13464"/>
                    </a:lnTo>
                    <a:lnTo>
                      <a:pt x="20807" y="13216"/>
                    </a:lnTo>
                    <a:lnTo>
                      <a:pt x="21600" y="12927"/>
                    </a:lnTo>
                    <a:lnTo>
                      <a:pt x="21600" y="6980"/>
                    </a:lnTo>
                    <a:lnTo>
                      <a:pt x="20807" y="6649"/>
                    </a:lnTo>
                    <a:lnTo>
                      <a:pt x="20189" y="6649"/>
                    </a:lnTo>
                    <a:lnTo>
                      <a:pt x="19484"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595" name="Group 1595"/>
            <p:cNvGrpSpPr/>
            <p:nvPr/>
          </p:nvGrpSpPr>
          <p:grpSpPr>
            <a:xfrm>
              <a:off x="2170098" y="2954329"/>
              <a:ext cx="198472" cy="355635"/>
              <a:chOff x="-1" y="0"/>
              <a:chExt cx="198471" cy="355634"/>
            </a:xfrm>
          </p:grpSpPr>
          <p:sp>
            <p:nvSpPr>
              <p:cNvPr id="1591" name="Shape 1591"/>
              <p:cNvSpPr/>
              <p:nvPr/>
            </p:nvSpPr>
            <p:spPr>
              <a:xfrm>
                <a:off x="6" y="6"/>
                <a:ext cx="161939"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6083" y="1525"/>
                    </a:lnTo>
                    <a:lnTo>
                      <a:pt x="6083" y="1855"/>
                    </a:lnTo>
                    <a:lnTo>
                      <a:pt x="5202" y="2102"/>
                    </a:lnTo>
                    <a:lnTo>
                      <a:pt x="5202" y="3050"/>
                    </a:lnTo>
                    <a:lnTo>
                      <a:pt x="6083" y="3298"/>
                    </a:lnTo>
                    <a:lnTo>
                      <a:pt x="6083" y="3957"/>
                    </a:lnTo>
                    <a:lnTo>
                      <a:pt x="6877" y="4205"/>
                    </a:lnTo>
                    <a:lnTo>
                      <a:pt x="7494" y="4493"/>
                    </a:lnTo>
                    <a:lnTo>
                      <a:pt x="7494" y="5441"/>
                    </a:lnTo>
                    <a:lnTo>
                      <a:pt x="6877" y="5730"/>
                    </a:lnTo>
                    <a:lnTo>
                      <a:pt x="6083" y="5730"/>
                    </a:lnTo>
                    <a:lnTo>
                      <a:pt x="5202" y="5977"/>
                    </a:lnTo>
                    <a:lnTo>
                      <a:pt x="4584" y="5977"/>
                    </a:lnTo>
                    <a:lnTo>
                      <a:pt x="3086" y="6307"/>
                    </a:lnTo>
                    <a:lnTo>
                      <a:pt x="2292" y="6637"/>
                    </a:lnTo>
                    <a:lnTo>
                      <a:pt x="1499" y="6637"/>
                    </a:lnTo>
                    <a:lnTo>
                      <a:pt x="882" y="6966"/>
                    </a:lnTo>
                    <a:lnTo>
                      <a:pt x="882" y="7173"/>
                    </a:lnTo>
                    <a:lnTo>
                      <a:pt x="0" y="7502"/>
                    </a:lnTo>
                    <a:lnTo>
                      <a:pt x="0" y="11995"/>
                    </a:lnTo>
                    <a:lnTo>
                      <a:pt x="882" y="12614"/>
                    </a:lnTo>
                    <a:lnTo>
                      <a:pt x="882"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6083" y="21270"/>
                    </a:lnTo>
                    <a:lnTo>
                      <a:pt x="6083"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594" name="Group 1594"/>
              <p:cNvGrpSpPr/>
              <p:nvPr/>
            </p:nvGrpSpPr>
            <p:grpSpPr>
              <a:xfrm>
                <a:off x="-2" y="-1"/>
                <a:ext cx="198472" cy="355635"/>
                <a:chOff x="0" y="0"/>
                <a:chExt cx="198471" cy="355634"/>
              </a:xfrm>
            </p:grpSpPr>
            <p:sp>
              <p:nvSpPr>
                <p:cNvPr id="1592" name="Shape 1592"/>
                <p:cNvSpPr/>
                <p:nvPr/>
              </p:nvSpPr>
              <p:spPr>
                <a:xfrm>
                  <a:off x="-2" y="0"/>
                  <a:ext cx="198473"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6083" y="1525"/>
                      </a:lnTo>
                      <a:lnTo>
                        <a:pt x="6083" y="1855"/>
                      </a:lnTo>
                      <a:lnTo>
                        <a:pt x="5202" y="2102"/>
                      </a:lnTo>
                      <a:lnTo>
                        <a:pt x="5202" y="3050"/>
                      </a:lnTo>
                      <a:lnTo>
                        <a:pt x="6083" y="3298"/>
                      </a:lnTo>
                      <a:lnTo>
                        <a:pt x="6083" y="3957"/>
                      </a:lnTo>
                      <a:lnTo>
                        <a:pt x="6877" y="4205"/>
                      </a:lnTo>
                      <a:lnTo>
                        <a:pt x="7494" y="4493"/>
                      </a:lnTo>
                      <a:lnTo>
                        <a:pt x="7494" y="5441"/>
                      </a:lnTo>
                      <a:lnTo>
                        <a:pt x="6877" y="5730"/>
                      </a:lnTo>
                      <a:lnTo>
                        <a:pt x="6083" y="5730"/>
                      </a:lnTo>
                      <a:lnTo>
                        <a:pt x="5202" y="5977"/>
                      </a:lnTo>
                      <a:lnTo>
                        <a:pt x="4584" y="5977"/>
                      </a:lnTo>
                      <a:lnTo>
                        <a:pt x="3086" y="6307"/>
                      </a:lnTo>
                      <a:lnTo>
                        <a:pt x="2292" y="6637"/>
                      </a:lnTo>
                      <a:lnTo>
                        <a:pt x="1499" y="6637"/>
                      </a:lnTo>
                      <a:lnTo>
                        <a:pt x="882" y="6966"/>
                      </a:lnTo>
                      <a:lnTo>
                        <a:pt x="882" y="7173"/>
                      </a:lnTo>
                      <a:lnTo>
                        <a:pt x="0" y="7502"/>
                      </a:lnTo>
                      <a:lnTo>
                        <a:pt x="0" y="11995"/>
                      </a:lnTo>
                      <a:lnTo>
                        <a:pt x="882" y="12614"/>
                      </a:lnTo>
                      <a:lnTo>
                        <a:pt x="882"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6083" y="21270"/>
                      </a:lnTo>
                      <a:lnTo>
                        <a:pt x="6083"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93" name="Shape 1593"/>
                <p:cNvSpPr/>
                <p:nvPr/>
              </p:nvSpPr>
              <p:spPr>
                <a:xfrm>
                  <a:off x="-2" y="0"/>
                  <a:ext cx="198473"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6083" y="1525"/>
                      </a:lnTo>
                      <a:lnTo>
                        <a:pt x="6083" y="1855"/>
                      </a:lnTo>
                      <a:lnTo>
                        <a:pt x="5202" y="2102"/>
                      </a:lnTo>
                      <a:lnTo>
                        <a:pt x="5202" y="3050"/>
                      </a:lnTo>
                      <a:lnTo>
                        <a:pt x="6083" y="3298"/>
                      </a:lnTo>
                      <a:lnTo>
                        <a:pt x="6083" y="3957"/>
                      </a:lnTo>
                      <a:lnTo>
                        <a:pt x="6877" y="4205"/>
                      </a:lnTo>
                      <a:lnTo>
                        <a:pt x="7494" y="4493"/>
                      </a:lnTo>
                      <a:lnTo>
                        <a:pt x="7494" y="5441"/>
                      </a:lnTo>
                      <a:lnTo>
                        <a:pt x="6877" y="5730"/>
                      </a:lnTo>
                      <a:lnTo>
                        <a:pt x="6083" y="5730"/>
                      </a:lnTo>
                      <a:lnTo>
                        <a:pt x="5202" y="5977"/>
                      </a:lnTo>
                      <a:lnTo>
                        <a:pt x="4584" y="5977"/>
                      </a:lnTo>
                      <a:lnTo>
                        <a:pt x="3086" y="6307"/>
                      </a:lnTo>
                      <a:lnTo>
                        <a:pt x="2292" y="6637"/>
                      </a:lnTo>
                      <a:lnTo>
                        <a:pt x="1499" y="6637"/>
                      </a:lnTo>
                      <a:lnTo>
                        <a:pt x="882" y="6966"/>
                      </a:lnTo>
                      <a:lnTo>
                        <a:pt x="882" y="7173"/>
                      </a:lnTo>
                      <a:lnTo>
                        <a:pt x="0" y="7502"/>
                      </a:lnTo>
                      <a:lnTo>
                        <a:pt x="0" y="11995"/>
                      </a:lnTo>
                      <a:lnTo>
                        <a:pt x="882" y="12614"/>
                      </a:lnTo>
                      <a:lnTo>
                        <a:pt x="882"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6083" y="21270"/>
                      </a:lnTo>
                      <a:lnTo>
                        <a:pt x="6083"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600" name="Group 1600"/>
            <p:cNvGrpSpPr/>
            <p:nvPr/>
          </p:nvGrpSpPr>
          <p:grpSpPr>
            <a:xfrm>
              <a:off x="3192448" y="3159122"/>
              <a:ext cx="201648" cy="357218"/>
              <a:chOff x="-2" y="-2"/>
              <a:chExt cx="201647" cy="357217"/>
            </a:xfrm>
          </p:grpSpPr>
          <p:sp>
            <p:nvSpPr>
              <p:cNvPr id="1596" name="Shape 1596"/>
              <p:cNvSpPr/>
              <p:nvPr/>
            </p:nvSpPr>
            <p:spPr>
              <a:xfrm>
                <a:off x="5" y="0"/>
                <a:ext cx="201635" cy="350859"/>
              </a:xfrm>
              <a:custGeom>
                <a:avLst/>
                <a:gdLst/>
                <a:ahLst/>
                <a:cxnLst>
                  <a:cxn ang="0">
                    <a:pos x="wd2" y="hd2"/>
                  </a:cxn>
                  <a:cxn ang="5400000">
                    <a:pos x="wd2" y="hd2"/>
                  </a:cxn>
                  <a:cxn ang="10800000">
                    <a:pos x="wd2" y="hd2"/>
                  </a:cxn>
                  <a:cxn ang="16200000">
                    <a:pos x="wd2" y="hd2"/>
                  </a:cxn>
                </a:cxnLst>
                <a:rect l="0" t="0" r="r" b="b"/>
                <a:pathLst>
                  <a:path w="21600" h="21600" extrusionOk="0">
                    <a:moveTo>
                      <a:pt x="17840" y="6007"/>
                    </a:moveTo>
                    <a:lnTo>
                      <a:pt x="17053" y="6007"/>
                    </a:lnTo>
                    <a:lnTo>
                      <a:pt x="16266" y="5678"/>
                    </a:lnTo>
                    <a:lnTo>
                      <a:pt x="15566" y="5678"/>
                    </a:lnTo>
                    <a:lnTo>
                      <a:pt x="14779" y="5431"/>
                    </a:lnTo>
                    <a:lnTo>
                      <a:pt x="14167" y="5102"/>
                    </a:lnTo>
                    <a:lnTo>
                      <a:pt x="14167" y="4526"/>
                    </a:lnTo>
                    <a:lnTo>
                      <a:pt x="14779" y="4526"/>
                    </a:lnTo>
                    <a:lnTo>
                      <a:pt x="15566" y="4197"/>
                    </a:lnTo>
                    <a:lnTo>
                      <a:pt x="15566" y="3909"/>
                    </a:lnTo>
                    <a:lnTo>
                      <a:pt x="16266" y="3579"/>
                    </a:lnTo>
                    <a:lnTo>
                      <a:pt x="16266" y="1522"/>
                    </a:lnTo>
                    <a:lnTo>
                      <a:pt x="15566" y="1193"/>
                    </a:lnTo>
                    <a:lnTo>
                      <a:pt x="14779" y="905"/>
                    </a:lnTo>
                    <a:lnTo>
                      <a:pt x="14167" y="658"/>
                    </a:lnTo>
                    <a:lnTo>
                      <a:pt x="13380" y="329"/>
                    </a:lnTo>
                    <a:lnTo>
                      <a:pt x="12505" y="329"/>
                    </a:lnTo>
                    <a:lnTo>
                      <a:pt x="11893" y="0"/>
                    </a:lnTo>
                    <a:lnTo>
                      <a:pt x="10406" y="0"/>
                    </a:lnTo>
                    <a:lnTo>
                      <a:pt x="9007" y="329"/>
                    </a:lnTo>
                    <a:lnTo>
                      <a:pt x="8220" y="329"/>
                    </a:lnTo>
                    <a:lnTo>
                      <a:pt x="7346" y="658"/>
                    </a:lnTo>
                    <a:lnTo>
                      <a:pt x="6734" y="905"/>
                    </a:lnTo>
                    <a:lnTo>
                      <a:pt x="6734" y="1193"/>
                    </a:lnTo>
                    <a:lnTo>
                      <a:pt x="5947" y="1522"/>
                    </a:lnTo>
                    <a:lnTo>
                      <a:pt x="5947" y="1851"/>
                    </a:lnTo>
                    <a:lnTo>
                      <a:pt x="5247" y="2098"/>
                    </a:lnTo>
                    <a:lnTo>
                      <a:pt x="5247" y="3003"/>
                    </a:lnTo>
                    <a:lnTo>
                      <a:pt x="5947" y="3333"/>
                    </a:lnTo>
                    <a:lnTo>
                      <a:pt x="5947" y="3909"/>
                    </a:lnTo>
                    <a:lnTo>
                      <a:pt x="6734" y="4197"/>
                    </a:lnTo>
                    <a:lnTo>
                      <a:pt x="7346" y="4526"/>
                    </a:lnTo>
                    <a:lnTo>
                      <a:pt x="7346" y="5431"/>
                    </a:lnTo>
                    <a:lnTo>
                      <a:pt x="6734" y="5678"/>
                    </a:lnTo>
                    <a:lnTo>
                      <a:pt x="5947" y="5678"/>
                    </a:lnTo>
                    <a:lnTo>
                      <a:pt x="5247" y="6007"/>
                    </a:lnTo>
                    <a:lnTo>
                      <a:pt x="4460" y="6007"/>
                    </a:lnTo>
                    <a:lnTo>
                      <a:pt x="3061" y="6295"/>
                    </a:lnTo>
                    <a:lnTo>
                      <a:pt x="2186" y="6624"/>
                    </a:lnTo>
                    <a:lnTo>
                      <a:pt x="1574" y="6624"/>
                    </a:lnTo>
                    <a:lnTo>
                      <a:pt x="787" y="6953"/>
                    </a:lnTo>
                    <a:lnTo>
                      <a:pt x="787" y="7200"/>
                    </a:lnTo>
                    <a:lnTo>
                      <a:pt x="0" y="7447"/>
                    </a:lnTo>
                    <a:lnTo>
                      <a:pt x="0" y="11973"/>
                    </a:lnTo>
                    <a:lnTo>
                      <a:pt x="787" y="12631"/>
                    </a:lnTo>
                    <a:lnTo>
                      <a:pt x="787" y="12878"/>
                    </a:lnTo>
                    <a:lnTo>
                      <a:pt x="1574" y="13166"/>
                    </a:lnTo>
                    <a:lnTo>
                      <a:pt x="1574" y="13824"/>
                    </a:lnTo>
                    <a:lnTo>
                      <a:pt x="2186" y="13824"/>
                    </a:lnTo>
                    <a:lnTo>
                      <a:pt x="3061" y="14112"/>
                    </a:lnTo>
                    <a:lnTo>
                      <a:pt x="3673" y="14400"/>
                    </a:lnTo>
                    <a:lnTo>
                      <a:pt x="4460" y="14400"/>
                    </a:lnTo>
                    <a:lnTo>
                      <a:pt x="4460" y="14647"/>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07"/>
                    </a:lnTo>
                    <a:lnTo>
                      <a:pt x="11106" y="20942"/>
                    </a:lnTo>
                    <a:lnTo>
                      <a:pt x="11893" y="20942"/>
                    </a:lnTo>
                    <a:lnTo>
                      <a:pt x="11893" y="21271"/>
                    </a:lnTo>
                    <a:lnTo>
                      <a:pt x="12505" y="21271"/>
                    </a:lnTo>
                    <a:lnTo>
                      <a:pt x="12505" y="21600"/>
                    </a:lnTo>
                    <a:lnTo>
                      <a:pt x="15566" y="21600"/>
                    </a:lnTo>
                    <a:lnTo>
                      <a:pt x="16266" y="21271"/>
                    </a:lnTo>
                    <a:lnTo>
                      <a:pt x="17053" y="20942"/>
                    </a:lnTo>
                    <a:lnTo>
                      <a:pt x="17053" y="14647"/>
                    </a:lnTo>
                    <a:lnTo>
                      <a:pt x="17840" y="14400"/>
                    </a:lnTo>
                    <a:lnTo>
                      <a:pt x="18452" y="14400"/>
                    </a:lnTo>
                    <a:lnTo>
                      <a:pt x="18452" y="14112"/>
                    </a:lnTo>
                    <a:lnTo>
                      <a:pt x="19326" y="13824"/>
                    </a:lnTo>
                    <a:lnTo>
                      <a:pt x="19938" y="13495"/>
                    </a:lnTo>
                    <a:lnTo>
                      <a:pt x="20726" y="13166"/>
                    </a:lnTo>
                    <a:lnTo>
                      <a:pt x="21600" y="12878"/>
                    </a:lnTo>
                    <a:lnTo>
                      <a:pt x="21600" y="6953"/>
                    </a:lnTo>
                    <a:lnTo>
                      <a:pt x="20726" y="6624"/>
                    </a:lnTo>
                    <a:lnTo>
                      <a:pt x="19938" y="6624"/>
                    </a:lnTo>
                    <a:lnTo>
                      <a:pt x="19326" y="6295"/>
                    </a:lnTo>
                    <a:lnTo>
                      <a:pt x="17840"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599" name="Group 1599"/>
              <p:cNvGrpSpPr/>
              <p:nvPr/>
            </p:nvGrpSpPr>
            <p:grpSpPr>
              <a:xfrm>
                <a:off x="-3" y="-3"/>
                <a:ext cx="201649" cy="357219"/>
                <a:chOff x="-1" y="0"/>
                <a:chExt cx="201647" cy="357217"/>
              </a:xfrm>
            </p:grpSpPr>
            <p:sp>
              <p:nvSpPr>
                <p:cNvPr id="1597" name="Shape 1597"/>
                <p:cNvSpPr/>
                <p:nvPr/>
              </p:nvSpPr>
              <p:spPr>
                <a:xfrm>
                  <a:off x="-2" y="-1"/>
                  <a:ext cx="201649" cy="357218"/>
                </a:xfrm>
                <a:custGeom>
                  <a:avLst/>
                  <a:gdLst/>
                  <a:ahLst/>
                  <a:cxnLst>
                    <a:cxn ang="0">
                      <a:pos x="wd2" y="hd2"/>
                    </a:cxn>
                    <a:cxn ang="5400000">
                      <a:pos x="wd2" y="hd2"/>
                    </a:cxn>
                    <a:cxn ang="10800000">
                      <a:pos x="wd2" y="hd2"/>
                    </a:cxn>
                    <a:cxn ang="16200000">
                      <a:pos x="wd2" y="hd2"/>
                    </a:cxn>
                  </a:cxnLst>
                  <a:rect l="0" t="0" r="r" b="b"/>
                  <a:pathLst>
                    <a:path w="21600" h="21600" extrusionOk="0">
                      <a:moveTo>
                        <a:pt x="17840" y="6007"/>
                      </a:moveTo>
                      <a:lnTo>
                        <a:pt x="17053" y="6007"/>
                      </a:lnTo>
                      <a:lnTo>
                        <a:pt x="16266" y="5678"/>
                      </a:lnTo>
                      <a:lnTo>
                        <a:pt x="15566" y="5678"/>
                      </a:lnTo>
                      <a:lnTo>
                        <a:pt x="14779" y="5431"/>
                      </a:lnTo>
                      <a:lnTo>
                        <a:pt x="14167" y="5102"/>
                      </a:lnTo>
                      <a:lnTo>
                        <a:pt x="14167" y="4526"/>
                      </a:lnTo>
                      <a:lnTo>
                        <a:pt x="14779" y="4526"/>
                      </a:lnTo>
                      <a:lnTo>
                        <a:pt x="15566" y="4197"/>
                      </a:lnTo>
                      <a:lnTo>
                        <a:pt x="15566" y="3909"/>
                      </a:lnTo>
                      <a:lnTo>
                        <a:pt x="16266" y="3579"/>
                      </a:lnTo>
                      <a:lnTo>
                        <a:pt x="16266" y="1522"/>
                      </a:lnTo>
                      <a:lnTo>
                        <a:pt x="15566" y="1193"/>
                      </a:lnTo>
                      <a:lnTo>
                        <a:pt x="14779" y="905"/>
                      </a:lnTo>
                      <a:lnTo>
                        <a:pt x="14167" y="658"/>
                      </a:lnTo>
                      <a:lnTo>
                        <a:pt x="13380" y="329"/>
                      </a:lnTo>
                      <a:lnTo>
                        <a:pt x="12505" y="329"/>
                      </a:lnTo>
                      <a:lnTo>
                        <a:pt x="11893" y="0"/>
                      </a:lnTo>
                      <a:lnTo>
                        <a:pt x="10406" y="0"/>
                      </a:lnTo>
                      <a:lnTo>
                        <a:pt x="9007" y="329"/>
                      </a:lnTo>
                      <a:lnTo>
                        <a:pt x="8220" y="329"/>
                      </a:lnTo>
                      <a:lnTo>
                        <a:pt x="7346" y="658"/>
                      </a:lnTo>
                      <a:lnTo>
                        <a:pt x="6734" y="905"/>
                      </a:lnTo>
                      <a:lnTo>
                        <a:pt x="6734" y="1193"/>
                      </a:lnTo>
                      <a:lnTo>
                        <a:pt x="5947" y="1522"/>
                      </a:lnTo>
                      <a:lnTo>
                        <a:pt x="5947" y="1851"/>
                      </a:lnTo>
                      <a:lnTo>
                        <a:pt x="5247" y="2098"/>
                      </a:lnTo>
                      <a:lnTo>
                        <a:pt x="5247" y="3003"/>
                      </a:lnTo>
                      <a:lnTo>
                        <a:pt x="5947" y="3333"/>
                      </a:lnTo>
                      <a:lnTo>
                        <a:pt x="5947" y="3909"/>
                      </a:lnTo>
                      <a:lnTo>
                        <a:pt x="6734" y="4197"/>
                      </a:lnTo>
                      <a:lnTo>
                        <a:pt x="7346" y="4526"/>
                      </a:lnTo>
                      <a:lnTo>
                        <a:pt x="7346" y="5431"/>
                      </a:lnTo>
                      <a:lnTo>
                        <a:pt x="6734" y="5678"/>
                      </a:lnTo>
                      <a:lnTo>
                        <a:pt x="5947" y="5678"/>
                      </a:lnTo>
                      <a:lnTo>
                        <a:pt x="5247" y="6007"/>
                      </a:lnTo>
                      <a:lnTo>
                        <a:pt x="4460" y="6007"/>
                      </a:lnTo>
                      <a:lnTo>
                        <a:pt x="3061" y="6295"/>
                      </a:lnTo>
                      <a:lnTo>
                        <a:pt x="2186" y="6624"/>
                      </a:lnTo>
                      <a:lnTo>
                        <a:pt x="1574" y="6624"/>
                      </a:lnTo>
                      <a:lnTo>
                        <a:pt x="787" y="6953"/>
                      </a:lnTo>
                      <a:lnTo>
                        <a:pt x="787" y="7200"/>
                      </a:lnTo>
                      <a:lnTo>
                        <a:pt x="0" y="7447"/>
                      </a:lnTo>
                      <a:lnTo>
                        <a:pt x="0" y="11973"/>
                      </a:lnTo>
                      <a:lnTo>
                        <a:pt x="787" y="12631"/>
                      </a:lnTo>
                      <a:lnTo>
                        <a:pt x="787" y="12878"/>
                      </a:lnTo>
                      <a:lnTo>
                        <a:pt x="1574" y="13166"/>
                      </a:lnTo>
                      <a:lnTo>
                        <a:pt x="1574" y="13824"/>
                      </a:lnTo>
                      <a:lnTo>
                        <a:pt x="2186" y="13824"/>
                      </a:lnTo>
                      <a:lnTo>
                        <a:pt x="3061" y="14112"/>
                      </a:lnTo>
                      <a:lnTo>
                        <a:pt x="3673" y="14400"/>
                      </a:lnTo>
                      <a:lnTo>
                        <a:pt x="4460" y="14400"/>
                      </a:lnTo>
                      <a:lnTo>
                        <a:pt x="4460" y="14647"/>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07"/>
                      </a:lnTo>
                      <a:lnTo>
                        <a:pt x="11106" y="20942"/>
                      </a:lnTo>
                      <a:lnTo>
                        <a:pt x="11893" y="20942"/>
                      </a:lnTo>
                      <a:lnTo>
                        <a:pt x="11893" y="21271"/>
                      </a:lnTo>
                      <a:lnTo>
                        <a:pt x="12505" y="21271"/>
                      </a:lnTo>
                      <a:lnTo>
                        <a:pt x="12505" y="21600"/>
                      </a:lnTo>
                      <a:lnTo>
                        <a:pt x="15566" y="21600"/>
                      </a:lnTo>
                      <a:lnTo>
                        <a:pt x="16266" y="21271"/>
                      </a:lnTo>
                      <a:lnTo>
                        <a:pt x="17053" y="20942"/>
                      </a:lnTo>
                      <a:lnTo>
                        <a:pt x="17053" y="14647"/>
                      </a:lnTo>
                      <a:lnTo>
                        <a:pt x="17840" y="14400"/>
                      </a:lnTo>
                      <a:lnTo>
                        <a:pt x="18452" y="14400"/>
                      </a:lnTo>
                      <a:lnTo>
                        <a:pt x="18452" y="14112"/>
                      </a:lnTo>
                      <a:lnTo>
                        <a:pt x="19326" y="13824"/>
                      </a:lnTo>
                      <a:lnTo>
                        <a:pt x="19938" y="13495"/>
                      </a:lnTo>
                      <a:lnTo>
                        <a:pt x="20726" y="13166"/>
                      </a:lnTo>
                      <a:lnTo>
                        <a:pt x="21600" y="12878"/>
                      </a:lnTo>
                      <a:lnTo>
                        <a:pt x="21600" y="6953"/>
                      </a:lnTo>
                      <a:lnTo>
                        <a:pt x="20726" y="6624"/>
                      </a:lnTo>
                      <a:lnTo>
                        <a:pt x="19938" y="6624"/>
                      </a:lnTo>
                      <a:lnTo>
                        <a:pt x="19326" y="6295"/>
                      </a:lnTo>
                      <a:lnTo>
                        <a:pt x="17840"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598" name="Shape 1598"/>
                <p:cNvSpPr/>
                <p:nvPr/>
              </p:nvSpPr>
              <p:spPr>
                <a:xfrm>
                  <a:off x="-2" y="-1"/>
                  <a:ext cx="201649" cy="357218"/>
                </a:xfrm>
                <a:custGeom>
                  <a:avLst/>
                  <a:gdLst/>
                  <a:ahLst/>
                  <a:cxnLst>
                    <a:cxn ang="0">
                      <a:pos x="wd2" y="hd2"/>
                    </a:cxn>
                    <a:cxn ang="5400000">
                      <a:pos x="wd2" y="hd2"/>
                    </a:cxn>
                    <a:cxn ang="10800000">
                      <a:pos x="wd2" y="hd2"/>
                    </a:cxn>
                    <a:cxn ang="16200000">
                      <a:pos x="wd2" y="hd2"/>
                    </a:cxn>
                  </a:cxnLst>
                  <a:rect l="0" t="0" r="r" b="b"/>
                  <a:pathLst>
                    <a:path w="21600" h="21600" extrusionOk="0">
                      <a:moveTo>
                        <a:pt x="17840" y="6007"/>
                      </a:moveTo>
                      <a:lnTo>
                        <a:pt x="17053" y="6007"/>
                      </a:lnTo>
                      <a:lnTo>
                        <a:pt x="16266" y="5678"/>
                      </a:lnTo>
                      <a:lnTo>
                        <a:pt x="15566" y="5678"/>
                      </a:lnTo>
                      <a:lnTo>
                        <a:pt x="14779" y="5431"/>
                      </a:lnTo>
                      <a:lnTo>
                        <a:pt x="14167" y="5102"/>
                      </a:lnTo>
                      <a:lnTo>
                        <a:pt x="14167" y="4526"/>
                      </a:lnTo>
                      <a:lnTo>
                        <a:pt x="14779" y="4526"/>
                      </a:lnTo>
                      <a:lnTo>
                        <a:pt x="15566" y="4197"/>
                      </a:lnTo>
                      <a:lnTo>
                        <a:pt x="15566" y="3909"/>
                      </a:lnTo>
                      <a:lnTo>
                        <a:pt x="16266" y="3579"/>
                      </a:lnTo>
                      <a:lnTo>
                        <a:pt x="16266" y="1522"/>
                      </a:lnTo>
                      <a:lnTo>
                        <a:pt x="15566" y="1193"/>
                      </a:lnTo>
                      <a:lnTo>
                        <a:pt x="14779" y="905"/>
                      </a:lnTo>
                      <a:lnTo>
                        <a:pt x="14167" y="658"/>
                      </a:lnTo>
                      <a:lnTo>
                        <a:pt x="13380" y="329"/>
                      </a:lnTo>
                      <a:lnTo>
                        <a:pt x="12505" y="329"/>
                      </a:lnTo>
                      <a:lnTo>
                        <a:pt x="11893" y="0"/>
                      </a:lnTo>
                      <a:lnTo>
                        <a:pt x="10406" y="0"/>
                      </a:lnTo>
                      <a:lnTo>
                        <a:pt x="9007" y="329"/>
                      </a:lnTo>
                      <a:lnTo>
                        <a:pt x="8220" y="329"/>
                      </a:lnTo>
                      <a:lnTo>
                        <a:pt x="7346" y="658"/>
                      </a:lnTo>
                      <a:lnTo>
                        <a:pt x="6734" y="905"/>
                      </a:lnTo>
                      <a:lnTo>
                        <a:pt x="6734" y="1193"/>
                      </a:lnTo>
                      <a:lnTo>
                        <a:pt x="5947" y="1522"/>
                      </a:lnTo>
                      <a:lnTo>
                        <a:pt x="5947" y="1851"/>
                      </a:lnTo>
                      <a:lnTo>
                        <a:pt x="5247" y="2098"/>
                      </a:lnTo>
                      <a:lnTo>
                        <a:pt x="5247" y="3003"/>
                      </a:lnTo>
                      <a:lnTo>
                        <a:pt x="5947" y="3333"/>
                      </a:lnTo>
                      <a:lnTo>
                        <a:pt x="5947" y="3909"/>
                      </a:lnTo>
                      <a:lnTo>
                        <a:pt x="6734" y="4197"/>
                      </a:lnTo>
                      <a:lnTo>
                        <a:pt x="7346" y="4526"/>
                      </a:lnTo>
                      <a:lnTo>
                        <a:pt x="7346" y="5431"/>
                      </a:lnTo>
                      <a:lnTo>
                        <a:pt x="6734" y="5678"/>
                      </a:lnTo>
                      <a:lnTo>
                        <a:pt x="5947" y="5678"/>
                      </a:lnTo>
                      <a:lnTo>
                        <a:pt x="5247" y="6007"/>
                      </a:lnTo>
                      <a:lnTo>
                        <a:pt x="4460" y="6007"/>
                      </a:lnTo>
                      <a:lnTo>
                        <a:pt x="3061" y="6295"/>
                      </a:lnTo>
                      <a:lnTo>
                        <a:pt x="2186" y="6624"/>
                      </a:lnTo>
                      <a:lnTo>
                        <a:pt x="1574" y="6624"/>
                      </a:lnTo>
                      <a:lnTo>
                        <a:pt x="787" y="6953"/>
                      </a:lnTo>
                      <a:lnTo>
                        <a:pt x="787" y="7200"/>
                      </a:lnTo>
                      <a:lnTo>
                        <a:pt x="0" y="7447"/>
                      </a:lnTo>
                      <a:lnTo>
                        <a:pt x="0" y="11973"/>
                      </a:lnTo>
                      <a:lnTo>
                        <a:pt x="787" y="12631"/>
                      </a:lnTo>
                      <a:lnTo>
                        <a:pt x="787" y="12878"/>
                      </a:lnTo>
                      <a:lnTo>
                        <a:pt x="1574" y="13166"/>
                      </a:lnTo>
                      <a:lnTo>
                        <a:pt x="1574" y="13824"/>
                      </a:lnTo>
                      <a:lnTo>
                        <a:pt x="2186" y="13824"/>
                      </a:lnTo>
                      <a:lnTo>
                        <a:pt x="3061" y="14112"/>
                      </a:lnTo>
                      <a:lnTo>
                        <a:pt x="3673" y="14400"/>
                      </a:lnTo>
                      <a:lnTo>
                        <a:pt x="4460" y="14400"/>
                      </a:lnTo>
                      <a:lnTo>
                        <a:pt x="4460" y="14647"/>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07"/>
                      </a:lnTo>
                      <a:lnTo>
                        <a:pt x="11106" y="20942"/>
                      </a:lnTo>
                      <a:lnTo>
                        <a:pt x="11893" y="20942"/>
                      </a:lnTo>
                      <a:lnTo>
                        <a:pt x="11893" y="21271"/>
                      </a:lnTo>
                      <a:lnTo>
                        <a:pt x="12505" y="21271"/>
                      </a:lnTo>
                      <a:lnTo>
                        <a:pt x="12505" y="21600"/>
                      </a:lnTo>
                      <a:lnTo>
                        <a:pt x="15566" y="21600"/>
                      </a:lnTo>
                      <a:lnTo>
                        <a:pt x="16266" y="21271"/>
                      </a:lnTo>
                      <a:lnTo>
                        <a:pt x="17053" y="20942"/>
                      </a:lnTo>
                      <a:lnTo>
                        <a:pt x="17053" y="14647"/>
                      </a:lnTo>
                      <a:lnTo>
                        <a:pt x="17840" y="14400"/>
                      </a:lnTo>
                      <a:lnTo>
                        <a:pt x="18452" y="14400"/>
                      </a:lnTo>
                      <a:lnTo>
                        <a:pt x="18452" y="14112"/>
                      </a:lnTo>
                      <a:lnTo>
                        <a:pt x="19326" y="13824"/>
                      </a:lnTo>
                      <a:lnTo>
                        <a:pt x="19938" y="13495"/>
                      </a:lnTo>
                      <a:lnTo>
                        <a:pt x="20726" y="13166"/>
                      </a:lnTo>
                      <a:lnTo>
                        <a:pt x="21600" y="12878"/>
                      </a:lnTo>
                      <a:lnTo>
                        <a:pt x="21600" y="6953"/>
                      </a:lnTo>
                      <a:lnTo>
                        <a:pt x="20726" y="6624"/>
                      </a:lnTo>
                      <a:lnTo>
                        <a:pt x="19938" y="6624"/>
                      </a:lnTo>
                      <a:lnTo>
                        <a:pt x="19326" y="6295"/>
                      </a:lnTo>
                      <a:lnTo>
                        <a:pt x="17840"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605" name="Group 1605"/>
            <p:cNvGrpSpPr/>
            <p:nvPr/>
          </p:nvGrpSpPr>
          <p:grpSpPr>
            <a:xfrm>
              <a:off x="2327260" y="4173534"/>
              <a:ext cx="201650" cy="357220"/>
              <a:chOff x="-1" y="-1"/>
              <a:chExt cx="201649" cy="357219"/>
            </a:xfrm>
          </p:grpSpPr>
          <p:sp>
            <p:nvSpPr>
              <p:cNvPr id="1601" name="Shape 1601"/>
              <p:cNvSpPr/>
              <p:nvPr/>
            </p:nvSpPr>
            <p:spPr>
              <a:xfrm>
                <a:off x="9" y="2"/>
                <a:ext cx="201633"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45"/>
                    </a:lnTo>
                    <a:lnTo>
                      <a:pt x="5995" y="3374"/>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88"/>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48"/>
                    </a:lnTo>
                    <a:lnTo>
                      <a:pt x="11020" y="20942"/>
                    </a:lnTo>
                    <a:lnTo>
                      <a:pt x="11814" y="20942"/>
                    </a:lnTo>
                    <a:lnTo>
                      <a:pt x="11814" y="21271"/>
                    </a:lnTo>
                    <a:lnTo>
                      <a:pt x="12696" y="21271"/>
                    </a:lnTo>
                    <a:lnTo>
                      <a:pt x="12696" y="21600"/>
                    </a:lnTo>
                    <a:lnTo>
                      <a:pt x="15605" y="21600"/>
                    </a:lnTo>
                    <a:lnTo>
                      <a:pt x="16398" y="21271"/>
                    </a:lnTo>
                    <a:lnTo>
                      <a:pt x="17016" y="20942"/>
                    </a:lnTo>
                    <a:lnTo>
                      <a:pt x="17016"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604" name="Group 1604"/>
              <p:cNvGrpSpPr/>
              <p:nvPr/>
            </p:nvGrpSpPr>
            <p:grpSpPr>
              <a:xfrm>
                <a:off x="-2" y="-2"/>
                <a:ext cx="201650" cy="357220"/>
                <a:chOff x="0" y="0"/>
                <a:chExt cx="201649" cy="357219"/>
              </a:xfrm>
            </p:grpSpPr>
            <p:sp>
              <p:nvSpPr>
                <p:cNvPr id="1602" name="Shape 1602"/>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45"/>
                      </a:lnTo>
                      <a:lnTo>
                        <a:pt x="5995" y="3374"/>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88"/>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48"/>
                      </a:lnTo>
                      <a:lnTo>
                        <a:pt x="11020" y="20942"/>
                      </a:lnTo>
                      <a:lnTo>
                        <a:pt x="11814" y="20942"/>
                      </a:lnTo>
                      <a:lnTo>
                        <a:pt x="11814" y="21271"/>
                      </a:lnTo>
                      <a:lnTo>
                        <a:pt x="12696" y="21271"/>
                      </a:lnTo>
                      <a:lnTo>
                        <a:pt x="12696" y="21600"/>
                      </a:lnTo>
                      <a:lnTo>
                        <a:pt x="15605" y="21600"/>
                      </a:lnTo>
                      <a:lnTo>
                        <a:pt x="16398" y="21271"/>
                      </a:lnTo>
                      <a:lnTo>
                        <a:pt x="17016" y="20942"/>
                      </a:lnTo>
                      <a:lnTo>
                        <a:pt x="17016"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603" name="Shape 1603"/>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45"/>
                      </a:lnTo>
                      <a:lnTo>
                        <a:pt x="5995" y="3374"/>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88"/>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48"/>
                      </a:lnTo>
                      <a:lnTo>
                        <a:pt x="11020" y="20942"/>
                      </a:lnTo>
                      <a:lnTo>
                        <a:pt x="11814" y="20942"/>
                      </a:lnTo>
                      <a:lnTo>
                        <a:pt x="11814" y="21271"/>
                      </a:lnTo>
                      <a:lnTo>
                        <a:pt x="12696" y="21271"/>
                      </a:lnTo>
                      <a:lnTo>
                        <a:pt x="12696" y="21600"/>
                      </a:lnTo>
                      <a:lnTo>
                        <a:pt x="15605" y="21600"/>
                      </a:lnTo>
                      <a:lnTo>
                        <a:pt x="16398" y="21271"/>
                      </a:lnTo>
                      <a:lnTo>
                        <a:pt x="17016" y="20942"/>
                      </a:lnTo>
                      <a:lnTo>
                        <a:pt x="17016"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610" name="Group 1610"/>
            <p:cNvGrpSpPr/>
            <p:nvPr/>
          </p:nvGrpSpPr>
          <p:grpSpPr>
            <a:xfrm>
              <a:off x="3192448" y="4529129"/>
              <a:ext cx="201648" cy="355635"/>
              <a:chOff x="-2" y="0"/>
              <a:chExt cx="201647" cy="355634"/>
            </a:xfrm>
          </p:grpSpPr>
          <p:sp>
            <p:nvSpPr>
              <p:cNvPr id="1606" name="Shape 1606"/>
              <p:cNvSpPr/>
              <p:nvPr/>
            </p:nvSpPr>
            <p:spPr>
              <a:xfrm>
                <a:off x="5" y="6"/>
                <a:ext cx="201635" cy="355621"/>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065"/>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083"/>
                    </a:lnTo>
                    <a:lnTo>
                      <a:pt x="3673" y="14414"/>
                    </a:lnTo>
                    <a:lnTo>
                      <a:pt x="4460" y="14414"/>
                    </a:lnTo>
                    <a:lnTo>
                      <a:pt x="4460" y="14620"/>
                    </a:lnTo>
                    <a:lnTo>
                      <a:pt x="4460" y="8962"/>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452" y="14414"/>
                    </a:lnTo>
                    <a:lnTo>
                      <a:pt x="18452"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609" name="Group 1609"/>
              <p:cNvGrpSpPr/>
              <p:nvPr/>
            </p:nvGrpSpPr>
            <p:grpSpPr>
              <a:xfrm>
                <a:off x="-3" y="-1"/>
                <a:ext cx="201649" cy="355635"/>
                <a:chOff x="-1" y="0"/>
                <a:chExt cx="201647" cy="355634"/>
              </a:xfrm>
            </p:grpSpPr>
            <p:sp>
              <p:nvSpPr>
                <p:cNvPr id="1607" name="Shape 1607"/>
                <p:cNvSpPr/>
                <p:nvPr/>
              </p:nvSpPr>
              <p:spPr>
                <a:xfrm>
                  <a:off x="-2" y="0"/>
                  <a:ext cx="201649"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065"/>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083"/>
                      </a:lnTo>
                      <a:lnTo>
                        <a:pt x="3673" y="14414"/>
                      </a:lnTo>
                      <a:lnTo>
                        <a:pt x="4460" y="14414"/>
                      </a:lnTo>
                      <a:lnTo>
                        <a:pt x="4460" y="14620"/>
                      </a:lnTo>
                      <a:lnTo>
                        <a:pt x="4460" y="8962"/>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452" y="14414"/>
                      </a:lnTo>
                      <a:lnTo>
                        <a:pt x="18452"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608" name="Shape 1608"/>
                <p:cNvSpPr/>
                <p:nvPr/>
              </p:nvSpPr>
              <p:spPr>
                <a:xfrm>
                  <a:off x="-2" y="0"/>
                  <a:ext cx="201649"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065"/>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083"/>
                      </a:lnTo>
                      <a:lnTo>
                        <a:pt x="3673" y="14414"/>
                      </a:lnTo>
                      <a:lnTo>
                        <a:pt x="4460" y="14414"/>
                      </a:lnTo>
                      <a:lnTo>
                        <a:pt x="4460" y="14620"/>
                      </a:lnTo>
                      <a:lnTo>
                        <a:pt x="4460" y="8962"/>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452" y="14414"/>
                      </a:lnTo>
                      <a:lnTo>
                        <a:pt x="18452"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615" name="Group 1615"/>
            <p:cNvGrpSpPr/>
            <p:nvPr/>
          </p:nvGrpSpPr>
          <p:grpSpPr>
            <a:xfrm>
              <a:off x="3254360" y="3576632"/>
              <a:ext cx="204823" cy="357220"/>
              <a:chOff x="-1" y="-1"/>
              <a:chExt cx="204822" cy="357219"/>
            </a:xfrm>
          </p:grpSpPr>
          <p:sp>
            <p:nvSpPr>
              <p:cNvPr id="1611" name="Shape 1611"/>
              <p:cNvSpPr/>
              <p:nvPr/>
            </p:nvSpPr>
            <p:spPr>
              <a:xfrm>
                <a:off x="4" y="2"/>
                <a:ext cx="204811" cy="357209"/>
              </a:xfrm>
              <a:custGeom>
                <a:avLst/>
                <a:gdLst/>
                <a:ahLst/>
                <a:cxnLst>
                  <a:cxn ang="0">
                    <a:pos x="wd2" y="hd2"/>
                  </a:cxn>
                  <a:cxn ang="5400000">
                    <a:pos x="wd2" y="hd2"/>
                  </a:cxn>
                  <a:cxn ang="10800000">
                    <a:pos x="wd2" y="hd2"/>
                  </a:cxn>
                  <a:cxn ang="16200000">
                    <a:pos x="wd2" y="hd2"/>
                  </a:cxn>
                </a:cxnLst>
                <a:rect l="0" t="0" r="r" b="b"/>
                <a:pathLst>
                  <a:path w="21600" h="21600" extrusionOk="0">
                    <a:moveTo>
                      <a:pt x="17840" y="6048"/>
                    </a:moveTo>
                    <a:lnTo>
                      <a:pt x="17053" y="6048"/>
                    </a:lnTo>
                    <a:lnTo>
                      <a:pt x="16266" y="5719"/>
                    </a:lnTo>
                    <a:lnTo>
                      <a:pt x="15566" y="5719"/>
                    </a:lnTo>
                    <a:lnTo>
                      <a:pt x="14779" y="5431"/>
                    </a:lnTo>
                    <a:lnTo>
                      <a:pt x="14167" y="5102"/>
                    </a:lnTo>
                    <a:lnTo>
                      <a:pt x="14167" y="4526"/>
                    </a:lnTo>
                    <a:lnTo>
                      <a:pt x="14779" y="4526"/>
                    </a:lnTo>
                    <a:lnTo>
                      <a:pt x="15566" y="4197"/>
                    </a:lnTo>
                    <a:lnTo>
                      <a:pt x="15566" y="3950"/>
                    </a:lnTo>
                    <a:lnTo>
                      <a:pt x="16266" y="3621"/>
                    </a:lnTo>
                    <a:lnTo>
                      <a:pt x="16266" y="1522"/>
                    </a:lnTo>
                    <a:lnTo>
                      <a:pt x="15566" y="1193"/>
                    </a:lnTo>
                    <a:lnTo>
                      <a:pt x="14779" y="946"/>
                    </a:lnTo>
                    <a:lnTo>
                      <a:pt x="14167" y="658"/>
                    </a:lnTo>
                    <a:lnTo>
                      <a:pt x="13380" y="329"/>
                    </a:lnTo>
                    <a:lnTo>
                      <a:pt x="12505" y="329"/>
                    </a:lnTo>
                    <a:lnTo>
                      <a:pt x="11893" y="0"/>
                    </a:lnTo>
                    <a:lnTo>
                      <a:pt x="10406" y="0"/>
                    </a:lnTo>
                    <a:lnTo>
                      <a:pt x="9007" y="329"/>
                    </a:lnTo>
                    <a:lnTo>
                      <a:pt x="8220" y="329"/>
                    </a:lnTo>
                    <a:lnTo>
                      <a:pt x="7346" y="658"/>
                    </a:lnTo>
                    <a:lnTo>
                      <a:pt x="6734" y="946"/>
                    </a:lnTo>
                    <a:lnTo>
                      <a:pt x="6734" y="1193"/>
                    </a:lnTo>
                    <a:lnTo>
                      <a:pt x="5947" y="1522"/>
                    </a:lnTo>
                    <a:lnTo>
                      <a:pt x="5947" y="1851"/>
                    </a:lnTo>
                    <a:lnTo>
                      <a:pt x="5247" y="2098"/>
                    </a:lnTo>
                    <a:lnTo>
                      <a:pt x="5247" y="3045"/>
                    </a:lnTo>
                    <a:lnTo>
                      <a:pt x="5947" y="3374"/>
                    </a:lnTo>
                    <a:lnTo>
                      <a:pt x="5947" y="3950"/>
                    </a:lnTo>
                    <a:lnTo>
                      <a:pt x="6734" y="4197"/>
                    </a:lnTo>
                    <a:lnTo>
                      <a:pt x="7346" y="4526"/>
                    </a:lnTo>
                    <a:lnTo>
                      <a:pt x="7346" y="5431"/>
                    </a:lnTo>
                    <a:lnTo>
                      <a:pt x="6734" y="5719"/>
                    </a:lnTo>
                    <a:lnTo>
                      <a:pt x="5947" y="5719"/>
                    </a:lnTo>
                    <a:lnTo>
                      <a:pt x="5247" y="6048"/>
                    </a:lnTo>
                    <a:lnTo>
                      <a:pt x="4460" y="6048"/>
                    </a:lnTo>
                    <a:lnTo>
                      <a:pt x="3061" y="6295"/>
                    </a:lnTo>
                    <a:lnTo>
                      <a:pt x="2186" y="6624"/>
                    </a:lnTo>
                    <a:lnTo>
                      <a:pt x="1574" y="6624"/>
                    </a:lnTo>
                    <a:lnTo>
                      <a:pt x="787" y="6953"/>
                    </a:lnTo>
                    <a:lnTo>
                      <a:pt x="787" y="7200"/>
                    </a:lnTo>
                    <a:lnTo>
                      <a:pt x="0" y="7488"/>
                    </a:lnTo>
                    <a:lnTo>
                      <a:pt x="0" y="11973"/>
                    </a:lnTo>
                    <a:lnTo>
                      <a:pt x="787" y="12631"/>
                    </a:lnTo>
                    <a:lnTo>
                      <a:pt x="787" y="12919"/>
                    </a:lnTo>
                    <a:lnTo>
                      <a:pt x="1574" y="13166"/>
                    </a:lnTo>
                    <a:lnTo>
                      <a:pt x="1574" y="13824"/>
                    </a:lnTo>
                    <a:lnTo>
                      <a:pt x="2186" y="13824"/>
                    </a:lnTo>
                    <a:lnTo>
                      <a:pt x="3061" y="14153"/>
                    </a:lnTo>
                    <a:lnTo>
                      <a:pt x="3673" y="14400"/>
                    </a:lnTo>
                    <a:lnTo>
                      <a:pt x="4460" y="14400"/>
                    </a:lnTo>
                    <a:lnTo>
                      <a:pt x="4460" y="14688"/>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48"/>
                    </a:lnTo>
                    <a:lnTo>
                      <a:pt x="11106" y="20942"/>
                    </a:lnTo>
                    <a:lnTo>
                      <a:pt x="11893" y="20942"/>
                    </a:lnTo>
                    <a:lnTo>
                      <a:pt x="11893" y="21271"/>
                    </a:lnTo>
                    <a:lnTo>
                      <a:pt x="12505" y="21271"/>
                    </a:lnTo>
                    <a:lnTo>
                      <a:pt x="12505" y="21600"/>
                    </a:lnTo>
                    <a:lnTo>
                      <a:pt x="15566" y="21600"/>
                    </a:lnTo>
                    <a:lnTo>
                      <a:pt x="16266" y="21271"/>
                    </a:lnTo>
                    <a:lnTo>
                      <a:pt x="17053" y="20942"/>
                    </a:lnTo>
                    <a:lnTo>
                      <a:pt x="17053" y="14688"/>
                    </a:lnTo>
                    <a:lnTo>
                      <a:pt x="17840" y="14400"/>
                    </a:lnTo>
                    <a:lnTo>
                      <a:pt x="18539" y="14400"/>
                    </a:lnTo>
                    <a:lnTo>
                      <a:pt x="18539" y="14153"/>
                    </a:lnTo>
                    <a:lnTo>
                      <a:pt x="19326" y="13824"/>
                    </a:lnTo>
                    <a:lnTo>
                      <a:pt x="19938" y="13495"/>
                    </a:lnTo>
                    <a:lnTo>
                      <a:pt x="20726" y="13166"/>
                    </a:lnTo>
                    <a:lnTo>
                      <a:pt x="21600" y="12919"/>
                    </a:lnTo>
                    <a:lnTo>
                      <a:pt x="21600" y="6953"/>
                    </a:lnTo>
                    <a:lnTo>
                      <a:pt x="20726" y="6624"/>
                    </a:lnTo>
                    <a:lnTo>
                      <a:pt x="19938" y="6624"/>
                    </a:lnTo>
                    <a:lnTo>
                      <a:pt x="19326" y="6295"/>
                    </a:lnTo>
                    <a:lnTo>
                      <a:pt x="17840"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614" name="Group 1614"/>
              <p:cNvGrpSpPr/>
              <p:nvPr/>
            </p:nvGrpSpPr>
            <p:grpSpPr>
              <a:xfrm>
                <a:off x="-2" y="-2"/>
                <a:ext cx="204823" cy="357220"/>
                <a:chOff x="0" y="0"/>
                <a:chExt cx="204822" cy="357219"/>
              </a:xfrm>
            </p:grpSpPr>
            <p:sp>
              <p:nvSpPr>
                <p:cNvPr id="1612" name="Shape 1612"/>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40" y="6048"/>
                      </a:moveTo>
                      <a:lnTo>
                        <a:pt x="17053" y="6048"/>
                      </a:lnTo>
                      <a:lnTo>
                        <a:pt x="16266" y="5719"/>
                      </a:lnTo>
                      <a:lnTo>
                        <a:pt x="15566" y="5719"/>
                      </a:lnTo>
                      <a:lnTo>
                        <a:pt x="14779" y="5431"/>
                      </a:lnTo>
                      <a:lnTo>
                        <a:pt x="14167" y="5102"/>
                      </a:lnTo>
                      <a:lnTo>
                        <a:pt x="14167" y="4526"/>
                      </a:lnTo>
                      <a:lnTo>
                        <a:pt x="14779" y="4526"/>
                      </a:lnTo>
                      <a:lnTo>
                        <a:pt x="15566" y="4197"/>
                      </a:lnTo>
                      <a:lnTo>
                        <a:pt x="15566" y="3950"/>
                      </a:lnTo>
                      <a:lnTo>
                        <a:pt x="16266" y="3621"/>
                      </a:lnTo>
                      <a:lnTo>
                        <a:pt x="16266" y="1522"/>
                      </a:lnTo>
                      <a:lnTo>
                        <a:pt x="15566" y="1193"/>
                      </a:lnTo>
                      <a:lnTo>
                        <a:pt x="14779" y="946"/>
                      </a:lnTo>
                      <a:lnTo>
                        <a:pt x="14167" y="658"/>
                      </a:lnTo>
                      <a:lnTo>
                        <a:pt x="13380" y="329"/>
                      </a:lnTo>
                      <a:lnTo>
                        <a:pt x="12505" y="329"/>
                      </a:lnTo>
                      <a:lnTo>
                        <a:pt x="11893" y="0"/>
                      </a:lnTo>
                      <a:lnTo>
                        <a:pt x="10406" y="0"/>
                      </a:lnTo>
                      <a:lnTo>
                        <a:pt x="9007" y="329"/>
                      </a:lnTo>
                      <a:lnTo>
                        <a:pt x="8220" y="329"/>
                      </a:lnTo>
                      <a:lnTo>
                        <a:pt x="7346" y="658"/>
                      </a:lnTo>
                      <a:lnTo>
                        <a:pt x="6734" y="946"/>
                      </a:lnTo>
                      <a:lnTo>
                        <a:pt x="6734" y="1193"/>
                      </a:lnTo>
                      <a:lnTo>
                        <a:pt x="5947" y="1522"/>
                      </a:lnTo>
                      <a:lnTo>
                        <a:pt x="5947" y="1851"/>
                      </a:lnTo>
                      <a:lnTo>
                        <a:pt x="5247" y="2098"/>
                      </a:lnTo>
                      <a:lnTo>
                        <a:pt x="5247" y="3045"/>
                      </a:lnTo>
                      <a:lnTo>
                        <a:pt x="5947" y="3374"/>
                      </a:lnTo>
                      <a:lnTo>
                        <a:pt x="5947" y="3950"/>
                      </a:lnTo>
                      <a:lnTo>
                        <a:pt x="6734" y="4197"/>
                      </a:lnTo>
                      <a:lnTo>
                        <a:pt x="7346" y="4526"/>
                      </a:lnTo>
                      <a:lnTo>
                        <a:pt x="7346" y="5431"/>
                      </a:lnTo>
                      <a:lnTo>
                        <a:pt x="6734" y="5719"/>
                      </a:lnTo>
                      <a:lnTo>
                        <a:pt x="5947" y="5719"/>
                      </a:lnTo>
                      <a:lnTo>
                        <a:pt x="5247" y="6048"/>
                      </a:lnTo>
                      <a:lnTo>
                        <a:pt x="4460" y="6048"/>
                      </a:lnTo>
                      <a:lnTo>
                        <a:pt x="3061" y="6295"/>
                      </a:lnTo>
                      <a:lnTo>
                        <a:pt x="2186" y="6624"/>
                      </a:lnTo>
                      <a:lnTo>
                        <a:pt x="1574" y="6624"/>
                      </a:lnTo>
                      <a:lnTo>
                        <a:pt x="787" y="6953"/>
                      </a:lnTo>
                      <a:lnTo>
                        <a:pt x="787" y="7200"/>
                      </a:lnTo>
                      <a:lnTo>
                        <a:pt x="0" y="7488"/>
                      </a:lnTo>
                      <a:lnTo>
                        <a:pt x="0" y="11973"/>
                      </a:lnTo>
                      <a:lnTo>
                        <a:pt x="787" y="12631"/>
                      </a:lnTo>
                      <a:lnTo>
                        <a:pt x="787" y="12919"/>
                      </a:lnTo>
                      <a:lnTo>
                        <a:pt x="1574" y="13166"/>
                      </a:lnTo>
                      <a:lnTo>
                        <a:pt x="1574" y="13824"/>
                      </a:lnTo>
                      <a:lnTo>
                        <a:pt x="2186" y="13824"/>
                      </a:lnTo>
                      <a:lnTo>
                        <a:pt x="3061" y="14153"/>
                      </a:lnTo>
                      <a:lnTo>
                        <a:pt x="3673" y="14400"/>
                      </a:lnTo>
                      <a:lnTo>
                        <a:pt x="4460" y="14400"/>
                      </a:lnTo>
                      <a:lnTo>
                        <a:pt x="4460" y="14688"/>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48"/>
                      </a:lnTo>
                      <a:lnTo>
                        <a:pt x="11106" y="20942"/>
                      </a:lnTo>
                      <a:lnTo>
                        <a:pt x="11893" y="20942"/>
                      </a:lnTo>
                      <a:lnTo>
                        <a:pt x="11893" y="21271"/>
                      </a:lnTo>
                      <a:lnTo>
                        <a:pt x="12505" y="21271"/>
                      </a:lnTo>
                      <a:lnTo>
                        <a:pt x="12505" y="21600"/>
                      </a:lnTo>
                      <a:lnTo>
                        <a:pt x="15566" y="21600"/>
                      </a:lnTo>
                      <a:lnTo>
                        <a:pt x="16266" y="21271"/>
                      </a:lnTo>
                      <a:lnTo>
                        <a:pt x="17053" y="20942"/>
                      </a:lnTo>
                      <a:lnTo>
                        <a:pt x="17053" y="14688"/>
                      </a:lnTo>
                      <a:lnTo>
                        <a:pt x="17840" y="14400"/>
                      </a:lnTo>
                      <a:lnTo>
                        <a:pt x="18539" y="14400"/>
                      </a:lnTo>
                      <a:lnTo>
                        <a:pt x="18539" y="14153"/>
                      </a:lnTo>
                      <a:lnTo>
                        <a:pt x="19326" y="13824"/>
                      </a:lnTo>
                      <a:lnTo>
                        <a:pt x="19938" y="13495"/>
                      </a:lnTo>
                      <a:lnTo>
                        <a:pt x="20726" y="13166"/>
                      </a:lnTo>
                      <a:lnTo>
                        <a:pt x="21600" y="12919"/>
                      </a:lnTo>
                      <a:lnTo>
                        <a:pt x="21600" y="6953"/>
                      </a:lnTo>
                      <a:lnTo>
                        <a:pt x="20726" y="6624"/>
                      </a:lnTo>
                      <a:lnTo>
                        <a:pt x="19938" y="6624"/>
                      </a:lnTo>
                      <a:lnTo>
                        <a:pt x="19326" y="6295"/>
                      </a:lnTo>
                      <a:lnTo>
                        <a:pt x="17840"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613" name="Shape 1613"/>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40" y="6048"/>
                      </a:moveTo>
                      <a:lnTo>
                        <a:pt x="17053" y="6048"/>
                      </a:lnTo>
                      <a:lnTo>
                        <a:pt x="16266" y="5719"/>
                      </a:lnTo>
                      <a:lnTo>
                        <a:pt x="15566" y="5719"/>
                      </a:lnTo>
                      <a:lnTo>
                        <a:pt x="14779" y="5431"/>
                      </a:lnTo>
                      <a:lnTo>
                        <a:pt x="14167" y="5102"/>
                      </a:lnTo>
                      <a:lnTo>
                        <a:pt x="14167" y="4526"/>
                      </a:lnTo>
                      <a:lnTo>
                        <a:pt x="14779" y="4526"/>
                      </a:lnTo>
                      <a:lnTo>
                        <a:pt x="15566" y="4197"/>
                      </a:lnTo>
                      <a:lnTo>
                        <a:pt x="15566" y="3950"/>
                      </a:lnTo>
                      <a:lnTo>
                        <a:pt x="16266" y="3621"/>
                      </a:lnTo>
                      <a:lnTo>
                        <a:pt x="16266" y="1522"/>
                      </a:lnTo>
                      <a:lnTo>
                        <a:pt x="15566" y="1193"/>
                      </a:lnTo>
                      <a:lnTo>
                        <a:pt x="14779" y="946"/>
                      </a:lnTo>
                      <a:lnTo>
                        <a:pt x="14167" y="658"/>
                      </a:lnTo>
                      <a:lnTo>
                        <a:pt x="13380" y="329"/>
                      </a:lnTo>
                      <a:lnTo>
                        <a:pt x="12505" y="329"/>
                      </a:lnTo>
                      <a:lnTo>
                        <a:pt x="11893" y="0"/>
                      </a:lnTo>
                      <a:lnTo>
                        <a:pt x="10406" y="0"/>
                      </a:lnTo>
                      <a:lnTo>
                        <a:pt x="9007" y="329"/>
                      </a:lnTo>
                      <a:lnTo>
                        <a:pt x="8220" y="329"/>
                      </a:lnTo>
                      <a:lnTo>
                        <a:pt x="7346" y="658"/>
                      </a:lnTo>
                      <a:lnTo>
                        <a:pt x="6734" y="946"/>
                      </a:lnTo>
                      <a:lnTo>
                        <a:pt x="6734" y="1193"/>
                      </a:lnTo>
                      <a:lnTo>
                        <a:pt x="5947" y="1522"/>
                      </a:lnTo>
                      <a:lnTo>
                        <a:pt x="5947" y="1851"/>
                      </a:lnTo>
                      <a:lnTo>
                        <a:pt x="5247" y="2098"/>
                      </a:lnTo>
                      <a:lnTo>
                        <a:pt x="5247" y="3045"/>
                      </a:lnTo>
                      <a:lnTo>
                        <a:pt x="5947" y="3374"/>
                      </a:lnTo>
                      <a:lnTo>
                        <a:pt x="5947" y="3950"/>
                      </a:lnTo>
                      <a:lnTo>
                        <a:pt x="6734" y="4197"/>
                      </a:lnTo>
                      <a:lnTo>
                        <a:pt x="7346" y="4526"/>
                      </a:lnTo>
                      <a:lnTo>
                        <a:pt x="7346" y="5431"/>
                      </a:lnTo>
                      <a:lnTo>
                        <a:pt x="6734" y="5719"/>
                      </a:lnTo>
                      <a:lnTo>
                        <a:pt x="5947" y="5719"/>
                      </a:lnTo>
                      <a:lnTo>
                        <a:pt x="5247" y="6048"/>
                      </a:lnTo>
                      <a:lnTo>
                        <a:pt x="4460" y="6048"/>
                      </a:lnTo>
                      <a:lnTo>
                        <a:pt x="3061" y="6295"/>
                      </a:lnTo>
                      <a:lnTo>
                        <a:pt x="2186" y="6624"/>
                      </a:lnTo>
                      <a:lnTo>
                        <a:pt x="1574" y="6624"/>
                      </a:lnTo>
                      <a:lnTo>
                        <a:pt x="787" y="6953"/>
                      </a:lnTo>
                      <a:lnTo>
                        <a:pt x="787" y="7200"/>
                      </a:lnTo>
                      <a:lnTo>
                        <a:pt x="0" y="7488"/>
                      </a:lnTo>
                      <a:lnTo>
                        <a:pt x="0" y="11973"/>
                      </a:lnTo>
                      <a:lnTo>
                        <a:pt x="787" y="12631"/>
                      </a:lnTo>
                      <a:lnTo>
                        <a:pt x="787" y="12919"/>
                      </a:lnTo>
                      <a:lnTo>
                        <a:pt x="1574" y="13166"/>
                      </a:lnTo>
                      <a:lnTo>
                        <a:pt x="1574" y="13824"/>
                      </a:lnTo>
                      <a:lnTo>
                        <a:pt x="2186" y="13824"/>
                      </a:lnTo>
                      <a:lnTo>
                        <a:pt x="3061" y="14153"/>
                      </a:lnTo>
                      <a:lnTo>
                        <a:pt x="3673" y="14400"/>
                      </a:lnTo>
                      <a:lnTo>
                        <a:pt x="4460" y="14400"/>
                      </a:lnTo>
                      <a:lnTo>
                        <a:pt x="4460" y="14688"/>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48"/>
                      </a:lnTo>
                      <a:lnTo>
                        <a:pt x="11106" y="20942"/>
                      </a:lnTo>
                      <a:lnTo>
                        <a:pt x="11893" y="20942"/>
                      </a:lnTo>
                      <a:lnTo>
                        <a:pt x="11893" y="21271"/>
                      </a:lnTo>
                      <a:lnTo>
                        <a:pt x="12505" y="21271"/>
                      </a:lnTo>
                      <a:lnTo>
                        <a:pt x="12505" y="21600"/>
                      </a:lnTo>
                      <a:lnTo>
                        <a:pt x="15566" y="21600"/>
                      </a:lnTo>
                      <a:lnTo>
                        <a:pt x="16266" y="21271"/>
                      </a:lnTo>
                      <a:lnTo>
                        <a:pt x="17053" y="20942"/>
                      </a:lnTo>
                      <a:lnTo>
                        <a:pt x="17053" y="14688"/>
                      </a:lnTo>
                      <a:lnTo>
                        <a:pt x="17840" y="14400"/>
                      </a:lnTo>
                      <a:lnTo>
                        <a:pt x="18539" y="14400"/>
                      </a:lnTo>
                      <a:lnTo>
                        <a:pt x="18539" y="14153"/>
                      </a:lnTo>
                      <a:lnTo>
                        <a:pt x="19326" y="13824"/>
                      </a:lnTo>
                      <a:lnTo>
                        <a:pt x="19938" y="13495"/>
                      </a:lnTo>
                      <a:lnTo>
                        <a:pt x="20726" y="13166"/>
                      </a:lnTo>
                      <a:lnTo>
                        <a:pt x="21600" y="12919"/>
                      </a:lnTo>
                      <a:lnTo>
                        <a:pt x="21600" y="6953"/>
                      </a:lnTo>
                      <a:lnTo>
                        <a:pt x="20726" y="6624"/>
                      </a:lnTo>
                      <a:lnTo>
                        <a:pt x="19938" y="6624"/>
                      </a:lnTo>
                      <a:lnTo>
                        <a:pt x="19326" y="6295"/>
                      </a:lnTo>
                      <a:lnTo>
                        <a:pt x="17840"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620" name="Group 1620"/>
            <p:cNvGrpSpPr/>
            <p:nvPr/>
          </p:nvGrpSpPr>
          <p:grpSpPr>
            <a:xfrm>
              <a:off x="3743310" y="4006847"/>
              <a:ext cx="204822" cy="357218"/>
              <a:chOff x="-1" y="-2"/>
              <a:chExt cx="204821" cy="357217"/>
            </a:xfrm>
          </p:grpSpPr>
          <p:sp>
            <p:nvSpPr>
              <p:cNvPr id="1616" name="Shape 1616"/>
              <p:cNvSpPr/>
              <p:nvPr/>
            </p:nvSpPr>
            <p:spPr>
              <a:xfrm>
                <a:off x="5" y="0"/>
                <a:ext cx="204812" cy="350859"/>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94" y="0"/>
                    </a:lnTo>
                    <a:lnTo>
                      <a:pt x="9007" y="330"/>
                    </a:lnTo>
                    <a:lnTo>
                      <a:pt x="8220" y="330"/>
                    </a:lnTo>
                    <a:lnTo>
                      <a:pt x="7346" y="661"/>
                    </a:lnTo>
                    <a:lnTo>
                      <a:pt x="6734" y="909"/>
                    </a:lnTo>
                    <a:lnTo>
                      <a:pt x="6734" y="1156"/>
                    </a:lnTo>
                    <a:lnTo>
                      <a:pt x="5947" y="1487"/>
                    </a:lnTo>
                    <a:lnTo>
                      <a:pt x="5947" y="1817"/>
                    </a:lnTo>
                    <a:lnTo>
                      <a:pt x="5334" y="2065"/>
                    </a:lnTo>
                    <a:lnTo>
                      <a:pt x="5334" y="3015"/>
                    </a:lnTo>
                    <a:lnTo>
                      <a:pt x="5947" y="3263"/>
                    </a:lnTo>
                    <a:lnTo>
                      <a:pt x="5947" y="3924"/>
                    </a:lnTo>
                    <a:lnTo>
                      <a:pt x="6734" y="4171"/>
                    </a:lnTo>
                    <a:lnTo>
                      <a:pt x="7346" y="4460"/>
                    </a:lnTo>
                    <a:lnTo>
                      <a:pt x="7346" y="5452"/>
                    </a:lnTo>
                    <a:lnTo>
                      <a:pt x="6734" y="5699"/>
                    </a:lnTo>
                    <a:lnTo>
                      <a:pt x="5947" y="5699"/>
                    </a:lnTo>
                    <a:lnTo>
                      <a:pt x="5334" y="5947"/>
                    </a:lnTo>
                    <a:lnTo>
                      <a:pt x="4460" y="5947"/>
                    </a:lnTo>
                    <a:lnTo>
                      <a:pt x="3061" y="6278"/>
                    </a:lnTo>
                    <a:lnTo>
                      <a:pt x="2274" y="6608"/>
                    </a:lnTo>
                    <a:lnTo>
                      <a:pt x="1574" y="6608"/>
                    </a:lnTo>
                    <a:lnTo>
                      <a:pt x="787" y="6938"/>
                    </a:lnTo>
                    <a:lnTo>
                      <a:pt x="787" y="7145"/>
                    </a:lnTo>
                    <a:lnTo>
                      <a:pt x="0" y="7475"/>
                    </a:lnTo>
                    <a:lnTo>
                      <a:pt x="0" y="12018"/>
                    </a:lnTo>
                    <a:lnTo>
                      <a:pt x="787" y="12597"/>
                    </a:lnTo>
                    <a:lnTo>
                      <a:pt x="787" y="12927"/>
                    </a:lnTo>
                    <a:lnTo>
                      <a:pt x="1574" y="13175"/>
                    </a:lnTo>
                    <a:lnTo>
                      <a:pt x="1574" y="13794"/>
                    </a:lnTo>
                    <a:lnTo>
                      <a:pt x="2274" y="13794"/>
                    </a:lnTo>
                    <a:lnTo>
                      <a:pt x="3061" y="14083"/>
                    </a:lnTo>
                    <a:lnTo>
                      <a:pt x="3673" y="14414"/>
                    </a:lnTo>
                    <a:lnTo>
                      <a:pt x="4460" y="14414"/>
                    </a:lnTo>
                    <a:lnTo>
                      <a:pt x="4460" y="14620"/>
                    </a:lnTo>
                    <a:lnTo>
                      <a:pt x="4460" y="8962"/>
                    </a:lnTo>
                    <a:lnTo>
                      <a:pt x="4460" y="20691"/>
                    </a:lnTo>
                    <a:lnTo>
                      <a:pt x="5334" y="20939"/>
                    </a:lnTo>
                    <a:lnTo>
                      <a:pt x="5334" y="21270"/>
                    </a:lnTo>
                    <a:lnTo>
                      <a:pt x="5947" y="21270"/>
                    </a:lnTo>
                    <a:lnTo>
                      <a:pt x="5947" y="21600"/>
                    </a:lnTo>
                    <a:lnTo>
                      <a:pt x="9007" y="21600"/>
                    </a:lnTo>
                    <a:lnTo>
                      <a:pt x="9619" y="21270"/>
                    </a:lnTo>
                    <a:lnTo>
                      <a:pt x="10494"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539" y="14414"/>
                    </a:lnTo>
                    <a:lnTo>
                      <a:pt x="18539"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619" name="Group 1619"/>
              <p:cNvGrpSpPr/>
              <p:nvPr/>
            </p:nvGrpSpPr>
            <p:grpSpPr>
              <a:xfrm>
                <a:off x="-2" y="-3"/>
                <a:ext cx="204822" cy="357219"/>
                <a:chOff x="-1" y="0"/>
                <a:chExt cx="204821" cy="357217"/>
              </a:xfrm>
            </p:grpSpPr>
            <p:sp>
              <p:nvSpPr>
                <p:cNvPr id="1617" name="Shape 1617"/>
                <p:cNvSpPr/>
                <p:nvPr/>
              </p:nvSpPr>
              <p:spPr>
                <a:xfrm>
                  <a:off x="-1" y="-1"/>
                  <a:ext cx="204821" cy="357218"/>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94" y="0"/>
                      </a:lnTo>
                      <a:lnTo>
                        <a:pt x="9007" y="330"/>
                      </a:lnTo>
                      <a:lnTo>
                        <a:pt x="8220" y="330"/>
                      </a:lnTo>
                      <a:lnTo>
                        <a:pt x="7346" y="661"/>
                      </a:lnTo>
                      <a:lnTo>
                        <a:pt x="6734" y="909"/>
                      </a:lnTo>
                      <a:lnTo>
                        <a:pt x="6734" y="1156"/>
                      </a:lnTo>
                      <a:lnTo>
                        <a:pt x="5947" y="1487"/>
                      </a:lnTo>
                      <a:lnTo>
                        <a:pt x="5947" y="1817"/>
                      </a:lnTo>
                      <a:lnTo>
                        <a:pt x="5334" y="2065"/>
                      </a:lnTo>
                      <a:lnTo>
                        <a:pt x="5334" y="3015"/>
                      </a:lnTo>
                      <a:lnTo>
                        <a:pt x="5947" y="3263"/>
                      </a:lnTo>
                      <a:lnTo>
                        <a:pt x="5947" y="3924"/>
                      </a:lnTo>
                      <a:lnTo>
                        <a:pt x="6734" y="4171"/>
                      </a:lnTo>
                      <a:lnTo>
                        <a:pt x="7346" y="4460"/>
                      </a:lnTo>
                      <a:lnTo>
                        <a:pt x="7346" y="5452"/>
                      </a:lnTo>
                      <a:lnTo>
                        <a:pt x="6734" y="5699"/>
                      </a:lnTo>
                      <a:lnTo>
                        <a:pt x="5947" y="5699"/>
                      </a:lnTo>
                      <a:lnTo>
                        <a:pt x="5334" y="5947"/>
                      </a:lnTo>
                      <a:lnTo>
                        <a:pt x="4460" y="5947"/>
                      </a:lnTo>
                      <a:lnTo>
                        <a:pt x="3061" y="6278"/>
                      </a:lnTo>
                      <a:lnTo>
                        <a:pt x="2274" y="6608"/>
                      </a:lnTo>
                      <a:lnTo>
                        <a:pt x="1574" y="6608"/>
                      </a:lnTo>
                      <a:lnTo>
                        <a:pt x="787" y="6938"/>
                      </a:lnTo>
                      <a:lnTo>
                        <a:pt x="787" y="7145"/>
                      </a:lnTo>
                      <a:lnTo>
                        <a:pt x="0" y="7475"/>
                      </a:lnTo>
                      <a:lnTo>
                        <a:pt x="0" y="12018"/>
                      </a:lnTo>
                      <a:lnTo>
                        <a:pt x="787" y="12597"/>
                      </a:lnTo>
                      <a:lnTo>
                        <a:pt x="787" y="12927"/>
                      </a:lnTo>
                      <a:lnTo>
                        <a:pt x="1574" y="13175"/>
                      </a:lnTo>
                      <a:lnTo>
                        <a:pt x="1574" y="13794"/>
                      </a:lnTo>
                      <a:lnTo>
                        <a:pt x="2274" y="13794"/>
                      </a:lnTo>
                      <a:lnTo>
                        <a:pt x="3061" y="14083"/>
                      </a:lnTo>
                      <a:lnTo>
                        <a:pt x="3673" y="14414"/>
                      </a:lnTo>
                      <a:lnTo>
                        <a:pt x="4460" y="14414"/>
                      </a:lnTo>
                      <a:lnTo>
                        <a:pt x="4460" y="14620"/>
                      </a:lnTo>
                      <a:lnTo>
                        <a:pt x="4460" y="8962"/>
                      </a:lnTo>
                      <a:lnTo>
                        <a:pt x="4460" y="20691"/>
                      </a:lnTo>
                      <a:lnTo>
                        <a:pt x="5334" y="20939"/>
                      </a:lnTo>
                      <a:lnTo>
                        <a:pt x="5334" y="21270"/>
                      </a:lnTo>
                      <a:lnTo>
                        <a:pt x="5947" y="21270"/>
                      </a:lnTo>
                      <a:lnTo>
                        <a:pt x="5947" y="21600"/>
                      </a:lnTo>
                      <a:lnTo>
                        <a:pt x="9007" y="21600"/>
                      </a:lnTo>
                      <a:lnTo>
                        <a:pt x="9619" y="21270"/>
                      </a:lnTo>
                      <a:lnTo>
                        <a:pt x="10494"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539" y="14414"/>
                      </a:lnTo>
                      <a:lnTo>
                        <a:pt x="18539"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618" name="Shape 1618"/>
                <p:cNvSpPr/>
                <p:nvPr/>
              </p:nvSpPr>
              <p:spPr>
                <a:xfrm>
                  <a:off x="-1" y="-1"/>
                  <a:ext cx="204821" cy="357218"/>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94" y="0"/>
                      </a:lnTo>
                      <a:lnTo>
                        <a:pt x="9007" y="330"/>
                      </a:lnTo>
                      <a:lnTo>
                        <a:pt x="8220" y="330"/>
                      </a:lnTo>
                      <a:lnTo>
                        <a:pt x="7346" y="661"/>
                      </a:lnTo>
                      <a:lnTo>
                        <a:pt x="6734" y="909"/>
                      </a:lnTo>
                      <a:lnTo>
                        <a:pt x="6734" y="1156"/>
                      </a:lnTo>
                      <a:lnTo>
                        <a:pt x="5947" y="1487"/>
                      </a:lnTo>
                      <a:lnTo>
                        <a:pt x="5947" y="1817"/>
                      </a:lnTo>
                      <a:lnTo>
                        <a:pt x="5334" y="2065"/>
                      </a:lnTo>
                      <a:lnTo>
                        <a:pt x="5334" y="3015"/>
                      </a:lnTo>
                      <a:lnTo>
                        <a:pt x="5947" y="3263"/>
                      </a:lnTo>
                      <a:lnTo>
                        <a:pt x="5947" y="3924"/>
                      </a:lnTo>
                      <a:lnTo>
                        <a:pt x="6734" y="4171"/>
                      </a:lnTo>
                      <a:lnTo>
                        <a:pt x="7346" y="4460"/>
                      </a:lnTo>
                      <a:lnTo>
                        <a:pt x="7346" y="5452"/>
                      </a:lnTo>
                      <a:lnTo>
                        <a:pt x="6734" y="5699"/>
                      </a:lnTo>
                      <a:lnTo>
                        <a:pt x="5947" y="5699"/>
                      </a:lnTo>
                      <a:lnTo>
                        <a:pt x="5334" y="5947"/>
                      </a:lnTo>
                      <a:lnTo>
                        <a:pt x="4460" y="5947"/>
                      </a:lnTo>
                      <a:lnTo>
                        <a:pt x="3061" y="6278"/>
                      </a:lnTo>
                      <a:lnTo>
                        <a:pt x="2274" y="6608"/>
                      </a:lnTo>
                      <a:lnTo>
                        <a:pt x="1574" y="6608"/>
                      </a:lnTo>
                      <a:lnTo>
                        <a:pt x="787" y="6938"/>
                      </a:lnTo>
                      <a:lnTo>
                        <a:pt x="787" y="7145"/>
                      </a:lnTo>
                      <a:lnTo>
                        <a:pt x="0" y="7475"/>
                      </a:lnTo>
                      <a:lnTo>
                        <a:pt x="0" y="12018"/>
                      </a:lnTo>
                      <a:lnTo>
                        <a:pt x="787" y="12597"/>
                      </a:lnTo>
                      <a:lnTo>
                        <a:pt x="787" y="12927"/>
                      </a:lnTo>
                      <a:lnTo>
                        <a:pt x="1574" y="13175"/>
                      </a:lnTo>
                      <a:lnTo>
                        <a:pt x="1574" y="13794"/>
                      </a:lnTo>
                      <a:lnTo>
                        <a:pt x="2274" y="13794"/>
                      </a:lnTo>
                      <a:lnTo>
                        <a:pt x="3061" y="14083"/>
                      </a:lnTo>
                      <a:lnTo>
                        <a:pt x="3673" y="14414"/>
                      </a:lnTo>
                      <a:lnTo>
                        <a:pt x="4460" y="14414"/>
                      </a:lnTo>
                      <a:lnTo>
                        <a:pt x="4460" y="14620"/>
                      </a:lnTo>
                      <a:lnTo>
                        <a:pt x="4460" y="8962"/>
                      </a:lnTo>
                      <a:lnTo>
                        <a:pt x="4460" y="20691"/>
                      </a:lnTo>
                      <a:lnTo>
                        <a:pt x="5334" y="20939"/>
                      </a:lnTo>
                      <a:lnTo>
                        <a:pt x="5334" y="21270"/>
                      </a:lnTo>
                      <a:lnTo>
                        <a:pt x="5947" y="21270"/>
                      </a:lnTo>
                      <a:lnTo>
                        <a:pt x="5947" y="21600"/>
                      </a:lnTo>
                      <a:lnTo>
                        <a:pt x="9007" y="21600"/>
                      </a:lnTo>
                      <a:lnTo>
                        <a:pt x="9619" y="21270"/>
                      </a:lnTo>
                      <a:lnTo>
                        <a:pt x="10494"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539" y="14414"/>
                      </a:lnTo>
                      <a:lnTo>
                        <a:pt x="18539"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625" name="Group 1625"/>
            <p:cNvGrpSpPr/>
            <p:nvPr/>
          </p:nvGrpSpPr>
          <p:grpSpPr>
            <a:xfrm>
              <a:off x="1698611" y="4341809"/>
              <a:ext cx="198473" cy="357220"/>
              <a:chOff x="-2" y="-1"/>
              <a:chExt cx="198472" cy="357219"/>
            </a:xfrm>
          </p:grpSpPr>
          <p:sp>
            <p:nvSpPr>
              <p:cNvPr id="1621" name="Shape 1621"/>
              <p:cNvSpPr/>
              <p:nvPr/>
            </p:nvSpPr>
            <p:spPr>
              <a:xfrm>
                <a:off x="5" y="2"/>
                <a:ext cx="161940"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6083" y="1522"/>
                    </a:lnTo>
                    <a:lnTo>
                      <a:pt x="6083" y="1851"/>
                    </a:lnTo>
                    <a:lnTo>
                      <a:pt x="5202" y="2098"/>
                    </a:lnTo>
                    <a:lnTo>
                      <a:pt x="5202" y="3003"/>
                    </a:lnTo>
                    <a:lnTo>
                      <a:pt x="6083" y="3333"/>
                    </a:lnTo>
                    <a:lnTo>
                      <a:pt x="6083" y="3950"/>
                    </a:lnTo>
                    <a:lnTo>
                      <a:pt x="6877" y="4197"/>
                    </a:lnTo>
                    <a:lnTo>
                      <a:pt x="7494" y="4526"/>
                    </a:lnTo>
                    <a:lnTo>
                      <a:pt x="7494" y="5431"/>
                    </a:lnTo>
                    <a:lnTo>
                      <a:pt x="6877" y="5719"/>
                    </a:lnTo>
                    <a:lnTo>
                      <a:pt x="6083" y="5719"/>
                    </a:lnTo>
                    <a:lnTo>
                      <a:pt x="5202" y="6048"/>
                    </a:lnTo>
                    <a:lnTo>
                      <a:pt x="4584" y="6048"/>
                    </a:lnTo>
                    <a:lnTo>
                      <a:pt x="3086" y="6295"/>
                    </a:lnTo>
                    <a:lnTo>
                      <a:pt x="2292" y="6624"/>
                    </a:lnTo>
                    <a:lnTo>
                      <a:pt x="1499" y="6624"/>
                    </a:lnTo>
                    <a:lnTo>
                      <a:pt x="882" y="6953"/>
                    </a:lnTo>
                    <a:lnTo>
                      <a:pt x="882" y="7200"/>
                    </a:lnTo>
                    <a:lnTo>
                      <a:pt x="0" y="7488"/>
                    </a:lnTo>
                    <a:lnTo>
                      <a:pt x="0" y="11973"/>
                    </a:lnTo>
                    <a:lnTo>
                      <a:pt x="882" y="12631"/>
                    </a:lnTo>
                    <a:lnTo>
                      <a:pt x="882"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624" name="Group 1624"/>
              <p:cNvGrpSpPr/>
              <p:nvPr/>
            </p:nvGrpSpPr>
            <p:grpSpPr>
              <a:xfrm>
                <a:off x="-3" y="-2"/>
                <a:ext cx="198474" cy="357220"/>
                <a:chOff x="0" y="0"/>
                <a:chExt cx="198472" cy="357219"/>
              </a:xfrm>
            </p:grpSpPr>
            <p:sp>
              <p:nvSpPr>
                <p:cNvPr id="1622" name="Shape 1622"/>
                <p:cNvSpPr/>
                <p:nvPr/>
              </p:nvSpPr>
              <p:spPr>
                <a:xfrm>
                  <a:off x="-1" y="-1"/>
                  <a:ext cx="198473"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6083" y="1522"/>
                      </a:lnTo>
                      <a:lnTo>
                        <a:pt x="6083" y="1851"/>
                      </a:lnTo>
                      <a:lnTo>
                        <a:pt x="5202" y="2098"/>
                      </a:lnTo>
                      <a:lnTo>
                        <a:pt x="5202" y="3003"/>
                      </a:lnTo>
                      <a:lnTo>
                        <a:pt x="6083" y="3333"/>
                      </a:lnTo>
                      <a:lnTo>
                        <a:pt x="6083" y="3950"/>
                      </a:lnTo>
                      <a:lnTo>
                        <a:pt x="6877" y="4197"/>
                      </a:lnTo>
                      <a:lnTo>
                        <a:pt x="7494" y="4526"/>
                      </a:lnTo>
                      <a:lnTo>
                        <a:pt x="7494" y="5431"/>
                      </a:lnTo>
                      <a:lnTo>
                        <a:pt x="6877" y="5719"/>
                      </a:lnTo>
                      <a:lnTo>
                        <a:pt x="6083" y="5719"/>
                      </a:lnTo>
                      <a:lnTo>
                        <a:pt x="5202" y="6048"/>
                      </a:lnTo>
                      <a:lnTo>
                        <a:pt x="4584" y="6048"/>
                      </a:lnTo>
                      <a:lnTo>
                        <a:pt x="3086" y="6295"/>
                      </a:lnTo>
                      <a:lnTo>
                        <a:pt x="2292" y="6624"/>
                      </a:lnTo>
                      <a:lnTo>
                        <a:pt x="1499" y="6624"/>
                      </a:lnTo>
                      <a:lnTo>
                        <a:pt x="882" y="6953"/>
                      </a:lnTo>
                      <a:lnTo>
                        <a:pt x="882" y="7200"/>
                      </a:lnTo>
                      <a:lnTo>
                        <a:pt x="0" y="7488"/>
                      </a:lnTo>
                      <a:lnTo>
                        <a:pt x="0" y="11973"/>
                      </a:lnTo>
                      <a:lnTo>
                        <a:pt x="882" y="12631"/>
                      </a:lnTo>
                      <a:lnTo>
                        <a:pt x="882"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623" name="Shape 1623"/>
                <p:cNvSpPr/>
                <p:nvPr/>
              </p:nvSpPr>
              <p:spPr>
                <a:xfrm>
                  <a:off x="-1" y="-1"/>
                  <a:ext cx="198473"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6083" y="1522"/>
                      </a:lnTo>
                      <a:lnTo>
                        <a:pt x="6083" y="1851"/>
                      </a:lnTo>
                      <a:lnTo>
                        <a:pt x="5202" y="2098"/>
                      </a:lnTo>
                      <a:lnTo>
                        <a:pt x="5202" y="3003"/>
                      </a:lnTo>
                      <a:lnTo>
                        <a:pt x="6083" y="3333"/>
                      </a:lnTo>
                      <a:lnTo>
                        <a:pt x="6083" y="3950"/>
                      </a:lnTo>
                      <a:lnTo>
                        <a:pt x="6877" y="4197"/>
                      </a:lnTo>
                      <a:lnTo>
                        <a:pt x="7494" y="4526"/>
                      </a:lnTo>
                      <a:lnTo>
                        <a:pt x="7494" y="5431"/>
                      </a:lnTo>
                      <a:lnTo>
                        <a:pt x="6877" y="5719"/>
                      </a:lnTo>
                      <a:lnTo>
                        <a:pt x="6083" y="5719"/>
                      </a:lnTo>
                      <a:lnTo>
                        <a:pt x="5202" y="6048"/>
                      </a:lnTo>
                      <a:lnTo>
                        <a:pt x="4584" y="6048"/>
                      </a:lnTo>
                      <a:lnTo>
                        <a:pt x="3086" y="6295"/>
                      </a:lnTo>
                      <a:lnTo>
                        <a:pt x="2292" y="6624"/>
                      </a:lnTo>
                      <a:lnTo>
                        <a:pt x="1499" y="6624"/>
                      </a:lnTo>
                      <a:lnTo>
                        <a:pt x="882" y="6953"/>
                      </a:lnTo>
                      <a:lnTo>
                        <a:pt x="882" y="7200"/>
                      </a:lnTo>
                      <a:lnTo>
                        <a:pt x="0" y="7488"/>
                      </a:lnTo>
                      <a:lnTo>
                        <a:pt x="0" y="11973"/>
                      </a:lnTo>
                      <a:lnTo>
                        <a:pt x="882" y="12631"/>
                      </a:lnTo>
                      <a:lnTo>
                        <a:pt x="882"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630" name="Group 1630"/>
            <p:cNvGrpSpPr/>
            <p:nvPr/>
          </p:nvGrpSpPr>
          <p:grpSpPr>
            <a:xfrm>
              <a:off x="1750998" y="2936871"/>
              <a:ext cx="201648" cy="357214"/>
              <a:chOff x="-2" y="-2"/>
              <a:chExt cx="201647" cy="357213"/>
            </a:xfrm>
          </p:grpSpPr>
          <p:sp>
            <p:nvSpPr>
              <p:cNvPr id="1626" name="Shape 1626"/>
              <p:cNvSpPr/>
              <p:nvPr/>
            </p:nvSpPr>
            <p:spPr>
              <a:xfrm>
                <a:off x="5" y="-2"/>
                <a:ext cx="201635"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03" y="14455"/>
                    </a:lnTo>
                    <a:lnTo>
                      <a:pt x="4584" y="14455"/>
                    </a:lnTo>
                    <a:lnTo>
                      <a:pt x="4584" y="14620"/>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629" name="Group 1629"/>
              <p:cNvGrpSpPr/>
              <p:nvPr/>
            </p:nvGrpSpPr>
            <p:grpSpPr>
              <a:xfrm>
                <a:off x="-3" y="-3"/>
                <a:ext cx="201649" cy="357215"/>
                <a:chOff x="-1" y="-1"/>
                <a:chExt cx="201647" cy="357213"/>
              </a:xfrm>
            </p:grpSpPr>
            <p:sp>
              <p:nvSpPr>
                <p:cNvPr id="1627" name="Shape 1627"/>
                <p:cNvSpPr/>
                <p:nvPr/>
              </p:nvSpPr>
              <p:spPr>
                <a:xfrm>
                  <a:off x="-2" y="-2"/>
                  <a:ext cx="201649"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03" y="14455"/>
                      </a:lnTo>
                      <a:lnTo>
                        <a:pt x="4584" y="14455"/>
                      </a:lnTo>
                      <a:lnTo>
                        <a:pt x="4584" y="14620"/>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628" name="Shape 1628"/>
                <p:cNvSpPr/>
                <p:nvPr/>
              </p:nvSpPr>
              <p:spPr>
                <a:xfrm>
                  <a:off x="-2" y="-2"/>
                  <a:ext cx="201649"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03" y="14455"/>
                      </a:lnTo>
                      <a:lnTo>
                        <a:pt x="4584" y="14455"/>
                      </a:lnTo>
                      <a:lnTo>
                        <a:pt x="4584" y="14620"/>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635" name="Group 1635"/>
            <p:cNvGrpSpPr/>
            <p:nvPr/>
          </p:nvGrpSpPr>
          <p:grpSpPr>
            <a:xfrm>
              <a:off x="5378442" y="4494204"/>
              <a:ext cx="206408" cy="355635"/>
              <a:chOff x="0" y="0"/>
              <a:chExt cx="206406" cy="355634"/>
            </a:xfrm>
          </p:grpSpPr>
          <p:sp>
            <p:nvSpPr>
              <p:cNvPr id="1631" name="Shape 1631"/>
              <p:cNvSpPr/>
              <p:nvPr/>
            </p:nvSpPr>
            <p:spPr>
              <a:xfrm>
                <a:off x="4" y="6"/>
                <a:ext cx="206399" cy="355621"/>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866" y="5441"/>
                    </a:lnTo>
                    <a:lnTo>
                      <a:pt x="14167" y="5153"/>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893"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634" name="Group 1634"/>
              <p:cNvGrpSpPr/>
              <p:nvPr/>
            </p:nvGrpSpPr>
            <p:grpSpPr>
              <a:xfrm>
                <a:off x="-1" y="-1"/>
                <a:ext cx="206408" cy="355635"/>
                <a:chOff x="0" y="0"/>
                <a:chExt cx="206406" cy="355634"/>
              </a:xfrm>
            </p:grpSpPr>
            <p:sp>
              <p:nvSpPr>
                <p:cNvPr id="1632" name="Shape 1632"/>
                <p:cNvSpPr/>
                <p:nvPr/>
              </p:nvSpPr>
              <p:spPr>
                <a:xfrm>
                  <a:off x="0" y="0"/>
                  <a:ext cx="206408" cy="355635"/>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866" y="5441"/>
                      </a:lnTo>
                      <a:lnTo>
                        <a:pt x="14167" y="5153"/>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893"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633" name="Shape 1633"/>
                <p:cNvSpPr/>
                <p:nvPr/>
              </p:nvSpPr>
              <p:spPr>
                <a:xfrm>
                  <a:off x="0" y="0"/>
                  <a:ext cx="206408" cy="355635"/>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866" y="5441"/>
                      </a:lnTo>
                      <a:lnTo>
                        <a:pt x="14167" y="5153"/>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893"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640" name="Group 1640"/>
            <p:cNvGrpSpPr/>
            <p:nvPr/>
          </p:nvGrpSpPr>
          <p:grpSpPr>
            <a:xfrm>
              <a:off x="4989506" y="3878257"/>
              <a:ext cx="204823" cy="357220"/>
              <a:chOff x="-1" y="-1"/>
              <a:chExt cx="204822" cy="357219"/>
            </a:xfrm>
          </p:grpSpPr>
          <p:sp>
            <p:nvSpPr>
              <p:cNvPr id="1636" name="Shape 1636"/>
              <p:cNvSpPr/>
              <p:nvPr/>
            </p:nvSpPr>
            <p:spPr>
              <a:xfrm>
                <a:off x="0" y="2"/>
                <a:ext cx="204812"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104" y="6018"/>
                    </a:lnTo>
                    <a:lnTo>
                      <a:pt x="16398" y="5689"/>
                    </a:lnTo>
                    <a:lnTo>
                      <a:pt x="15605" y="5689"/>
                    </a:lnTo>
                    <a:lnTo>
                      <a:pt x="14811" y="5441"/>
                    </a:lnTo>
                    <a:lnTo>
                      <a:pt x="14194" y="5111"/>
                    </a:lnTo>
                    <a:lnTo>
                      <a:pt x="14194" y="4493"/>
                    </a:lnTo>
                    <a:lnTo>
                      <a:pt x="14811" y="4493"/>
                    </a:lnTo>
                    <a:lnTo>
                      <a:pt x="15605" y="4163"/>
                    </a:lnTo>
                    <a:lnTo>
                      <a:pt x="15605" y="3916"/>
                    </a:lnTo>
                    <a:lnTo>
                      <a:pt x="16398" y="3586"/>
                    </a:lnTo>
                    <a:lnTo>
                      <a:pt x="16398" y="1484"/>
                    </a:lnTo>
                    <a:lnTo>
                      <a:pt x="15605" y="1154"/>
                    </a:lnTo>
                    <a:lnTo>
                      <a:pt x="14811" y="907"/>
                    </a:lnTo>
                    <a:lnTo>
                      <a:pt x="14194" y="660"/>
                    </a:lnTo>
                    <a:lnTo>
                      <a:pt x="13489" y="330"/>
                    </a:lnTo>
                    <a:lnTo>
                      <a:pt x="12696" y="330"/>
                    </a:lnTo>
                    <a:lnTo>
                      <a:pt x="11902" y="0"/>
                    </a:lnTo>
                    <a:lnTo>
                      <a:pt x="10580" y="0"/>
                    </a:lnTo>
                    <a:lnTo>
                      <a:pt x="8993" y="330"/>
                    </a:lnTo>
                    <a:lnTo>
                      <a:pt x="8111" y="330"/>
                    </a:lnTo>
                    <a:lnTo>
                      <a:pt x="7494" y="660"/>
                    </a:lnTo>
                    <a:lnTo>
                      <a:pt x="6877" y="907"/>
                    </a:lnTo>
                    <a:lnTo>
                      <a:pt x="6877" y="1154"/>
                    </a:lnTo>
                    <a:lnTo>
                      <a:pt x="5995" y="1484"/>
                    </a:lnTo>
                    <a:lnTo>
                      <a:pt x="5995" y="1814"/>
                    </a:lnTo>
                    <a:lnTo>
                      <a:pt x="5202" y="2102"/>
                    </a:lnTo>
                    <a:lnTo>
                      <a:pt x="5202" y="3009"/>
                    </a:lnTo>
                    <a:lnTo>
                      <a:pt x="5995" y="3339"/>
                    </a:lnTo>
                    <a:lnTo>
                      <a:pt x="5995" y="3916"/>
                    </a:lnTo>
                    <a:lnTo>
                      <a:pt x="6877" y="4163"/>
                    </a:lnTo>
                    <a:lnTo>
                      <a:pt x="7494" y="4493"/>
                    </a:lnTo>
                    <a:lnTo>
                      <a:pt x="7494" y="5441"/>
                    </a:lnTo>
                    <a:lnTo>
                      <a:pt x="6877" y="5689"/>
                    </a:lnTo>
                    <a:lnTo>
                      <a:pt x="5995" y="5689"/>
                    </a:lnTo>
                    <a:lnTo>
                      <a:pt x="5202" y="6018"/>
                    </a:lnTo>
                    <a:lnTo>
                      <a:pt x="4584" y="6018"/>
                    </a:lnTo>
                    <a:lnTo>
                      <a:pt x="3086" y="6266"/>
                    </a:lnTo>
                    <a:lnTo>
                      <a:pt x="2292" y="6595"/>
                    </a:lnTo>
                    <a:lnTo>
                      <a:pt x="1499" y="6595"/>
                    </a:lnTo>
                    <a:lnTo>
                      <a:pt x="793" y="6925"/>
                    </a:lnTo>
                    <a:lnTo>
                      <a:pt x="793" y="7214"/>
                    </a:lnTo>
                    <a:lnTo>
                      <a:pt x="0" y="7461"/>
                    </a:lnTo>
                    <a:lnTo>
                      <a:pt x="0" y="11995"/>
                    </a:lnTo>
                    <a:lnTo>
                      <a:pt x="793" y="12655"/>
                    </a:lnTo>
                    <a:lnTo>
                      <a:pt x="793" y="12902"/>
                    </a:lnTo>
                    <a:lnTo>
                      <a:pt x="1499" y="13150"/>
                    </a:lnTo>
                    <a:lnTo>
                      <a:pt x="1499" y="13809"/>
                    </a:lnTo>
                    <a:lnTo>
                      <a:pt x="2292" y="13809"/>
                    </a:lnTo>
                    <a:lnTo>
                      <a:pt x="3086" y="14139"/>
                    </a:lnTo>
                    <a:lnTo>
                      <a:pt x="3791" y="14386"/>
                    </a:lnTo>
                    <a:lnTo>
                      <a:pt x="4584" y="14386"/>
                    </a:lnTo>
                    <a:lnTo>
                      <a:pt x="4584" y="14675"/>
                    </a:lnTo>
                    <a:lnTo>
                      <a:pt x="4584" y="8945"/>
                    </a:lnTo>
                    <a:lnTo>
                      <a:pt x="4584" y="20693"/>
                    </a:lnTo>
                    <a:lnTo>
                      <a:pt x="5202" y="20940"/>
                    </a:lnTo>
                    <a:lnTo>
                      <a:pt x="5202" y="21270"/>
                    </a:lnTo>
                    <a:lnTo>
                      <a:pt x="5995" y="21270"/>
                    </a:lnTo>
                    <a:lnTo>
                      <a:pt x="5995" y="21600"/>
                    </a:lnTo>
                    <a:lnTo>
                      <a:pt x="8993" y="21600"/>
                    </a:lnTo>
                    <a:lnTo>
                      <a:pt x="10580" y="20940"/>
                    </a:lnTo>
                    <a:lnTo>
                      <a:pt x="11109" y="20693"/>
                    </a:lnTo>
                    <a:lnTo>
                      <a:pt x="11109" y="20446"/>
                    </a:lnTo>
                    <a:lnTo>
                      <a:pt x="11109" y="20940"/>
                    </a:lnTo>
                    <a:lnTo>
                      <a:pt x="11902" y="20940"/>
                    </a:lnTo>
                    <a:lnTo>
                      <a:pt x="11902" y="21270"/>
                    </a:lnTo>
                    <a:lnTo>
                      <a:pt x="12696" y="21270"/>
                    </a:lnTo>
                    <a:lnTo>
                      <a:pt x="12696" y="21600"/>
                    </a:lnTo>
                    <a:lnTo>
                      <a:pt x="15605" y="21600"/>
                    </a:lnTo>
                    <a:lnTo>
                      <a:pt x="16398" y="21270"/>
                    </a:lnTo>
                    <a:lnTo>
                      <a:pt x="17104" y="20940"/>
                    </a:lnTo>
                    <a:lnTo>
                      <a:pt x="17104" y="14675"/>
                    </a:lnTo>
                    <a:lnTo>
                      <a:pt x="17897" y="14386"/>
                    </a:lnTo>
                    <a:lnTo>
                      <a:pt x="18514" y="14386"/>
                    </a:lnTo>
                    <a:lnTo>
                      <a:pt x="18514" y="14139"/>
                    </a:lnTo>
                    <a:lnTo>
                      <a:pt x="19396" y="13809"/>
                    </a:lnTo>
                    <a:lnTo>
                      <a:pt x="20013" y="13479"/>
                    </a:lnTo>
                    <a:lnTo>
                      <a:pt x="20807" y="13150"/>
                    </a:lnTo>
                    <a:lnTo>
                      <a:pt x="21600" y="12902"/>
                    </a:lnTo>
                    <a:lnTo>
                      <a:pt x="21600" y="6925"/>
                    </a:lnTo>
                    <a:lnTo>
                      <a:pt x="20807" y="6595"/>
                    </a:lnTo>
                    <a:lnTo>
                      <a:pt x="20013" y="6595"/>
                    </a:lnTo>
                    <a:lnTo>
                      <a:pt x="19396" y="6266"/>
                    </a:lnTo>
                    <a:lnTo>
                      <a:pt x="17897" y="601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639" name="Group 1639"/>
              <p:cNvGrpSpPr/>
              <p:nvPr/>
            </p:nvGrpSpPr>
            <p:grpSpPr>
              <a:xfrm>
                <a:off x="-2" y="-2"/>
                <a:ext cx="204823" cy="357220"/>
                <a:chOff x="0" y="0"/>
                <a:chExt cx="204822" cy="357219"/>
              </a:xfrm>
            </p:grpSpPr>
            <p:sp>
              <p:nvSpPr>
                <p:cNvPr id="1637" name="Shape 1637"/>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104" y="6018"/>
                      </a:lnTo>
                      <a:lnTo>
                        <a:pt x="16398" y="5689"/>
                      </a:lnTo>
                      <a:lnTo>
                        <a:pt x="15605" y="5689"/>
                      </a:lnTo>
                      <a:lnTo>
                        <a:pt x="14811" y="5441"/>
                      </a:lnTo>
                      <a:lnTo>
                        <a:pt x="14194" y="5111"/>
                      </a:lnTo>
                      <a:lnTo>
                        <a:pt x="14194" y="4493"/>
                      </a:lnTo>
                      <a:lnTo>
                        <a:pt x="14811" y="4493"/>
                      </a:lnTo>
                      <a:lnTo>
                        <a:pt x="15605" y="4163"/>
                      </a:lnTo>
                      <a:lnTo>
                        <a:pt x="15605" y="3916"/>
                      </a:lnTo>
                      <a:lnTo>
                        <a:pt x="16398" y="3586"/>
                      </a:lnTo>
                      <a:lnTo>
                        <a:pt x="16398" y="1484"/>
                      </a:lnTo>
                      <a:lnTo>
                        <a:pt x="15605" y="1154"/>
                      </a:lnTo>
                      <a:lnTo>
                        <a:pt x="14811" y="907"/>
                      </a:lnTo>
                      <a:lnTo>
                        <a:pt x="14194" y="660"/>
                      </a:lnTo>
                      <a:lnTo>
                        <a:pt x="13489" y="330"/>
                      </a:lnTo>
                      <a:lnTo>
                        <a:pt x="12696" y="330"/>
                      </a:lnTo>
                      <a:lnTo>
                        <a:pt x="11902" y="0"/>
                      </a:lnTo>
                      <a:lnTo>
                        <a:pt x="10580" y="0"/>
                      </a:lnTo>
                      <a:lnTo>
                        <a:pt x="8993" y="330"/>
                      </a:lnTo>
                      <a:lnTo>
                        <a:pt x="8111" y="330"/>
                      </a:lnTo>
                      <a:lnTo>
                        <a:pt x="7494" y="660"/>
                      </a:lnTo>
                      <a:lnTo>
                        <a:pt x="6877" y="907"/>
                      </a:lnTo>
                      <a:lnTo>
                        <a:pt x="6877" y="1154"/>
                      </a:lnTo>
                      <a:lnTo>
                        <a:pt x="5995" y="1484"/>
                      </a:lnTo>
                      <a:lnTo>
                        <a:pt x="5995" y="1814"/>
                      </a:lnTo>
                      <a:lnTo>
                        <a:pt x="5202" y="2102"/>
                      </a:lnTo>
                      <a:lnTo>
                        <a:pt x="5202" y="3009"/>
                      </a:lnTo>
                      <a:lnTo>
                        <a:pt x="5995" y="3339"/>
                      </a:lnTo>
                      <a:lnTo>
                        <a:pt x="5995" y="3916"/>
                      </a:lnTo>
                      <a:lnTo>
                        <a:pt x="6877" y="4163"/>
                      </a:lnTo>
                      <a:lnTo>
                        <a:pt x="7494" y="4493"/>
                      </a:lnTo>
                      <a:lnTo>
                        <a:pt x="7494" y="5441"/>
                      </a:lnTo>
                      <a:lnTo>
                        <a:pt x="6877" y="5689"/>
                      </a:lnTo>
                      <a:lnTo>
                        <a:pt x="5995" y="5689"/>
                      </a:lnTo>
                      <a:lnTo>
                        <a:pt x="5202" y="6018"/>
                      </a:lnTo>
                      <a:lnTo>
                        <a:pt x="4584" y="6018"/>
                      </a:lnTo>
                      <a:lnTo>
                        <a:pt x="3086" y="6266"/>
                      </a:lnTo>
                      <a:lnTo>
                        <a:pt x="2292" y="6595"/>
                      </a:lnTo>
                      <a:lnTo>
                        <a:pt x="1499" y="6595"/>
                      </a:lnTo>
                      <a:lnTo>
                        <a:pt x="793" y="6925"/>
                      </a:lnTo>
                      <a:lnTo>
                        <a:pt x="793" y="7214"/>
                      </a:lnTo>
                      <a:lnTo>
                        <a:pt x="0" y="7461"/>
                      </a:lnTo>
                      <a:lnTo>
                        <a:pt x="0" y="11995"/>
                      </a:lnTo>
                      <a:lnTo>
                        <a:pt x="793" y="12655"/>
                      </a:lnTo>
                      <a:lnTo>
                        <a:pt x="793" y="12902"/>
                      </a:lnTo>
                      <a:lnTo>
                        <a:pt x="1499" y="13150"/>
                      </a:lnTo>
                      <a:lnTo>
                        <a:pt x="1499" y="13809"/>
                      </a:lnTo>
                      <a:lnTo>
                        <a:pt x="2292" y="13809"/>
                      </a:lnTo>
                      <a:lnTo>
                        <a:pt x="3086" y="14139"/>
                      </a:lnTo>
                      <a:lnTo>
                        <a:pt x="3791" y="14386"/>
                      </a:lnTo>
                      <a:lnTo>
                        <a:pt x="4584" y="14386"/>
                      </a:lnTo>
                      <a:lnTo>
                        <a:pt x="4584" y="14675"/>
                      </a:lnTo>
                      <a:lnTo>
                        <a:pt x="4584" y="8945"/>
                      </a:lnTo>
                      <a:lnTo>
                        <a:pt x="4584" y="20693"/>
                      </a:lnTo>
                      <a:lnTo>
                        <a:pt x="5202" y="20940"/>
                      </a:lnTo>
                      <a:lnTo>
                        <a:pt x="5202" y="21270"/>
                      </a:lnTo>
                      <a:lnTo>
                        <a:pt x="5995" y="21270"/>
                      </a:lnTo>
                      <a:lnTo>
                        <a:pt x="5995" y="21600"/>
                      </a:lnTo>
                      <a:lnTo>
                        <a:pt x="8993" y="21600"/>
                      </a:lnTo>
                      <a:lnTo>
                        <a:pt x="10580" y="20940"/>
                      </a:lnTo>
                      <a:lnTo>
                        <a:pt x="11109" y="20693"/>
                      </a:lnTo>
                      <a:lnTo>
                        <a:pt x="11109" y="20446"/>
                      </a:lnTo>
                      <a:lnTo>
                        <a:pt x="11109" y="20940"/>
                      </a:lnTo>
                      <a:lnTo>
                        <a:pt x="11902" y="20940"/>
                      </a:lnTo>
                      <a:lnTo>
                        <a:pt x="11902" y="21270"/>
                      </a:lnTo>
                      <a:lnTo>
                        <a:pt x="12696" y="21270"/>
                      </a:lnTo>
                      <a:lnTo>
                        <a:pt x="12696" y="21600"/>
                      </a:lnTo>
                      <a:lnTo>
                        <a:pt x="15605" y="21600"/>
                      </a:lnTo>
                      <a:lnTo>
                        <a:pt x="16398" y="21270"/>
                      </a:lnTo>
                      <a:lnTo>
                        <a:pt x="17104" y="20940"/>
                      </a:lnTo>
                      <a:lnTo>
                        <a:pt x="17104" y="14675"/>
                      </a:lnTo>
                      <a:lnTo>
                        <a:pt x="17897" y="14386"/>
                      </a:lnTo>
                      <a:lnTo>
                        <a:pt x="18514" y="14386"/>
                      </a:lnTo>
                      <a:lnTo>
                        <a:pt x="18514" y="14139"/>
                      </a:lnTo>
                      <a:lnTo>
                        <a:pt x="19396" y="13809"/>
                      </a:lnTo>
                      <a:lnTo>
                        <a:pt x="20013" y="13479"/>
                      </a:lnTo>
                      <a:lnTo>
                        <a:pt x="20807" y="13150"/>
                      </a:lnTo>
                      <a:lnTo>
                        <a:pt x="21600" y="12902"/>
                      </a:lnTo>
                      <a:lnTo>
                        <a:pt x="21600" y="6925"/>
                      </a:lnTo>
                      <a:lnTo>
                        <a:pt x="20807" y="6595"/>
                      </a:lnTo>
                      <a:lnTo>
                        <a:pt x="20013" y="6595"/>
                      </a:lnTo>
                      <a:lnTo>
                        <a:pt x="19396" y="6266"/>
                      </a:lnTo>
                      <a:lnTo>
                        <a:pt x="17897" y="601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638" name="Shape 1638"/>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104" y="6018"/>
                      </a:lnTo>
                      <a:lnTo>
                        <a:pt x="16398" y="5689"/>
                      </a:lnTo>
                      <a:lnTo>
                        <a:pt x="15605" y="5689"/>
                      </a:lnTo>
                      <a:lnTo>
                        <a:pt x="14811" y="5441"/>
                      </a:lnTo>
                      <a:lnTo>
                        <a:pt x="14194" y="5111"/>
                      </a:lnTo>
                      <a:lnTo>
                        <a:pt x="14194" y="4493"/>
                      </a:lnTo>
                      <a:lnTo>
                        <a:pt x="14811" y="4493"/>
                      </a:lnTo>
                      <a:lnTo>
                        <a:pt x="15605" y="4163"/>
                      </a:lnTo>
                      <a:lnTo>
                        <a:pt x="15605" y="3916"/>
                      </a:lnTo>
                      <a:lnTo>
                        <a:pt x="16398" y="3586"/>
                      </a:lnTo>
                      <a:lnTo>
                        <a:pt x="16398" y="1484"/>
                      </a:lnTo>
                      <a:lnTo>
                        <a:pt x="15605" y="1154"/>
                      </a:lnTo>
                      <a:lnTo>
                        <a:pt x="14811" y="907"/>
                      </a:lnTo>
                      <a:lnTo>
                        <a:pt x="14194" y="660"/>
                      </a:lnTo>
                      <a:lnTo>
                        <a:pt x="13489" y="330"/>
                      </a:lnTo>
                      <a:lnTo>
                        <a:pt x="12696" y="330"/>
                      </a:lnTo>
                      <a:lnTo>
                        <a:pt x="11902" y="0"/>
                      </a:lnTo>
                      <a:lnTo>
                        <a:pt x="10580" y="0"/>
                      </a:lnTo>
                      <a:lnTo>
                        <a:pt x="8993" y="330"/>
                      </a:lnTo>
                      <a:lnTo>
                        <a:pt x="8111" y="330"/>
                      </a:lnTo>
                      <a:lnTo>
                        <a:pt x="7494" y="660"/>
                      </a:lnTo>
                      <a:lnTo>
                        <a:pt x="6877" y="907"/>
                      </a:lnTo>
                      <a:lnTo>
                        <a:pt x="6877" y="1154"/>
                      </a:lnTo>
                      <a:lnTo>
                        <a:pt x="5995" y="1484"/>
                      </a:lnTo>
                      <a:lnTo>
                        <a:pt x="5995" y="1814"/>
                      </a:lnTo>
                      <a:lnTo>
                        <a:pt x="5202" y="2102"/>
                      </a:lnTo>
                      <a:lnTo>
                        <a:pt x="5202" y="3009"/>
                      </a:lnTo>
                      <a:lnTo>
                        <a:pt x="5995" y="3339"/>
                      </a:lnTo>
                      <a:lnTo>
                        <a:pt x="5995" y="3916"/>
                      </a:lnTo>
                      <a:lnTo>
                        <a:pt x="6877" y="4163"/>
                      </a:lnTo>
                      <a:lnTo>
                        <a:pt x="7494" y="4493"/>
                      </a:lnTo>
                      <a:lnTo>
                        <a:pt x="7494" y="5441"/>
                      </a:lnTo>
                      <a:lnTo>
                        <a:pt x="6877" y="5689"/>
                      </a:lnTo>
                      <a:lnTo>
                        <a:pt x="5995" y="5689"/>
                      </a:lnTo>
                      <a:lnTo>
                        <a:pt x="5202" y="6018"/>
                      </a:lnTo>
                      <a:lnTo>
                        <a:pt x="4584" y="6018"/>
                      </a:lnTo>
                      <a:lnTo>
                        <a:pt x="3086" y="6266"/>
                      </a:lnTo>
                      <a:lnTo>
                        <a:pt x="2292" y="6595"/>
                      </a:lnTo>
                      <a:lnTo>
                        <a:pt x="1499" y="6595"/>
                      </a:lnTo>
                      <a:lnTo>
                        <a:pt x="793" y="6925"/>
                      </a:lnTo>
                      <a:lnTo>
                        <a:pt x="793" y="7214"/>
                      </a:lnTo>
                      <a:lnTo>
                        <a:pt x="0" y="7461"/>
                      </a:lnTo>
                      <a:lnTo>
                        <a:pt x="0" y="11995"/>
                      </a:lnTo>
                      <a:lnTo>
                        <a:pt x="793" y="12655"/>
                      </a:lnTo>
                      <a:lnTo>
                        <a:pt x="793" y="12902"/>
                      </a:lnTo>
                      <a:lnTo>
                        <a:pt x="1499" y="13150"/>
                      </a:lnTo>
                      <a:lnTo>
                        <a:pt x="1499" y="13809"/>
                      </a:lnTo>
                      <a:lnTo>
                        <a:pt x="2292" y="13809"/>
                      </a:lnTo>
                      <a:lnTo>
                        <a:pt x="3086" y="14139"/>
                      </a:lnTo>
                      <a:lnTo>
                        <a:pt x="3791" y="14386"/>
                      </a:lnTo>
                      <a:lnTo>
                        <a:pt x="4584" y="14386"/>
                      </a:lnTo>
                      <a:lnTo>
                        <a:pt x="4584" y="14675"/>
                      </a:lnTo>
                      <a:lnTo>
                        <a:pt x="4584" y="8945"/>
                      </a:lnTo>
                      <a:lnTo>
                        <a:pt x="4584" y="20693"/>
                      </a:lnTo>
                      <a:lnTo>
                        <a:pt x="5202" y="20940"/>
                      </a:lnTo>
                      <a:lnTo>
                        <a:pt x="5202" y="21270"/>
                      </a:lnTo>
                      <a:lnTo>
                        <a:pt x="5995" y="21270"/>
                      </a:lnTo>
                      <a:lnTo>
                        <a:pt x="5995" y="21600"/>
                      </a:lnTo>
                      <a:lnTo>
                        <a:pt x="8993" y="21600"/>
                      </a:lnTo>
                      <a:lnTo>
                        <a:pt x="10580" y="20940"/>
                      </a:lnTo>
                      <a:lnTo>
                        <a:pt x="11109" y="20693"/>
                      </a:lnTo>
                      <a:lnTo>
                        <a:pt x="11109" y="20446"/>
                      </a:lnTo>
                      <a:lnTo>
                        <a:pt x="11109" y="20940"/>
                      </a:lnTo>
                      <a:lnTo>
                        <a:pt x="11902" y="20940"/>
                      </a:lnTo>
                      <a:lnTo>
                        <a:pt x="11902" y="21270"/>
                      </a:lnTo>
                      <a:lnTo>
                        <a:pt x="12696" y="21270"/>
                      </a:lnTo>
                      <a:lnTo>
                        <a:pt x="12696" y="21600"/>
                      </a:lnTo>
                      <a:lnTo>
                        <a:pt x="15605" y="21600"/>
                      </a:lnTo>
                      <a:lnTo>
                        <a:pt x="16398" y="21270"/>
                      </a:lnTo>
                      <a:lnTo>
                        <a:pt x="17104" y="20940"/>
                      </a:lnTo>
                      <a:lnTo>
                        <a:pt x="17104" y="14675"/>
                      </a:lnTo>
                      <a:lnTo>
                        <a:pt x="17897" y="14386"/>
                      </a:lnTo>
                      <a:lnTo>
                        <a:pt x="18514" y="14386"/>
                      </a:lnTo>
                      <a:lnTo>
                        <a:pt x="18514" y="14139"/>
                      </a:lnTo>
                      <a:lnTo>
                        <a:pt x="19396" y="13809"/>
                      </a:lnTo>
                      <a:lnTo>
                        <a:pt x="20013" y="13479"/>
                      </a:lnTo>
                      <a:lnTo>
                        <a:pt x="20807" y="13150"/>
                      </a:lnTo>
                      <a:lnTo>
                        <a:pt x="21600" y="12902"/>
                      </a:lnTo>
                      <a:lnTo>
                        <a:pt x="21600" y="6925"/>
                      </a:lnTo>
                      <a:lnTo>
                        <a:pt x="20807" y="6595"/>
                      </a:lnTo>
                      <a:lnTo>
                        <a:pt x="20013" y="6595"/>
                      </a:lnTo>
                      <a:lnTo>
                        <a:pt x="19396" y="6266"/>
                      </a:lnTo>
                      <a:lnTo>
                        <a:pt x="17897" y="601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645" name="Group 1645"/>
            <p:cNvGrpSpPr/>
            <p:nvPr/>
          </p:nvGrpSpPr>
          <p:grpSpPr>
            <a:xfrm>
              <a:off x="5051413" y="3205154"/>
              <a:ext cx="201652" cy="355635"/>
              <a:chOff x="-1" y="0"/>
              <a:chExt cx="201651" cy="355634"/>
            </a:xfrm>
          </p:grpSpPr>
          <p:sp>
            <p:nvSpPr>
              <p:cNvPr id="1641" name="Shape 1641"/>
              <p:cNvSpPr/>
              <p:nvPr/>
            </p:nvSpPr>
            <p:spPr>
              <a:xfrm>
                <a:off x="7" y="6"/>
                <a:ext cx="201636"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5995" y="1525"/>
                    </a:lnTo>
                    <a:lnTo>
                      <a:pt x="5995" y="1855"/>
                    </a:lnTo>
                    <a:lnTo>
                      <a:pt x="5202" y="2102"/>
                    </a:lnTo>
                    <a:lnTo>
                      <a:pt x="5202" y="3050"/>
                    </a:lnTo>
                    <a:lnTo>
                      <a:pt x="5995" y="3298"/>
                    </a:lnTo>
                    <a:lnTo>
                      <a:pt x="5995" y="3957"/>
                    </a:lnTo>
                    <a:lnTo>
                      <a:pt x="6877" y="4205"/>
                    </a:lnTo>
                    <a:lnTo>
                      <a:pt x="7494" y="4493"/>
                    </a:lnTo>
                    <a:lnTo>
                      <a:pt x="7494" y="5441"/>
                    </a:lnTo>
                    <a:lnTo>
                      <a:pt x="6877"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5995" y="21270"/>
                    </a:lnTo>
                    <a:lnTo>
                      <a:pt x="5995"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644" name="Group 1644"/>
              <p:cNvGrpSpPr/>
              <p:nvPr/>
            </p:nvGrpSpPr>
            <p:grpSpPr>
              <a:xfrm>
                <a:off x="-2" y="-1"/>
                <a:ext cx="201652" cy="355635"/>
                <a:chOff x="-1" y="0"/>
                <a:chExt cx="201651" cy="355634"/>
              </a:xfrm>
            </p:grpSpPr>
            <p:sp>
              <p:nvSpPr>
                <p:cNvPr id="1642" name="Shape 1642"/>
                <p:cNvSpPr/>
                <p:nvPr/>
              </p:nvSpPr>
              <p:spPr>
                <a:xfrm>
                  <a:off x="-2" y="0"/>
                  <a:ext cx="201652"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5995" y="1525"/>
                      </a:lnTo>
                      <a:lnTo>
                        <a:pt x="5995" y="1855"/>
                      </a:lnTo>
                      <a:lnTo>
                        <a:pt x="5202" y="2102"/>
                      </a:lnTo>
                      <a:lnTo>
                        <a:pt x="5202" y="3050"/>
                      </a:lnTo>
                      <a:lnTo>
                        <a:pt x="5995" y="3298"/>
                      </a:lnTo>
                      <a:lnTo>
                        <a:pt x="5995" y="3957"/>
                      </a:lnTo>
                      <a:lnTo>
                        <a:pt x="6877" y="4205"/>
                      </a:lnTo>
                      <a:lnTo>
                        <a:pt x="7494" y="4493"/>
                      </a:lnTo>
                      <a:lnTo>
                        <a:pt x="7494" y="5441"/>
                      </a:lnTo>
                      <a:lnTo>
                        <a:pt x="6877"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5995" y="21270"/>
                      </a:lnTo>
                      <a:lnTo>
                        <a:pt x="5995"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643" name="Shape 1643"/>
                <p:cNvSpPr/>
                <p:nvPr/>
              </p:nvSpPr>
              <p:spPr>
                <a:xfrm>
                  <a:off x="-2" y="0"/>
                  <a:ext cx="201652"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5995" y="1525"/>
                      </a:lnTo>
                      <a:lnTo>
                        <a:pt x="5995" y="1855"/>
                      </a:lnTo>
                      <a:lnTo>
                        <a:pt x="5202" y="2102"/>
                      </a:lnTo>
                      <a:lnTo>
                        <a:pt x="5202" y="3050"/>
                      </a:lnTo>
                      <a:lnTo>
                        <a:pt x="5995" y="3298"/>
                      </a:lnTo>
                      <a:lnTo>
                        <a:pt x="5995" y="3957"/>
                      </a:lnTo>
                      <a:lnTo>
                        <a:pt x="6877" y="4205"/>
                      </a:lnTo>
                      <a:lnTo>
                        <a:pt x="7494" y="4493"/>
                      </a:lnTo>
                      <a:lnTo>
                        <a:pt x="7494" y="5441"/>
                      </a:lnTo>
                      <a:lnTo>
                        <a:pt x="6877"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5995" y="21270"/>
                      </a:lnTo>
                      <a:lnTo>
                        <a:pt x="5995"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sp>
          <p:nvSpPr>
            <p:cNvPr id="1646" name="Shape 1646"/>
            <p:cNvSpPr/>
            <p:nvPr/>
          </p:nvSpPr>
          <p:spPr>
            <a:xfrm>
              <a:off x="4995867" y="612776"/>
              <a:ext cx="217532" cy="407052"/>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900">
                  <a:latin typeface="Arial Bold"/>
                  <a:ea typeface="Arial Bold"/>
                  <a:cs typeface="Arial Bold"/>
                  <a:sym typeface="Arial Bold"/>
                </a:defRPr>
              </a:lvl1pPr>
            </a:lstStyle>
            <a:p>
              <a:pPr marL="0" marR="0" lvl="0" indent="0" defTabSz="448945"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pPr>
              <a:r>
                <a:rPr kumimoji="0" sz="2900" b="0" i="0" u="none" strike="noStrike" kern="0" cap="none" spc="0" normalizeH="0" baseline="0" noProof="0">
                  <a:ln>
                    <a:noFill/>
                  </a:ln>
                  <a:solidFill>
                    <a:sysClr val="windowText" lastClr="000000"/>
                  </a:solidFill>
                  <a:effectLst/>
                  <a:uLnTx/>
                  <a:uFillTx/>
                  <a:latin typeface="Arial Bold"/>
                  <a:sym typeface="Arial Bold"/>
                </a:rPr>
                <a:t>1</a:t>
              </a:r>
            </a:p>
          </p:txBody>
        </p:sp>
        <p:sp>
          <p:nvSpPr>
            <p:cNvPr id="1647" name="Shape 1647"/>
            <p:cNvSpPr/>
            <p:nvPr/>
          </p:nvSpPr>
          <p:spPr>
            <a:xfrm>
              <a:off x="2997202" y="2540004"/>
              <a:ext cx="238721" cy="456606"/>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200">
                  <a:latin typeface="Arial Bold"/>
                  <a:ea typeface="Arial Bold"/>
                  <a:cs typeface="Arial Bold"/>
                  <a:sym typeface="Arial Bold"/>
                </a:defRPr>
              </a:lvl1pPr>
            </a:lstStyle>
            <a:p>
              <a:pPr marL="0" marR="0" lvl="0" indent="0" defTabSz="448945"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pPr>
              <a:r>
                <a:rPr kumimoji="0" sz="3200" b="0" i="0" u="none" strike="noStrike" kern="0" cap="none" spc="0" normalizeH="0" baseline="0" noProof="0">
                  <a:ln>
                    <a:noFill/>
                  </a:ln>
                  <a:solidFill>
                    <a:sysClr val="windowText" lastClr="000000"/>
                  </a:solidFill>
                  <a:effectLst/>
                  <a:uLnTx/>
                  <a:uFillTx/>
                  <a:latin typeface="Arial Bold"/>
                  <a:sym typeface="Arial Bold"/>
                </a:rPr>
                <a:t>2</a:t>
              </a:r>
            </a:p>
          </p:txBody>
        </p:sp>
        <p:grpSp>
          <p:nvGrpSpPr>
            <p:cNvPr id="1650" name="Group 1650"/>
            <p:cNvGrpSpPr/>
            <p:nvPr/>
          </p:nvGrpSpPr>
          <p:grpSpPr>
            <a:xfrm>
              <a:off x="4489448" y="1162046"/>
              <a:ext cx="877910" cy="188933"/>
              <a:chOff x="0" y="0"/>
              <a:chExt cx="877909" cy="188932"/>
            </a:xfrm>
          </p:grpSpPr>
          <p:sp>
            <p:nvSpPr>
              <p:cNvPr id="1648" name="Shape 1648"/>
              <p:cNvSpPr/>
              <p:nvPr/>
            </p:nvSpPr>
            <p:spPr>
              <a:xfrm>
                <a:off x="-2" y="-1"/>
                <a:ext cx="604853" cy="120663"/>
              </a:xfrm>
              <a:custGeom>
                <a:avLst/>
                <a:gdLst/>
                <a:ahLst/>
                <a:cxnLst>
                  <a:cxn ang="0">
                    <a:pos x="wd2" y="hd2"/>
                  </a:cxn>
                  <a:cxn ang="5400000">
                    <a:pos x="wd2" y="hd2"/>
                  </a:cxn>
                  <a:cxn ang="10800000">
                    <a:pos x="wd2" y="hd2"/>
                  </a:cxn>
                  <a:cxn ang="16200000">
                    <a:pos x="wd2" y="hd2"/>
                  </a:cxn>
                </a:cxnLst>
                <a:rect l="0" t="0" r="r" b="b"/>
                <a:pathLst>
                  <a:path w="21600" h="21600" extrusionOk="0">
                    <a:moveTo>
                      <a:pt x="21113" y="21600"/>
                    </a:moveTo>
                    <a:lnTo>
                      <a:pt x="21600" y="13029"/>
                    </a:lnTo>
                    <a:lnTo>
                      <a:pt x="487" y="0"/>
                    </a:lnTo>
                    <a:lnTo>
                      <a:pt x="0" y="8571"/>
                    </a:lnTo>
                    <a:lnTo>
                      <a:pt x="21113" y="21600"/>
                    </a:lnTo>
                    <a:close/>
                  </a:path>
                </a:pathLst>
              </a:custGeom>
              <a:solidFill>
                <a:srgbClr val="000000"/>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649" name="Shape 1649"/>
              <p:cNvSpPr/>
              <p:nvPr/>
            </p:nvSpPr>
            <p:spPr>
              <a:xfrm>
                <a:off x="615955" y="15878"/>
                <a:ext cx="261954" cy="1730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4675"/>
                    </a:lnTo>
                    <a:lnTo>
                      <a:pt x="360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nvGrpSpPr>
            <p:cNvPr id="1691" name="Group 1691"/>
            <p:cNvGrpSpPr/>
            <p:nvPr/>
          </p:nvGrpSpPr>
          <p:grpSpPr>
            <a:xfrm>
              <a:off x="5346681" y="1087415"/>
              <a:ext cx="2751187" cy="1009702"/>
              <a:chOff x="-3" y="-3"/>
              <a:chExt cx="2751186" cy="1009701"/>
            </a:xfrm>
          </p:grpSpPr>
          <p:grpSp>
            <p:nvGrpSpPr>
              <p:cNvPr id="1655" name="Group 1655"/>
              <p:cNvGrpSpPr/>
              <p:nvPr/>
            </p:nvGrpSpPr>
            <p:grpSpPr>
              <a:xfrm>
                <a:off x="2198701" y="-4"/>
                <a:ext cx="201650" cy="357229"/>
                <a:chOff x="-1" y="-2"/>
                <a:chExt cx="201649" cy="357227"/>
              </a:xfrm>
            </p:grpSpPr>
            <p:sp>
              <p:nvSpPr>
                <p:cNvPr id="1651" name="Shape 1651"/>
                <p:cNvSpPr/>
                <p:nvPr/>
              </p:nvSpPr>
              <p:spPr>
                <a:xfrm>
                  <a:off x="7" y="7"/>
                  <a:ext cx="201635" cy="357214"/>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654" name="Group 1654"/>
                <p:cNvGrpSpPr/>
                <p:nvPr/>
              </p:nvGrpSpPr>
              <p:grpSpPr>
                <a:xfrm>
                  <a:off x="-2" y="-3"/>
                  <a:ext cx="201650" cy="357229"/>
                  <a:chOff x="-1" y="-1"/>
                  <a:chExt cx="201649" cy="357227"/>
                </a:xfrm>
              </p:grpSpPr>
              <p:sp>
                <p:nvSpPr>
                  <p:cNvPr id="1652" name="Shape 1652"/>
                  <p:cNvSpPr/>
                  <p:nvPr/>
                </p:nvSpPr>
                <p:spPr>
                  <a:xfrm>
                    <a:off x="-2" y="-2"/>
                    <a:ext cx="201651" cy="357229"/>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653" name="Shape 1653"/>
                  <p:cNvSpPr/>
                  <p:nvPr/>
                </p:nvSpPr>
                <p:spPr>
                  <a:xfrm>
                    <a:off x="-2" y="-2"/>
                    <a:ext cx="201651" cy="357229"/>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660" name="Group 1660"/>
              <p:cNvGrpSpPr/>
              <p:nvPr/>
            </p:nvGrpSpPr>
            <p:grpSpPr>
              <a:xfrm>
                <a:off x="1730386" y="515941"/>
                <a:ext cx="200051" cy="357233"/>
                <a:chOff x="-2" y="-2"/>
                <a:chExt cx="200050" cy="357231"/>
              </a:xfrm>
            </p:grpSpPr>
            <p:sp>
              <p:nvSpPr>
                <p:cNvPr id="1656" name="Shape 1656"/>
                <p:cNvSpPr/>
                <p:nvPr/>
              </p:nvSpPr>
              <p:spPr>
                <a:xfrm>
                  <a:off x="33344" y="8"/>
                  <a:ext cx="166705" cy="357215"/>
                </a:xfrm>
                <a:custGeom>
                  <a:avLst/>
                  <a:gdLst/>
                  <a:ahLst/>
                  <a:cxnLst>
                    <a:cxn ang="0">
                      <a:pos x="wd2" y="hd2"/>
                    </a:cxn>
                    <a:cxn ang="5400000">
                      <a:pos x="wd2" y="hd2"/>
                    </a:cxn>
                    <a:cxn ang="10800000">
                      <a:pos x="wd2" y="hd2"/>
                    </a:cxn>
                    <a:cxn ang="16200000">
                      <a:pos x="wd2" y="hd2"/>
                    </a:cxn>
                  </a:cxnLst>
                  <a:rect l="0" t="0" r="r" b="b"/>
                  <a:pathLst>
                    <a:path w="21600" h="21600" extrusionOk="0">
                      <a:moveTo>
                        <a:pt x="17809" y="5947"/>
                      </a:moveTo>
                      <a:lnTo>
                        <a:pt x="17016" y="5947"/>
                      </a:lnTo>
                      <a:lnTo>
                        <a:pt x="16398" y="5699"/>
                      </a:lnTo>
                      <a:lnTo>
                        <a:pt x="15605" y="5699"/>
                      </a:lnTo>
                      <a:lnTo>
                        <a:pt x="14723" y="5452"/>
                      </a:lnTo>
                      <a:lnTo>
                        <a:pt x="14106" y="5121"/>
                      </a:lnTo>
                      <a:lnTo>
                        <a:pt x="14106" y="4460"/>
                      </a:lnTo>
                      <a:lnTo>
                        <a:pt x="14723" y="4460"/>
                      </a:lnTo>
                      <a:lnTo>
                        <a:pt x="15605" y="4171"/>
                      </a:lnTo>
                      <a:lnTo>
                        <a:pt x="15605" y="3924"/>
                      </a:lnTo>
                      <a:lnTo>
                        <a:pt x="16398" y="3593"/>
                      </a:lnTo>
                      <a:lnTo>
                        <a:pt x="16398" y="1487"/>
                      </a:lnTo>
                      <a:lnTo>
                        <a:pt x="15605" y="1156"/>
                      </a:lnTo>
                      <a:lnTo>
                        <a:pt x="14723" y="909"/>
                      </a:lnTo>
                      <a:lnTo>
                        <a:pt x="14106" y="661"/>
                      </a:lnTo>
                      <a:lnTo>
                        <a:pt x="13489" y="330"/>
                      </a:lnTo>
                      <a:lnTo>
                        <a:pt x="12607" y="330"/>
                      </a:lnTo>
                      <a:lnTo>
                        <a:pt x="11814" y="0"/>
                      </a:lnTo>
                      <a:lnTo>
                        <a:pt x="10580" y="0"/>
                      </a:lnTo>
                      <a:lnTo>
                        <a:pt x="8904" y="330"/>
                      </a:lnTo>
                      <a:lnTo>
                        <a:pt x="8111" y="330"/>
                      </a:lnTo>
                      <a:lnTo>
                        <a:pt x="7494" y="661"/>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14"/>
                      </a:lnTo>
                      <a:lnTo>
                        <a:pt x="18514" y="14414"/>
                      </a:lnTo>
                      <a:lnTo>
                        <a:pt x="18514" y="14083"/>
                      </a:lnTo>
                      <a:lnTo>
                        <a:pt x="19308" y="13794"/>
                      </a:lnTo>
                      <a:lnTo>
                        <a:pt x="19925" y="13464"/>
                      </a:lnTo>
                      <a:lnTo>
                        <a:pt x="20807" y="13175"/>
                      </a:lnTo>
                      <a:lnTo>
                        <a:pt x="21600" y="12927"/>
                      </a:lnTo>
                      <a:lnTo>
                        <a:pt x="21600" y="6938"/>
                      </a:lnTo>
                      <a:lnTo>
                        <a:pt x="20807" y="6608"/>
                      </a:lnTo>
                      <a:lnTo>
                        <a:pt x="19925" y="6608"/>
                      </a:lnTo>
                      <a:lnTo>
                        <a:pt x="19308" y="6278"/>
                      </a:lnTo>
                      <a:lnTo>
                        <a:pt x="17809" y="5947"/>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659" name="Group 1659"/>
                <p:cNvGrpSpPr/>
                <p:nvPr/>
              </p:nvGrpSpPr>
              <p:grpSpPr>
                <a:xfrm>
                  <a:off x="-3" y="-3"/>
                  <a:ext cx="165125" cy="357233"/>
                  <a:chOff x="-1" y="-1"/>
                  <a:chExt cx="165123" cy="357231"/>
                </a:xfrm>
              </p:grpSpPr>
              <p:sp>
                <p:nvSpPr>
                  <p:cNvPr id="1657" name="Shape 1657"/>
                  <p:cNvSpPr/>
                  <p:nvPr/>
                </p:nvSpPr>
                <p:spPr>
                  <a:xfrm>
                    <a:off x="-2" y="-2"/>
                    <a:ext cx="165125" cy="357233"/>
                  </a:xfrm>
                  <a:custGeom>
                    <a:avLst/>
                    <a:gdLst/>
                    <a:ahLst/>
                    <a:cxnLst>
                      <a:cxn ang="0">
                        <a:pos x="wd2" y="hd2"/>
                      </a:cxn>
                      <a:cxn ang="5400000">
                        <a:pos x="wd2" y="hd2"/>
                      </a:cxn>
                      <a:cxn ang="10800000">
                        <a:pos x="wd2" y="hd2"/>
                      </a:cxn>
                      <a:cxn ang="16200000">
                        <a:pos x="wd2" y="hd2"/>
                      </a:cxn>
                    </a:cxnLst>
                    <a:rect l="0" t="0" r="r" b="b"/>
                    <a:pathLst>
                      <a:path w="21600" h="21600" extrusionOk="0">
                        <a:moveTo>
                          <a:pt x="17809" y="5947"/>
                        </a:moveTo>
                        <a:lnTo>
                          <a:pt x="17016" y="5947"/>
                        </a:lnTo>
                        <a:lnTo>
                          <a:pt x="16398" y="5699"/>
                        </a:lnTo>
                        <a:lnTo>
                          <a:pt x="15605" y="5699"/>
                        </a:lnTo>
                        <a:lnTo>
                          <a:pt x="14723" y="5452"/>
                        </a:lnTo>
                        <a:lnTo>
                          <a:pt x="14106" y="5121"/>
                        </a:lnTo>
                        <a:lnTo>
                          <a:pt x="14106" y="4460"/>
                        </a:lnTo>
                        <a:lnTo>
                          <a:pt x="14723" y="4460"/>
                        </a:lnTo>
                        <a:lnTo>
                          <a:pt x="15605" y="4171"/>
                        </a:lnTo>
                        <a:lnTo>
                          <a:pt x="15605" y="3924"/>
                        </a:lnTo>
                        <a:lnTo>
                          <a:pt x="16398" y="3593"/>
                        </a:lnTo>
                        <a:lnTo>
                          <a:pt x="16398" y="1487"/>
                        </a:lnTo>
                        <a:lnTo>
                          <a:pt x="15605" y="1156"/>
                        </a:lnTo>
                        <a:lnTo>
                          <a:pt x="14723" y="909"/>
                        </a:lnTo>
                        <a:lnTo>
                          <a:pt x="14106" y="661"/>
                        </a:lnTo>
                        <a:lnTo>
                          <a:pt x="13489" y="330"/>
                        </a:lnTo>
                        <a:lnTo>
                          <a:pt x="12607" y="330"/>
                        </a:lnTo>
                        <a:lnTo>
                          <a:pt x="11814" y="0"/>
                        </a:lnTo>
                        <a:lnTo>
                          <a:pt x="10580" y="0"/>
                        </a:lnTo>
                        <a:lnTo>
                          <a:pt x="8904" y="330"/>
                        </a:lnTo>
                        <a:lnTo>
                          <a:pt x="8111" y="330"/>
                        </a:lnTo>
                        <a:lnTo>
                          <a:pt x="7494" y="661"/>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14"/>
                        </a:lnTo>
                        <a:lnTo>
                          <a:pt x="18514" y="14414"/>
                        </a:lnTo>
                        <a:lnTo>
                          <a:pt x="18514" y="14083"/>
                        </a:lnTo>
                        <a:lnTo>
                          <a:pt x="19308" y="13794"/>
                        </a:lnTo>
                        <a:lnTo>
                          <a:pt x="19925" y="13464"/>
                        </a:lnTo>
                        <a:lnTo>
                          <a:pt x="20807" y="13175"/>
                        </a:lnTo>
                        <a:lnTo>
                          <a:pt x="21600" y="12927"/>
                        </a:lnTo>
                        <a:lnTo>
                          <a:pt x="21600" y="6938"/>
                        </a:lnTo>
                        <a:lnTo>
                          <a:pt x="20807" y="6608"/>
                        </a:lnTo>
                        <a:lnTo>
                          <a:pt x="19925" y="6608"/>
                        </a:lnTo>
                        <a:lnTo>
                          <a:pt x="19308" y="6278"/>
                        </a:lnTo>
                        <a:lnTo>
                          <a:pt x="17809" y="5947"/>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658" name="Shape 1658"/>
                  <p:cNvSpPr/>
                  <p:nvPr/>
                </p:nvSpPr>
                <p:spPr>
                  <a:xfrm>
                    <a:off x="-2" y="-2"/>
                    <a:ext cx="165125" cy="357233"/>
                  </a:xfrm>
                  <a:custGeom>
                    <a:avLst/>
                    <a:gdLst/>
                    <a:ahLst/>
                    <a:cxnLst>
                      <a:cxn ang="0">
                        <a:pos x="wd2" y="hd2"/>
                      </a:cxn>
                      <a:cxn ang="5400000">
                        <a:pos x="wd2" y="hd2"/>
                      </a:cxn>
                      <a:cxn ang="10800000">
                        <a:pos x="wd2" y="hd2"/>
                      </a:cxn>
                      <a:cxn ang="16200000">
                        <a:pos x="wd2" y="hd2"/>
                      </a:cxn>
                    </a:cxnLst>
                    <a:rect l="0" t="0" r="r" b="b"/>
                    <a:pathLst>
                      <a:path w="21600" h="21600" extrusionOk="0">
                        <a:moveTo>
                          <a:pt x="17809" y="5947"/>
                        </a:moveTo>
                        <a:lnTo>
                          <a:pt x="17016" y="5947"/>
                        </a:lnTo>
                        <a:lnTo>
                          <a:pt x="16398" y="5699"/>
                        </a:lnTo>
                        <a:lnTo>
                          <a:pt x="15605" y="5699"/>
                        </a:lnTo>
                        <a:lnTo>
                          <a:pt x="14723" y="5452"/>
                        </a:lnTo>
                        <a:lnTo>
                          <a:pt x="14106" y="5121"/>
                        </a:lnTo>
                        <a:lnTo>
                          <a:pt x="14106" y="4460"/>
                        </a:lnTo>
                        <a:lnTo>
                          <a:pt x="14723" y="4460"/>
                        </a:lnTo>
                        <a:lnTo>
                          <a:pt x="15605" y="4171"/>
                        </a:lnTo>
                        <a:lnTo>
                          <a:pt x="15605" y="3924"/>
                        </a:lnTo>
                        <a:lnTo>
                          <a:pt x="16398" y="3593"/>
                        </a:lnTo>
                        <a:lnTo>
                          <a:pt x="16398" y="1487"/>
                        </a:lnTo>
                        <a:lnTo>
                          <a:pt x="15605" y="1156"/>
                        </a:lnTo>
                        <a:lnTo>
                          <a:pt x="14723" y="909"/>
                        </a:lnTo>
                        <a:lnTo>
                          <a:pt x="14106" y="661"/>
                        </a:lnTo>
                        <a:lnTo>
                          <a:pt x="13489" y="330"/>
                        </a:lnTo>
                        <a:lnTo>
                          <a:pt x="12607" y="330"/>
                        </a:lnTo>
                        <a:lnTo>
                          <a:pt x="11814" y="0"/>
                        </a:lnTo>
                        <a:lnTo>
                          <a:pt x="10580" y="0"/>
                        </a:lnTo>
                        <a:lnTo>
                          <a:pt x="8904" y="330"/>
                        </a:lnTo>
                        <a:lnTo>
                          <a:pt x="8111" y="330"/>
                        </a:lnTo>
                        <a:lnTo>
                          <a:pt x="7494" y="661"/>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14"/>
                        </a:lnTo>
                        <a:lnTo>
                          <a:pt x="18514" y="14414"/>
                        </a:lnTo>
                        <a:lnTo>
                          <a:pt x="18514" y="14083"/>
                        </a:lnTo>
                        <a:lnTo>
                          <a:pt x="19308" y="13794"/>
                        </a:lnTo>
                        <a:lnTo>
                          <a:pt x="19925" y="13464"/>
                        </a:lnTo>
                        <a:lnTo>
                          <a:pt x="20807" y="13175"/>
                        </a:lnTo>
                        <a:lnTo>
                          <a:pt x="21600" y="12927"/>
                        </a:lnTo>
                        <a:lnTo>
                          <a:pt x="21600" y="6938"/>
                        </a:lnTo>
                        <a:lnTo>
                          <a:pt x="20807" y="6608"/>
                        </a:lnTo>
                        <a:lnTo>
                          <a:pt x="19925" y="6608"/>
                        </a:lnTo>
                        <a:lnTo>
                          <a:pt x="19308" y="6278"/>
                        </a:lnTo>
                        <a:lnTo>
                          <a:pt x="17809"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665" name="Group 1665"/>
              <p:cNvGrpSpPr/>
              <p:nvPr/>
            </p:nvGrpSpPr>
            <p:grpSpPr>
              <a:xfrm>
                <a:off x="1282706" y="635007"/>
                <a:ext cx="201650" cy="358814"/>
                <a:chOff x="-1" y="-1"/>
                <a:chExt cx="201649" cy="358812"/>
              </a:xfrm>
            </p:grpSpPr>
            <p:sp>
              <p:nvSpPr>
                <p:cNvPr id="1661" name="Shape 1661"/>
                <p:cNvSpPr/>
                <p:nvPr/>
              </p:nvSpPr>
              <p:spPr>
                <a:xfrm>
                  <a:off x="7" y="4"/>
                  <a:ext cx="201635" cy="352450"/>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779" y="5441"/>
                      </a:lnTo>
                      <a:lnTo>
                        <a:pt x="14167" y="5111"/>
                      </a:lnTo>
                      <a:lnTo>
                        <a:pt x="14167" y="4452"/>
                      </a:lnTo>
                      <a:lnTo>
                        <a:pt x="14779" y="4452"/>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09"/>
                      </a:lnTo>
                      <a:lnTo>
                        <a:pt x="5947" y="3298"/>
                      </a:lnTo>
                      <a:lnTo>
                        <a:pt x="5947" y="3957"/>
                      </a:lnTo>
                      <a:lnTo>
                        <a:pt x="6734" y="4205"/>
                      </a:lnTo>
                      <a:lnTo>
                        <a:pt x="7433" y="4452"/>
                      </a:lnTo>
                      <a:lnTo>
                        <a:pt x="7433" y="5441"/>
                      </a:lnTo>
                      <a:lnTo>
                        <a:pt x="6734" y="5730"/>
                      </a:lnTo>
                      <a:lnTo>
                        <a:pt x="5947" y="5730"/>
                      </a:lnTo>
                      <a:lnTo>
                        <a:pt x="5334" y="5977"/>
                      </a:lnTo>
                      <a:lnTo>
                        <a:pt x="4547"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927" y="5977"/>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664" name="Group 1664"/>
                <p:cNvGrpSpPr/>
                <p:nvPr/>
              </p:nvGrpSpPr>
              <p:grpSpPr>
                <a:xfrm>
                  <a:off x="-2" y="-2"/>
                  <a:ext cx="201650" cy="358813"/>
                  <a:chOff x="-1" y="0"/>
                  <a:chExt cx="201649" cy="358812"/>
                </a:xfrm>
              </p:grpSpPr>
              <p:sp>
                <p:nvSpPr>
                  <p:cNvPr id="1662" name="Shape 1662"/>
                  <p:cNvSpPr/>
                  <p:nvPr/>
                </p:nvSpPr>
                <p:spPr>
                  <a:xfrm>
                    <a:off x="-2" y="-1"/>
                    <a:ext cx="201651" cy="358813"/>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779" y="5441"/>
                        </a:lnTo>
                        <a:lnTo>
                          <a:pt x="14167" y="5111"/>
                        </a:lnTo>
                        <a:lnTo>
                          <a:pt x="14167" y="4452"/>
                        </a:lnTo>
                        <a:lnTo>
                          <a:pt x="14779" y="4452"/>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09"/>
                        </a:lnTo>
                        <a:lnTo>
                          <a:pt x="5947" y="3298"/>
                        </a:lnTo>
                        <a:lnTo>
                          <a:pt x="5947" y="3957"/>
                        </a:lnTo>
                        <a:lnTo>
                          <a:pt x="6734" y="4205"/>
                        </a:lnTo>
                        <a:lnTo>
                          <a:pt x="7433" y="4452"/>
                        </a:lnTo>
                        <a:lnTo>
                          <a:pt x="7433" y="5441"/>
                        </a:lnTo>
                        <a:lnTo>
                          <a:pt x="6734" y="5730"/>
                        </a:lnTo>
                        <a:lnTo>
                          <a:pt x="5947" y="5730"/>
                        </a:lnTo>
                        <a:lnTo>
                          <a:pt x="5334" y="5977"/>
                        </a:lnTo>
                        <a:lnTo>
                          <a:pt x="4547"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927" y="5977"/>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663" name="Shape 1663"/>
                  <p:cNvSpPr/>
                  <p:nvPr/>
                </p:nvSpPr>
                <p:spPr>
                  <a:xfrm>
                    <a:off x="-2" y="-1"/>
                    <a:ext cx="201651" cy="358813"/>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779" y="5441"/>
                        </a:lnTo>
                        <a:lnTo>
                          <a:pt x="14167" y="5111"/>
                        </a:lnTo>
                        <a:lnTo>
                          <a:pt x="14167" y="4452"/>
                        </a:lnTo>
                        <a:lnTo>
                          <a:pt x="14779" y="4452"/>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09"/>
                        </a:lnTo>
                        <a:lnTo>
                          <a:pt x="5947" y="3298"/>
                        </a:lnTo>
                        <a:lnTo>
                          <a:pt x="5947" y="3957"/>
                        </a:lnTo>
                        <a:lnTo>
                          <a:pt x="6734" y="4205"/>
                        </a:lnTo>
                        <a:lnTo>
                          <a:pt x="7433" y="4452"/>
                        </a:lnTo>
                        <a:lnTo>
                          <a:pt x="7433" y="5441"/>
                        </a:lnTo>
                        <a:lnTo>
                          <a:pt x="6734" y="5730"/>
                        </a:lnTo>
                        <a:lnTo>
                          <a:pt x="5947" y="5730"/>
                        </a:lnTo>
                        <a:lnTo>
                          <a:pt x="5334" y="5977"/>
                        </a:lnTo>
                        <a:lnTo>
                          <a:pt x="4547"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927" y="597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670" name="Group 1670"/>
              <p:cNvGrpSpPr/>
              <p:nvPr/>
            </p:nvGrpSpPr>
            <p:grpSpPr>
              <a:xfrm>
                <a:off x="330212" y="512766"/>
                <a:ext cx="201640" cy="357233"/>
                <a:chOff x="-1" y="-2"/>
                <a:chExt cx="201639" cy="357231"/>
              </a:xfrm>
            </p:grpSpPr>
            <p:sp>
              <p:nvSpPr>
                <p:cNvPr id="1666" name="Shape 1666"/>
                <p:cNvSpPr/>
                <p:nvPr/>
              </p:nvSpPr>
              <p:spPr>
                <a:xfrm>
                  <a:off x="-2" y="7"/>
                  <a:ext cx="198462" cy="350866"/>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266" y="5699"/>
                      </a:lnTo>
                      <a:lnTo>
                        <a:pt x="15653" y="5699"/>
                      </a:lnTo>
                      <a:lnTo>
                        <a:pt x="14866" y="5452"/>
                      </a:lnTo>
                      <a:lnTo>
                        <a:pt x="14254" y="5121"/>
                      </a:lnTo>
                      <a:lnTo>
                        <a:pt x="14254" y="4460"/>
                      </a:lnTo>
                      <a:lnTo>
                        <a:pt x="14866" y="4460"/>
                      </a:lnTo>
                      <a:lnTo>
                        <a:pt x="15653" y="4213"/>
                      </a:lnTo>
                      <a:lnTo>
                        <a:pt x="15653" y="3924"/>
                      </a:lnTo>
                      <a:lnTo>
                        <a:pt x="16266" y="3593"/>
                      </a:lnTo>
                      <a:lnTo>
                        <a:pt x="16266" y="1487"/>
                      </a:lnTo>
                      <a:lnTo>
                        <a:pt x="15653" y="1156"/>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56"/>
                      </a:lnTo>
                      <a:lnTo>
                        <a:pt x="6034" y="1487"/>
                      </a:lnTo>
                      <a:lnTo>
                        <a:pt x="6034" y="1817"/>
                      </a:lnTo>
                      <a:lnTo>
                        <a:pt x="5334" y="2106"/>
                      </a:lnTo>
                      <a:lnTo>
                        <a:pt x="5334" y="3015"/>
                      </a:lnTo>
                      <a:lnTo>
                        <a:pt x="6034" y="3263"/>
                      </a:lnTo>
                      <a:lnTo>
                        <a:pt x="6034" y="3924"/>
                      </a:lnTo>
                      <a:lnTo>
                        <a:pt x="6821" y="4213"/>
                      </a:lnTo>
                      <a:lnTo>
                        <a:pt x="7433" y="4460"/>
                      </a:lnTo>
                      <a:lnTo>
                        <a:pt x="7433" y="5452"/>
                      </a:lnTo>
                      <a:lnTo>
                        <a:pt x="6821" y="5699"/>
                      </a:lnTo>
                      <a:lnTo>
                        <a:pt x="6034" y="5699"/>
                      </a:lnTo>
                      <a:lnTo>
                        <a:pt x="5334" y="5989"/>
                      </a:lnTo>
                      <a:lnTo>
                        <a:pt x="4547" y="5989"/>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94"/>
                      </a:lnTo>
                      <a:lnTo>
                        <a:pt x="2274" y="13794"/>
                      </a:lnTo>
                      <a:lnTo>
                        <a:pt x="3061" y="14125"/>
                      </a:lnTo>
                      <a:lnTo>
                        <a:pt x="3760" y="14455"/>
                      </a:lnTo>
                      <a:lnTo>
                        <a:pt x="4547" y="14455"/>
                      </a:lnTo>
                      <a:lnTo>
                        <a:pt x="4547" y="14620"/>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02"/>
                      </a:lnTo>
                      <a:lnTo>
                        <a:pt x="11194" y="20939"/>
                      </a:lnTo>
                      <a:lnTo>
                        <a:pt x="11981" y="20939"/>
                      </a:lnTo>
                      <a:lnTo>
                        <a:pt x="11981" y="21270"/>
                      </a:lnTo>
                      <a:lnTo>
                        <a:pt x="12593" y="21270"/>
                      </a:lnTo>
                      <a:lnTo>
                        <a:pt x="12593" y="21600"/>
                      </a:lnTo>
                      <a:lnTo>
                        <a:pt x="15653" y="21600"/>
                      </a:lnTo>
                      <a:lnTo>
                        <a:pt x="16266" y="21270"/>
                      </a:lnTo>
                      <a:lnTo>
                        <a:pt x="17140" y="20939"/>
                      </a:lnTo>
                      <a:lnTo>
                        <a:pt x="17140" y="14620"/>
                      </a:lnTo>
                      <a:lnTo>
                        <a:pt x="17927" y="14455"/>
                      </a:lnTo>
                      <a:lnTo>
                        <a:pt x="18539" y="14455"/>
                      </a:lnTo>
                      <a:lnTo>
                        <a:pt x="18539" y="14125"/>
                      </a:lnTo>
                      <a:lnTo>
                        <a:pt x="19414" y="13794"/>
                      </a:lnTo>
                      <a:lnTo>
                        <a:pt x="20026" y="13464"/>
                      </a:lnTo>
                      <a:lnTo>
                        <a:pt x="20813" y="13175"/>
                      </a:lnTo>
                      <a:lnTo>
                        <a:pt x="21600" y="12927"/>
                      </a:lnTo>
                      <a:lnTo>
                        <a:pt x="21600" y="6938"/>
                      </a:lnTo>
                      <a:lnTo>
                        <a:pt x="20813" y="6608"/>
                      </a:lnTo>
                      <a:lnTo>
                        <a:pt x="20026" y="6608"/>
                      </a:lnTo>
                      <a:lnTo>
                        <a:pt x="19414" y="6278"/>
                      </a:lnTo>
                      <a:lnTo>
                        <a:pt x="17927" y="5989"/>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669" name="Group 1669"/>
                <p:cNvGrpSpPr/>
                <p:nvPr/>
              </p:nvGrpSpPr>
              <p:grpSpPr>
                <a:xfrm>
                  <a:off x="34924" y="-3"/>
                  <a:ext cx="166715" cy="357233"/>
                  <a:chOff x="0" y="-1"/>
                  <a:chExt cx="166713" cy="357231"/>
                </a:xfrm>
              </p:grpSpPr>
              <p:sp>
                <p:nvSpPr>
                  <p:cNvPr id="1667" name="Shape 1667"/>
                  <p:cNvSpPr/>
                  <p:nvPr/>
                </p:nvSpPr>
                <p:spPr>
                  <a:xfrm>
                    <a:off x="-1" y="-2"/>
                    <a:ext cx="166714" cy="357233"/>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266" y="5699"/>
                        </a:lnTo>
                        <a:lnTo>
                          <a:pt x="15653" y="5699"/>
                        </a:lnTo>
                        <a:lnTo>
                          <a:pt x="14866" y="5452"/>
                        </a:lnTo>
                        <a:lnTo>
                          <a:pt x="14254" y="5121"/>
                        </a:lnTo>
                        <a:lnTo>
                          <a:pt x="14254" y="4460"/>
                        </a:lnTo>
                        <a:lnTo>
                          <a:pt x="14866" y="4460"/>
                        </a:lnTo>
                        <a:lnTo>
                          <a:pt x="15653" y="4213"/>
                        </a:lnTo>
                        <a:lnTo>
                          <a:pt x="15653" y="3924"/>
                        </a:lnTo>
                        <a:lnTo>
                          <a:pt x="16266" y="3593"/>
                        </a:lnTo>
                        <a:lnTo>
                          <a:pt x="16266" y="1487"/>
                        </a:lnTo>
                        <a:lnTo>
                          <a:pt x="15653" y="1156"/>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56"/>
                        </a:lnTo>
                        <a:lnTo>
                          <a:pt x="6034" y="1487"/>
                        </a:lnTo>
                        <a:lnTo>
                          <a:pt x="6034" y="1817"/>
                        </a:lnTo>
                        <a:lnTo>
                          <a:pt x="5334" y="2106"/>
                        </a:lnTo>
                        <a:lnTo>
                          <a:pt x="5334" y="3015"/>
                        </a:lnTo>
                        <a:lnTo>
                          <a:pt x="6034" y="3263"/>
                        </a:lnTo>
                        <a:lnTo>
                          <a:pt x="6034" y="3924"/>
                        </a:lnTo>
                        <a:lnTo>
                          <a:pt x="6821" y="4213"/>
                        </a:lnTo>
                        <a:lnTo>
                          <a:pt x="7433" y="4460"/>
                        </a:lnTo>
                        <a:lnTo>
                          <a:pt x="7433" y="5452"/>
                        </a:lnTo>
                        <a:lnTo>
                          <a:pt x="6821" y="5699"/>
                        </a:lnTo>
                        <a:lnTo>
                          <a:pt x="6034" y="5699"/>
                        </a:lnTo>
                        <a:lnTo>
                          <a:pt x="5334" y="5989"/>
                        </a:lnTo>
                        <a:lnTo>
                          <a:pt x="4547" y="5989"/>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94"/>
                        </a:lnTo>
                        <a:lnTo>
                          <a:pt x="2274" y="13794"/>
                        </a:lnTo>
                        <a:lnTo>
                          <a:pt x="3061" y="14125"/>
                        </a:lnTo>
                        <a:lnTo>
                          <a:pt x="3760" y="14455"/>
                        </a:lnTo>
                        <a:lnTo>
                          <a:pt x="4547" y="14455"/>
                        </a:lnTo>
                        <a:lnTo>
                          <a:pt x="4547" y="14620"/>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02"/>
                        </a:lnTo>
                        <a:lnTo>
                          <a:pt x="11194" y="20939"/>
                        </a:lnTo>
                        <a:lnTo>
                          <a:pt x="11981" y="20939"/>
                        </a:lnTo>
                        <a:lnTo>
                          <a:pt x="11981" y="21270"/>
                        </a:lnTo>
                        <a:lnTo>
                          <a:pt x="12593" y="21270"/>
                        </a:lnTo>
                        <a:lnTo>
                          <a:pt x="12593" y="21600"/>
                        </a:lnTo>
                        <a:lnTo>
                          <a:pt x="15653" y="21600"/>
                        </a:lnTo>
                        <a:lnTo>
                          <a:pt x="16266" y="21270"/>
                        </a:lnTo>
                        <a:lnTo>
                          <a:pt x="17140" y="20939"/>
                        </a:lnTo>
                        <a:lnTo>
                          <a:pt x="17140" y="14620"/>
                        </a:lnTo>
                        <a:lnTo>
                          <a:pt x="17927" y="14455"/>
                        </a:lnTo>
                        <a:lnTo>
                          <a:pt x="18539" y="14455"/>
                        </a:lnTo>
                        <a:lnTo>
                          <a:pt x="18539" y="14125"/>
                        </a:lnTo>
                        <a:lnTo>
                          <a:pt x="19414" y="13794"/>
                        </a:lnTo>
                        <a:lnTo>
                          <a:pt x="20026" y="13464"/>
                        </a:lnTo>
                        <a:lnTo>
                          <a:pt x="20813" y="13175"/>
                        </a:lnTo>
                        <a:lnTo>
                          <a:pt x="21600" y="12927"/>
                        </a:lnTo>
                        <a:lnTo>
                          <a:pt x="21600" y="6938"/>
                        </a:lnTo>
                        <a:lnTo>
                          <a:pt x="20813" y="6608"/>
                        </a:lnTo>
                        <a:lnTo>
                          <a:pt x="20026" y="6608"/>
                        </a:lnTo>
                        <a:lnTo>
                          <a:pt x="19414" y="6278"/>
                        </a:lnTo>
                        <a:lnTo>
                          <a:pt x="17927" y="5989"/>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668" name="Shape 1668"/>
                  <p:cNvSpPr/>
                  <p:nvPr/>
                </p:nvSpPr>
                <p:spPr>
                  <a:xfrm>
                    <a:off x="-1" y="-2"/>
                    <a:ext cx="166714" cy="357233"/>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266" y="5699"/>
                        </a:lnTo>
                        <a:lnTo>
                          <a:pt x="15653" y="5699"/>
                        </a:lnTo>
                        <a:lnTo>
                          <a:pt x="14866" y="5452"/>
                        </a:lnTo>
                        <a:lnTo>
                          <a:pt x="14254" y="5121"/>
                        </a:lnTo>
                        <a:lnTo>
                          <a:pt x="14254" y="4460"/>
                        </a:lnTo>
                        <a:lnTo>
                          <a:pt x="14866" y="4460"/>
                        </a:lnTo>
                        <a:lnTo>
                          <a:pt x="15653" y="4213"/>
                        </a:lnTo>
                        <a:lnTo>
                          <a:pt x="15653" y="3924"/>
                        </a:lnTo>
                        <a:lnTo>
                          <a:pt x="16266" y="3593"/>
                        </a:lnTo>
                        <a:lnTo>
                          <a:pt x="16266" y="1487"/>
                        </a:lnTo>
                        <a:lnTo>
                          <a:pt x="15653" y="1156"/>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56"/>
                        </a:lnTo>
                        <a:lnTo>
                          <a:pt x="6034" y="1487"/>
                        </a:lnTo>
                        <a:lnTo>
                          <a:pt x="6034" y="1817"/>
                        </a:lnTo>
                        <a:lnTo>
                          <a:pt x="5334" y="2106"/>
                        </a:lnTo>
                        <a:lnTo>
                          <a:pt x="5334" y="3015"/>
                        </a:lnTo>
                        <a:lnTo>
                          <a:pt x="6034" y="3263"/>
                        </a:lnTo>
                        <a:lnTo>
                          <a:pt x="6034" y="3924"/>
                        </a:lnTo>
                        <a:lnTo>
                          <a:pt x="6821" y="4213"/>
                        </a:lnTo>
                        <a:lnTo>
                          <a:pt x="7433" y="4460"/>
                        </a:lnTo>
                        <a:lnTo>
                          <a:pt x="7433" y="5452"/>
                        </a:lnTo>
                        <a:lnTo>
                          <a:pt x="6821" y="5699"/>
                        </a:lnTo>
                        <a:lnTo>
                          <a:pt x="6034" y="5699"/>
                        </a:lnTo>
                        <a:lnTo>
                          <a:pt x="5334" y="5989"/>
                        </a:lnTo>
                        <a:lnTo>
                          <a:pt x="4547" y="5989"/>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94"/>
                        </a:lnTo>
                        <a:lnTo>
                          <a:pt x="2274" y="13794"/>
                        </a:lnTo>
                        <a:lnTo>
                          <a:pt x="3061" y="14125"/>
                        </a:lnTo>
                        <a:lnTo>
                          <a:pt x="3760" y="14455"/>
                        </a:lnTo>
                        <a:lnTo>
                          <a:pt x="4547" y="14455"/>
                        </a:lnTo>
                        <a:lnTo>
                          <a:pt x="4547" y="14620"/>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02"/>
                        </a:lnTo>
                        <a:lnTo>
                          <a:pt x="11194" y="20939"/>
                        </a:lnTo>
                        <a:lnTo>
                          <a:pt x="11981" y="20939"/>
                        </a:lnTo>
                        <a:lnTo>
                          <a:pt x="11981" y="21270"/>
                        </a:lnTo>
                        <a:lnTo>
                          <a:pt x="12593" y="21270"/>
                        </a:lnTo>
                        <a:lnTo>
                          <a:pt x="12593" y="21600"/>
                        </a:lnTo>
                        <a:lnTo>
                          <a:pt x="15653" y="21600"/>
                        </a:lnTo>
                        <a:lnTo>
                          <a:pt x="16266" y="21270"/>
                        </a:lnTo>
                        <a:lnTo>
                          <a:pt x="17140" y="20939"/>
                        </a:lnTo>
                        <a:lnTo>
                          <a:pt x="17140" y="14620"/>
                        </a:lnTo>
                        <a:lnTo>
                          <a:pt x="17927" y="14455"/>
                        </a:lnTo>
                        <a:lnTo>
                          <a:pt x="18539" y="14455"/>
                        </a:lnTo>
                        <a:lnTo>
                          <a:pt x="18539" y="14125"/>
                        </a:lnTo>
                        <a:lnTo>
                          <a:pt x="19414" y="13794"/>
                        </a:lnTo>
                        <a:lnTo>
                          <a:pt x="20026" y="13464"/>
                        </a:lnTo>
                        <a:lnTo>
                          <a:pt x="20813" y="13175"/>
                        </a:lnTo>
                        <a:lnTo>
                          <a:pt x="21600" y="12927"/>
                        </a:lnTo>
                        <a:lnTo>
                          <a:pt x="21600" y="6938"/>
                        </a:lnTo>
                        <a:lnTo>
                          <a:pt x="20813" y="6608"/>
                        </a:lnTo>
                        <a:lnTo>
                          <a:pt x="20026" y="6608"/>
                        </a:lnTo>
                        <a:lnTo>
                          <a:pt x="19414" y="6278"/>
                        </a:lnTo>
                        <a:lnTo>
                          <a:pt x="1792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675" name="Group 1675"/>
              <p:cNvGrpSpPr/>
              <p:nvPr/>
            </p:nvGrpSpPr>
            <p:grpSpPr>
              <a:xfrm>
                <a:off x="-4" y="285758"/>
                <a:ext cx="201653" cy="357215"/>
                <a:chOff x="-2" y="0"/>
                <a:chExt cx="201651" cy="357214"/>
              </a:xfrm>
            </p:grpSpPr>
            <p:sp>
              <p:nvSpPr>
                <p:cNvPr id="1671" name="Shape 1671"/>
                <p:cNvSpPr/>
                <p:nvPr/>
              </p:nvSpPr>
              <p:spPr>
                <a:xfrm>
                  <a:off x="6" y="4"/>
                  <a:ext cx="201640" cy="357205"/>
                </a:xfrm>
                <a:custGeom>
                  <a:avLst/>
                  <a:gdLst/>
                  <a:ahLst/>
                  <a:cxnLst>
                    <a:cxn ang="0">
                      <a:pos x="wd2" y="hd2"/>
                    </a:cxn>
                    <a:cxn ang="5400000">
                      <a:pos x="wd2" y="hd2"/>
                    </a:cxn>
                    <a:cxn ang="10800000">
                      <a:pos x="wd2" y="hd2"/>
                    </a:cxn>
                    <a:cxn ang="16200000">
                      <a:pos x="wd2" y="hd2"/>
                    </a:cxn>
                  </a:cxnLst>
                  <a:rect l="0" t="0" r="r" b="b"/>
                  <a:pathLst>
                    <a:path w="21600" h="21600" extrusionOk="0">
                      <a:moveTo>
                        <a:pt x="17824" y="5989"/>
                      </a:moveTo>
                      <a:lnTo>
                        <a:pt x="17034" y="5989"/>
                      </a:lnTo>
                      <a:lnTo>
                        <a:pt x="16420" y="5741"/>
                      </a:lnTo>
                      <a:lnTo>
                        <a:pt x="15541" y="5741"/>
                      </a:lnTo>
                      <a:lnTo>
                        <a:pt x="14751" y="5452"/>
                      </a:lnTo>
                      <a:lnTo>
                        <a:pt x="14137" y="5121"/>
                      </a:lnTo>
                      <a:lnTo>
                        <a:pt x="14137" y="4460"/>
                      </a:lnTo>
                      <a:lnTo>
                        <a:pt x="14751" y="4460"/>
                      </a:lnTo>
                      <a:lnTo>
                        <a:pt x="15541" y="4213"/>
                      </a:lnTo>
                      <a:lnTo>
                        <a:pt x="15541" y="3965"/>
                      </a:lnTo>
                      <a:lnTo>
                        <a:pt x="16420" y="3634"/>
                      </a:lnTo>
                      <a:lnTo>
                        <a:pt x="16420" y="1528"/>
                      </a:lnTo>
                      <a:lnTo>
                        <a:pt x="15541" y="1198"/>
                      </a:lnTo>
                      <a:lnTo>
                        <a:pt x="14751" y="950"/>
                      </a:lnTo>
                      <a:lnTo>
                        <a:pt x="13434" y="330"/>
                      </a:lnTo>
                      <a:lnTo>
                        <a:pt x="12644" y="330"/>
                      </a:lnTo>
                      <a:lnTo>
                        <a:pt x="11854" y="0"/>
                      </a:lnTo>
                      <a:lnTo>
                        <a:pt x="10537" y="0"/>
                      </a:lnTo>
                      <a:lnTo>
                        <a:pt x="8956" y="330"/>
                      </a:lnTo>
                      <a:lnTo>
                        <a:pt x="8166" y="330"/>
                      </a:lnTo>
                      <a:lnTo>
                        <a:pt x="6849" y="950"/>
                      </a:lnTo>
                      <a:lnTo>
                        <a:pt x="6849" y="1198"/>
                      </a:lnTo>
                      <a:lnTo>
                        <a:pt x="6059" y="1528"/>
                      </a:lnTo>
                      <a:lnTo>
                        <a:pt x="6059" y="1859"/>
                      </a:lnTo>
                      <a:lnTo>
                        <a:pt x="5180" y="2106"/>
                      </a:lnTo>
                      <a:lnTo>
                        <a:pt x="5180" y="3015"/>
                      </a:lnTo>
                      <a:lnTo>
                        <a:pt x="6059" y="3304"/>
                      </a:lnTo>
                      <a:lnTo>
                        <a:pt x="6059" y="3965"/>
                      </a:lnTo>
                      <a:lnTo>
                        <a:pt x="6849" y="4213"/>
                      </a:lnTo>
                      <a:lnTo>
                        <a:pt x="7463" y="4460"/>
                      </a:lnTo>
                      <a:lnTo>
                        <a:pt x="7463" y="5452"/>
                      </a:lnTo>
                      <a:lnTo>
                        <a:pt x="6849" y="5741"/>
                      </a:lnTo>
                      <a:lnTo>
                        <a:pt x="6059" y="5741"/>
                      </a:lnTo>
                      <a:lnTo>
                        <a:pt x="5180" y="5989"/>
                      </a:lnTo>
                      <a:lnTo>
                        <a:pt x="4566" y="5989"/>
                      </a:lnTo>
                      <a:lnTo>
                        <a:pt x="3073" y="6319"/>
                      </a:lnTo>
                      <a:lnTo>
                        <a:pt x="2283" y="6649"/>
                      </a:lnTo>
                      <a:lnTo>
                        <a:pt x="1493" y="6649"/>
                      </a:lnTo>
                      <a:lnTo>
                        <a:pt x="878" y="6980"/>
                      </a:lnTo>
                      <a:lnTo>
                        <a:pt x="878" y="7186"/>
                      </a:lnTo>
                      <a:lnTo>
                        <a:pt x="0" y="7517"/>
                      </a:lnTo>
                      <a:lnTo>
                        <a:pt x="0" y="12018"/>
                      </a:lnTo>
                      <a:lnTo>
                        <a:pt x="878" y="12638"/>
                      </a:lnTo>
                      <a:lnTo>
                        <a:pt x="878" y="12968"/>
                      </a:lnTo>
                      <a:lnTo>
                        <a:pt x="1493" y="13216"/>
                      </a:lnTo>
                      <a:lnTo>
                        <a:pt x="1493" y="13794"/>
                      </a:lnTo>
                      <a:lnTo>
                        <a:pt x="2283" y="13794"/>
                      </a:lnTo>
                      <a:lnTo>
                        <a:pt x="3073" y="14125"/>
                      </a:lnTo>
                      <a:lnTo>
                        <a:pt x="3776" y="14455"/>
                      </a:lnTo>
                      <a:lnTo>
                        <a:pt x="4566" y="14455"/>
                      </a:lnTo>
                      <a:lnTo>
                        <a:pt x="4566" y="14662"/>
                      </a:lnTo>
                      <a:lnTo>
                        <a:pt x="4566" y="9003"/>
                      </a:lnTo>
                      <a:lnTo>
                        <a:pt x="4566" y="20691"/>
                      </a:lnTo>
                      <a:lnTo>
                        <a:pt x="5180" y="20980"/>
                      </a:lnTo>
                      <a:lnTo>
                        <a:pt x="5180" y="21270"/>
                      </a:lnTo>
                      <a:lnTo>
                        <a:pt x="6059" y="21270"/>
                      </a:lnTo>
                      <a:lnTo>
                        <a:pt x="6059" y="21600"/>
                      </a:lnTo>
                      <a:lnTo>
                        <a:pt x="8956" y="21600"/>
                      </a:lnTo>
                      <a:lnTo>
                        <a:pt x="9746" y="21270"/>
                      </a:lnTo>
                      <a:lnTo>
                        <a:pt x="10537" y="20980"/>
                      </a:lnTo>
                      <a:lnTo>
                        <a:pt x="11063" y="20691"/>
                      </a:lnTo>
                      <a:lnTo>
                        <a:pt x="11063" y="20444"/>
                      </a:lnTo>
                      <a:lnTo>
                        <a:pt x="11063" y="20980"/>
                      </a:lnTo>
                      <a:lnTo>
                        <a:pt x="11854" y="20980"/>
                      </a:lnTo>
                      <a:lnTo>
                        <a:pt x="11854" y="21270"/>
                      </a:lnTo>
                      <a:lnTo>
                        <a:pt x="12644" y="21270"/>
                      </a:lnTo>
                      <a:lnTo>
                        <a:pt x="12644" y="21600"/>
                      </a:lnTo>
                      <a:lnTo>
                        <a:pt x="15541" y="21600"/>
                      </a:lnTo>
                      <a:lnTo>
                        <a:pt x="16420" y="21270"/>
                      </a:lnTo>
                      <a:lnTo>
                        <a:pt x="17034" y="20980"/>
                      </a:lnTo>
                      <a:lnTo>
                        <a:pt x="17034" y="14662"/>
                      </a:lnTo>
                      <a:lnTo>
                        <a:pt x="17824" y="14455"/>
                      </a:lnTo>
                      <a:lnTo>
                        <a:pt x="18527" y="14455"/>
                      </a:lnTo>
                      <a:lnTo>
                        <a:pt x="18527" y="14125"/>
                      </a:lnTo>
                      <a:lnTo>
                        <a:pt x="19317" y="13794"/>
                      </a:lnTo>
                      <a:lnTo>
                        <a:pt x="19932" y="13464"/>
                      </a:lnTo>
                      <a:lnTo>
                        <a:pt x="20722" y="13216"/>
                      </a:lnTo>
                      <a:lnTo>
                        <a:pt x="21600" y="12968"/>
                      </a:lnTo>
                      <a:lnTo>
                        <a:pt x="21600" y="6980"/>
                      </a:lnTo>
                      <a:lnTo>
                        <a:pt x="20722" y="6649"/>
                      </a:lnTo>
                      <a:lnTo>
                        <a:pt x="19932" y="6649"/>
                      </a:lnTo>
                      <a:lnTo>
                        <a:pt x="19317" y="6319"/>
                      </a:lnTo>
                      <a:lnTo>
                        <a:pt x="17824" y="5989"/>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674" name="Group 1674"/>
                <p:cNvGrpSpPr/>
                <p:nvPr/>
              </p:nvGrpSpPr>
              <p:grpSpPr>
                <a:xfrm>
                  <a:off x="-3" y="-1"/>
                  <a:ext cx="201653" cy="357215"/>
                  <a:chOff x="-1" y="0"/>
                  <a:chExt cx="201651" cy="357214"/>
                </a:xfrm>
              </p:grpSpPr>
              <p:sp>
                <p:nvSpPr>
                  <p:cNvPr id="1672" name="Shape 1672"/>
                  <p:cNvSpPr/>
                  <p:nvPr/>
                </p:nvSpPr>
                <p:spPr>
                  <a:xfrm>
                    <a:off x="-2" y="0"/>
                    <a:ext cx="201653"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5989"/>
                        </a:moveTo>
                        <a:lnTo>
                          <a:pt x="17034" y="5989"/>
                        </a:lnTo>
                        <a:lnTo>
                          <a:pt x="16420" y="5741"/>
                        </a:lnTo>
                        <a:lnTo>
                          <a:pt x="15541" y="5741"/>
                        </a:lnTo>
                        <a:lnTo>
                          <a:pt x="14751" y="5452"/>
                        </a:lnTo>
                        <a:lnTo>
                          <a:pt x="14137" y="5121"/>
                        </a:lnTo>
                        <a:lnTo>
                          <a:pt x="14137" y="4460"/>
                        </a:lnTo>
                        <a:lnTo>
                          <a:pt x="14751" y="4460"/>
                        </a:lnTo>
                        <a:lnTo>
                          <a:pt x="15541" y="4213"/>
                        </a:lnTo>
                        <a:lnTo>
                          <a:pt x="15541" y="3965"/>
                        </a:lnTo>
                        <a:lnTo>
                          <a:pt x="16420" y="3634"/>
                        </a:lnTo>
                        <a:lnTo>
                          <a:pt x="16420" y="1528"/>
                        </a:lnTo>
                        <a:lnTo>
                          <a:pt x="15541" y="1198"/>
                        </a:lnTo>
                        <a:lnTo>
                          <a:pt x="14751" y="950"/>
                        </a:lnTo>
                        <a:lnTo>
                          <a:pt x="13434" y="330"/>
                        </a:lnTo>
                        <a:lnTo>
                          <a:pt x="12644" y="330"/>
                        </a:lnTo>
                        <a:lnTo>
                          <a:pt x="11854" y="0"/>
                        </a:lnTo>
                        <a:lnTo>
                          <a:pt x="10537" y="0"/>
                        </a:lnTo>
                        <a:lnTo>
                          <a:pt x="8956" y="330"/>
                        </a:lnTo>
                        <a:lnTo>
                          <a:pt x="8166" y="330"/>
                        </a:lnTo>
                        <a:lnTo>
                          <a:pt x="6849" y="950"/>
                        </a:lnTo>
                        <a:lnTo>
                          <a:pt x="6849" y="1198"/>
                        </a:lnTo>
                        <a:lnTo>
                          <a:pt x="6059" y="1528"/>
                        </a:lnTo>
                        <a:lnTo>
                          <a:pt x="6059" y="1859"/>
                        </a:lnTo>
                        <a:lnTo>
                          <a:pt x="5180" y="2106"/>
                        </a:lnTo>
                        <a:lnTo>
                          <a:pt x="5180" y="3015"/>
                        </a:lnTo>
                        <a:lnTo>
                          <a:pt x="6059" y="3304"/>
                        </a:lnTo>
                        <a:lnTo>
                          <a:pt x="6059" y="3965"/>
                        </a:lnTo>
                        <a:lnTo>
                          <a:pt x="6849" y="4213"/>
                        </a:lnTo>
                        <a:lnTo>
                          <a:pt x="7463" y="4460"/>
                        </a:lnTo>
                        <a:lnTo>
                          <a:pt x="7463" y="5452"/>
                        </a:lnTo>
                        <a:lnTo>
                          <a:pt x="6849" y="5741"/>
                        </a:lnTo>
                        <a:lnTo>
                          <a:pt x="6059" y="5741"/>
                        </a:lnTo>
                        <a:lnTo>
                          <a:pt x="5180" y="5989"/>
                        </a:lnTo>
                        <a:lnTo>
                          <a:pt x="4566" y="5989"/>
                        </a:lnTo>
                        <a:lnTo>
                          <a:pt x="3073" y="6319"/>
                        </a:lnTo>
                        <a:lnTo>
                          <a:pt x="2283" y="6649"/>
                        </a:lnTo>
                        <a:lnTo>
                          <a:pt x="1493" y="6649"/>
                        </a:lnTo>
                        <a:lnTo>
                          <a:pt x="878" y="6980"/>
                        </a:lnTo>
                        <a:lnTo>
                          <a:pt x="878" y="7186"/>
                        </a:lnTo>
                        <a:lnTo>
                          <a:pt x="0" y="7517"/>
                        </a:lnTo>
                        <a:lnTo>
                          <a:pt x="0" y="12018"/>
                        </a:lnTo>
                        <a:lnTo>
                          <a:pt x="878" y="12638"/>
                        </a:lnTo>
                        <a:lnTo>
                          <a:pt x="878" y="12968"/>
                        </a:lnTo>
                        <a:lnTo>
                          <a:pt x="1493" y="13216"/>
                        </a:lnTo>
                        <a:lnTo>
                          <a:pt x="1493" y="13794"/>
                        </a:lnTo>
                        <a:lnTo>
                          <a:pt x="2283" y="13794"/>
                        </a:lnTo>
                        <a:lnTo>
                          <a:pt x="3073" y="14125"/>
                        </a:lnTo>
                        <a:lnTo>
                          <a:pt x="3776" y="14455"/>
                        </a:lnTo>
                        <a:lnTo>
                          <a:pt x="4566" y="14455"/>
                        </a:lnTo>
                        <a:lnTo>
                          <a:pt x="4566" y="14662"/>
                        </a:lnTo>
                        <a:lnTo>
                          <a:pt x="4566" y="9003"/>
                        </a:lnTo>
                        <a:lnTo>
                          <a:pt x="4566" y="20691"/>
                        </a:lnTo>
                        <a:lnTo>
                          <a:pt x="5180" y="20980"/>
                        </a:lnTo>
                        <a:lnTo>
                          <a:pt x="5180" y="21270"/>
                        </a:lnTo>
                        <a:lnTo>
                          <a:pt x="6059" y="21270"/>
                        </a:lnTo>
                        <a:lnTo>
                          <a:pt x="6059" y="21600"/>
                        </a:lnTo>
                        <a:lnTo>
                          <a:pt x="8956" y="21600"/>
                        </a:lnTo>
                        <a:lnTo>
                          <a:pt x="9746" y="21270"/>
                        </a:lnTo>
                        <a:lnTo>
                          <a:pt x="10537" y="20980"/>
                        </a:lnTo>
                        <a:lnTo>
                          <a:pt x="11063" y="20691"/>
                        </a:lnTo>
                        <a:lnTo>
                          <a:pt x="11063" y="20444"/>
                        </a:lnTo>
                        <a:lnTo>
                          <a:pt x="11063" y="20980"/>
                        </a:lnTo>
                        <a:lnTo>
                          <a:pt x="11854" y="20980"/>
                        </a:lnTo>
                        <a:lnTo>
                          <a:pt x="11854" y="21270"/>
                        </a:lnTo>
                        <a:lnTo>
                          <a:pt x="12644" y="21270"/>
                        </a:lnTo>
                        <a:lnTo>
                          <a:pt x="12644" y="21600"/>
                        </a:lnTo>
                        <a:lnTo>
                          <a:pt x="15541" y="21600"/>
                        </a:lnTo>
                        <a:lnTo>
                          <a:pt x="16420" y="21270"/>
                        </a:lnTo>
                        <a:lnTo>
                          <a:pt x="17034" y="20980"/>
                        </a:lnTo>
                        <a:lnTo>
                          <a:pt x="17034" y="14662"/>
                        </a:lnTo>
                        <a:lnTo>
                          <a:pt x="17824" y="14455"/>
                        </a:lnTo>
                        <a:lnTo>
                          <a:pt x="18527" y="14455"/>
                        </a:lnTo>
                        <a:lnTo>
                          <a:pt x="18527" y="14125"/>
                        </a:lnTo>
                        <a:lnTo>
                          <a:pt x="19317" y="13794"/>
                        </a:lnTo>
                        <a:lnTo>
                          <a:pt x="19932" y="13464"/>
                        </a:lnTo>
                        <a:lnTo>
                          <a:pt x="20722" y="13216"/>
                        </a:lnTo>
                        <a:lnTo>
                          <a:pt x="21600" y="12968"/>
                        </a:lnTo>
                        <a:lnTo>
                          <a:pt x="21600" y="6980"/>
                        </a:lnTo>
                        <a:lnTo>
                          <a:pt x="20722" y="6649"/>
                        </a:lnTo>
                        <a:lnTo>
                          <a:pt x="19932" y="6649"/>
                        </a:lnTo>
                        <a:lnTo>
                          <a:pt x="19317" y="6319"/>
                        </a:lnTo>
                        <a:lnTo>
                          <a:pt x="17824" y="5989"/>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673" name="Shape 1673"/>
                  <p:cNvSpPr/>
                  <p:nvPr/>
                </p:nvSpPr>
                <p:spPr>
                  <a:xfrm>
                    <a:off x="-2" y="0"/>
                    <a:ext cx="201653"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5989"/>
                        </a:moveTo>
                        <a:lnTo>
                          <a:pt x="17034" y="5989"/>
                        </a:lnTo>
                        <a:lnTo>
                          <a:pt x="16420" y="5741"/>
                        </a:lnTo>
                        <a:lnTo>
                          <a:pt x="15541" y="5741"/>
                        </a:lnTo>
                        <a:lnTo>
                          <a:pt x="14751" y="5452"/>
                        </a:lnTo>
                        <a:lnTo>
                          <a:pt x="14137" y="5121"/>
                        </a:lnTo>
                        <a:lnTo>
                          <a:pt x="14137" y="4460"/>
                        </a:lnTo>
                        <a:lnTo>
                          <a:pt x="14751" y="4460"/>
                        </a:lnTo>
                        <a:lnTo>
                          <a:pt x="15541" y="4213"/>
                        </a:lnTo>
                        <a:lnTo>
                          <a:pt x="15541" y="3965"/>
                        </a:lnTo>
                        <a:lnTo>
                          <a:pt x="16420" y="3634"/>
                        </a:lnTo>
                        <a:lnTo>
                          <a:pt x="16420" y="1528"/>
                        </a:lnTo>
                        <a:lnTo>
                          <a:pt x="15541" y="1198"/>
                        </a:lnTo>
                        <a:lnTo>
                          <a:pt x="14751" y="950"/>
                        </a:lnTo>
                        <a:lnTo>
                          <a:pt x="13434" y="330"/>
                        </a:lnTo>
                        <a:lnTo>
                          <a:pt x="12644" y="330"/>
                        </a:lnTo>
                        <a:lnTo>
                          <a:pt x="11854" y="0"/>
                        </a:lnTo>
                        <a:lnTo>
                          <a:pt x="10537" y="0"/>
                        </a:lnTo>
                        <a:lnTo>
                          <a:pt x="8956" y="330"/>
                        </a:lnTo>
                        <a:lnTo>
                          <a:pt x="8166" y="330"/>
                        </a:lnTo>
                        <a:lnTo>
                          <a:pt x="6849" y="950"/>
                        </a:lnTo>
                        <a:lnTo>
                          <a:pt x="6849" y="1198"/>
                        </a:lnTo>
                        <a:lnTo>
                          <a:pt x="6059" y="1528"/>
                        </a:lnTo>
                        <a:lnTo>
                          <a:pt x="6059" y="1859"/>
                        </a:lnTo>
                        <a:lnTo>
                          <a:pt x="5180" y="2106"/>
                        </a:lnTo>
                        <a:lnTo>
                          <a:pt x="5180" y="3015"/>
                        </a:lnTo>
                        <a:lnTo>
                          <a:pt x="6059" y="3304"/>
                        </a:lnTo>
                        <a:lnTo>
                          <a:pt x="6059" y="3965"/>
                        </a:lnTo>
                        <a:lnTo>
                          <a:pt x="6849" y="4213"/>
                        </a:lnTo>
                        <a:lnTo>
                          <a:pt x="7463" y="4460"/>
                        </a:lnTo>
                        <a:lnTo>
                          <a:pt x="7463" y="5452"/>
                        </a:lnTo>
                        <a:lnTo>
                          <a:pt x="6849" y="5741"/>
                        </a:lnTo>
                        <a:lnTo>
                          <a:pt x="6059" y="5741"/>
                        </a:lnTo>
                        <a:lnTo>
                          <a:pt x="5180" y="5989"/>
                        </a:lnTo>
                        <a:lnTo>
                          <a:pt x="4566" y="5989"/>
                        </a:lnTo>
                        <a:lnTo>
                          <a:pt x="3073" y="6319"/>
                        </a:lnTo>
                        <a:lnTo>
                          <a:pt x="2283" y="6649"/>
                        </a:lnTo>
                        <a:lnTo>
                          <a:pt x="1493" y="6649"/>
                        </a:lnTo>
                        <a:lnTo>
                          <a:pt x="878" y="6980"/>
                        </a:lnTo>
                        <a:lnTo>
                          <a:pt x="878" y="7186"/>
                        </a:lnTo>
                        <a:lnTo>
                          <a:pt x="0" y="7517"/>
                        </a:lnTo>
                        <a:lnTo>
                          <a:pt x="0" y="12018"/>
                        </a:lnTo>
                        <a:lnTo>
                          <a:pt x="878" y="12638"/>
                        </a:lnTo>
                        <a:lnTo>
                          <a:pt x="878" y="12968"/>
                        </a:lnTo>
                        <a:lnTo>
                          <a:pt x="1493" y="13216"/>
                        </a:lnTo>
                        <a:lnTo>
                          <a:pt x="1493" y="13794"/>
                        </a:lnTo>
                        <a:lnTo>
                          <a:pt x="2283" y="13794"/>
                        </a:lnTo>
                        <a:lnTo>
                          <a:pt x="3073" y="14125"/>
                        </a:lnTo>
                        <a:lnTo>
                          <a:pt x="3776" y="14455"/>
                        </a:lnTo>
                        <a:lnTo>
                          <a:pt x="4566" y="14455"/>
                        </a:lnTo>
                        <a:lnTo>
                          <a:pt x="4566" y="14662"/>
                        </a:lnTo>
                        <a:lnTo>
                          <a:pt x="4566" y="9003"/>
                        </a:lnTo>
                        <a:lnTo>
                          <a:pt x="4566" y="20691"/>
                        </a:lnTo>
                        <a:lnTo>
                          <a:pt x="5180" y="20980"/>
                        </a:lnTo>
                        <a:lnTo>
                          <a:pt x="5180" y="21270"/>
                        </a:lnTo>
                        <a:lnTo>
                          <a:pt x="6059" y="21270"/>
                        </a:lnTo>
                        <a:lnTo>
                          <a:pt x="6059" y="21600"/>
                        </a:lnTo>
                        <a:lnTo>
                          <a:pt x="8956" y="21600"/>
                        </a:lnTo>
                        <a:lnTo>
                          <a:pt x="9746" y="21270"/>
                        </a:lnTo>
                        <a:lnTo>
                          <a:pt x="10537" y="20980"/>
                        </a:lnTo>
                        <a:lnTo>
                          <a:pt x="11063" y="20691"/>
                        </a:lnTo>
                        <a:lnTo>
                          <a:pt x="11063" y="20444"/>
                        </a:lnTo>
                        <a:lnTo>
                          <a:pt x="11063" y="20980"/>
                        </a:lnTo>
                        <a:lnTo>
                          <a:pt x="11854" y="20980"/>
                        </a:lnTo>
                        <a:lnTo>
                          <a:pt x="11854" y="21270"/>
                        </a:lnTo>
                        <a:lnTo>
                          <a:pt x="12644" y="21270"/>
                        </a:lnTo>
                        <a:lnTo>
                          <a:pt x="12644" y="21600"/>
                        </a:lnTo>
                        <a:lnTo>
                          <a:pt x="15541" y="21600"/>
                        </a:lnTo>
                        <a:lnTo>
                          <a:pt x="16420" y="21270"/>
                        </a:lnTo>
                        <a:lnTo>
                          <a:pt x="17034" y="20980"/>
                        </a:lnTo>
                        <a:lnTo>
                          <a:pt x="17034" y="14662"/>
                        </a:lnTo>
                        <a:lnTo>
                          <a:pt x="17824" y="14455"/>
                        </a:lnTo>
                        <a:lnTo>
                          <a:pt x="18527" y="14455"/>
                        </a:lnTo>
                        <a:lnTo>
                          <a:pt x="18527" y="14125"/>
                        </a:lnTo>
                        <a:lnTo>
                          <a:pt x="19317" y="13794"/>
                        </a:lnTo>
                        <a:lnTo>
                          <a:pt x="19932" y="13464"/>
                        </a:lnTo>
                        <a:lnTo>
                          <a:pt x="20722" y="13216"/>
                        </a:lnTo>
                        <a:lnTo>
                          <a:pt x="21600" y="12968"/>
                        </a:lnTo>
                        <a:lnTo>
                          <a:pt x="21600" y="6980"/>
                        </a:lnTo>
                        <a:lnTo>
                          <a:pt x="20722" y="6649"/>
                        </a:lnTo>
                        <a:lnTo>
                          <a:pt x="19932" y="6649"/>
                        </a:lnTo>
                        <a:lnTo>
                          <a:pt x="19317" y="6319"/>
                        </a:lnTo>
                        <a:lnTo>
                          <a:pt x="17824"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680" name="Group 1680"/>
              <p:cNvGrpSpPr/>
              <p:nvPr/>
            </p:nvGrpSpPr>
            <p:grpSpPr>
              <a:xfrm>
                <a:off x="2139970" y="523880"/>
                <a:ext cx="200057" cy="357226"/>
                <a:chOff x="-1" y="-3"/>
                <a:chExt cx="200056" cy="357224"/>
              </a:xfrm>
            </p:grpSpPr>
            <p:sp>
              <p:nvSpPr>
                <p:cNvPr id="1676" name="Shape 1676"/>
                <p:cNvSpPr/>
                <p:nvPr/>
              </p:nvSpPr>
              <p:spPr>
                <a:xfrm>
                  <a:off x="1" y="3"/>
                  <a:ext cx="200046" cy="352452"/>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97" y="5989"/>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679" name="Group 1679"/>
                <p:cNvGrpSpPr/>
                <p:nvPr/>
              </p:nvGrpSpPr>
              <p:grpSpPr>
                <a:xfrm>
                  <a:off x="-2" y="-4"/>
                  <a:ext cx="200057" cy="357226"/>
                  <a:chOff x="-1" y="-1"/>
                  <a:chExt cx="200056" cy="357224"/>
                </a:xfrm>
              </p:grpSpPr>
              <p:sp>
                <p:nvSpPr>
                  <p:cNvPr id="1677" name="Shape 1677"/>
                  <p:cNvSpPr/>
                  <p:nvPr/>
                </p:nvSpPr>
                <p:spPr>
                  <a:xfrm>
                    <a:off x="-2" y="-3"/>
                    <a:ext cx="200058" cy="357226"/>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97" y="5989"/>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678" name="Shape 1678"/>
                  <p:cNvSpPr/>
                  <p:nvPr/>
                </p:nvSpPr>
                <p:spPr>
                  <a:xfrm>
                    <a:off x="-2" y="-3"/>
                    <a:ext cx="200058" cy="357226"/>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685" name="Group 1685"/>
              <p:cNvGrpSpPr/>
              <p:nvPr/>
            </p:nvGrpSpPr>
            <p:grpSpPr>
              <a:xfrm>
                <a:off x="2549539" y="530232"/>
                <a:ext cx="201645" cy="357226"/>
                <a:chOff x="-2" y="-3"/>
                <a:chExt cx="201644" cy="357224"/>
              </a:xfrm>
            </p:grpSpPr>
            <p:sp>
              <p:nvSpPr>
                <p:cNvPr id="1681" name="Shape 1681"/>
                <p:cNvSpPr/>
                <p:nvPr/>
              </p:nvSpPr>
              <p:spPr>
                <a:xfrm>
                  <a:off x="22237" y="2"/>
                  <a:ext cx="179406"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684" name="Group 1684"/>
                <p:cNvGrpSpPr/>
                <p:nvPr/>
              </p:nvGrpSpPr>
              <p:grpSpPr>
                <a:xfrm>
                  <a:off x="-3" y="-4"/>
                  <a:ext cx="179423" cy="357226"/>
                  <a:chOff x="0" y="-1"/>
                  <a:chExt cx="179421" cy="357224"/>
                </a:xfrm>
              </p:grpSpPr>
              <p:sp>
                <p:nvSpPr>
                  <p:cNvPr id="1682" name="Shape 1682"/>
                  <p:cNvSpPr/>
                  <p:nvPr/>
                </p:nvSpPr>
                <p:spPr>
                  <a:xfrm>
                    <a:off x="-1" y="-3"/>
                    <a:ext cx="179422" cy="357226"/>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683" name="Shape 1683"/>
                  <p:cNvSpPr/>
                  <p:nvPr/>
                </p:nvSpPr>
                <p:spPr>
                  <a:xfrm>
                    <a:off x="-1" y="-3"/>
                    <a:ext cx="179422" cy="357226"/>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nvGrpSpPr>
              <p:cNvPr id="1690" name="Group 1690"/>
              <p:cNvGrpSpPr/>
              <p:nvPr/>
            </p:nvGrpSpPr>
            <p:grpSpPr>
              <a:xfrm>
                <a:off x="739780" y="652466"/>
                <a:ext cx="204821" cy="357233"/>
                <a:chOff x="-2" y="-2"/>
                <a:chExt cx="204820" cy="357231"/>
              </a:xfrm>
            </p:grpSpPr>
            <p:sp>
              <p:nvSpPr>
                <p:cNvPr id="1686" name="Shape 1686"/>
                <p:cNvSpPr/>
                <p:nvPr/>
              </p:nvSpPr>
              <p:spPr>
                <a:xfrm>
                  <a:off x="2" y="8"/>
                  <a:ext cx="204812" cy="357215"/>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353" y="5741"/>
                      </a:lnTo>
                      <a:lnTo>
                        <a:pt x="15653" y="5741"/>
                      </a:lnTo>
                      <a:lnTo>
                        <a:pt x="14866" y="5452"/>
                      </a:lnTo>
                      <a:lnTo>
                        <a:pt x="14254" y="5121"/>
                      </a:lnTo>
                      <a:lnTo>
                        <a:pt x="14254" y="4460"/>
                      </a:lnTo>
                      <a:lnTo>
                        <a:pt x="14866" y="4460"/>
                      </a:lnTo>
                      <a:lnTo>
                        <a:pt x="15653" y="4213"/>
                      </a:lnTo>
                      <a:lnTo>
                        <a:pt x="15653" y="3965"/>
                      </a:lnTo>
                      <a:lnTo>
                        <a:pt x="16353" y="3634"/>
                      </a:lnTo>
                      <a:lnTo>
                        <a:pt x="16353" y="1528"/>
                      </a:lnTo>
                      <a:lnTo>
                        <a:pt x="15653" y="1198"/>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98"/>
                      </a:lnTo>
                      <a:lnTo>
                        <a:pt x="6034" y="1528"/>
                      </a:lnTo>
                      <a:lnTo>
                        <a:pt x="6034" y="1859"/>
                      </a:lnTo>
                      <a:lnTo>
                        <a:pt x="5334" y="2106"/>
                      </a:lnTo>
                      <a:lnTo>
                        <a:pt x="5334" y="3015"/>
                      </a:lnTo>
                      <a:lnTo>
                        <a:pt x="6034" y="3304"/>
                      </a:lnTo>
                      <a:lnTo>
                        <a:pt x="6034" y="3965"/>
                      </a:lnTo>
                      <a:lnTo>
                        <a:pt x="6821" y="4213"/>
                      </a:lnTo>
                      <a:lnTo>
                        <a:pt x="7433" y="4460"/>
                      </a:lnTo>
                      <a:lnTo>
                        <a:pt x="7433" y="5452"/>
                      </a:lnTo>
                      <a:lnTo>
                        <a:pt x="6821" y="5741"/>
                      </a:lnTo>
                      <a:lnTo>
                        <a:pt x="6034" y="5741"/>
                      </a:lnTo>
                      <a:lnTo>
                        <a:pt x="5334" y="5989"/>
                      </a:lnTo>
                      <a:lnTo>
                        <a:pt x="4547" y="5989"/>
                      </a:lnTo>
                      <a:lnTo>
                        <a:pt x="3061" y="6319"/>
                      </a:lnTo>
                      <a:lnTo>
                        <a:pt x="2274" y="6649"/>
                      </a:lnTo>
                      <a:lnTo>
                        <a:pt x="1662" y="6649"/>
                      </a:lnTo>
                      <a:lnTo>
                        <a:pt x="874" y="6980"/>
                      </a:lnTo>
                      <a:lnTo>
                        <a:pt x="874" y="7186"/>
                      </a:lnTo>
                      <a:lnTo>
                        <a:pt x="0" y="7475"/>
                      </a:lnTo>
                      <a:lnTo>
                        <a:pt x="0" y="12018"/>
                      </a:lnTo>
                      <a:lnTo>
                        <a:pt x="874" y="12638"/>
                      </a:lnTo>
                      <a:lnTo>
                        <a:pt x="874" y="12927"/>
                      </a:lnTo>
                      <a:lnTo>
                        <a:pt x="1662" y="13216"/>
                      </a:lnTo>
                      <a:lnTo>
                        <a:pt x="1662" y="13794"/>
                      </a:lnTo>
                      <a:lnTo>
                        <a:pt x="2274" y="13794"/>
                      </a:lnTo>
                      <a:lnTo>
                        <a:pt x="3061" y="14125"/>
                      </a:lnTo>
                      <a:lnTo>
                        <a:pt x="3760" y="14455"/>
                      </a:lnTo>
                      <a:lnTo>
                        <a:pt x="4547" y="14455"/>
                      </a:lnTo>
                      <a:lnTo>
                        <a:pt x="4547" y="14662"/>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44"/>
                      </a:lnTo>
                      <a:lnTo>
                        <a:pt x="11194" y="20939"/>
                      </a:lnTo>
                      <a:lnTo>
                        <a:pt x="11981" y="20939"/>
                      </a:lnTo>
                      <a:lnTo>
                        <a:pt x="11981" y="21270"/>
                      </a:lnTo>
                      <a:lnTo>
                        <a:pt x="12593" y="21270"/>
                      </a:lnTo>
                      <a:lnTo>
                        <a:pt x="12593" y="21600"/>
                      </a:lnTo>
                      <a:lnTo>
                        <a:pt x="15653" y="21600"/>
                      </a:lnTo>
                      <a:lnTo>
                        <a:pt x="16353" y="21270"/>
                      </a:lnTo>
                      <a:lnTo>
                        <a:pt x="17140" y="20939"/>
                      </a:lnTo>
                      <a:lnTo>
                        <a:pt x="17140" y="14662"/>
                      </a:lnTo>
                      <a:lnTo>
                        <a:pt x="17927" y="14455"/>
                      </a:lnTo>
                      <a:lnTo>
                        <a:pt x="18539" y="14455"/>
                      </a:lnTo>
                      <a:lnTo>
                        <a:pt x="18539" y="14125"/>
                      </a:lnTo>
                      <a:lnTo>
                        <a:pt x="19414" y="13794"/>
                      </a:lnTo>
                      <a:lnTo>
                        <a:pt x="20026" y="13464"/>
                      </a:lnTo>
                      <a:lnTo>
                        <a:pt x="20813" y="13216"/>
                      </a:lnTo>
                      <a:lnTo>
                        <a:pt x="21600" y="12927"/>
                      </a:lnTo>
                      <a:lnTo>
                        <a:pt x="21600" y="6980"/>
                      </a:lnTo>
                      <a:lnTo>
                        <a:pt x="20813" y="6649"/>
                      </a:lnTo>
                      <a:lnTo>
                        <a:pt x="20026" y="6649"/>
                      </a:lnTo>
                      <a:lnTo>
                        <a:pt x="19414" y="6319"/>
                      </a:lnTo>
                      <a:lnTo>
                        <a:pt x="17927" y="5989"/>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nvGrpSpPr>
                <p:cNvPr id="1689" name="Group 1689"/>
                <p:cNvGrpSpPr/>
                <p:nvPr/>
              </p:nvGrpSpPr>
              <p:grpSpPr>
                <a:xfrm>
                  <a:off x="-3" y="-3"/>
                  <a:ext cx="204822" cy="357233"/>
                  <a:chOff x="0" y="-1"/>
                  <a:chExt cx="204820" cy="357231"/>
                </a:xfrm>
              </p:grpSpPr>
              <p:sp>
                <p:nvSpPr>
                  <p:cNvPr id="1687" name="Shape 1687"/>
                  <p:cNvSpPr/>
                  <p:nvPr/>
                </p:nvSpPr>
                <p:spPr>
                  <a:xfrm>
                    <a:off x="-1" y="-2"/>
                    <a:ext cx="204821" cy="357233"/>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353" y="5741"/>
                        </a:lnTo>
                        <a:lnTo>
                          <a:pt x="15653" y="5741"/>
                        </a:lnTo>
                        <a:lnTo>
                          <a:pt x="14866" y="5452"/>
                        </a:lnTo>
                        <a:lnTo>
                          <a:pt x="14254" y="5121"/>
                        </a:lnTo>
                        <a:lnTo>
                          <a:pt x="14254" y="4460"/>
                        </a:lnTo>
                        <a:lnTo>
                          <a:pt x="14866" y="4460"/>
                        </a:lnTo>
                        <a:lnTo>
                          <a:pt x="15653" y="4213"/>
                        </a:lnTo>
                        <a:lnTo>
                          <a:pt x="15653" y="3965"/>
                        </a:lnTo>
                        <a:lnTo>
                          <a:pt x="16353" y="3634"/>
                        </a:lnTo>
                        <a:lnTo>
                          <a:pt x="16353" y="1528"/>
                        </a:lnTo>
                        <a:lnTo>
                          <a:pt x="15653" y="1198"/>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98"/>
                        </a:lnTo>
                        <a:lnTo>
                          <a:pt x="6034" y="1528"/>
                        </a:lnTo>
                        <a:lnTo>
                          <a:pt x="6034" y="1859"/>
                        </a:lnTo>
                        <a:lnTo>
                          <a:pt x="5334" y="2106"/>
                        </a:lnTo>
                        <a:lnTo>
                          <a:pt x="5334" y="3015"/>
                        </a:lnTo>
                        <a:lnTo>
                          <a:pt x="6034" y="3304"/>
                        </a:lnTo>
                        <a:lnTo>
                          <a:pt x="6034" y="3965"/>
                        </a:lnTo>
                        <a:lnTo>
                          <a:pt x="6821" y="4213"/>
                        </a:lnTo>
                        <a:lnTo>
                          <a:pt x="7433" y="4460"/>
                        </a:lnTo>
                        <a:lnTo>
                          <a:pt x="7433" y="5452"/>
                        </a:lnTo>
                        <a:lnTo>
                          <a:pt x="6821" y="5741"/>
                        </a:lnTo>
                        <a:lnTo>
                          <a:pt x="6034" y="5741"/>
                        </a:lnTo>
                        <a:lnTo>
                          <a:pt x="5334" y="5989"/>
                        </a:lnTo>
                        <a:lnTo>
                          <a:pt x="4547" y="5989"/>
                        </a:lnTo>
                        <a:lnTo>
                          <a:pt x="3061" y="6319"/>
                        </a:lnTo>
                        <a:lnTo>
                          <a:pt x="2274" y="6649"/>
                        </a:lnTo>
                        <a:lnTo>
                          <a:pt x="1662" y="6649"/>
                        </a:lnTo>
                        <a:lnTo>
                          <a:pt x="874" y="6980"/>
                        </a:lnTo>
                        <a:lnTo>
                          <a:pt x="874" y="7186"/>
                        </a:lnTo>
                        <a:lnTo>
                          <a:pt x="0" y="7475"/>
                        </a:lnTo>
                        <a:lnTo>
                          <a:pt x="0" y="12018"/>
                        </a:lnTo>
                        <a:lnTo>
                          <a:pt x="874" y="12638"/>
                        </a:lnTo>
                        <a:lnTo>
                          <a:pt x="874" y="12927"/>
                        </a:lnTo>
                        <a:lnTo>
                          <a:pt x="1662" y="13216"/>
                        </a:lnTo>
                        <a:lnTo>
                          <a:pt x="1662" y="13794"/>
                        </a:lnTo>
                        <a:lnTo>
                          <a:pt x="2274" y="13794"/>
                        </a:lnTo>
                        <a:lnTo>
                          <a:pt x="3061" y="14125"/>
                        </a:lnTo>
                        <a:lnTo>
                          <a:pt x="3760" y="14455"/>
                        </a:lnTo>
                        <a:lnTo>
                          <a:pt x="4547" y="14455"/>
                        </a:lnTo>
                        <a:lnTo>
                          <a:pt x="4547" y="14662"/>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44"/>
                        </a:lnTo>
                        <a:lnTo>
                          <a:pt x="11194" y="20939"/>
                        </a:lnTo>
                        <a:lnTo>
                          <a:pt x="11981" y="20939"/>
                        </a:lnTo>
                        <a:lnTo>
                          <a:pt x="11981" y="21270"/>
                        </a:lnTo>
                        <a:lnTo>
                          <a:pt x="12593" y="21270"/>
                        </a:lnTo>
                        <a:lnTo>
                          <a:pt x="12593" y="21600"/>
                        </a:lnTo>
                        <a:lnTo>
                          <a:pt x="15653" y="21600"/>
                        </a:lnTo>
                        <a:lnTo>
                          <a:pt x="16353" y="21270"/>
                        </a:lnTo>
                        <a:lnTo>
                          <a:pt x="17140" y="20939"/>
                        </a:lnTo>
                        <a:lnTo>
                          <a:pt x="17140" y="14662"/>
                        </a:lnTo>
                        <a:lnTo>
                          <a:pt x="17927" y="14455"/>
                        </a:lnTo>
                        <a:lnTo>
                          <a:pt x="18539" y="14455"/>
                        </a:lnTo>
                        <a:lnTo>
                          <a:pt x="18539" y="14125"/>
                        </a:lnTo>
                        <a:lnTo>
                          <a:pt x="19414" y="13794"/>
                        </a:lnTo>
                        <a:lnTo>
                          <a:pt x="20026" y="13464"/>
                        </a:lnTo>
                        <a:lnTo>
                          <a:pt x="20813" y="13216"/>
                        </a:lnTo>
                        <a:lnTo>
                          <a:pt x="21600" y="12927"/>
                        </a:lnTo>
                        <a:lnTo>
                          <a:pt x="21600" y="6980"/>
                        </a:lnTo>
                        <a:lnTo>
                          <a:pt x="20813" y="6649"/>
                        </a:lnTo>
                        <a:lnTo>
                          <a:pt x="20026" y="6649"/>
                        </a:lnTo>
                        <a:lnTo>
                          <a:pt x="19414" y="6319"/>
                        </a:lnTo>
                        <a:lnTo>
                          <a:pt x="17927" y="5989"/>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sp>
                <p:nvSpPr>
                  <p:cNvPr id="1688" name="Shape 1688"/>
                  <p:cNvSpPr/>
                  <p:nvPr/>
                </p:nvSpPr>
                <p:spPr>
                  <a:xfrm>
                    <a:off x="-1" y="-2"/>
                    <a:ext cx="204821" cy="357233"/>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353" y="5741"/>
                        </a:lnTo>
                        <a:lnTo>
                          <a:pt x="15653" y="5741"/>
                        </a:lnTo>
                        <a:lnTo>
                          <a:pt x="14866" y="5452"/>
                        </a:lnTo>
                        <a:lnTo>
                          <a:pt x="14254" y="5121"/>
                        </a:lnTo>
                        <a:lnTo>
                          <a:pt x="14254" y="4460"/>
                        </a:lnTo>
                        <a:lnTo>
                          <a:pt x="14866" y="4460"/>
                        </a:lnTo>
                        <a:lnTo>
                          <a:pt x="15653" y="4213"/>
                        </a:lnTo>
                        <a:lnTo>
                          <a:pt x="15653" y="3965"/>
                        </a:lnTo>
                        <a:lnTo>
                          <a:pt x="16353" y="3634"/>
                        </a:lnTo>
                        <a:lnTo>
                          <a:pt x="16353" y="1528"/>
                        </a:lnTo>
                        <a:lnTo>
                          <a:pt x="15653" y="1198"/>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98"/>
                        </a:lnTo>
                        <a:lnTo>
                          <a:pt x="6034" y="1528"/>
                        </a:lnTo>
                        <a:lnTo>
                          <a:pt x="6034" y="1859"/>
                        </a:lnTo>
                        <a:lnTo>
                          <a:pt x="5334" y="2106"/>
                        </a:lnTo>
                        <a:lnTo>
                          <a:pt x="5334" y="3015"/>
                        </a:lnTo>
                        <a:lnTo>
                          <a:pt x="6034" y="3304"/>
                        </a:lnTo>
                        <a:lnTo>
                          <a:pt x="6034" y="3965"/>
                        </a:lnTo>
                        <a:lnTo>
                          <a:pt x="6821" y="4213"/>
                        </a:lnTo>
                        <a:lnTo>
                          <a:pt x="7433" y="4460"/>
                        </a:lnTo>
                        <a:lnTo>
                          <a:pt x="7433" y="5452"/>
                        </a:lnTo>
                        <a:lnTo>
                          <a:pt x="6821" y="5741"/>
                        </a:lnTo>
                        <a:lnTo>
                          <a:pt x="6034" y="5741"/>
                        </a:lnTo>
                        <a:lnTo>
                          <a:pt x="5334" y="5989"/>
                        </a:lnTo>
                        <a:lnTo>
                          <a:pt x="4547" y="5989"/>
                        </a:lnTo>
                        <a:lnTo>
                          <a:pt x="3061" y="6319"/>
                        </a:lnTo>
                        <a:lnTo>
                          <a:pt x="2274" y="6649"/>
                        </a:lnTo>
                        <a:lnTo>
                          <a:pt x="1662" y="6649"/>
                        </a:lnTo>
                        <a:lnTo>
                          <a:pt x="874" y="6980"/>
                        </a:lnTo>
                        <a:lnTo>
                          <a:pt x="874" y="7186"/>
                        </a:lnTo>
                        <a:lnTo>
                          <a:pt x="0" y="7475"/>
                        </a:lnTo>
                        <a:lnTo>
                          <a:pt x="0" y="12018"/>
                        </a:lnTo>
                        <a:lnTo>
                          <a:pt x="874" y="12638"/>
                        </a:lnTo>
                        <a:lnTo>
                          <a:pt x="874" y="12927"/>
                        </a:lnTo>
                        <a:lnTo>
                          <a:pt x="1662" y="13216"/>
                        </a:lnTo>
                        <a:lnTo>
                          <a:pt x="1662" y="13794"/>
                        </a:lnTo>
                        <a:lnTo>
                          <a:pt x="2274" y="13794"/>
                        </a:lnTo>
                        <a:lnTo>
                          <a:pt x="3061" y="14125"/>
                        </a:lnTo>
                        <a:lnTo>
                          <a:pt x="3760" y="14455"/>
                        </a:lnTo>
                        <a:lnTo>
                          <a:pt x="4547" y="14455"/>
                        </a:lnTo>
                        <a:lnTo>
                          <a:pt x="4547" y="14662"/>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44"/>
                        </a:lnTo>
                        <a:lnTo>
                          <a:pt x="11194" y="20939"/>
                        </a:lnTo>
                        <a:lnTo>
                          <a:pt x="11981" y="20939"/>
                        </a:lnTo>
                        <a:lnTo>
                          <a:pt x="11981" y="21270"/>
                        </a:lnTo>
                        <a:lnTo>
                          <a:pt x="12593" y="21270"/>
                        </a:lnTo>
                        <a:lnTo>
                          <a:pt x="12593" y="21600"/>
                        </a:lnTo>
                        <a:lnTo>
                          <a:pt x="15653" y="21600"/>
                        </a:lnTo>
                        <a:lnTo>
                          <a:pt x="16353" y="21270"/>
                        </a:lnTo>
                        <a:lnTo>
                          <a:pt x="17140" y="20939"/>
                        </a:lnTo>
                        <a:lnTo>
                          <a:pt x="17140" y="14662"/>
                        </a:lnTo>
                        <a:lnTo>
                          <a:pt x="17927" y="14455"/>
                        </a:lnTo>
                        <a:lnTo>
                          <a:pt x="18539" y="14455"/>
                        </a:lnTo>
                        <a:lnTo>
                          <a:pt x="18539" y="14125"/>
                        </a:lnTo>
                        <a:lnTo>
                          <a:pt x="19414" y="13794"/>
                        </a:lnTo>
                        <a:lnTo>
                          <a:pt x="20026" y="13464"/>
                        </a:lnTo>
                        <a:lnTo>
                          <a:pt x="20813" y="13216"/>
                        </a:lnTo>
                        <a:lnTo>
                          <a:pt x="21600" y="12927"/>
                        </a:lnTo>
                        <a:lnTo>
                          <a:pt x="21600" y="6980"/>
                        </a:lnTo>
                        <a:lnTo>
                          <a:pt x="20813" y="6649"/>
                        </a:lnTo>
                        <a:lnTo>
                          <a:pt x="20026" y="6649"/>
                        </a:lnTo>
                        <a:lnTo>
                          <a:pt x="19414" y="6319"/>
                        </a:lnTo>
                        <a:lnTo>
                          <a:pt x="1792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8945" eaLnBrk="1" fontAlgn="auto" latinLnBrk="0" hangingPunct="1">
                      <a:lnSpc>
                        <a:spcPct val="100000"/>
                      </a:lnSpc>
                      <a:spcBef>
                        <a:spcPts val="0"/>
                      </a:spcBef>
                      <a:spcAft>
                        <a:spcPts val="0"/>
                      </a:spcAft>
                      <a:buClrTx/>
                      <a:buSzTx/>
                      <a:buFontTx/>
                      <a:buNone/>
                      <a:defRPr>
                        <a:solidFill>
                          <a:srgbClr val="FFFFFF"/>
                        </a:solidFill>
                        <a:latin typeface="Arial" panose="020B0604020202020204"/>
                        <a:ea typeface="Arial" panose="020B0604020202020204"/>
                        <a:cs typeface="Arial" panose="020B0604020202020204"/>
                        <a:sym typeface="Arial" panose="020B0604020202020204"/>
                      </a:defRPr>
                    </a:pPr>
                    <a:endPar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endParaRPr>
                  </a:p>
                </p:txBody>
              </p:sp>
            </p:grpSp>
          </p:grpSp>
        </p:grpSp>
        <p:sp>
          <p:nvSpPr>
            <p:cNvPr id="1692" name="Shape 1692"/>
            <p:cNvSpPr/>
            <p:nvPr/>
          </p:nvSpPr>
          <p:spPr>
            <a:xfrm>
              <a:off x="5519743" y="3271842"/>
              <a:ext cx="3117752" cy="283792"/>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marL="0" marR="0" lvl="0" indent="0" defTabSz="448945"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2000" b="0" i="0" u="none" strike="noStrike" kern="0" cap="none" spc="0" normalizeH="0" baseline="0" noProof="0">
                  <a:ln>
                    <a:noFill/>
                  </a:ln>
                  <a:solidFill>
                    <a:srgbClr val="FFFF00"/>
                  </a:solidFill>
                  <a:effectLst/>
                  <a:uLnTx/>
                  <a:uFillTx/>
                  <a:latin typeface="Arial Bold"/>
                  <a:sym typeface="Arial Bold"/>
                </a:rPr>
                <a:t>Responders and patients </a:t>
              </a:r>
            </a:p>
          </p:txBody>
        </p:sp>
        <p:sp>
          <p:nvSpPr>
            <p:cNvPr id="1693" name="Shape 1693"/>
            <p:cNvSpPr/>
            <p:nvPr/>
          </p:nvSpPr>
          <p:spPr>
            <a:xfrm>
              <a:off x="5456243" y="3552830"/>
              <a:ext cx="3258518" cy="283792"/>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marL="0" marR="0" lvl="0" indent="0" defTabSz="448945"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2000" b="0" i="0" u="none" strike="noStrike" kern="0" cap="none" spc="0" normalizeH="0" baseline="0" noProof="0">
                  <a:ln>
                    <a:noFill/>
                  </a:ln>
                  <a:solidFill>
                    <a:srgbClr val="FFFF00"/>
                  </a:solidFill>
                  <a:effectLst/>
                  <a:uLnTx/>
                  <a:uFillTx/>
                  <a:latin typeface="Arial Bold"/>
                  <a:sym typeface="Arial Bold"/>
                </a:rPr>
                <a:t>not predisposed to toxicity</a:t>
              </a:r>
            </a:p>
          </p:txBody>
        </p:sp>
        <p:sp>
          <p:nvSpPr>
            <p:cNvPr id="1694" name="Shape 1694"/>
            <p:cNvSpPr/>
            <p:nvPr/>
          </p:nvSpPr>
          <p:spPr>
            <a:xfrm>
              <a:off x="5678493" y="762001"/>
              <a:ext cx="1974380" cy="283791"/>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marL="0" marR="0" lvl="0" indent="0" defTabSz="448945"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2000" b="0" i="0" u="none" strike="noStrike" kern="0" cap="none" spc="0" normalizeH="0" baseline="0" noProof="0">
                  <a:ln>
                    <a:noFill/>
                  </a:ln>
                  <a:solidFill>
                    <a:srgbClr val="FFFF00"/>
                  </a:solidFill>
                  <a:effectLst/>
                  <a:uLnTx/>
                  <a:uFillTx/>
                  <a:latin typeface="Arial Bold"/>
                  <a:sym typeface="Arial Bold"/>
                </a:rPr>
                <a:t>Non-responders</a:t>
              </a:r>
            </a:p>
          </p:txBody>
        </p:sp>
        <p:sp>
          <p:nvSpPr>
            <p:cNvPr id="1695" name="Shape 1695"/>
            <p:cNvSpPr/>
            <p:nvPr/>
          </p:nvSpPr>
          <p:spPr>
            <a:xfrm>
              <a:off x="6008693" y="1047751"/>
              <a:ext cx="1198241" cy="283791"/>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marL="0" marR="0" lvl="0" indent="0" defTabSz="448945"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2000" b="0" i="0" u="none" strike="noStrike" kern="0" cap="none" spc="0" normalizeH="0" baseline="0" noProof="0">
                  <a:ln>
                    <a:noFill/>
                  </a:ln>
                  <a:solidFill>
                    <a:srgbClr val="FFFF00"/>
                  </a:solidFill>
                  <a:effectLst/>
                  <a:uLnTx/>
                  <a:uFillTx/>
                  <a:latin typeface="Arial Bold"/>
                  <a:sym typeface="Arial Bold"/>
                </a:rPr>
                <a:t>and toxic </a:t>
              </a:r>
            </a:p>
          </p:txBody>
        </p:sp>
        <p:sp>
          <p:nvSpPr>
            <p:cNvPr id="1696" name="Shape 1696"/>
            <p:cNvSpPr/>
            <p:nvPr/>
          </p:nvSpPr>
          <p:spPr>
            <a:xfrm>
              <a:off x="5926143" y="1314451"/>
              <a:ext cx="1396059" cy="283791"/>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marL="0" marR="0" lvl="0" indent="0" defTabSz="448945"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2000" b="0" i="0" u="none" strike="noStrike" kern="0" cap="none" spc="0" normalizeH="0" baseline="0" noProof="0">
                  <a:ln>
                    <a:noFill/>
                  </a:ln>
                  <a:solidFill>
                    <a:srgbClr val="FFFF00"/>
                  </a:solidFill>
                  <a:effectLst/>
                  <a:uLnTx/>
                  <a:uFillTx/>
                  <a:latin typeface="Arial Bold"/>
                  <a:sym typeface="Arial Bold"/>
                </a:rPr>
                <a:t>responders</a:t>
              </a:r>
            </a:p>
          </p:txBody>
        </p:sp>
        <p:sp>
          <p:nvSpPr>
            <p:cNvPr id="1697" name="Shape 1697"/>
            <p:cNvSpPr/>
            <p:nvPr/>
          </p:nvSpPr>
          <p:spPr>
            <a:xfrm>
              <a:off x="5549906" y="2320926"/>
              <a:ext cx="2539431" cy="283791"/>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marL="0" marR="0" lvl="0" indent="0" defTabSz="448945"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2000" b="0" i="0" u="none" strike="noStrike" kern="0" cap="none" spc="0" normalizeH="0" baseline="0" noProof="0">
                  <a:ln>
                    <a:noFill/>
                  </a:ln>
                  <a:solidFill>
                    <a:srgbClr val="FFFF00"/>
                  </a:solidFill>
                  <a:effectLst/>
                  <a:uLnTx/>
                  <a:uFillTx/>
                  <a:latin typeface="Arial Bold"/>
                  <a:sym typeface="Arial Bold"/>
                </a:rPr>
                <a:t>Treat with alternative</a:t>
              </a:r>
            </a:p>
          </p:txBody>
        </p:sp>
        <p:sp>
          <p:nvSpPr>
            <p:cNvPr id="1698" name="Shape 1698"/>
            <p:cNvSpPr/>
            <p:nvPr/>
          </p:nvSpPr>
          <p:spPr>
            <a:xfrm>
              <a:off x="5975356" y="2608266"/>
              <a:ext cx="1564978" cy="283791"/>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marL="0" marR="0" lvl="0" indent="0" defTabSz="448945"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2000" b="0" i="0" u="none" strike="noStrike" kern="0" cap="none" spc="0" normalizeH="0" baseline="0" noProof="0">
                  <a:ln>
                    <a:noFill/>
                  </a:ln>
                  <a:solidFill>
                    <a:srgbClr val="FFFF00"/>
                  </a:solidFill>
                  <a:effectLst/>
                  <a:uLnTx/>
                  <a:uFillTx/>
                  <a:latin typeface="Arial Bold"/>
                  <a:sym typeface="Arial Bold"/>
                </a:rPr>
                <a:t>drug or dose</a:t>
              </a:r>
            </a:p>
          </p:txBody>
        </p:sp>
        <p:sp>
          <p:nvSpPr>
            <p:cNvPr id="1699" name="Shape 1699"/>
            <p:cNvSpPr/>
            <p:nvPr/>
          </p:nvSpPr>
          <p:spPr>
            <a:xfrm>
              <a:off x="6280156" y="3905255"/>
              <a:ext cx="1268810" cy="283792"/>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marL="0" marR="0" lvl="0" indent="0" defTabSz="448945"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2000" b="0" i="0" u="none" strike="noStrike" kern="0" cap="none" spc="0" normalizeH="0" baseline="0" noProof="0">
                  <a:ln>
                    <a:noFill/>
                  </a:ln>
                  <a:solidFill>
                    <a:srgbClr val="FFFF00"/>
                  </a:solidFill>
                  <a:effectLst/>
                  <a:uLnTx/>
                  <a:uFillTx/>
                  <a:latin typeface="Arial Bold"/>
                  <a:sym typeface="Arial Bold"/>
                </a:rPr>
                <a:t>Treat with </a:t>
              </a:r>
            </a:p>
          </p:txBody>
        </p:sp>
        <p:sp>
          <p:nvSpPr>
            <p:cNvPr id="1700" name="Shape 1700"/>
            <p:cNvSpPr/>
            <p:nvPr/>
          </p:nvSpPr>
          <p:spPr>
            <a:xfrm>
              <a:off x="6149981" y="4159256"/>
              <a:ext cx="1579241" cy="283792"/>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marL="0" marR="0" lvl="0" indent="0" defTabSz="448945"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2000" b="0" i="0" u="none" strike="noStrike" kern="0" cap="none" spc="0" normalizeH="0" baseline="0" noProof="0">
                  <a:ln>
                    <a:noFill/>
                  </a:ln>
                  <a:solidFill>
                    <a:srgbClr val="FFFF00"/>
                  </a:solidFill>
                  <a:effectLst/>
                  <a:uLnTx/>
                  <a:uFillTx/>
                  <a:latin typeface="Arial Bold"/>
                  <a:sym typeface="Arial Bold"/>
                </a:rPr>
                <a:t>conventional</a:t>
              </a:r>
            </a:p>
          </p:txBody>
        </p:sp>
        <p:sp>
          <p:nvSpPr>
            <p:cNvPr id="1701" name="Shape 1701"/>
            <p:cNvSpPr/>
            <p:nvPr/>
          </p:nvSpPr>
          <p:spPr>
            <a:xfrm>
              <a:off x="6157918" y="4454531"/>
              <a:ext cx="1564978" cy="283792"/>
            </a:xfrm>
            <a:prstGeom prst="rect">
              <a:avLst/>
            </a:prstGeom>
            <a:noFill/>
            <a:ln w="12700" cap="flat">
              <a:noFill/>
              <a:miter lim="400000"/>
            </a:ln>
            <a:effec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marL="0" marR="0" lvl="0" indent="0" defTabSz="448945"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2000" b="0" i="0" u="none" strike="noStrike" kern="0" cap="none" spc="0" normalizeH="0" baseline="0" noProof="0">
                  <a:ln>
                    <a:noFill/>
                  </a:ln>
                  <a:solidFill>
                    <a:srgbClr val="FFFF00"/>
                  </a:solidFill>
                  <a:effectLst/>
                  <a:uLnTx/>
                  <a:uFillTx/>
                  <a:latin typeface="Arial Bold"/>
                  <a:sym typeface="Arial Bold"/>
                </a:rPr>
                <a:t>drug or dose</a:t>
              </a:r>
            </a:p>
          </p:txBody>
        </p:sp>
      </p:grpSp>
      <p:sp>
        <p:nvSpPr>
          <p:cNvPr id="1703" name="Shape 1703"/>
          <p:cNvSpPr/>
          <p:nvPr/>
        </p:nvSpPr>
        <p:spPr>
          <a:xfrm>
            <a:off x="298447" y="5867398"/>
            <a:ext cx="8429917" cy="833174"/>
          </a:xfrm>
          <a:prstGeom prst="rect">
            <a:avLst/>
          </a:prstGeom>
          <a:ln w="12700">
            <a:miter lim="400000"/>
          </a:ln>
        </p:spPr>
        <p:txBody>
          <a:bodyPr wrap="square" lIns="46798" tIns="46798" rIns="46798" bIns="46798">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i="1" u="sng">
                <a:solidFill>
                  <a:srgbClr val="FFFF00"/>
                </a:solidFill>
                <a:latin typeface="Arial" panose="020B0604020202020204"/>
                <a:ea typeface="Arial" panose="020B0604020202020204"/>
                <a:cs typeface="Arial" panose="020B0604020202020204"/>
                <a:sym typeface="Arial" panose="020B0604020202020204"/>
              </a:defRPr>
            </a:lvl1pPr>
          </a:lstStyle>
          <a:p>
            <a:pPr marL="0" marR="0" lvl="0" indent="0" defTabSz="448945"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b="0" i="0" u="none">
                <a:solidFill>
                  <a:srgbClr val="000000"/>
                </a:solidFill>
              </a:defRPr>
            </a:pPr>
            <a:r>
              <a:rPr kumimoji="0" sz="2400" b="1" i="1" u="sng" strike="noStrike" kern="0" cap="none" spc="0" normalizeH="0" baseline="0" noProof="0" dirty="0">
                <a:ln>
                  <a:noFill/>
                </a:ln>
                <a:solidFill>
                  <a:srgbClr val="FFFF00"/>
                </a:solidFill>
                <a:effectLst/>
                <a:uLnTx/>
                <a:uFillTx/>
                <a:latin typeface="Arial" panose="020B0604020202020204"/>
                <a:cs typeface="Arial" panose="020B0604020202020204"/>
                <a:sym typeface="Arial" panose="020B0604020202020204"/>
              </a:rPr>
              <a:t>“I </a:t>
            </a:r>
            <a:r>
              <a:rPr kumimoji="0" sz="2400" b="1" i="1" u="sng" strike="noStrike" kern="0" cap="none" spc="0" normalizeH="0" baseline="0" noProof="0" dirty="0" err="1">
                <a:ln>
                  <a:noFill/>
                </a:ln>
                <a:solidFill>
                  <a:srgbClr val="FFFF00"/>
                </a:solidFill>
                <a:effectLst/>
                <a:uLnTx/>
                <a:uFillTx/>
                <a:latin typeface="Arial" panose="020B0604020202020204"/>
                <a:cs typeface="Arial" panose="020B0604020202020204"/>
                <a:sym typeface="Arial" panose="020B0604020202020204"/>
              </a:rPr>
              <a:t>farmac</a:t>
            </a:r>
            <a:r>
              <a:rPr kumimoji="0" lang="it-IT" sz="2400" b="1" i="1" u="sng" strike="noStrike" kern="0" cap="none" spc="0" normalizeH="0" baseline="0" noProof="0" dirty="0">
                <a:ln>
                  <a:noFill/>
                </a:ln>
                <a:solidFill>
                  <a:srgbClr val="FFFF00"/>
                </a:solidFill>
                <a:effectLst/>
                <a:uLnTx/>
                <a:uFillTx/>
                <a:latin typeface="Arial" panose="020B0604020202020204"/>
                <a:cs typeface="Arial" panose="020B0604020202020204"/>
                <a:sym typeface="Arial" panose="020B0604020202020204"/>
              </a:rPr>
              <a:t>i</a:t>
            </a:r>
            <a:r>
              <a:rPr kumimoji="0" sz="2400" b="1" i="1" u="sng" strike="noStrike" kern="0" cap="none" spc="0" normalizeH="0" baseline="0" noProof="0" dirty="0">
                <a:ln>
                  <a:noFill/>
                </a:ln>
                <a:solidFill>
                  <a:srgbClr val="FFFF00"/>
                </a:solidFill>
                <a:effectLst/>
                <a:uLnTx/>
                <a:uFillTx/>
                <a:latin typeface="Arial" panose="020B0604020202020204"/>
                <a:cs typeface="Arial" panose="020B0604020202020204"/>
                <a:sym typeface="Arial" panose="020B0604020202020204"/>
              </a:rPr>
              <a:t> </a:t>
            </a:r>
            <a:r>
              <a:rPr kumimoji="0" sz="2400" b="1" i="1" u="sng" strike="noStrike" kern="0" cap="none" spc="0" normalizeH="0" baseline="0" noProof="0" dirty="0" err="1">
                <a:ln>
                  <a:noFill/>
                </a:ln>
                <a:solidFill>
                  <a:srgbClr val="FFFF00"/>
                </a:solidFill>
                <a:effectLst/>
                <a:uLnTx/>
                <a:uFillTx/>
                <a:latin typeface="Arial" panose="020B0604020202020204"/>
                <a:cs typeface="Arial" panose="020B0604020202020204"/>
                <a:sym typeface="Arial" panose="020B0604020202020204"/>
              </a:rPr>
              <a:t>giust</a:t>
            </a:r>
            <a:r>
              <a:rPr kumimoji="0" lang="it-IT" sz="2400" b="1" i="1" u="sng" strike="noStrike" kern="0" cap="none" spc="0" normalizeH="0" baseline="0" noProof="0" dirty="0">
                <a:ln>
                  <a:noFill/>
                </a:ln>
                <a:solidFill>
                  <a:srgbClr val="FFFF00"/>
                </a:solidFill>
                <a:effectLst/>
                <a:uLnTx/>
                <a:uFillTx/>
                <a:latin typeface="Arial" panose="020B0604020202020204"/>
                <a:cs typeface="Arial" panose="020B0604020202020204"/>
                <a:sym typeface="Arial" panose="020B0604020202020204"/>
              </a:rPr>
              <a:t>i</a:t>
            </a:r>
            <a:r>
              <a:rPr kumimoji="0" sz="2400" b="1" i="1" u="sng" strike="noStrike" kern="0" cap="none" spc="0" normalizeH="0" baseline="0" noProof="0" dirty="0">
                <a:ln>
                  <a:noFill/>
                </a:ln>
                <a:solidFill>
                  <a:srgbClr val="FFFF00"/>
                </a:solidFill>
                <a:effectLst/>
                <a:uLnTx/>
                <a:uFillTx/>
                <a:latin typeface="Arial" panose="020B0604020202020204"/>
                <a:cs typeface="Arial" panose="020B0604020202020204"/>
                <a:sym typeface="Arial" panose="020B0604020202020204"/>
              </a:rPr>
              <a:t> all</a:t>
            </a:r>
            <a:r>
              <a:rPr kumimoji="0" lang="it-IT" sz="2400" b="1" i="1" u="sng" strike="noStrike" kern="0" cap="none" spc="0" normalizeH="0" baseline="0" noProof="0" dirty="0">
                <a:ln>
                  <a:noFill/>
                </a:ln>
                <a:solidFill>
                  <a:srgbClr val="FFFF00"/>
                </a:solidFill>
                <a:effectLst/>
                <a:uLnTx/>
                <a:uFillTx/>
                <a:latin typeface="Arial" panose="020B0604020202020204"/>
                <a:cs typeface="Arial" panose="020B0604020202020204"/>
                <a:sym typeface="Arial" panose="020B0604020202020204"/>
              </a:rPr>
              <a:t>e</a:t>
            </a:r>
            <a:r>
              <a:rPr kumimoji="0" sz="2400" b="1" i="1" u="sng" strike="noStrike" kern="0" cap="none" spc="0" normalizeH="0" baseline="0" noProof="0" dirty="0">
                <a:ln>
                  <a:noFill/>
                </a:ln>
                <a:solidFill>
                  <a:srgbClr val="FFFF00"/>
                </a:solidFill>
                <a:effectLst/>
                <a:uLnTx/>
                <a:uFillTx/>
                <a:latin typeface="Arial" panose="020B0604020202020204"/>
                <a:cs typeface="Arial" panose="020B0604020202020204"/>
                <a:sym typeface="Arial" panose="020B0604020202020204"/>
              </a:rPr>
              <a:t> dos</a:t>
            </a:r>
            <a:r>
              <a:rPr kumimoji="0" lang="it-IT" sz="2400" b="1" i="1" u="sng" strike="noStrike" kern="0" cap="none" spc="0" normalizeH="0" baseline="0" noProof="0" dirty="0">
                <a:ln>
                  <a:noFill/>
                </a:ln>
                <a:solidFill>
                  <a:srgbClr val="FFFF00"/>
                </a:solidFill>
                <a:effectLst/>
                <a:uLnTx/>
                <a:uFillTx/>
                <a:latin typeface="Arial" panose="020B0604020202020204"/>
                <a:cs typeface="Arial" panose="020B0604020202020204"/>
                <a:sym typeface="Arial" panose="020B0604020202020204"/>
              </a:rPr>
              <a:t>i</a:t>
            </a:r>
            <a:r>
              <a:rPr kumimoji="0" sz="2400" b="1" i="1" u="sng" strike="noStrike" kern="0" cap="none" spc="0" normalizeH="0" baseline="0" noProof="0" dirty="0">
                <a:ln>
                  <a:noFill/>
                </a:ln>
                <a:solidFill>
                  <a:srgbClr val="FFFF00"/>
                </a:solidFill>
                <a:effectLst/>
                <a:uLnTx/>
                <a:uFillTx/>
                <a:latin typeface="Arial" panose="020B0604020202020204"/>
                <a:cs typeface="Arial" panose="020B0604020202020204"/>
                <a:sym typeface="Arial" panose="020B0604020202020204"/>
              </a:rPr>
              <a:t> </a:t>
            </a:r>
            <a:r>
              <a:rPr kumimoji="0" sz="2400" b="1" i="1" u="sng" strike="noStrike" kern="0" cap="none" spc="0" normalizeH="0" baseline="0" noProof="0" dirty="0" err="1">
                <a:ln>
                  <a:noFill/>
                </a:ln>
                <a:solidFill>
                  <a:srgbClr val="FFFF00"/>
                </a:solidFill>
                <a:effectLst/>
                <a:uLnTx/>
                <a:uFillTx/>
                <a:latin typeface="Arial" panose="020B0604020202020204"/>
                <a:cs typeface="Arial" panose="020B0604020202020204"/>
                <a:sym typeface="Arial" panose="020B0604020202020204"/>
              </a:rPr>
              <a:t>giust</a:t>
            </a:r>
            <a:r>
              <a:rPr kumimoji="0" lang="it-IT" sz="2400" b="1" i="1" u="sng" strike="noStrike" kern="0" cap="none" spc="0" normalizeH="0" baseline="0" noProof="0" dirty="0">
                <a:ln>
                  <a:noFill/>
                </a:ln>
                <a:solidFill>
                  <a:srgbClr val="FFFF00"/>
                </a:solidFill>
                <a:effectLst/>
                <a:uLnTx/>
                <a:uFillTx/>
                <a:latin typeface="Arial" panose="020B0604020202020204"/>
                <a:cs typeface="Arial" panose="020B0604020202020204"/>
                <a:sym typeface="Arial" panose="020B0604020202020204"/>
              </a:rPr>
              <a:t>e</a:t>
            </a:r>
            <a:r>
              <a:rPr kumimoji="0" sz="2400" b="1" i="1" u="sng" strike="noStrike" kern="0" cap="none" spc="0" normalizeH="0" baseline="0" noProof="0" dirty="0">
                <a:ln>
                  <a:noFill/>
                </a:ln>
                <a:solidFill>
                  <a:srgbClr val="FFFF00"/>
                </a:solidFill>
                <a:effectLst/>
                <a:uLnTx/>
                <a:uFillTx/>
                <a:latin typeface="Arial" panose="020B0604020202020204"/>
                <a:cs typeface="Arial" panose="020B0604020202020204"/>
                <a:sym typeface="Arial" panose="020B0604020202020204"/>
              </a:rPr>
              <a:t> per il </a:t>
            </a:r>
            <a:r>
              <a:rPr kumimoji="0" sz="2400" b="1" i="1" u="sng" strike="noStrike" kern="0" cap="none" spc="0" normalizeH="0" baseline="0" noProof="0" dirty="0" err="1">
                <a:ln>
                  <a:noFill/>
                </a:ln>
                <a:solidFill>
                  <a:srgbClr val="FFFF00"/>
                </a:solidFill>
                <a:effectLst/>
                <a:uLnTx/>
                <a:uFillTx/>
                <a:latin typeface="Arial" panose="020B0604020202020204"/>
                <a:cs typeface="Arial" panose="020B0604020202020204"/>
                <a:sym typeface="Arial" panose="020B0604020202020204"/>
              </a:rPr>
              <a:t>paziente</a:t>
            </a:r>
            <a:r>
              <a:rPr kumimoji="0" sz="2400" b="1" i="1" u="sng" strike="noStrike" kern="0" cap="none" spc="0" normalizeH="0" baseline="0" noProof="0" dirty="0">
                <a:ln>
                  <a:noFill/>
                </a:ln>
                <a:solidFill>
                  <a:srgbClr val="FFFF00"/>
                </a:solidFill>
                <a:effectLst/>
                <a:uLnTx/>
                <a:uFillTx/>
                <a:latin typeface="Arial" panose="020B0604020202020204"/>
                <a:cs typeface="Arial" panose="020B0604020202020204"/>
                <a:sym typeface="Arial" panose="020B0604020202020204"/>
              </a:rPr>
              <a:t> giusto</a:t>
            </a:r>
            <a:r>
              <a:rPr kumimoji="0" lang="it-IT" sz="2400" b="1" i="1" u="sng" strike="noStrike" kern="0" cap="none" spc="0" normalizeH="0" baseline="0" noProof="0" dirty="0">
                <a:ln>
                  <a:noFill/>
                </a:ln>
                <a:solidFill>
                  <a:srgbClr val="FFFF00"/>
                </a:solidFill>
                <a:effectLst/>
                <a:uLnTx/>
                <a:uFillTx/>
                <a:latin typeface="Arial" panose="020B0604020202020204"/>
                <a:cs typeface="Arial" panose="020B0604020202020204"/>
                <a:sym typeface="Arial" panose="020B0604020202020204"/>
              </a:rPr>
              <a:t>(sesso-genere)</a:t>
            </a:r>
            <a:r>
              <a:rPr kumimoji="0" sz="2400" b="1" i="1" u="sng" strike="noStrike" kern="0" cap="none" spc="0" normalizeH="0" baseline="0" noProof="0" dirty="0">
                <a:ln>
                  <a:noFill/>
                </a:ln>
                <a:solidFill>
                  <a:srgbClr val="FFFF00"/>
                </a:solidFill>
                <a:effectLst/>
                <a:uLnTx/>
                <a:uFillTx/>
                <a:latin typeface="Arial" panose="020B0604020202020204"/>
                <a:cs typeface="Arial" panose="020B0604020202020204"/>
                <a:sym typeface="Arial" panose="020B0604020202020204"/>
              </a:rPr>
              <a:t>”</a:t>
            </a:r>
          </a:p>
        </p:txBody>
      </p:sp>
      <p:sp>
        <p:nvSpPr>
          <p:cNvPr id="1704" name="Shape 1704"/>
          <p:cNvSpPr/>
          <p:nvPr/>
        </p:nvSpPr>
        <p:spPr>
          <a:xfrm>
            <a:off x="457200" y="228599"/>
            <a:ext cx="8686800" cy="352818"/>
          </a:xfrm>
          <a:prstGeom prst="rect">
            <a:avLst/>
          </a:prstGeom>
          <a:ln w="12700">
            <a:miter lim="400000"/>
          </a:ln>
        </p:spPr>
        <p:txBody>
          <a:bodyPr lIns="46798" tIns="46798" rIns="46798" bIns="46798">
            <a:spAutoFit/>
          </a:bodyPr>
          <a:lstStyle>
            <a:lvl1pPr>
              <a:spcBef>
                <a:spcPts val="11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rgbClr val="FFFFFF"/>
                </a:solidFill>
                <a:latin typeface="Arial" panose="020B0604020202020204"/>
                <a:ea typeface="Arial" panose="020B0604020202020204"/>
                <a:cs typeface="Arial" panose="020B0604020202020204"/>
                <a:sym typeface="Arial" panose="020B0604020202020204"/>
              </a:defRPr>
            </a:lvl1pPr>
          </a:lstStyle>
          <a:p>
            <a:pPr marL="0" marR="0" lvl="0" indent="0" defTabSz="448945" eaLnBrk="1" fontAlgn="auto" latinLnBrk="0" hangingPunct="1">
              <a:lnSpc>
                <a:spcPct val="100000"/>
              </a:lnSpc>
              <a:spcBef>
                <a:spcPts val="110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rgbClr val="000000"/>
                </a:solidFill>
              </a:defRPr>
            </a:pPr>
            <a:r>
              <a:rPr kumimoji="0" sz="1800" b="0" i="0" u="none" strike="noStrike" kern="0" cap="none" spc="0" normalizeH="0" baseline="0" noProof="0">
                <a:ln>
                  <a:noFill/>
                </a:ln>
                <a:solidFill>
                  <a:srgbClr val="FFFFFF"/>
                </a:solidFill>
                <a:effectLst/>
                <a:uLnTx/>
                <a:uFillTx/>
                <a:latin typeface="Arial" panose="020B0604020202020204"/>
                <a:cs typeface="Arial" panose="020B0604020202020204"/>
                <a:sym typeface="Arial" panose="020B0604020202020204"/>
              </a:rPr>
              <a:t>Il potenziale della farmacogenomica:Medicina precisione e terapia personalizzata</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0" name="CustomShape 1"/>
          <p:cNvSpPr/>
          <p:nvPr/>
        </p:nvSpPr>
        <p:spPr>
          <a:xfrm>
            <a:off x="144360" y="30240"/>
            <a:ext cx="8852760" cy="1316880"/>
          </a:xfrm>
          <a:prstGeom prst="rect">
            <a:avLst/>
          </a:prstGeom>
          <a:noFill/>
          <a:ln w="12600">
            <a:noFill/>
          </a:ln>
        </p:spPr>
        <p:style>
          <a:lnRef idx="0">
            <a:srgbClr val="FFFFFF"/>
          </a:lnRef>
          <a:fillRef idx="0">
            <a:srgbClr val="FFFFFF"/>
          </a:fillRef>
          <a:effectRef idx="0">
            <a:srgbClr val="FFFFFF"/>
          </a:effectRef>
          <a:fontRef idx="minor"/>
        </p:style>
        <p:txBody>
          <a:bodyPr lIns="45000" tIns="45000" rIns="45000" bIns="45000" anchor="ctr">
            <a:normAutofit/>
          </a:bodyPr>
          <a:lstStyle/>
          <a:p>
            <a:pPr>
              <a:lnSpc>
                <a:spcPct val="100000"/>
              </a:lnSpc>
            </a:pPr>
            <a:r>
              <a:rPr lang="it-IT" sz="4400" b="0" strike="noStrike" spc="-1">
                <a:solidFill>
                  <a:schemeClr val="tx1"/>
                </a:solidFill>
                <a:latin typeface="Calibri" panose="020F0502020204030204"/>
                <a:ea typeface="Calibri" panose="020F0502020204030204"/>
              </a:rPr>
              <a:t>Medicina of the 21st Century</a:t>
            </a:r>
            <a:br>
              <a:rPr lang="it-IT" sz="4400" b="0" strike="noStrike" spc="-1">
                <a:solidFill>
                  <a:schemeClr val="tx1"/>
                </a:solidFill>
                <a:latin typeface="Calibri" panose="020F0502020204030204"/>
                <a:ea typeface="Calibri" panose="020F0502020204030204"/>
              </a:rPr>
            </a:br>
            <a:r>
              <a:rPr lang="it-IT" sz="3100" b="0" strike="noStrike" spc="-1">
                <a:solidFill>
                  <a:schemeClr val="tx1"/>
                </a:solidFill>
                <a:latin typeface="Calibri" panose="020F0502020204030204"/>
                <a:ea typeface="Calibri" panose="020F0502020204030204"/>
              </a:rPr>
              <a:t>The 4 </a:t>
            </a:r>
            <a:r>
              <a:rPr lang="it-IT" sz="3100" b="1" strike="noStrike" spc="-1">
                <a:solidFill>
                  <a:schemeClr val="tx1"/>
                </a:solidFill>
                <a:latin typeface="Calibri" panose="020F0502020204030204"/>
                <a:ea typeface="Calibri" panose="020F0502020204030204"/>
              </a:rPr>
              <a:t>P</a:t>
            </a:r>
            <a:r>
              <a:rPr lang="it-IT" sz="3100" b="0" strike="noStrike" spc="-1">
                <a:solidFill>
                  <a:schemeClr val="tx1"/>
                </a:solidFill>
                <a:latin typeface="Calibri" panose="020F0502020204030204"/>
                <a:ea typeface="Calibri" panose="020F0502020204030204"/>
              </a:rPr>
              <a:t>’s Medicine(Leroy Hood)</a:t>
            </a:r>
          </a:p>
        </p:txBody>
      </p:sp>
      <p:sp>
        <p:nvSpPr>
          <p:cNvPr id="1421" name="CustomShape 2"/>
          <p:cNvSpPr/>
          <p:nvPr/>
        </p:nvSpPr>
        <p:spPr>
          <a:xfrm>
            <a:off x="405720" y="2149200"/>
            <a:ext cx="8330400" cy="3123360"/>
          </a:xfrm>
          <a:prstGeom prst="rect">
            <a:avLst/>
          </a:prstGeom>
          <a:noFill/>
          <a:ln w="12600">
            <a:noFill/>
          </a:ln>
        </p:spPr>
        <p:style>
          <a:lnRef idx="0">
            <a:srgbClr val="FFFFFF"/>
          </a:lnRef>
          <a:fillRef idx="0">
            <a:srgbClr val="FFFFFF"/>
          </a:fillRef>
          <a:effectRef idx="0">
            <a:srgbClr val="FFFFFF"/>
          </a:effectRef>
          <a:fontRef idx="minor"/>
        </p:style>
        <p:txBody>
          <a:bodyPr lIns="45000" tIns="45000" rIns="45000" bIns="45000">
            <a:normAutofit/>
          </a:bodyPr>
          <a:lstStyle/>
          <a:p>
            <a:pPr marL="6041390" indent="-6040755">
              <a:lnSpc>
                <a:spcPct val="100000"/>
              </a:lnSpc>
              <a:spcBef>
                <a:spcPts val="700"/>
              </a:spcBef>
              <a:buClr>
                <a:srgbClr val="FF2600"/>
              </a:buClr>
              <a:buFont typeface="Arial" panose="020B0604020202020204"/>
              <a:buChar char="•"/>
            </a:pPr>
            <a:r>
              <a:rPr lang="it-IT" sz="2800" b="1" strike="noStrike" spc="-1">
                <a:solidFill>
                  <a:srgbClr val="FF2600"/>
                </a:solidFill>
                <a:latin typeface="Calibri" panose="020F0502020204030204"/>
                <a:ea typeface="Calibri" panose="020F0502020204030204"/>
              </a:rPr>
              <a:t>Personalized</a:t>
            </a:r>
            <a:endParaRPr lang="it-IT" sz="2800" b="0" strike="noStrike" spc="-1">
              <a:latin typeface="Arial" panose="020B0604020202020204"/>
            </a:endParaRPr>
          </a:p>
          <a:p>
            <a:pPr marL="6041390" indent="-6040755">
              <a:lnSpc>
                <a:spcPct val="100000"/>
              </a:lnSpc>
              <a:spcBef>
                <a:spcPts val="700"/>
              </a:spcBef>
              <a:buClr>
                <a:srgbClr val="FF2600"/>
              </a:buClr>
              <a:buFont typeface="Arial" panose="020B0604020202020204"/>
              <a:buChar char="•"/>
            </a:pPr>
            <a:r>
              <a:rPr lang="it-IT" sz="2800" b="1" strike="noStrike" spc="-1">
                <a:solidFill>
                  <a:srgbClr val="FF2600"/>
                </a:solidFill>
                <a:latin typeface="Calibri" panose="020F0502020204030204"/>
                <a:ea typeface="Calibri" panose="020F0502020204030204"/>
              </a:rPr>
              <a:t>Predictive</a:t>
            </a:r>
            <a:endParaRPr lang="it-IT" sz="2800" b="0" strike="noStrike" spc="-1">
              <a:latin typeface="Arial" panose="020B0604020202020204"/>
            </a:endParaRPr>
          </a:p>
          <a:p>
            <a:pPr marL="6041390" indent="-6040755">
              <a:lnSpc>
                <a:spcPct val="100000"/>
              </a:lnSpc>
              <a:spcBef>
                <a:spcPts val="700"/>
              </a:spcBef>
              <a:buClr>
                <a:srgbClr val="FF2600"/>
              </a:buClr>
              <a:buFont typeface="Arial" panose="020B0604020202020204"/>
              <a:buChar char="•"/>
            </a:pPr>
            <a:r>
              <a:rPr lang="it-IT" sz="2800" b="1" strike="noStrike" spc="-1">
                <a:solidFill>
                  <a:srgbClr val="FF2600"/>
                </a:solidFill>
                <a:latin typeface="Calibri" panose="020F0502020204030204"/>
                <a:ea typeface="Calibri" panose="020F0502020204030204"/>
              </a:rPr>
              <a:t>Preventive</a:t>
            </a:r>
            <a:endParaRPr lang="it-IT" sz="2800" b="0" strike="noStrike" spc="-1">
              <a:latin typeface="Arial" panose="020B0604020202020204"/>
            </a:endParaRPr>
          </a:p>
          <a:p>
            <a:pPr marL="6041390" indent="-6040755">
              <a:lnSpc>
                <a:spcPct val="100000"/>
              </a:lnSpc>
              <a:spcBef>
                <a:spcPts val="700"/>
              </a:spcBef>
              <a:buClr>
                <a:srgbClr val="FF2600"/>
              </a:buClr>
              <a:buFont typeface="Arial" panose="020B0604020202020204"/>
              <a:buChar char="•"/>
            </a:pPr>
            <a:r>
              <a:rPr lang="it-IT" sz="2800" b="1" strike="noStrike" spc="-1">
                <a:solidFill>
                  <a:srgbClr val="FF2600"/>
                </a:solidFill>
                <a:latin typeface="Calibri" panose="020F0502020204030204"/>
                <a:ea typeface="Calibri" panose="020F0502020204030204"/>
              </a:rPr>
              <a:t>Participatory medicine </a:t>
            </a:r>
            <a:endParaRPr lang="it-IT" sz="2800" b="0" strike="noStrike" spc="-1">
              <a:latin typeface="Arial" panose="020B0604020202020204"/>
            </a:endParaRPr>
          </a:p>
        </p:txBody>
      </p:sp>
      <p:sp>
        <p:nvSpPr>
          <p:cNvPr id="1422" name="CustomShape 3"/>
          <p:cNvSpPr/>
          <p:nvPr/>
        </p:nvSpPr>
        <p:spPr>
          <a:xfrm>
            <a:off x="6583320" y="6378480"/>
            <a:ext cx="2102760" cy="272160"/>
          </a:xfrm>
          <a:prstGeom prst="rect">
            <a:avLst/>
          </a:prstGeom>
          <a:noFill/>
          <a:ln w="12600">
            <a:noFill/>
          </a:ln>
        </p:spPr>
        <p:style>
          <a:lnRef idx="0">
            <a:srgbClr val="FFFFFF"/>
          </a:lnRef>
          <a:fillRef idx="0">
            <a:srgbClr val="FFFFFF"/>
          </a:fillRef>
          <a:effectRef idx="0">
            <a:srgbClr val="FFFFFF"/>
          </a:effectRef>
          <a:fontRef idx="minor"/>
        </p:style>
        <p:txBody>
          <a:bodyPr lIns="45000" tIns="45000" rIns="45000" bIns="45000">
            <a:spAutoFit/>
          </a:bodyPr>
          <a:lstStyle/>
          <a:p>
            <a:pPr algn="r">
              <a:lnSpc>
                <a:spcPct val="100000"/>
              </a:lnSpc>
            </a:pPr>
            <a:r>
              <a:rPr lang="it-IT" sz="1200" b="0" strike="noStrike" spc="-1">
                <a:solidFill>
                  <a:srgbClr val="000000"/>
                </a:solidFill>
                <a:latin typeface="Arial" panose="020B0604020202020204"/>
                <a:ea typeface="Arial" panose="020B0604020202020204"/>
              </a:rPr>
              <a:t>35</a:t>
            </a:r>
            <a:endParaRPr lang="it-IT" sz="1200" b="0" strike="noStrike" spc="-1">
              <a:latin typeface="Arial" panose="020B0604020202020204"/>
            </a:endParaRPr>
          </a:p>
        </p:txBody>
      </p:sp>
      <p:pic>
        <p:nvPicPr>
          <p:cNvPr id="1423" name="image21.jpeg"/>
          <p:cNvPicPr/>
          <p:nvPr/>
        </p:nvPicPr>
        <p:blipFill>
          <a:blip r:embed="rId2"/>
          <a:stretch>
            <a:fillRect/>
          </a:stretch>
        </p:blipFill>
        <p:spPr>
          <a:xfrm>
            <a:off x="7609320" y="122040"/>
            <a:ext cx="1387800" cy="1225080"/>
          </a:xfrm>
          <a:prstGeom prst="rect">
            <a:avLst/>
          </a:prstGeom>
          <a:ln w="12600">
            <a:noFill/>
          </a:ln>
        </p:spPr>
      </p:pic>
      <p:sp>
        <p:nvSpPr>
          <p:cNvPr id="1424" name="CustomShape 4"/>
          <p:cNvSpPr/>
          <p:nvPr/>
        </p:nvSpPr>
        <p:spPr>
          <a:xfrm>
            <a:off x="-714240" y="5157720"/>
            <a:ext cx="10286280" cy="1126440"/>
          </a:xfrm>
          <a:prstGeom prst="rect">
            <a:avLst/>
          </a:prstGeom>
          <a:noFill/>
          <a:ln w="12600">
            <a:noFill/>
          </a:ln>
        </p:spPr>
        <p:style>
          <a:lnRef idx="0">
            <a:srgbClr val="FFFFFF"/>
          </a:lnRef>
          <a:fillRef idx="0">
            <a:srgbClr val="FFFFFF"/>
          </a:fillRef>
          <a:effectRef idx="0">
            <a:srgbClr val="FFFFFF"/>
          </a:effectRef>
          <a:fontRef idx="minor"/>
        </p:style>
        <p:txBody>
          <a:bodyPr lIns="45720" tIns="45000" rIns="45720" bIns="45000">
            <a:spAutoFit/>
          </a:bodyPr>
          <a:lstStyle/>
          <a:p>
            <a:pPr algn="ctr">
              <a:lnSpc>
                <a:spcPct val="100000"/>
              </a:lnSpc>
            </a:pPr>
            <a:r>
              <a:rPr lang="it-IT" sz="4000" b="1" strike="noStrike" spc="-1">
                <a:solidFill>
                  <a:schemeClr val="tx1"/>
                </a:solidFill>
                <a:latin typeface="Arial" panose="020B0604020202020204"/>
                <a:ea typeface="Arial" panose="020B0604020202020204"/>
              </a:rPr>
              <a:t>Tailored Therapy</a:t>
            </a:r>
            <a:endParaRPr lang="it-IT" sz="4000" b="0" strike="noStrike" spc="-1">
              <a:solidFill>
                <a:schemeClr val="tx1"/>
              </a:solidFill>
              <a:latin typeface="Arial" panose="020B0604020202020204"/>
            </a:endParaRPr>
          </a:p>
          <a:p>
            <a:pPr algn="ctr">
              <a:lnSpc>
                <a:spcPct val="100000"/>
              </a:lnSpc>
            </a:pPr>
            <a:r>
              <a:rPr lang="it-IT" sz="2800" b="1" strike="noStrike" spc="-1">
                <a:solidFill>
                  <a:schemeClr val="tx1"/>
                </a:solidFill>
                <a:latin typeface="Arial" panose="020B0604020202020204"/>
                <a:ea typeface="Arial" panose="020B0604020202020204"/>
              </a:rPr>
              <a:t>Un nome nuovo per una cosa vecchia </a:t>
            </a:r>
          </a:p>
        </p:txBody>
      </p:sp>
      <p:pic>
        <p:nvPicPr>
          <p:cNvPr id="1425" name="Picture 2"/>
          <p:cNvPicPr/>
          <p:nvPr/>
        </p:nvPicPr>
        <p:blipFill>
          <a:blip r:embed="rId3"/>
          <a:stretch>
            <a:fillRect/>
          </a:stretch>
        </p:blipFill>
        <p:spPr>
          <a:xfrm>
            <a:off x="2675160" y="2213280"/>
            <a:ext cx="2142360" cy="2142360"/>
          </a:xfrm>
          <a:prstGeom prst="rect">
            <a:avLst/>
          </a:prstGeom>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p:cNvPicPr/>
          <p:nvPr/>
        </p:nvPicPr>
        <p:blipFill>
          <a:blip r:embed="rId2"/>
          <a:stretch>
            <a:fillRect/>
          </a:stretch>
        </p:blipFill>
        <p:spPr>
          <a:xfrm>
            <a:off x="-635" y="0"/>
            <a:ext cx="9144635" cy="6858635"/>
          </a:xfrm>
          <a:prstGeom prst="rect">
            <a:avLst/>
          </a:prstGeom>
          <a:noFill/>
          <a:ln w="9525">
            <a:noFill/>
          </a:ln>
        </p:spPr>
      </p:pic>
      <p:pic>
        <p:nvPicPr>
          <p:cNvPr id="3" name="Immagine 2" descr="Marvel Comics Spider-Man 4K HD Spider-Man Wallpapers | HD Wallpapers ...">
            <a:extLst>
              <a:ext uri="{FF2B5EF4-FFF2-40B4-BE49-F238E27FC236}">
                <a16:creationId xmlns:a16="http://schemas.microsoft.com/office/drawing/2014/main" id="{43F3EAE2-2398-4386-882F-EBA668CB3E2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0452" y="1676510"/>
            <a:ext cx="1421363" cy="1053437"/>
          </a:xfrm>
          <a:prstGeom prst="rect">
            <a:avLst/>
          </a:prstGeom>
          <a:noFill/>
          <a:ln>
            <a:noFill/>
          </a:ln>
          <a:effectLst>
            <a:reflection blurRad="6350" stA="50000" endA="300" endPos="90000" dir="5400000" sy="-100000" algn="bl" rotWithShape="0"/>
          </a:effectLst>
          <a:scene3d>
            <a:camera prst="perspectiveRelaxedModerately"/>
            <a:lightRig rig="threePt" dir="t"/>
          </a:scene3d>
          <a:sp3d>
            <a:bevelT prst="relaxedInset"/>
          </a:sp3d>
        </p:spPr>
      </p:pic>
    </p:spTree>
    <p:extLst>
      <p:ext uri="{BB962C8B-B14F-4D97-AF65-F5344CB8AC3E}">
        <p14:creationId xmlns:p14="http://schemas.microsoft.com/office/powerpoint/2010/main" val="2901304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1093668" y="1254187"/>
            <a:ext cx="8221980" cy="3539430"/>
          </a:xfrm>
          <a:prstGeom prst="rect">
            <a:avLst/>
          </a:prstGeom>
          <a:noFill/>
        </p:spPr>
        <p:txBody>
          <a:bodyPr wrap="square" rtlCol="0">
            <a:spAutoFit/>
          </a:bodyPr>
          <a:lstStyle/>
          <a:p>
            <a:endParaRPr lang="it-IT" altLang="en-US" sz="3600" dirty="0">
              <a:solidFill>
                <a:schemeClr val="tx1"/>
              </a:solidFill>
            </a:endParaRPr>
          </a:p>
          <a:p>
            <a:r>
              <a:rPr lang="it-IT" altLang="en-US" sz="3600" dirty="0">
                <a:solidFill>
                  <a:schemeClr val="tx1"/>
                </a:solidFill>
              </a:rPr>
              <a:t>°</a:t>
            </a:r>
            <a:r>
              <a:rPr lang="it-IT" altLang="en-US" sz="5400" dirty="0">
                <a:solidFill>
                  <a:schemeClr val="tx1"/>
                </a:solidFill>
              </a:rPr>
              <a:t> </a:t>
            </a:r>
            <a:r>
              <a:rPr lang="it-IT" altLang="en-US" sz="3600" b="1" dirty="0">
                <a:solidFill>
                  <a:schemeClr val="tx1"/>
                </a:solidFill>
              </a:rPr>
              <a:t>Salute digitale(</a:t>
            </a:r>
            <a:r>
              <a:rPr lang="it-IT" altLang="en-US" sz="3600" b="1" dirty="0" err="1">
                <a:solidFill>
                  <a:schemeClr val="tx1"/>
                </a:solidFill>
              </a:rPr>
              <a:t>DTx</a:t>
            </a:r>
            <a:r>
              <a:rPr lang="it-IT" altLang="en-US" sz="3600" b="1" dirty="0">
                <a:solidFill>
                  <a:schemeClr val="tx1"/>
                </a:solidFill>
              </a:rPr>
              <a:t>)</a:t>
            </a:r>
          </a:p>
          <a:p>
            <a:endParaRPr lang="it-IT" altLang="en-US" sz="5400" dirty="0">
              <a:solidFill>
                <a:schemeClr val="tx1"/>
              </a:solidFill>
            </a:endParaRPr>
          </a:p>
          <a:p>
            <a:r>
              <a:rPr lang="it-IT" altLang="en-US" sz="3600" dirty="0">
                <a:solidFill>
                  <a:schemeClr val="tx1"/>
                </a:solidFill>
              </a:rPr>
              <a:t>°</a:t>
            </a:r>
            <a:r>
              <a:rPr lang="it-IT" altLang="en-US" sz="3600" b="1" dirty="0">
                <a:solidFill>
                  <a:schemeClr val="tx1"/>
                </a:solidFill>
              </a:rPr>
              <a:t>Terapia di combinazione(Plug in)</a:t>
            </a:r>
          </a:p>
          <a:p>
            <a:endParaRPr lang="it-IT" altLang="en-US" sz="3600" dirty="0">
              <a:solidFill>
                <a:schemeClr val="tx1"/>
              </a:solidFill>
            </a:endParaRPr>
          </a:p>
        </p:txBody>
      </p:sp>
      <p:pic>
        <p:nvPicPr>
          <p:cNvPr id="6" name="Immagine 5"/>
          <p:cNvPicPr>
            <a:picLocks noChangeAspect="1"/>
          </p:cNvPicPr>
          <p:nvPr/>
        </p:nvPicPr>
        <p:blipFill>
          <a:blip r:embed="rId2"/>
          <a:stretch>
            <a:fillRect/>
          </a:stretch>
        </p:blipFill>
        <p:spPr>
          <a:xfrm>
            <a:off x="633246" y="743022"/>
            <a:ext cx="8510754" cy="536494"/>
          </a:xfrm>
          <a:prstGeom prst="rect">
            <a:avLst/>
          </a:prstGeom>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1093668" y="1254187"/>
            <a:ext cx="8221980" cy="4523105"/>
          </a:xfrm>
          <a:prstGeom prst="rect">
            <a:avLst/>
          </a:prstGeom>
          <a:noFill/>
        </p:spPr>
        <p:txBody>
          <a:bodyPr wrap="square" rtlCol="0">
            <a:spAutoFit/>
          </a:bodyPr>
          <a:lstStyle/>
          <a:p>
            <a:endParaRPr lang="it-IT" altLang="en-US" sz="3600" dirty="0">
              <a:solidFill>
                <a:schemeClr val="tx1"/>
              </a:solidFill>
            </a:endParaRPr>
          </a:p>
          <a:p>
            <a:endParaRPr lang="it-IT" altLang="en-US" sz="3600" dirty="0">
              <a:solidFill>
                <a:schemeClr val="tx1"/>
              </a:solidFill>
            </a:endParaRPr>
          </a:p>
          <a:p>
            <a:endParaRPr lang="it-IT" altLang="en-US" sz="3600" dirty="0">
              <a:solidFill>
                <a:schemeClr val="tx1"/>
              </a:solidFill>
            </a:endParaRPr>
          </a:p>
          <a:p>
            <a:r>
              <a:rPr lang="it-IT" altLang="en-US" sz="3600" dirty="0">
                <a:solidFill>
                  <a:schemeClr val="tx1"/>
                </a:solidFill>
              </a:rPr>
              <a:t>°</a:t>
            </a:r>
            <a:r>
              <a:rPr lang="it-IT" altLang="en-US" sz="5400" dirty="0">
                <a:solidFill>
                  <a:schemeClr val="tx1"/>
                </a:solidFill>
              </a:rPr>
              <a:t> Salute digitale(</a:t>
            </a:r>
            <a:r>
              <a:rPr lang="it-IT" altLang="en-US" sz="5400" dirty="0" err="1">
                <a:solidFill>
                  <a:schemeClr val="tx1"/>
                </a:solidFill>
              </a:rPr>
              <a:t>DTx</a:t>
            </a:r>
            <a:r>
              <a:rPr lang="it-IT" altLang="en-US" sz="5400" dirty="0">
                <a:solidFill>
                  <a:schemeClr val="tx1"/>
                </a:solidFill>
              </a:rPr>
              <a:t>)</a:t>
            </a:r>
          </a:p>
          <a:p>
            <a:endParaRPr lang="it-IT" altLang="en-US" sz="5400" dirty="0">
              <a:solidFill>
                <a:schemeClr val="tx1"/>
              </a:solidFill>
            </a:endParaRPr>
          </a:p>
          <a:p>
            <a:r>
              <a:rPr lang="it-IT" altLang="en-US" sz="3600" dirty="0">
                <a:solidFill>
                  <a:schemeClr val="tx1"/>
                </a:solidFill>
              </a:rPr>
              <a:t>°Terapia di combinazione(Plug in)</a:t>
            </a:r>
          </a:p>
          <a:p>
            <a:endParaRPr lang="it-IT" altLang="en-US" sz="3600" dirty="0">
              <a:solidFill>
                <a:schemeClr val="tx1"/>
              </a:solidFill>
            </a:endParaRPr>
          </a:p>
        </p:txBody>
      </p:sp>
      <p:pic>
        <p:nvPicPr>
          <p:cNvPr id="6" name="Immagine 5"/>
          <p:cNvPicPr>
            <a:picLocks noChangeAspect="1"/>
          </p:cNvPicPr>
          <p:nvPr/>
        </p:nvPicPr>
        <p:blipFill>
          <a:blip r:embed="rId2"/>
          <a:stretch>
            <a:fillRect/>
          </a:stretch>
        </p:blipFill>
        <p:spPr>
          <a:xfrm>
            <a:off x="633246" y="743022"/>
            <a:ext cx="8510754" cy="536494"/>
          </a:xfrm>
          <a:prstGeom prst="rect">
            <a:avLst/>
          </a:prstGeom>
        </p:spPr>
      </p:pic>
    </p:spTree>
    <p:extLst>
      <p:ext uri="{BB962C8B-B14F-4D97-AF65-F5344CB8AC3E}">
        <p14:creationId xmlns:p14="http://schemas.microsoft.com/office/powerpoint/2010/main" val="112554603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0" y="981075"/>
            <a:ext cx="9144000"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328" tIns="52165" rIns="104328" bIns="52165" anchor="ctr"/>
          <a:lstStyle>
            <a:lvl1pPr defTabSz="1042988">
              <a:defRPr>
                <a:solidFill>
                  <a:schemeClr val="tx1"/>
                </a:solidFill>
                <a:latin typeface="Calibri" panose="020F0502020204030204" pitchFamily="34" charset="0"/>
                <a:ea typeface="ＭＳ Ｐゴシック" panose="020B0600070205080204" pitchFamily="34" charset="-128"/>
              </a:defRPr>
            </a:lvl1pPr>
            <a:lvl2pPr marL="742950" indent="-285750" defTabSz="1042988">
              <a:defRPr>
                <a:solidFill>
                  <a:schemeClr val="tx1"/>
                </a:solidFill>
                <a:latin typeface="Calibri" panose="020F0502020204030204" pitchFamily="34" charset="0"/>
                <a:ea typeface="ＭＳ Ｐゴシック" panose="020B0600070205080204" pitchFamily="34" charset="-128"/>
              </a:defRPr>
            </a:lvl2pPr>
            <a:lvl3pPr marL="1143000" indent="-228600" defTabSz="1042988">
              <a:defRPr>
                <a:solidFill>
                  <a:schemeClr val="tx1"/>
                </a:solidFill>
                <a:latin typeface="Calibri" panose="020F0502020204030204" pitchFamily="34" charset="0"/>
                <a:ea typeface="ＭＳ Ｐゴシック" panose="020B0600070205080204" pitchFamily="34" charset="-128"/>
              </a:defRPr>
            </a:lvl3pPr>
            <a:lvl4pPr marL="1600200" indent="-228600" defTabSz="1042988">
              <a:defRPr>
                <a:solidFill>
                  <a:schemeClr val="tx1"/>
                </a:solidFill>
                <a:latin typeface="Calibri" panose="020F0502020204030204" pitchFamily="34" charset="0"/>
                <a:ea typeface="ＭＳ Ｐゴシック" panose="020B0600070205080204" pitchFamily="34" charset="-128"/>
              </a:defRPr>
            </a:lvl4pPr>
            <a:lvl5pPr marL="2057400" indent="-228600" defTabSz="1042988">
              <a:defRPr>
                <a:solidFill>
                  <a:schemeClr val="tx1"/>
                </a:solidFill>
                <a:latin typeface="Calibri" panose="020F0502020204030204" pitchFamily="34" charset="0"/>
                <a:ea typeface="ＭＳ Ｐゴシック" panose="020B0600070205080204" pitchFamily="34" charset="-128"/>
              </a:defRPr>
            </a:lvl5pPr>
            <a:lvl6pPr marL="2514600" indent="-228600" defTabSz="1042988"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1042988"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1042988"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1042988"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1042988" rtl="0" eaLnBrk="1" fontAlgn="base" latinLnBrk="0" hangingPunct="1">
              <a:lnSpc>
                <a:spcPct val="100000"/>
              </a:lnSpc>
              <a:spcBef>
                <a:spcPct val="0"/>
              </a:spcBef>
              <a:spcAft>
                <a:spcPct val="0"/>
              </a:spcAft>
              <a:buClrTx/>
              <a:buSzTx/>
              <a:buFontTx/>
              <a:buNone/>
              <a:tabLst/>
              <a:defRPr/>
            </a:pPr>
            <a:endParaRPr kumimoji="0" lang="it-IT" altLang="it-IT" sz="4400" b="1" i="0" u="none" strike="noStrike" kern="120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endParaRPr>
          </a:p>
          <a:p>
            <a:pPr marL="0" marR="0" lvl="0" indent="0" algn="ctr" defTabSz="1042988" rtl="0" eaLnBrk="1" fontAlgn="base" latinLnBrk="0" hangingPunct="1">
              <a:lnSpc>
                <a:spcPct val="100000"/>
              </a:lnSpc>
              <a:spcBef>
                <a:spcPct val="0"/>
              </a:spcBef>
              <a:spcAft>
                <a:spcPct val="0"/>
              </a:spcAft>
              <a:buClrTx/>
              <a:buSzTx/>
              <a:buFontTx/>
              <a:buNone/>
              <a:tabLst/>
              <a:defRPr/>
            </a:pPr>
            <a:endParaRPr lang="it-IT" altLang="it-IT" sz="4400" b="1" kern="1200" dirty="0">
              <a:solidFill>
                <a:srgbClr val="000066"/>
              </a:solidFill>
              <a:latin typeface="Verdana" panose="020B0604030504040204" pitchFamily="34" charset="0"/>
              <a:cs typeface="Arial" panose="020B0604020202020204" pitchFamily="34" charset="0"/>
            </a:endParaRPr>
          </a:p>
          <a:p>
            <a:pPr marL="0" marR="0" lvl="0" indent="0" algn="ctr" defTabSz="1042988" rtl="0" eaLnBrk="1" fontAlgn="base" latinLnBrk="0" hangingPunct="1">
              <a:lnSpc>
                <a:spcPct val="100000"/>
              </a:lnSpc>
              <a:spcBef>
                <a:spcPct val="0"/>
              </a:spcBef>
              <a:spcAft>
                <a:spcPct val="0"/>
              </a:spcAft>
              <a:buClrTx/>
              <a:buSzTx/>
              <a:buFontTx/>
              <a:buNone/>
              <a:tabLst/>
              <a:defRPr/>
            </a:pPr>
            <a:r>
              <a:rPr kumimoji="0" lang="it-IT" altLang="it-IT" sz="4400" b="1" i="0" u="none" strike="noStrike" kern="1200" cap="none" spc="0" normalizeH="0" baseline="0" noProof="0" dirty="0">
                <a:ln>
                  <a:noFill/>
                </a:ln>
                <a:effectLst/>
                <a:uLnTx/>
                <a:uFillTx/>
                <a:latin typeface="Verdana" panose="020B0604030504040204" pitchFamily="34" charset="0"/>
                <a:ea typeface="ＭＳ Ｐゴシック" panose="020B0600070205080204" pitchFamily="34" charset="-128"/>
                <a:cs typeface="Arial" panose="020B0604020202020204" pitchFamily="34" charset="0"/>
              </a:rPr>
              <a:t>Misurazione in ambulatorio medico(Office)</a:t>
            </a:r>
          </a:p>
          <a:p>
            <a:pPr lvl="0" algn="ctr" rtl="0" fontAlgn="base">
              <a:lnSpc>
                <a:spcPct val="100000"/>
              </a:lnSpc>
              <a:spcBef>
                <a:spcPct val="0"/>
              </a:spcBef>
              <a:spcAft>
                <a:spcPct val="0"/>
              </a:spcAft>
              <a:defRPr/>
            </a:pPr>
            <a:br>
              <a:rPr kumimoji="0" lang="it-IT" altLang="it-IT" sz="4400" b="1" i="0" u="none" strike="noStrike" kern="1200" cap="none" spc="0" normalizeH="0" baseline="0" noProof="0" dirty="0">
                <a:ln>
                  <a:noFill/>
                </a:ln>
                <a:effectLst/>
                <a:uLnTx/>
                <a:uFillTx/>
                <a:latin typeface="Verdana" panose="020B0604030504040204" pitchFamily="34" charset="0"/>
                <a:ea typeface="ＭＳ Ｐゴシック" panose="020B0600070205080204" pitchFamily="34" charset="-128"/>
                <a:cs typeface="Arial" panose="020B0604020202020204" pitchFamily="34" charset="0"/>
              </a:rPr>
            </a:br>
            <a:r>
              <a:rPr kumimoji="0" lang="it-IT" altLang="it-IT" sz="3600" b="1" i="0" u="none" strike="noStrike" kern="1200" cap="none" spc="0" normalizeH="0" baseline="0" noProof="0" dirty="0">
                <a:ln>
                  <a:noFill/>
                </a:ln>
                <a:effectLst/>
                <a:uLnTx/>
                <a:uFillTx/>
                <a:latin typeface="Verdana" panose="020B0604030504040204" pitchFamily="34" charset="0"/>
                <a:ea typeface="ＭＳ Ｐゴシック" panose="020B0600070205080204" pitchFamily="34" charset="-128"/>
                <a:cs typeface="Arial" panose="020B0604020202020204" pitchFamily="34" charset="0"/>
              </a:rPr>
              <a:t>AUTO MONITORAGGIO </a:t>
            </a:r>
            <a:br>
              <a:rPr kumimoji="0" lang="it-IT" altLang="it-IT" sz="3600" b="1" i="0" u="none" strike="noStrike" kern="1200" cap="none" spc="0" normalizeH="0" baseline="0" noProof="0" dirty="0">
                <a:ln>
                  <a:noFill/>
                </a:ln>
                <a:effectLst/>
                <a:uLnTx/>
                <a:uFillTx/>
                <a:latin typeface="Verdana" panose="020B0604030504040204" pitchFamily="34" charset="0"/>
                <a:ea typeface="ＭＳ Ｐゴシック" panose="020B0600070205080204" pitchFamily="34" charset="-128"/>
                <a:cs typeface="Arial" panose="020B0604020202020204" pitchFamily="34" charset="0"/>
              </a:rPr>
            </a:br>
            <a:r>
              <a:rPr kumimoji="0" lang="it-IT" altLang="it-IT" sz="3600" b="1" i="0" u="none" strike="noStrike" kern="1200" cap="none" spc="0" normalizeH="0" baseline="0" noProof="0" dirty="0">
                <a:ln>
                  <a:noFill/>
                </a:ln>
                <a:effectLst/>
                <a:uLnTx/>
                <a:uFillTx/>
                <a:latin typeface="Verdana" panose="020B0604030504040204" pitchFamily="34" charset="0"/>
                <a:ea typeface="ＭＳ Ｐゴシック" panose="020B0600070205080204" pitchFamily="34" charset="-128"/>
                <a:cs typeface="Arial" panose="020B0604020202020204" pitchFamily="34" charset="0"/>
              </a:rPr>
              <a:t>DELLA PA A DOMICILIO(Home) </a:t>
            </a:r>
            <a:br>
              <a:rPr kumimoji="0" lang="it-IT" altLang="it-IT" sz="3600" b="1" i="0" u="none" strike="noStrike" kern="1200" cap="none" spc="0" normalizeH="0" baseline="0" noProof="0" dirty="0">
                <a:ln>
                  <a:noFill/>
                </a:ln>
                <a:effectLst/>
                <a:uLnTx/>
                <a:uFillTx/>
                <a:latin typeface="Verdana" panose="020B0604030504040204" pitchFamily="34" charset="0"/>
                <a:ea typeface="ＭＳ Ｐゴシック" panose="020B0600070205080204" pitchFamily="34" charset="-128"/>
                <a:cs typeface="Arial" panose="020B0604020202020204" pitchFamily="34" charset="0"/>
              </a:rPr>
            </a:br>
            <a:br>
              <a:rPr lang="it-IT" altLang="it-IT" sz="3600" b="1" kern="1200" dirty="0">
                <a:latin typeface="Verdana" panose="020B0604030504040204" pitchFamily="34" charset="0"/>
                <a:cs typeface="Arial" panose="020B0604020202020204" pitchFamily="34" charset="0"/>
              </a:rPr>
            </a:br>
            <a:r>
              <a:rPr lang="it-IT" altLang="it-IT" sz="3600" b="1" kern="1200" dirty="0">
                <a:latin typeface="Verdana" panose="020B0604030504040204" pitchFamily="34" charset="0"/>
                <a:cs typeface="Arial" panose="020B0604020202020204" pitchFamily="34" charset="0"/>
              </a:rPr>
              <a:t>MONITORAGGIO DELLA PA </a:t>
            </a:r>
            <a:br>
              <a:rPr lang="it-IT" altLang="it-IT" sz="3600" b="1" kern="1200" dirty="0">
                <a:latin typeface="Verdana" panose="020B0604030504040204" pitchFamily="34" charset="0"/>
                <a:cs typeface="Arial" panose="020B0604020202020204" pitchFamily="34" charset="0"/>
              </a:rPr>
            </a:br>
            <a:r>
              <a:rPr lang="it-IT" altLang="it-IT" sz="3600" b="1" kern="1200" dirty="0">
                <a:latin typeface="Verdana" panose="020B0604030504040204" pitchFamily="34" charset="0"/>
                <a:cs typeface="Arial" panose="020B0604020202020204" pitchFamily="34" charset="0"/>
              </a:rPr>
              <a:t>AMBULATORIA DELLE 24H(ABPM)</a:t>
            </a:r>
          </a:p>
          <a:p>
            <a:pPr lvl="0" algn="ctr" rtl="0" fontAlgn="base">
              <a:lnSpc>
                <a:spcPct val="100000"/>
              </a:lnSpc>
              <a:spcBef>
                <a:spcPct val="0"/>
              </a:spcBef>
              <a:spcAft>
                <a:spcPct val="0"/>
              </a:spcAft>
              <a:defRPr/>
            </a:pPr>
            <a:endParaRPr lang="it-IT" altLang="it-IT" sz="3600" b="1" kern="1200" dirty="0">
              <a:latin typeface="Verdana" panose="020B0604030504040204" pitchFamily="34" charset="0"/>
              <a:cs typeface="Arial" panose="020B0604020202020204" pitchFamily="34" charset="0"/>
            </a:endParaRPr>
          </a:p>
          <a:p>
            <a:pPr lvl="0" algn="ctr" rtl="0" fontAlgn="base">
              <a:lnSpc>
                <a:spcPct val="100000"/>
              </a:lnSpc>
              <a:spcBef>
                <a:spcPct val="0"/>
              </a:spcBef>
              <a:spcAft>
                <a:spcPct val="0"/>
              </a:spcAft>
              <a:defRPr/>
            </a:pPr>
            <a:r>
              <a:rPr lang="it-IT" altLang="it-IT" sz="3600" b="1" kern="1200" dirty="0">
                <a:latin typeface="Verdana" panose="020B0604030504040204" pitchFamily="34" charset="0"/>
                <a:cs typeface="Arial" panose="020B0604020202020204" pitchFamily="34" charset="0"/>
              </a:rPr>
              <a:t>Ruolo delle farmacie</a:t>
            </a:r>
            <a:br>
              <a:rPr lang="it-IT" altLang="it-IT" sz="4400" b="1" kern="1200" dirty="0">
                <a:latin typeface="Verdana" panose="020B0604030504040204" pitchFamily="34" charset="0"/>
                <a:cs typeface="Arial" panose="020B0604020202020204" pitchFamily="34" charset="0"/>
              </a:rPr>
            </a:br>
            <a:br>
              <a:rPr kumimoji="0" lang="it-IT" altLang="it-IT" sz="3600" b="1" i="0" u="none" strike="noStrike" kern="1200" cap="none" spc="0" normalizeH="0" baseline="0" noProof="0" dirty="0">
                <a:ln>
                  <a:noFill/>
                </a:ln>
                <a:effectLst/>
                <a:uLnTx/>
                <a:uFillTx/>
                <a:latin typeface="Verdana" panose="020B0604030504040204" pitchFamily="34" charset="0"/>
                <a:ea typeface="ＭＳ Ｐゴシック" panose="020B0600070205080204" pitchFamily="34" charset="-128"/>
                <a:cs typeface="Arial" panose="020B0604020202020204" pitchFamily="34" charset="0"/>
              </a:rPr>
            </a:br>
            <a:endParaRPr kumimoji="0" lang="it-IT" altLang="it-IT" sz="4400" b="1" i="1" u="none" strike="noStrike" kern="1200" cap="none" spc="0" normalizeH="0" baseline="0" noProof="0" dirty="0">
              <a:ln>
                <a:noFill/>
              </a:ln>
              <a:effectLst/>
              <a:uLnTx/>
              <a:uFillTx/>
              <a:latin typeface="Verdana" panose="020B060403050404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632570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 name="image16.jpeg"/>
          <p:cNvPicPr/>
          <p:nvPr/>
        </p:nvPicPr>
        <p:blipFill>
          <a:blip r:embed="rId2"/>
          <a:stretch>
            <a:fillRect/>
          </a:stretch>
        </p:blipFill>
        <p:spPr>
          <a:xfrm>
            <a:off x="6701155" y="2526030"/>
            <a:ext cx="2197100" cy="4109720"/>
          </a:xfrm>
          <a:prstGeom prst="rect">
            <a:avLst/>
          </a:prstGeom>
          <a:ln w="12600">
            <a:noFill/>
          </a:ln>
          <a:scene3d>
            <a:camera prst="perspectiveLeft"/>
            <a:lightRig rig="threePt" dir="t"/>
          </a:scene3d>
        </p:spPr>
      </p:pic>
      <p:pic>
        <p:nvPicPr>
          <p:cNvPr id="835" name="image17.jpeg"/>
          <p:cNvPicPr/>
          <p:nvPr/>
        </p:nvPicPr>
        <p:blipFill>
          <a:blip r:embed="rId3"/>
          <a:stretch>
            <a:fillRect/>
          </a:stretch>
        </p:blipFill>
        <p:spPr>
          <a:xfrm>
            <a:off x="3598545" y="1141095"/>
            <a:ext cx="3195320" cy="3075305"/>
          </a:xfrm>
          <a:prstGeom prst="rect">
            <a:avLst/>
          </a:prstGeom>
          <a:ln w="12600">
            <a:noFill/>
          </a:ln>
          <a:effectLst>
            <a:reflection blurRad="6350" stA="50000" endA="295" endPos="92000" dist="101600" dir="5400000" sy="-100000" algn="bl" rotWithShape="0"/>
          </a:effectLst>
        </p:spPr>
      </p:pic>
      <p:sp>
        <p:nvSpPr>
          <p:cNvPr id="836" name="CustomShape 1"/>
          <p:cNvSpPr/>
          <p:nvPr/>
        </p:nvSpPr>
        <p:spPr>
          <a:xfrm>
            <a:off x="0" y="198360"/>
            <a:ext cx="8725320" cy="942840"/>
          </a:xfrm>
          <a:prstGeom prst="rect">
            <a:avLst/>
          </a:prstGeom>
          <a:noFill/>
          <a:ln w="12600">
            <a:noFill/>
          </a:ln>
        </p:spPr>
        <p:style>
          <a:lnRef idx="0">
            <a:srgbClr val="FFFFFF"/>
          </a:lnRef>
          <a:fillRef idx="0">
            <a:srgbClr val="FFFFFF"/>
          </a:fillRef>
          <a:effectRef idx="0">
            <a:srgbClr val="FFFFFF"/>
          </a:effectRef>
          <a:fontRef idx="minor"/>
        </p:style>
        <p:txBody>
          <a:bodyPr lIns="39240" tIns="39240" rIns="39240" bIns="39240">
            <a:spAutoFit/>
          </a:bodyPr>
          <a:lstStyle/>
          <a:p>
            <a:pPr algn="ctr">
              <a:lnSpc>
                <a:spcPct val="93000"/>
              </a:lnSpc>
            </a:pPr>
            <a:r>
              <a:rPr lang="it-IT" sz="6100" b="1" strike="noStrike" spc="-1">
                <a:solidFill>
                  <a:schemeClr val="tx1"/>
                </a:solidFill>
                <a:latin typeface="Calibri" panose="020F0502020204030204"/>
                <a:ea typeface="Calibri" panose="020F0502020204030204"/>
              </a:rPr>
              <a:t>Complessita’</a:t>
            </a:r>
          </a:p>
        </p:txBody>
      </p:sp>
      <p:pic>
        <p:nvPicPr>
          <p:cNvPr id="837" name="Immagine 4"/>
          <p:cNvPicPr/>
          <p:nvPr/>
        </p:nvPicPr>
        <p:blipFill>
          <a:blip r:embed="rId4" cstate="print"/>
          <a:stretch>
            <a:fillRect/>
          </a:stretch>
        </p:blipFill>
        <p:spPr>
          <a:xfrm>
            <a:off x="7677785" y="198120"/>
            <a:ext cx="1357630" cy="1108710"/>
          </a:xfrm>
          <a:prstGeom prst="rect">
            <a:avLst/>
          </a:prstGeom>
          <a:ln>
            <a:noFill/>
          </a:ln>
        </p:spPr>
      </p:pic>
      <p:sp>
        <p:nvSpPr>
          <p:cNvPr id="838" name="CustomShape 2"/>
          <p:cNvSpPr/>
          <p:nvPr/>
        </p:nvSpPr>
        <p:spPr>
          <a:xfrm>
            <a:off x="7141210" y="1306830"/>
            <a:ext cx="2002790" cy="602615"/>
          </a:xfrm>
          <a:prstGeom prst="rect">
            <a:avLst/>
          </a:prstGeom>
          <a:noFill/>
          <a:ln w="12600">
            <a:noFill/>
          </a:ln>
        </p:spPr>
        <p:style>
          <a:lnRef idx="0">
            <a:srgbClr val="FFFFFF"/>
          </a:lnRef>
          <a:fillRef idx="0">
            <a:srgbClr val="FFFFFF"/>
          </a:fillRef>
          <a:effectRef idx="0">
            <a:srgbClr val="FFFFFF"/>
          </a:effectRef>
          <a:fontRef idx="minor"/>
        </p:style>
        <p:txBody>
          <a:bodyPr wrap="square" lIns="45720" tIns="45000" rIns="45720" bIns="45000">
            <a:spAutoFit/>
          </a:bodyPr>
          <a:lstStyle/>
          <a:p>
            <a:pPr>
              <a:lnSpc>
                <a:spcPct val="93000"/>
              </a:lnSpc>
            </a:pPr>
            <a:r>
              <a:rPr lang="it-IT" sz="1800" b="0" strike="noStrike" spc="-1">
                <a:solidFill>
                  <a:schemeClr val="tx1"/>
                </a:solidFill>
                <a:latin typeface="Arial" panose="020B0604020202020204"/>
                <a:ea typeface="Arial" panose="020B0604020202020204"/>
              </a:rPr>
              <a:t>La tartaruga di </a:t>
            </a:r>
          </a:p>
          <a:p>
            <a:pPr>
              <a:lnSpc>
                <a:spcPct val="93000"/>
              </a:lnSpc>
            </a:pPr>
            <a:r>
              <a:rPr lang="it-IT" sz="1800" b="0" strike="noStrike" spc="-1">
                <a:solidFill>
                  <a:schemeClr val="tx1"/>
                </a:solidFill>
                <a:latin typeface="Arial" panose="020B0604020202020204"/>
                <a:ea typeface="Arial" panose="020B0604020202020204"/>
              </a:rPr>
              <a:t>Grey Walter</a:t>
            </a:r>
          </a:p>
        </p:txBody>
      </p:sp>
      <p:pic>
        <p:nvPicPr>
          <p:cNvPr id="4" name="Picture 3"/>
          <p:cNvPicPr>
            <a:picLocks noChangeAspect="1"/>
          </p:cNvPicPr>
          <p:nvPr/>
        </p:nvPicPr>
        <p:blipFill>
          <a:blip r:embed="rId5"/>
          <a:stretch>
            <a:fillRect/>
          </a:stretch>
        </p:blipFill>
        <p:spPr>
          <a:xfrm>
            <a:off x="666115" y="1054100"/>
            <a:ext cx="2784475" cy="5581650"/>
          </a:xfrm>
          <a:prstGeom prst="rect">
            <a:avLst/>
          </a:prstGeom>
          <a:scene3d>
            <a:camera prst="isometricRightUp"/>
            <a:lightRig rig="threePt" dir="t"/>
          </a:scene3d>
        </p:spPr>
      </p:pic>
      <p:pic>
        <p:nvPicPr>
          <p:cNvPr id="104" name="Content Placeholder 103"/>
          <p:cNvPicPr>
            <a:picLocks noGrp="1" noChangeAspect="1"/>
          </p:cNvPicPr>
          <p:nvPr/>
        </p:nvPicPr>
        <p:blipFill>
          <a:blip r:embed="rId6"/>
          <a:stretch>
            <a:fillRect/>
          </a:stretch>
        </p:blipFill>
        <p:spPr>
          <a:xfrm>
            <a:off x="1981835" y="5980430"/>
            <a:ext cx="5058410" cy="971550"/>
          </a:xfrm>
          <a:prstGeom prst="rect">
            <a:avLst/>
          </a:prstGeom>
          <a:noFill/>
          <a:ln w="9525">
            <a:noFill/>
          </a:ln>
          <a:scene3d>
            <a:camera prst="perspectiveRelaxedModerately"/>
            <a:lightRig rig="threePt" dir="t"/>
          </a:scene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2D580E9-E8BF-4580-913E-8B3BC60B2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516754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57175" y="4292650"/>
            <a:ext cx="8886825" cy="2062103"/>
          </a:xfrm>
          <a:prstGeom prst="rect">
            <a:avLst/>
          </a:prstGeom>
          <a:noFill/>
        </p:spPr>
        <p:txBody>
          <a:bodyPr wrap="square" rtlCol="0" anchor="t">
            <a:spAutoFit/>
          </a:bodyPr>
          <a:lstStyle/>
          <a:p>
            <a:r>
              <a:rPr lang="en-US" sz="2800" dirty="0" err="1">
                <a:solidFill>
                  <a:srgbClr val="FFFF00"/>
                </a:solidFill>
              </a:rPr>
              <a:t>tecnologie</a:t>
            </a:r>
            <a:r>
              <a:rPr lang="en-US" dirty="0">
                <a:solidFill>
                  <a:srgbClr val="FFFF00"/>
                </a:solidFill>
              </a:rPr>
              <a:t> </a:t>
            </a:r>
            <a:r>
              <a:rPr lang="en-US" sz="2400" dirty="0" err="1">
                <a:solidFill>
                  <a:srgbClr val="FFFF00"/>
                </a:solidFill>
              </a:rPr>
              <a:t>che</a:t>
            </a:r>
            <a:r>
              <a:rPr lang="en-US" sz="2400" dirty="0">
                <a:solidFill>
                  <a:srgbClr val="FFFF00"/>
                </a:solidFill>
              </a:rPr>
              <a:t> </a:t>
            </a:r>
            <a:r>
              <a:rPr lang="en-US" sz="2400" dirty="0" err="1">
                <a:solidFill>
                  <a:srgbClr val="FFFF00"/>
                </a:solidFill>
              </a:rPr>
              <a:t>offrono</a:t>
            </a:r>
            <a:r>
              <a:rPr lang="en-US" sz="2400" dirty="0">
                <a:solidFill>
                  <a:srgbClr val="FFFF00"/>
                </a:solidFill>
              </a:rPr>
              <a:t> </a:t>
            </a:r>
            <a:r>
              <a:rPr lang="en-US" sz="2400" dirty="0" err="1">
                <a:solidFill>
                  <a:srgbClr val="FFFF00"/>
                </a:solidFill>
              </a:rPr>
              <a:t>interventi</a:t>
            </a:r>
            <a:r>
              <a:rPr lang="en-US" sz="2400" dirty="0">
                <a:solidFill>
                  <a:srgbClr val="FFFF00"/>
                </a:solidFill>
              </a:rPr>
              <a:t> </a:t>
            </a:r>
            <a:r>
              <a:rPr lang="en-US" sz="2400" dirty="0" err="1">
                <a:solidFill>
                  <a:srgbClr val="FFFF00"/>
                </a:solidFill>
              </a:rPr>
              <a:t>guidati</a:t>
            </a:r>
            <a:r>
              <a:rPr lang="en-US" sz="2400" dirty="0">
                <a:solidFill>
                  <a:srgbClr val="FFFF00"/>
                </a:solidFill>
              </a:rPr>
              <a:t> da </a:t>
            </a:r>
            <a:r>
              <a:rPr lang="en-US" sz="2400" dirty="0" err="1">
                <a:solidFill>
                  <a:srgbClr val="FFFF00"/>
                </a:solidFill>
              </a:rPr>
              <a:t>programmi</a:t>
            </a:r>
            <a:r>
              <a:rPr lang="en-US" sz="2400" dirty="0">
                <a:solidFill>
                  <a:srgbClr val="FFFF00"/>
                </a:solidFill>
              </a:rPr>
              <a:t> software di </a:t>
            </a:r>
            <a:r>
              <a:rPr lang="en-US" sz="2400" dirty="0" err="1">
                <a:solidFill>
                  <a:srgbClr val="FFFF00"/>
                </a:solidFill>
              </a:rPr>
              <a:t>alta</a:t>
            </a:r>
            <a:r>
              <a:rPr lang="en-US" sz="2400" dirty="0">
                <a:solidFill>
                  <a:srgbClr val="FFFF00"/>
                </a:solidFill>
              </a:rPr>
              <a:t> </a:t>
            </a:r>
            <a:r>
              <a:rPr lang="en-US" sz="2400" dirty="0" err="1">
                <a:solidFill>
                  <a:srgbClr val="FFFF00"/>
                </a:solidFill>
              </a:rPr>
              <a:t>qualità</a:t>
            </a:r>
            <a:r>
              <a:rPr lang="en-US" dirty="0"/>
              <a:t>. </a:t>
            </a:r>
            <a:r>
              <a:rPr lang="en-US" dirty="0" err="1"/>
              <a:t>Questi</a:t>
            </a:r>
            <a:r>
              <a:rPr lang="en-US" dirty="0"/>
              <a:t> </a:t>
            </a:r>
            <a:r>
              <a:rPr lang="en-US" dirty="0" err="1"/>
              <a:t>programmi</a:t>
            </a:r>
            <a:r>
              <a:rPr lang="en-US" dirty="0"/>
              <a:t> </a:t>
            </a:r>
            <a:r>
              <a:rPr lang="en-US" dirty="0" err="1"/>
              <a:t>sono</a:t>
            </a:r>
            <a:r>
              <a:rPr lang="en-US" dirty="0"/>
              <a:t> </a:t>
            </a:r>
            <a:r>
              <a:rPr lang="en-US" sz="2400" dirty="0" err="1"/>
              <a:t>basati</a:t>
            </a:r>
            <a:r>
              <a:rPr lang="en-US" sz="2400" dirty="0"/>
              <a:t> </a:t>
            </a:r>
            <a:r>
              <a:rPr lang="en-US" sz="2400" dirty="0" err="1"/>
              <a:t>s</a:t>
            </a:r>
            <a:r>
              <a:rPr lang="en-US" dirty="0" err="1"/>
              <a:t>u</a:t>
            </a:r>
            <a:r>
              <a:rPr lang="en-US" dirty="0"/>
              <a:t> </a:t>
            </a:r>
            <a:r>
              <a:rPr lang="en-US" sz="2400" dirty="0" err="1"/>
              <a:t>evidenza</a:t>
            </a:r>
            <a:r>
              <a:rPr lang="en-US" sz="2400" dirty="0"/>
              <a:t> </a:t>
            </a:r>
            <a:r>
              <a:rPr lang="en-US" sz="2400" dirty="0" err="1"/>
              <a:t>scientifica</a:t>
            </a:r>
            <a:r>
              <a:rPr lang="en-US" sz="2400" dirty="0"/>
              <a:t> </a:t>
            </a:r>
            <a:r>
              <a:rPr lang="en-US" dirty="0" err="1"/>
              <a:t>ottenuta</a:t>
            </a:r>
            <a:r>
              <a:rPr lang="en-US" dirty="0"/>
              <a:t> </a:t>
            </a:r>
            <a:r>
              <a:rPr lang="en-US" dirty="0" err="1"/>
              <a:t>attraverso</a:t>
            </a:r>
            <a:r>
              <a:rPr lang="en-US" dirty="0"/>
              <a:t> </a:t>
            </a:r>
            <a:r>
              <a:rPr lang="en-US" dirty="0" err="1"/>
              <a:t>una</a:t>
            </a:r>
            <a:r>
              <a:rPr lang="en-US" dirty="0"/>
              <a:t> </a:t>
            </a:r>
            <a:r>
              <a:rPr lang="en-US" dirty="0" err="1"/>
              <a:t>sperimentazione</a:t>
            </a:r>
            <a:r>
              <a:rPr lang="en-US" dirty="0"/>
              <a:t> </a:t>
            </a:r>
            <a:r>
              <a:rPr lang="en-US" dirty="0" err="1"/>
              <a:t>clinica</a:t>
            </a:r>
            <a:r>
              <a:rPr lang="en-US" dirty="0"/>
              <a:t> </a:t>
            </a:r>
            <a:r>
              <a:rPr lang="en-US" dirty="0" err="1"/>
              <a:t>rigorosa</a:t>
            </a:r>
            <a:r>
              <a:rPr lang="en-US" dirty="0"/>
              <a:t> e </a:t>
            </a:r>
            <a:r>
              <a:rPr lang="en-US" dirty="0" err="1"/>
              <a:t>confermatoria</a:t>
            </a:r>
            <a:r>
              <a:rPr lang="en-US" dirty="0"/>
              <a:t> </a:t>
            </a:r>
            <a:r>
              <a:rPr lang="en-US" dirty="0" err="1"/>
              <a:t>allo</a:t>
            </a:r>
            <a:r>
              <a:rPr lang="en-US" dirty="0"/>
              <a:t> </a:t>
            </a:r>
            <a:r>
              <a:rPr lang="en-US" dirty="0" err="1"/>
              <a:t>scopo</a:t>
            </a:r>
            <a:r>
              <a:rPr lang="en-US" dirty="0"/>
              <a:t> di </a:t>
            </a:r>
            <a:r>
              <a:rPr lang="en-US" dirty="0" err="1"/>
              <a:t>prevenire</a:t>
            </a:r>
            <a:r>
              <a:rPr lang="en-US" dirty="0"/>
              <a:t>, </a:t>
            </a:r>
            <a:r>
              <a:rPr lang="en-US" sz="2800" dirty="0"/>
              <a:t>di </a:t>
            </a:r>
            <a:r>
              <a:rPr lang="en-US" sz="2800" dirty="0" err="1">
                <a:solidFill>
                  <a:srgbClr val="FFFF00"/>
                </a:solidFill>
              </a:rPr>
              <a:t>gestire</a:t>
            </a:r>
            <a:r>
              <a:rPr lang="en-US" sz="2800" dirty="0"/>
              <a:t> </a:t>
            </a:r>
            <a:r>
              <a:rPr lang="en-US" dirty="0"/>
              <a:t>o di </a:t>
            </a:r>
            <a:r>
              <a:rPr lang="en-US" dirty="0" err="1"/>
              <a:t>trattare</a:t>
            </a:r>
            <a:r>
              <a:rPr lang="en-US" dirty="0"/>
              <a:t> un </a:t>
            </a:r>
            <a:r>
              <a:rPr lang="en-US" sz="2400" dirty="0" err="1">
                <a:solidFill>
                  <a:srgbClr val="FFFF00"/>
                </a:solidFill>
              </a:rPr>
              <a:t>ampio</a:t>
            </a:r>
            <a:r>
              <a:rPr lang="en-US" sz="2400" dirty="0">
                <a:solidFill>
                  <a:srgbClr val="FFFF00"/>
                </a:solidFill>
              </a:rPr>
              <a:t> </a:t>
            </a:r>
            <a:r>
              <a:rPr lang="en-US" sz="2400" dirty="0" err="1">
                <a:solidFill>
                  <a:srgbClr val="FFFF00"/>
                </a:solidFill>
              </a:rPr>
              <a:t>spettro</a:t>
            </a:r>
            <a:r>
              <a:rPr lang="en-US" sz="2400" dirty="0">
                <a:solidFill>
                  <a:srgbClr val="FFFF00"/>
                </a:solidFill>
              </a:rPr>
              <a:t> di </a:t>
            </a:r>
            <a:r>
              <a:rPr lang="en-US" sz="2400" dirty="0" err="1">
                <a:solidFill>
                  <a:srgbClr val="FFFF00"/>
                </a:solidFill>
              </a:rPr>
              <a:t>condizioni</a:t>
            </a:r>
            <a:r>
              <a:rPr lang="en-US" sz="2400" dirty="0">
                <a:solidFill>
                  <a:srgbClr val="FFFF00"/>
                </a:solidFill>
              </a:rPr>
              <a:t> </a:t>
            </a:r>
            <a:r>
              <a:rPr lang="en-US" sz="2400" dirty="0" err="1">
                <a:solidFill>
                  <a:srgbClr val="FFFF00"/>
                </a:solidFill>
              </a:rPr>
              <a:t>fisiche</a:t>
            </a:r>
            <a:r>
              <a:rPr lang="en-US" sz="2400" dirty="0">
                <a:solidFill>
                  <a:srgbClr val="FFFF00"/>
                </a:solidFill>
              </a:rPr>
              <a:t>, </a:t>
            </a:r>
            <a:r>
              <a:rPr lang="en-US" sz="2400" dirty="0" err="1">
                <a:solidFill>
                  <a:srgbClr val="FFFF00"/>
                </a:solidFill>
              </a:rPr>
              <a:t>mentali</a:t>
            </a:r>
            <a:r>
              <a:rPr lang="en-US" sz="2400" dirty="0">
                <a:solidFill>
                  <a:srgbClr val="FFFF00"/>
                </a:solidFill>
              </a:rPr>
              <a:t> e </a:t>
            </a:r>
            <a:r>
              <a:rPr lang="en-US" sz="2400" dirty="0" err="1">
                <a:solidFill>
                  <a:srgbClr val="FFFF00"/>
                </a:solidFill>
              </a:rPr>
              <a:t>comportamentali</a:t>
            </a:r>
            <a:r>
              <a:rPr lang="en-US" sz="2400" dirty="0">
                <a:solidFill>
                  <a:srgbClr val="FFFF00"/>
                </a:solidFill>
              </a:rPr>
              <a:t>.</a:t>
            </a:r>
            <a:endParaRPr lang="en-US" dirty="0">
              <a:solidFill>
                <a:srgbClr val="FFFF00"/>
              </a:solidFill>
            </a:endParaRPr>
          </a:p>
        </p:txBody>
      </p:sp>
      <p:sp>
        <p:nvSpPr>
          <p:cNvPr id="3" name="Text Box 2"/>
          <p:cNvSpPr txBox="1"/>
          <p:nvPr/>
        </p:nvSpPr>
        <p:spPr>
          <a:xfrm>
            <a:off x="257175" y="59788"/>
            <a:ext cx="9531985" cy="646331"/>
          </a:xfrm>
          <a:prstGeom prst="rect">
            <a:avLst/>
          </a:prstGeom>
          <a:noFill/>
        </p:spPr>
        <p:txBody>
          <a:bodyPr wrap="square" rtlCol="0">
            <a:spAutoFit/>
          </a:bodyPr>
          <a:lstStyle/>
          <a:p>
            <a:r>
              <a:rPr lang="it-IT" altLang="en-US" sz="3600" b="1" dirty="0">
                <a:solidFill>
                  <a:srgbClr val="FF0000"/>
                </a:solidFill>
              </a:rPr>
              <a:t>«</a:t>
            </a:r>
            <a:r>
              <a:rPr lang="it-IT" altLang="en-US" sz="3600" b="1" dirty="0" err="1">
                <a:solidFill>
                  <a:srgbClr val="FF0000"/>
                </a:solidFill>
              </a:rPr>
              <a:t>DTx</a:t>
            </a:r>
            <a:r>
              <a:rPr lang="it-IT" altLang="en-US" sz="3600" b="1" dirty="0">
                <a:solidFill>
                  <a:srgbClr val="FF0000"/>
                </a:solidFill>
              </a:rPr>
              <a:t>  </a:t>
            </a:r>
            <a:r>
              <a:rPr lang="it-IT" altLang="en-US" sz="3600" b="1" dirty="0" err="1">
                <a:solidFill>
                  <a:srgbClr val="FF0000"/>
                </a:solidFill>
              </a:rPr>
              <a:t>Digitali:</a:t>
            </a:r>
            <a:r>
              <a:rPr lang="it-IT" altLang="en-US" b="1" dirty="0" err="1">
                <a:solidFill>
                  <a:srgbClr val="FF0000"/>
                </a:solidFill>
              </a:rPr>
              <a:t>app.telemedicina,learning</a:t>
            </a:r>
            <a:r>
              <a:rPr lang="it-IT" altLang="en-US" b="1" dirty="0">
                <a:solidFill>
                  <a:srgbClr val="FF0000"/>
                </a:solidFill>
              </a:rPr>
              <a:t> machine</a:t>
            </a:r>
          </a:p>
        </p:txBody>
      </p:sp>
      <p:pic>
        <p:nvPicPr>
          <p:cNvPr id="100" name="Picture 99"/>
          <p:cNvPicPr/>
          <p:nvPr/>
        </p:nvPicPr>
        <p:blipFill>
          <a:blip r:embed="rId2" cstate="print"/>
          <a:stretch>
            <a:fillRect/>
          </a:stretch>
        </p:blipFill>
        <p:spPr>
          <a:xfrm>
            <a:off x="1411549" y="1178305"/>
            <a:ext cx="6017703" cy="2159700"/>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25425" y="2456795"/>
            <a:ext cx="8918575" cy="4154984"/>
          </a:xfrm>
          <a:prstGeom prst="rect">
            <a:avLst/>
          </a:prstGeom>
          <a:noFill/>
        </p:spPr>
        <p:txBody>
          <a:bodyPr wrap="square" rtlCol="0" anchor="t">
            <a:spAutoFit/>
          </a:bodyPr>
          <a:lstStyle/>
          <a:p>
            <a:r>
              <a:rPr lang="en-US" sz="2000" b="1" i="1" dirty="0">
                <a:solidFill>
                  <a:srgbClr val="FFFF00"/>
                </a:solidFill>
              </a:rPr>
              <a:t>Il principio </a:t>
            </a:r>
            <a:r>
              <a:rPr lang="en-US" sz="2000" b="1" i="1" dirty="0" err="1">
                <a:solidFill>
                  <a:srgbClr val="FFFF00"/>
                </a:solidFill>
              </a:rPr>
              <a:t>attivo</a:t>
            </a:r>
            <a:r>
              <a:rPr lang="en-US" sz="2000" b="1" i="1" dirty="0">
                <a:solidFill>
                  <a:srgbClr val="FFFF00"/>
                </a:solidFill>
              </a:rPr>
              <a:t> </a:t>
            </a:r>
            <a:r>
              <a:rPr lang="en-US" sz="2000" b="1" i="1" dirty="0" err="1">
                <a:solidFill>
                  <a:srgbClr val="FFFF00"/>
                </a:solidFill>
              </a:rPr>
              <a:t>digitale</a:t>
            </a:r>
            <a:r>
              <a:rPr lang="en-US" sz="2000" b="1" i="1" dirty="0">
                <a:solidFill>
                  <a:srgbClr val="FFFF00"/>
                </a:solidFill>
              </a:rPr>
              <a:t> </a:t>
            </a:r>
            <a:r>
              <a:rPr lang="en-US" sz="1600" b="1" i="1" dirty="0">
                <a:solidFill>
                  <a:srgbClr val="FFFF00"/>
                </a:solidFill>
              </a:rPr>
              <a:t>è </a:t>
            </a:r>
            <a:r>
              <a:rPr lang="en-US" sz="1600" b="1" i="1" dirty="0" err="1">
                <a:solidFill>
                  <a:srgbClr val="FFFF00"/>
                </a:solidFill>
              </a:rPr>
              <a:t>l’elemento</a:t>
            </a:r>
            <a:r>
              <a:rPr lang="en-US" sz="1600" b="1" i="1" dirty="0">
                <a:solidFill>
                  <a:srgbClr val="FFFF00"/>
                </a:solidFill>
              </a:rPr>
              <a:t> </a:t>
            </a:r>
            <a:r>
              <a:rPr lang="en-US" sz="1600" b="1" i="1" dirty="0" err="1">
                <a:solidFill>
                  <a:srgbClr val="FFFF00"/>
                </a:solidFill>
              </a:rPr>
              <a:t>della</a:t>
            </a:r>
            <a:r>
              <a:rPr lang="en-US" sz="1600" b="1" i="1" dirty="0">
                <a:solidFill>
                  <a:srgbClr val="FFFF00"/>
                </a:solidFill>
              </a:rPr>
              <a:t> </a:t>
            </a:r>
            <a:r>
              <a:rPr lang="en-US" sz="1600" b="1" i="1" dirty="0" err="1">
                <a:solidFill>
                  <a:srgbClr val="FFFF00"/>
                </a:solidFill>
              </a:rPr>
              <a:t>terapia</a:t>
            </a:r>
            <a:r>
              <a:rPr lang="en-US" sz="1600" b="1" i="1" dirty="0">
                <a:solidFill>
                  <a:srgbClr val="FFFF00"/>
                </a:solidFill>
              </a:rPr>
              <a:t> </a:t>
            </a:r>
            <a:r>
              <a:rPr lang="en-US" sz="1600" b="1" i="1" dirty="0" err="1">
                <a:solidFill>
                  <a:srgbClr val="FFFF00"/>
                </a:solidFill>
              </a:rPr>
              <a:t>responsabile</a:t>
            </a:r>
            <a:r>
              <a:rPr lang="en-US" sz="1600" b="1" i="1" dirty="0">
                <a:solidFill>
                  <a:srgbClr val="FFFF00"/>
                </a:solidFill>
              </a:rPr>
              <a:t> </a:t>
            </a:r>
            <a:r>
              <a:rPr lang="en-US" sz="1600" b="1" i="1" dirty="0" err="1">
                <a:solidFill>
                  <a:srgbClr val="FFFF00"/>
                </a:solidFill>
              </a:rPr>
              <a:t>dell’effetto</a:t>
            </a:r>
            <a:r>
              <a:rPr lang="en-US" sz="1600" b="1" i="1" dirty="0">
                <a:solidFill>
                  <a:srgbClr val="FFFF00"/>
                </a:solidFill>
              </a:rPr>
              <a:t> </a:t>
            </a:r>
            <a:r>
              <a:rPr lang="en-US" sz="1600" b="1" i="1" dirty="0" err="1">
                <a:solidFill>
                  <a:srgbClr val="FFFF00"/>
                </a:solidFill>
              </a:rPr>
              <a:t>clinico</a:t>
            </a:r>
            <a:r>
              <a:rPr lang="en-US" sz="1600" dirty="0">
                <a:solidFill>
                  <a:srgbClr val="FFFF00"/>
                </a:solidFill>
              </a:rPr>
              <a:t> </a:t>
            </a:r>
            <a:r>
              <a:rPr lang="en-US" sz="1200" dirty="0">
                <a:solidFill>
                  <a:srgbClr val="FFFF00"/>
                </a:solidFill>
              </a:rPr>
              <a:t>(</a:t>
            </a:r>
            <a:r>
              <a:rPr lang="en-US" sz="1200" dirty="0" err="1">
                <a:solidFill>
                  <a:srgbClr val="FFFF00"/>
                </a:solidFill>
              </a:rPr>
              <a:t>sia</a:t>
            </a:r>
            <a:r>
              <a:rPr lang="en-US" sz="1200" dirty="0">
                <a:solidFill>
                  <a:srgbClr val="FFFF00"/>
                </a:solidFill>
              </a:rPr>
              <a:t> </a:t>
            </a:r>
            <a:r>
              <a:rPr lang="en-US" sz="1200" dirty="0" err="1">
                <a:solidFill>
                  <a:srgbClr val="FFFF00"/>
                </a:solidFill>
              </a:rPr>
              <a:t>favorevole</a:t>
            </a:r>
            <a:r>
              <a:rPr lang="en-US" sz="1200" dirty="0">
                <a:solidFill>
                  <a:srgbClr val="FFFF00"/>
                </a:solidFill>
              </a:rPr>
              <a:t> </a:t>
            </a:r>
            <a:r>
              <a:rPr lang="en-US" sz="1200" dirty="0" err="1">
                <a:solidFill>
                  <a:srgbClr val="FFFF00"/>
                </a:solidFill>
              </a:rPr>
              <a:t>che</a:t>
            </a:r>
            <a:r>
              <a:rPr lang="en-US" sz="1200" dirty="0">
                <a:solidFill>
                  <a:srgbClr val="FFFF00"/>
                </a:solidFill>
              </a:rPr>
              <a:t> in principio </a:t>
            </a:r>
            <a:r>
              <a:rPr lang="en-US" sz="1200" dirty="0" err="1">
                <a:solidFill>
                  <a:srgbClr val="FFFF00"/>
                </a:solidFill>
              </a:rPr>
              <a:t>attivo</a:t>
            </a:r>
            <a:r>
              <a:rPr lang="en-US" sz="1200" dirty="0">
                <a:solidFill>
                  <a:srgbClr val="FFFF00"/>
                </a:solidFill>
              </a:rPr>
              <a:t> </a:t>
            </a:r>
            <a:r>
              <a:rPr lang="en-US" sz="1200" dirty="0" err="1">
                <a:solidFill>
                  <a:srgbClr val="FFFF00"/>
                </a:solidFill>
              </a:rPr>
              <a:t>desiderato</a:t>
            </a:r>
            <a:r>
              <a:rPr lang="en-US" sz="1200" dirty="0">
                <a:solidFill>
                  <a:srgbClr val="FFFF00"/>
                </a:solidFill>
              </a:rPr>
              <a:t>, come </a:t>
            </a:r>
            <a:r>
              <a:rPr lang="en-US" sz="1200" dirty="0" err="1">
                <a:solidFill>
                  <a:srgbClr val="FFFF00"/>
                </a:solidFill>
              </a:rPr>
              <a:t>nel</a:t>
            </a:r>
            <a:r>
              <a:rPr lang="en-US" sz="1200" dirty="0">
                <a:solidFill>
                  <a:srgbClr val="FFFF00"/>
                </a:solidFill>
              </a:rPr>
              <a:t> </a:t>
            </a:r>
            <a:r>
              <a:rPr lang="en-US" sz="1200" dirty="0" err="1">
                <a:solidFill>
                  <a:srgbClr val="FFFF00"/>
                </a:solidFill>
              </a:rPr>
              <a:t>caso</a:t>
            </a:r>
            <a:r>
              <a:rPr lang="en-US" sz="1200" dirty="0">
                <a:solidFill>
                  <a:srgbClr val="FFFF00"/>
                </a:solidFill>
              </a:rPr>
              <a:t> </a:t>
            </a:r>
            <a:r>
              <a:rPr lang="en-US" sz="1200" dirty="0" err="1">
                <a:solidFill>
                  <a:srgbClr val="FFFF00"/>
                </a:solidFill>
              </a:rPr>
              <a:t>delle</a:t>
            </a:r>
            <a:r>
              <a:rPr lang="en-US" sz="1200" dirty="0">
                <a:solidFill>
                  <a:srgbClr val="FFFF00"/>
                </a:solidFill>
              </a:rPr>
              <a:t> </a:t>
            </a:r>
            <a:r>
              <a:rPr lang="en-US" sz="1200" dirty="0" err="1">
                <a:solidFill>
                  <a:srgbClr val="FFFF00"/>
                </a:solidFill>
              </a:rPr>
              <a:t>reazioni</a:t>
            </a:r>
            <a:r>
              <a:rPr lang="en-US" sz="1200" dirty="0">
                <a:solidFill>
                  <a:srgbClr val="FFFF00"/>
                </a:solidFill>
              </a:rPr>
              <a:t> </a:t>
            </a:r>
            <a:r>
              <a:rPr lang="en-US" sz="1200" dirty="0" err="1">
                <a:solidFill>
                  <a:srgbClr val="FFFF00"/>
                </a:solidFill>
              </a:rPr>
              <a:t>avverse</a:t>
            </a:r>
            <a:r>
              <a:rPr lang="en-US" sz="1200" dirty="0">
                <a:solidFill>
                  <a:srgbClr val="FFFF00"/>
                </a:solidFill>
              </a:rPr>
              <a:t>). Le </a:t>
            </a:r>
            <a:r>
              <a:rPr lang="en-US" sz="1200" dirty="0" err="1">
                <a:solidFill>
                  <a:srgbClr val="FFFF00"/>
                </a:solidFill>
              </a:rPr>
              <a:t>terapie</a:t>
            </a:r>
            <a:r>
              <a:rPr lang="en-US" sz="1200" dirty="0">
                <a:solidFill>
                  <a:srgbClr val="FFFF00"/>
                </a:solidFill>
              </a:rPr>
              <a:t> </a:t>
            </a:r>
            <a:r>
              <a:rPr lang="en-US" sz="1200" dirty="0" err="1">
                <a:solidFill>
                  <a:srgbClr val="FFFF00"/>
                </a:solidFill>
              </a:rPr>
              <a:t>digitali</a:t>
            </a:r>
            <a:r>
              <a:rPr lang="en-US" sz="1200" dirty="0">
                <a:solidFill>
                  <a:srgbClr val="FFFF00"/>
                </a:solidFill>
              </a:rPr>
              <a:t> </a:t>
            </a:r>
            <a:r>
              <a:rPr lang="en-US" sz="1200" dirty="0" err="1">
                <a:solidFill>
                  <a:srgbClr val="FFFF00"/>
                </a:solidFill>
              </a:rPr>
              <a:t>possono</a:t>
            </a:r>
            <a:r>
              <a:rPr lang="en-US" sz="1200" dirty="0">
                <a:solidFill>
                  <a:srgbClr val="FFFF00"/>
                </a:solidFill>
              </a:rPr>
              <a:t> </a:t>
            </a:r>
            <a:r>
              <a:rPr lang="en-US" sz="1200" dirty="0" err="1">
                <a:solidFill>
                  <a:srgbClr val="FFFF00"/>
                </a:solidFill>
              </a:rPr>
              <a:t>utilizzare</a:t>
            </a:r>
            <a:r>
              <a:rPr lang="en-US" sz="1200" dirty="0">
                <a:solidFill>
                  <a:srgbClr val="FFFF00"/>
                </a:solidFill>
              </a:rPr>
              <a:t>, come principio </a:t>
            </a:r>
            <a:r>
              <a:rPr lang="en-US" sz="1200" dirty="0" err="1">
                <a:solidFill>
                  <a:srgbClr val="FFFF00"/>
                </a:solidFill>
              </a:rPr>
              <a:t>attivo</a:t>
            </a:r>
            <a:r>
              <a:rPr lang="en-US" sz="1200" dirty="0">
                <a:solidFill>
                  <a:srgbClr val="FFFF00"/>
                </a:solidFill>
              </a:rPr>
              <a:t>, un </a:t>
            </a:r>
            <a:r>
              <a:rPr lang="en-US" sz="1200" dirty="0" err="1">
                <a:solidFill>
                  <a:srgbClr val="FFFF00"/>
                </a:solidFill>
              </a:rPr>
              <a:t>intervento</a:t>
            </a:r>
            <a:r>
              <a:rPr lang="en-US" sz="1200" dirty="0">
                <a:solidFill>
                  <a:srgbClr val="FFFF00"/>
                </a:solidFill>
              </a:rPr>
              <a:t> </a:t>
            </a:r>
            <a:r>
              <a:rPr lang="en-US" sz="1200" dirty="0" err="1">
                <a:solidFill>
                  <a:srgbClr val="FFFF00"/>
                </a:solidFill>
              </a:rPr>
              <a:t>terapeutico</a:t>
            </a:r>
            <a:r>
              <a:rPr lang="en-US" sz="1200" dirty="0">
                <a:solidFill>
                  <a:srgbClr val="FFFF00"/>
                </a:solidFill>
              </a:rPr>
              <a:t> </a:t>
            </a:r>
            <a:r>
              <a:rPr lang="en-US" sz="1200" dirty="0" err="1">
                <a:solidFill>
                  <a:srgbClr val="FFFF00"/>
                </a:solidFill>
              </a:rPr>
              <a:t>già</a:t>
            </a:r>
            <a:r>
              <a:rPr lang="en-US" sz="1200" dirty="0">
                <a:solidFill>
                  <a:srgbClr val="FFFF00"/>
                </a:solidFill>
              </a:rPr>
              <a:t> </a:t>
            </a:r>
            <a:r>
              <a:rPr lang="en-US" sz="1200" dirty="0" err="1">
                <a:solidFill>
                  <a:srgbClr val="FFFF00"/>
                </a:solidFill>
              </a:rPr>
              <a:t>disponibile</a:t>
            </a:r>
            <a:r>
              <a:rPr lang="en-US" sz="1200" dirty="0">
                <a:solidFill>
                  <a:srgbClr val="FFFF00"/>
                </a:solidFill>
              </a:rPr>
              <a:t> </a:t>
            </a:r>
            <a:r>
              <a:rPr lang="en-US" sz="1200" dirty="0" err="1">
                <a:solidFill>
                  <a:srgbClr val="FFFF00"/>
                </a:solidFill>
              </a:rPr>
              <a:t>nella</a:t>
            </a:r>
            <a:r>
              <a:rPr lang="en-US" sz="1200" dirty="0">
                <a:solidFill>
                  <a:srgbClr val="FFFF00"/>
                </a:solidFill>
              </a:rPr>
              <a:t> </a:t>
            </a:r>
            <a:r>
              <a:rPr lang="en-US" sz="1200" dirty="0" err="1">
                <a:solidFill>
                  <a:srgbClr val="FFFF00"/>
                </a:solidFill>
              </a:rPr>
              <a:t>letteratura</a:t>
            </a:r>
            <a:r>
              <a:rPr lang="en-US" sz="1200" dirty="0">
                <a:solidFill>
                  <a:srgbClr val="FFFF00"/>
                </a:solidFill>
              </a:rPr>
              <a:t> </a:t>
            </a:r>
            <a:r>
              <a:rPr lang="en-US" sz="1200" dirty="0" err="1">
                <a:solidFill>
                  <a:srgbClr val="FFFF00"/>
                </a:solidFill>
              </a:rPr>
              <a:t>scientifica</a:t>
            </a:r>
            <a:r>
              <a:rPr lang="en-US" sz="1200" dirty="0">
                <a:solidFill>
                  <a:srgbClr val="FFFF00"/>
                </a:solidFill>
              </a:rPr>
              <a:t> (</a:t>
            </a:r>
            <a:r>
              <a:rPr lang="en-US" sz="1200" dirty="0" err="1">
                <a:solidFill>
                  <a:srgbClr val="FFFF00"/>
                </a:solidFill>
              </a:rPr>
              <a:t>nel</a:t>
            </a:r>
            <a:r>
              <a:rPr lang="en-US" sz="1200" dirty="0">
                <a:solidFill>
                  <a:srgbClr val="FFFF00"/>
                </a:solidFill>
              </a:rPr>
              <a:t> quale </a:t>
            </a:r>
            <a:r>
              <a:rPr lang="en-US" sz="1200" dirty="0" err="1">
                <a:solidFill>
                  <a:srgbClr val="FFFF00"/>
                </a:solidFill>
              </a:rPr>
              <a:t>caso</a:t>
            </a:r>
            <a:r>
              <a:rPr lang="en-US" sz="1200" dirty="0">
                <a:solidFill>
                  <a:srgbClr val="FFFF00"/>
                </a:solidFill>
              </a:rPr>
              <a:t> </a:t>
            </a:r>
            <a:r>
              <a:rPr lang="en-US" sz="1200" dirty="0" err="1">
                <a:solidFill>
                  <a:srgbClr val="FFFF00"/>
                </a:solidFill>
              </a:rPr>
              <a:t>rappresentano</a:t>
            </a:r>
            <a:r>
              <a:rPr lang="en-US" sz="1200" dirty="0">
                <a:solidFill>
                  <a:srgbClr val="FFFF00"/>
                </a:solidFill>
              </a:rPr>
              <a:t> una </a:t>
            </a:r>
            <a:r>
              <a:rPr lang="en-US" sz="1200" dirty="0" err="1">
                <a:solidFill>
                  <a:srgbClr val="FFFF00"/>
                </a:solidFill>
              </a:rPr>
              <a:t>modalità</a:t>
            </a:r>
            <a:r>
              <a:rPr lang="en-US" sz="1200" dirty="0">
                <a:solidFill>
                  <a:srgbClr val="FFFF00"/>
                </a:solidFill>
              </a:rPr>
              <a:t> </a:t>
            </a:r>
            <a:r>
              <a:rPr lang="en-US" sz="1200" dirty="0" err="1">
                <a:solidFill>
                  <a:srgbClr val="FFFF00"/>
                </a:solidFill>
              </a:rPr>
              <a:t>alternativa</a:t>
            </a:r>
            <a:r>
              <a:rPr lang="en-US" sz="1200" dirty="0">
                <a:solidFill>
                  <a:srgbClr val="FFFF00"/>
                </a:solidFill>
              </a:rPr>
              <a:t> di </a:t>
            </a:r>
            <a:r>
              <a:rPr lang="en-US" sz="1200" dirty="0" err="1">
                <a:solidFill>
                  <a:srgbClr val="FFFF00"/>
                </a:solidFill>
              </a:rPr>
              <a:t>erogazione</a:t>
            </a:r>
            <a:r>
              <a:rPr lang="en-US" sz="1200" dirty="0">
                <a:solidFill>
                  <a:srgbClr val="FFFF00"/>
                </a:solidFill>
              </a:rPr>
              <a:t> di un </a:t>
            </a:r>
            <a:r>
              <a:rPr lang="en-US" sz="1200" dirty="0" err="1">
                <a:solidFill>
                  <a:srgbClr val="FFFF00"/>
                </a:solidFill>
              </a:rPr>
              <a:t>trattamento</a:t>
            </a:r>
            <a:r>
              <a:rPr lang="en-US" sz="1200" dirty="0">
                <a:solidFill>
                  <a:srgbClr val="FFFF00"/>
                </a:solidFill>
              </a:rPr>
              <a:t> </a:t>
            </a:r>
            <a:r>
              <a:rPr lang="en-US" sz="1200" dirty="0" err="1">
                <a:solidFill>
                  <a:srgbClr val="FFFF00"/>
                </a:solidFill>
              </a:rPr>
              <a:t>noto</a:t>
            </a:r>
            <a:r>
              <a:rPr lang="en-US" sz="1200" dirty="0">
                <a:solidFill>
                  <a:srgbClr val="FFFF00"/>
                </a:solidFill>
              </a:rPr>
              <a:t>, come ad </a:t>
            </a:r>
            <a:r>
              <a:rPr lang="en-US" sz="1200" dirty="0" err="1">
                <a:solidFill>
                  <a:srgbClr val="FFFF00"/>
                </a:solidFill>
              </a:rPr>
              <a:t>esempio</a:t>
            </a:r>
            <a:r>
              <a:rPr lang="en-US" sz="1200" dirty="0">
                <a:solidFill>
                  <a:srgbClr val="FFFF00"/>
                </a:solidFill>
              </a:rPr>
              <a:t> la </a:t>
            </a:r>
            <a:r>
              <a:rPr lang="en-US" b="1" i="1" dirty="0" err="1">
                <a:solidFill>
                  <a:srgbClr val="FFFF00"/>
                </a:solidFill>
              </a:rPr>
              <a:t>terapia</a:t>
            </a:r>
            <a:r>
              <a:rPr lang="en-US" b="1" i="1" dirty="0">
                <a:solidFill>
                  <a:srgbClr val="FFFF00"/>
                </a:solidFill>
              </a:rPr>
              <a:t> non </a:t>
            </a:r>
            <a:r>
              <a:rPr lang="en-US" b="1" i="1" dirty="0" err="1">
                <a:solidFill>
                  <a:srgbClr val="FFFF00"/>
                </a:solidFill>
              </a:rPr>
              <a:t>farmacologica</a:t>
            </a:r>
            <a:r>
              <a:rPr lang="en-US" b="1" i="1" dirty="0">
                <a:solidFill>
                  <a:srgbClr val="FFFF00"/>
                </a:solidFill>
              </a:rPr>
              <a:t> </a:t>
            </a:r>
            <a:r>
              <a:rPr lang="en-US" b="1" i="1" dirty="0" err="1">
                <a:solidFill>
                  <a:srgbClr val="FFFF00"/>
                </a:solidFill>
              </a:rPr>
              <a:t>della</a:t>
            </a:r>
            <a:r>
              <a:rPr lang="en-US" b="1" i="1" dirty="0">
                <a:solidFill>
                  <a:srgbClr val="FFFF00"/>
                </a:solidFill>
              </a:rPr>
              <a:t> </a:t>
            </a:r>
            <a:r>
              <a:rPr lang="en-US" b="1" i="1" dirty="0" err="1">
                <a:solidFill>
                  <a:srgbClr val="FFFF00"/>
                </a:solidFill>
              </a:rPr>
              <a:t>pressione</a:t>
            </a:r>
            <a:r>
              <a:rPr lang="en-US" b="1" i="1" dirty="0">
                <a:solidFill>
                  <a:srgbClr val="FFFF00"/>
                </a:solidFill>
              </a:rPr>
              <a:t> </a:t>
            </a:r>
            <a:r>
              <a:rPr lang="en-US" sz="1600" dirty="0" err="1">
                <a:solidFill>
                  <a:srgbClr val="FFFF00"/>
                </a:solidFill>
              </a:rPr>
              <a:t>o</a:t>
            </a:r>
            <a:r>
              <a:rPr lang="en-US" sz="1200" dirty="0" err="1">
                <a:solidFill>
                  <a:srgbClr val="FFFF00"/>
                </a:solidFill>
              </a:rPr>
              <a:t>ppure</a:t>
            </a:r>
            <a:r>
              <a:rPr lang="en-US" sz="1200" dirty="0">
                <a:solidFill>
                  <a:srgbClr val="FFFF00"/>
                </a:solidFill>
              </a:rPr>
              <a:t> </a:t>
            </a:r>
            <a:r>
              <a:rPr lang="en-US" sz="1200" dirty="0" err="1">
                <a:solidFill>
                  <a:srgbClr val="FFFF00"/>
                </a:solidFill>
              </a:rPr>
              <a:t>creato</a:t>
            </a:r>
            <a:r>
              <a:rPr lang="en-US" sz="1200" dirty="0">
                <a:solidFill>
                  <a:srgbClr val="FFFF00"/>
                </a:solidFill>
              </a:rPr>
              <a:t> ex novo, </a:t>
            </a:r>
            <a:r>
              <a:rPr lang="en-US" sz="1200" dirty="0" err="1">
                <a:solidFill>
                  <a:srgbClr val="FFFF00"/>
                </a:solidFill>
              </a:rPr>
              <a:t>utilizzando</a:t>
            </a:r>
            <a:r>
              <a:rPr lang="en-US" sz="1200" dirty="0">
                <a:solidFill>
                  <a:srgbClr val="FFFF00"/>
                </a:solidFill>
              </a:rPr>
              <a:t> </a:t>
            </a:r>
            <a:r>
              <a:rPr lang="en-US" sz="1200" dirty="0" err="1">
                <a:solidFill>
                  <a:srgbClr val="FFFF00"/>
                </a:solidFill>
              </a:rPr>
              <a:t>elementi</a:t>
            </a:r>
            <a:r>
              <a:rPr lang="en-US" sz="1200" dirty="0">
                <a:solidFill>
                  <a:srgbClr val="FFFF00"/>
                </a:solidFill>
              </a:rPr>
              <a:t> di diverse </a:t>
            </a:r>
            <a:r>
              <a:rPr lang="en-US" sz="1200" dirty="0" err="1">
                <a:solidFill>
                  <a:srgbClr val="FFFF00"/>
                </a:solidFill>
              </a:rPr>
              <a:t>opzioni</a:t>
            </a:r>
            <a:r>
              <a:rPr lang="en-US" sz="1200" dirty="0">
                <a:solidFill>
                  <a:srgbClr val="FFFF00"/>
                </a:solidFill>
              </a:rPr>
              <a:t> </a:t>
            </a:r>
            <a:r>
              <a:rPr lang="en-US" sz="1200" dirty="0" err="1">
                <a:solidFill>
                  <a:srgbClr val="FFFF00"/>
                </a:solidFill>
              </a:rPr>
              <a:t>terapeutiche</a:t>
            </a:r>
            <a:r>
              <a:rPr lang="en-US" sz="1200" dirty="0">
                <a:solidFill>
                  <a:srgbClr val="FFFF00"/>
                </a:solidFill>
              </a:rPr>
              <a:t> o </a:t>
            </a:r>
            <a:r>
              <a:rPr lang="en-US" sz="1200" dirty="0" err="1">
                <a:solidFill>
                  <a:srgbClr val="FFFF00"/>
                </a:solidFill>
              </a:rPr>
              <a:t>impiegando</a:t>
            </a:r>
            <a:r>
              <a:rPr lang="en-US" sz="1200" dirty="0">
                <a:solidFill>
                  <a:srgbClr val="FFFF00"/>
                </a:solidFill>
              </a:rPr>
              <a:t> </a:t>
            </a:r>
            <a:r>
              <a:rPr lang="en-US" sz="1600" dirty="0" err="1">
                <a:solidFill>
                  <a:srgbClr val="FFFF00"/>
                </a:solidFill>
              </a:rPr>
              <a:t>tecnologie</a:t>
            </a:r>
            <a:r>
              <a:rPr lang="en-US" sz="1600" b="1" dirty="0">
                <a:solidFill>
                  <a:srgbClr val="FFFF00"/>
                </a:solidFill>
              </a:rPr>
              <a:t>(</a:t>
            </a:r>
            <a:r>
              <a:rPr lang="en-US" sz="1600" b="1" dirty="0" err="1">
                <a:solidFill>
                  <a:srgbClr val="FFFF00"/>
                </a:solidFill>
              </a:rPr>
              <a:t>tecniche</a:t>
            </a:r>
            <a:r>
              <a:rPr lang="en-US" sz="1600" b="1" dirty="0">
                <a:solidFill>
                  <a:srgbClr val="FFFF00"/>
                </a:solidFill>
              </a:rPr>
              <a:t> di </a:t>
            </a:r>
            <a:r>
              <a:rPr lang="en-US" sz="1600" b="1" dirty="0" err="1">
                <a:solidFill>
                  <a:srgbClr val="FFFF00"/>
                </a:solidFill>
              </a:rPr>
              <a:t>rilassamento</a:t>
            </a:r>
            <a:r>
              <a:rPr lang="en-US" sz="1600" b="1" dirty="0">
                <a:solidFill>
                  <a:srgbClr val="FFFF00"/>
                </a:solidFill>
              </a:rPr>
              <a:t>) o bio-</a:t>
            </a:r>
            <a:r>
              <a:rPr lang="en-US" sz="1600" b="1" dirty="0" err="1">
                <a:solidFill>
                  <a:srgbClr val="FFFF00"/>
                </a:solidFill>
              </a:rPr>
              <a:t>tecnologie</a:t>
            </a:r>
            <a:r>
              <a:rPr lang="en-US" sz="1600" b="1" dirty="0">
                <a:solidFill>
                  <a:srgbClr val="FFFF00"/>
                </a:solidFill>
              </a:rPr>
              <a:t>(</a:t>
            </a:r>
            <a:r>
              <a:rPr lang="en-US" sz="1600" b="1" dirty="0" err="1">
                <a:solidFill>
                  <a:srgbClr val="FFFF00"/>
                </a:solidFill>
              </a:rPr>
              <a:t>alimenti</a:t>
            </a:r>
            <a:r>
              <a:rPr lang="en-US" sz="1600" b="1" dirty="0">
                <a:solidFill>
                  <a:srgbClr val="FFFF00"/>
                </a:solidFill>
              </a:rPr>
              <a:t> </a:t>
            </a:r>
            <a:r>
              <a:rPr lang="en-US" sz="1600" b="1" dirty="0" err="1">
                <a:solidFill>
                  <a:srgbClr val="FFFF00"/>
                </a:solidFill>
              </a:rPr>
              <a:t>dedicati</a:t>
            </a:r>
            <a:r>
              <a:rPr lang="en-US" sz="1600" b="1" dirty="0">
                <a:solidFill>
                  <a:srgbClr val="FFFF00"/>
                </a:solidFill>
              </a:rPr>
              <a:t>) </a:t>
            </a:r>
            <a:r>
              <a:rPr lang="en-US" sz="2000" dirty="0" err="1">
                <a:solidFill>
                  <a:srgbClr val="FFFF00"/>
                </a:solidFill>
              </a:rPr>
              <a:t>Gli</a:t>
            </a:r>
            <a:r>
              <a:rPr lang="en-US" sz="2000" dirty="0">
                <a:solidFill>
                  <a:srgbClr val="FFFF00"/>
                </a:solidFill>
              </a:rPr>
              <a:t> </a:t>
            </a:r>
            <a:r>
              <a:rPr lang="en-US" sz="2000" b="1" dirty="0" err="1">
                <a:solidFill>
                  <a:srgbClr val="FFFF00"/>
                </a:solidFill>
              </a:rPr>
              <a:t>eccipienti</a:t>
            </a:r>
            <a:r>
              <a:rPr lang="en-US" sz="2000" b="1" dirty="0">
                <a:solidFill>
                  <a:srgbClr val="FFFF00"/>
                </a:solidFill>
              </a:rPr>
              <a:t> </a:t>
            </a:r>
            <a:r>
              <a:rPr lang="en-US" sz="2000" b="1" dirty="0" err="1">
                <a:solidFill>
                  <a:srgbClr val="FFFF00"/>
                </a:solidFill>
              </a:rPr>
              <a:t>digital</a:t>
            </a:r>
            <a:r>
              <a:rPr lang="en-US" sz="1600" b="1" dirty="0" err="1">
                <a:solidFill>
                  <a:srgbClr val="FFFF00"/>
                </a:solidFill>
              </a:rPr>
              <a:t>i</a:t>
            </a:r>
            <a:r>
              <a:rPr lang="en-US" sz="1600" b="1" dirty="0">
                <a:solidFill>
                  <a:srgbClr val="FFFF00"/>
                </a:solidFill>
              </a:rPr>
              <a:t> </a:t>
            </a:r>
            <a:r>
              <a:rPr lang="en-US" sz="1200" dirty="0" err="1">
                <a:solidFill>
                  <a:srgbClr val="FFFF00"/>
                </a:solidFill>
              </a:rPr>
              <a:t>svolgono</a:t>
            </a:r>
            <a:r>
              <a:rPr lang="en-US" sz="1200" dirty="0">
                <a:solidFill>
                  <a:srgbClr val="FFFF00"/>
                </a:solidFill>
              </a:rPr>
              <a:t> la </a:t>
            </a:r>
            <a:r>
              <a:rPr lang="en-US" sz="1200" dirty="0" err="1">
                <a:solidFill>
                  <a:srgbClr val="FFFF00"/>
                </a:solidFill>
              </a:rPr>
              <a:t>stessa</a:t>
            </a:r>
            <a:r>
              <a:rPr lang="en-US" sz="1200" dirty="0">
                <a:solidFill>
                  <a:srgbClr val="FFFF00"/>
                </a:solidFill>
              </a:rPr>
              <a:t> </a:t>
            </a:r>
            <a:r>
              <a:rPr lang="en-US" sz="1200" dirty="0" err="1">
                <a:solidFill>
                  <a:srgbClr val="FFFF00"/>
                </a:solidFill>
              </a:rPr>
              <a:t>funzione</a:t>
            </a:r>
            <a:r>
              <a:rPr lang="en-US" sz="1200" dirty="0">
                <a:solidFill>
                  <a:srgbClr val="FFFF00"/>
                </a:solidFill>
              </a:rPr>
              <a:t> di </a:t>
            </a:r>
            <a:r>
              <a:rPr lang="en-US" sz="1200" dirty="0" err="1">
                <a:solidFill>
                  <a:srgbClr val="FFFF00"/>
                </a:solidFill>
              </a:rPr>
              <a:t>quelli</a:t>
            </a:r>
            <a:r>
              <a:rPr lang="en-US" sz="1200" dirty="0">
                <a:solidFill>
                  <a:srgbClr val="FFFF00"/>
                </a:solidFill>
              </a:rPr>
              <a:t> </a:t>
            </a:r>
            <a:r>
              <a:rPr lang="en-US" sz="1200" dirty="0" err="1">
                <a:solidFill>
                  <a:srgbClr val="FFFF00"/>
                </a:solidFill>
              </a:rPr>
              <a:t>chimici</a:t>
            </a:r>
            <a:r>
              <a:rPr lang="en-US" sz="1200" dirty="0">
                <a:solidFill>
                  <a:srgbClr val="FFFF00"/>
                </a:solidFill>
              </a:rPr>
              <a:t> </a:t>
            </a:r>
            <a:r>
              <a:rPr lang="en-US" sz="1200" dirty="0" err="1">
                <a:solidFill>
                  <a:srgbClr val="FFFF00"/>
                </a:solidFill>
              </a:rPr>
              <a:t>che</a:t>
            </a:r>
            <a:r>
              <a:rPr lang="en-US" sz="1200" dirty="0">
                <a:solidFill>
                  <a:srgbClr val="FFFF00"/>
                </a:solidFill>
              </a:rPr>
              <a:t> </a:t>
            </a:r>
            <a:r>
              <a:rPr lang="en-US" sz="1200" dirty="0" err="1">
                <a:solidFill>
                  <a:srgbClr val="FFFF00"/>
                </a:solidFill>
              </a:rPr>
              <a:t>servono</a:t>
            </a:r>
            <a:r>
              <a:rPr lang="en-US" sz="1200" dirty="0">
                <a:solidFill>
                  <a:srgbClr val="FFFF00"/>
                </a:solidFill>
              </a:rPr>
              <a:t> </a:t>
            </a:r>
            <a:r>
              <a:rPr lang="en-US" sz="1200" b="1" i="1" dirty="0">
                <a:solidFill>
                  <a:srgbClr val="FFFF00"/>
                </a:solidFill>
              </a:rPr>
              <a:t>a dare forma al principio </a:t>
            </a:r>
            <a:r>
              <a:rPr lang="en-US" sz="1200" b="1" i="1" dirty="0" err="1">
                <a:solidFill>
                  <a:srgbClr val="FFFF00"/>
                </a:solidFill>
              </a:rPr>
              <a:t>attivo</a:t>
            </a:r>
            <a:r>
              <a:rPr lang="en-US" sz="1200" b="1" i="1" dirty="0">
                <a:solidFill>
                  <a:srgbClr val="FFFF00"/>
                </a:solidFill>
              </a:rPr>
              <a:t> </a:t>
            </a:r>
            <a:r>
              <a:rPr lang="en-US" b="1" i="1" dirty="0">
                <a:solidFill>
                  <a:srgbClr val="FFFF00"/>
                </a:solidFill>
              </a:rPr>
              <a:t>e </a:t>
            </a:r>
            <a:r>
              <a:rPr lang="en-US" b="1" i="1" dirty="0" err="1">
                <a:solidFill>
                  <a:srgbClr val="FFFF00"/>
                </a:solidFill>
              </a:rPr>
              <a:t>favorirne</a:t>
            </a:r>
            <a:r>
              <a:rPr lang="en-US" b="1" i="1" dirty="0">
                <a:solidFill>
                  <a:srgbClr val="FFFF00"/>
                </a:solidFill>
              </a:rPr>
              <a:t> la </a:t>
            </a:r>
            <a:r>
              <a:rPr lang="en-US" b="1" i="1" dirty="0" err="1">
                <a:solidFill>
                  <a:srgbClr val="FFFF00"/>
                </a:solidFill>
              </a:rPr>
              <a:t>assunzione</a:t>
            </a:r>
            <a:r>
              <a:rPr lang="en-US" b="1" i="1" dirty="0">
                <a:solidFill>
                  <a:srgbClr val="FFFF00"/>
                </a:solidFill>
              </a:rPr>
              <a:t>,</a:t>
            </a:r>
            <a:r>
              <a:rPr lang="en-US" sz="1200" dirty="0">
                <a:solidFill>
                  <a:srgbClr val="FFFF00"/>
                </a:solidFill>
              </a:rPr>
              <a:t> </a:t>
            </a:r>
            <a:r>
              <a:rPr lang="en-US" sz="1200" dirty="0" err="1">
                <a:solidFill>
                  <a:srgbClr val="FFFF00"/>
                </a:solidFill>
              </a:rPr>
              <a:t>rendendolo</a:t>
            </a:r>
            <a:r>
              <a:rPr lang="en-US" sz="1200" dirty="0">
                <a:solidFill>
                  <a:srgbClr val="FFFF00"/>
                </a:solidFill>
              </a:rPr>
              <a:t> </a:t>
            </a:r>
            <a:r>
              <a:rPr lang="en-US" sz="1200" dirty="0" err="1">
                <a:solidFill>
                  <a:srgbClr val="FFFF00"/>
                </a:solidFill>
              </a:rPr>
              <a:t>il</a:t>
            </a:r>
            <a:r>
              <a:rPr lang="en-US" sz="1200" dirty="0">
                <a:solidFill>
                  <a:srgbClr val="FFFF00"/>
                </a:solidFill>
              </a:rPr>
              <a:t> </a:t>
            </a:r>
            <a:r>
              <a:rPr lang="en-US" sz="1200" dirty="0" err="1">
                <a:solidFill>
                  <a:srgbClr val="FFFF00"/>
                </a:solidFill>
              </a:rPr>
              <a:t>più</a:t>
            </a:r>
            <a:r>
              <a:rPr lang="en-US" sz="1200" dirty="0">
                <a:solidFill>
                  <a:srgbClr val="FFFF00"/>
                </a:solidFill>
              </a:rPr>
              <a:t> </a:t>
            </a:r>
            <a:r>
              <a:rPr lang="en-US" sz="1200" dirty="0" err="1">
                <a:solidFill>
                  <a:srgbClr val="FFFF00"/>
                </a:solidFill>
              </a:rPr>
              <a:t>biodisponibile</a:t>
            </a:r>
            <a:r>
              <a:rPr lang="en-US" sz="1200" dirty="0">
                <a:solidFill>
                  <a:srgbClr val="FFFF00"/>
                </a:solidFill>
              </a:rPr>
              <a:t> </a:t>
            </a:r>
            <a:r>
              <a:rPr lang="en-US" sz="1100" b="1" i="1" dirty="0" err="1">
                <a:solidFill>
                  <a:srgbClr val="FFFF00"/>
                </a:solidFill>
              </a:rPr>
              <a:t>possibile</a:t>
            </a:r>
            <a:r>
              <a:rPr lang="en-US" sz="1600" b="1" i="1" dirty="0">
                <a:solidFill>
                  <a:srgbClr val="FFFF00"/>
                </a:solidFill>
              </a:rPr>
              <a:t>(</a:t>
            </a:r>
            <a:r>
              <a:rPr lang="en-US" sz="1600" b="1" i="1" dirty="0" err="1">
                <a:solidFill>
                  <a:srgbClr val="FFFF00"/>
                </a:solidFill>
              </a:rPr>
              <a:t>programmi</a:t>
            </a:r>
            <a:r>
              <a:rPr lang="en-US" sz="1600" b="1" i="1" dirty="0">
                <a:solidFill>
                  <a:srgbClr val="FFFF00"/>
                </a:solidFill>
              </a:rPr>
              <a:t> o </a:t>
            </a:r>
            <a:r>
              <a:rPr lang="en-US" sz="2000" b="1" i="1" dirty="0">
                <a:solidFill>
                  <a:srgbClr val="FFFF00"/>
                </a:solidFill>
              </a:rPr>
              <a:t>app </a:t>
            </a:r>
            <a:r>
              <a:rPr lang="en-US" sz="2000" b="1" i="1" dirty="0" err="1">
                <a:solidFill>
                  <a:srgbClr val="FFFF00"/>
                </a:solidFill>
              </a:rPr>
              <a:t>dedicati</a:t>
            </a:r>
            <a:r>
              <a:rPr lang="en-US" sz="2000" b="1" i="1" dirty="0">
                <a:solidFill>
                  <a:srgbClr val="FFFF00"/>
                </a:solidFill>
              </a:rPr>
              <a:t> </a:t>
            </a:r>
            <a:r>
              <a:rPr lang="en-US" sz="1600" b="1" i="1" dirty="0" err="1">
                <a:solidFill>
                  <a:srgbClr val="FFFF00"/>
                </a:solidFill>
              </a:rPr>
              <a:t>tipo</a:t>
            </a:r>
            <a:r>
              <a:rPr lang="en-US" sz="1600" b="1" i="1" dirty="0">
                <a:solidFill>
                  <a:srgbClr val="FFFF00"/>
                </a:solidFill>
              </a:rPr>
              <a:t> </a:t>
            </a:r>
            <a:r>
              <a:rPr lang="en-US" sz="2000" b="1" i="1" dirty="0">
                <a:solidFill>
                  <a:srgbClr val="FFFF00"/>
                </a:solidFill>
              </a:rPr>
              <a:t>device di </a:t>
            </a:r>
            <a:r>
              <a:rPr lang="en-US" sz="2000" b="1" i="1" dirty="0" err="1">
                <a:solidFill>
                  <a:srgbClr val="FFFF00"/>
                </a:solidFill>
              </a:rPr>
              <a:t>allarme</a:t>
            </a:r>
            <a:r>
              <a:rPr lang="en-US" sz="2000" b="1" i="1" dirty="0">
                <a:solidFill>
                  <a:srgbClr val="FFFF00"/>
                </a:solidFill>
              </a:rPr>
              <a:t> se non </a:t>
            </a:r>
            <a:r>
              <a:rPr lang="en-US" sz="2000" b="1" i="1" dirty="0" err="1">
                <a:solidFill>
                  <a:srgbClr val="FFFF00"/>
                </a:solidFill>
              </a:rPr>
              <a:t>si</a:t>
            </a:r>
            <a:r>
              <a:rPr lang="en-US" sz="2000" b="1" i="1" dirty="0">
                <a:solidFill>
                  <a:srgbClr val="FFFF00"/>
                </a:solidFill>
              </a:rPr>
              <a:t> assume un </a:t>
            </a:r>
            <a:r>
              <a:rPr lang="en-US" sz="2000" b="1" i="1" dirty="0" err="1">
                <a:solidFill>
                  <a:srgbClr val="FFFF00"/>
                </a:solidFill>
              </a:rPr>
              <a:t>farmaco</a:t>
            </a:r>
            <a:r>
              <a:rPr lang="en-US" sz="2000" dirty="0">
                <a:solidFill>
                  <a:srgbClr val="FFFF00"/>
                </a:solidFill>
              </a:rPr>
              <a:t>). </a:t>
            </a:r>
            <a:r>
              <a:rPr lang="en-US" sz="1200" dirty="0">
                <a:solidFill>
                  <a:srgbClr val="FFFF00"/>
                </a:solidFill>
              </a:rPr>
              <a:t>Nelle </a:t>
            </a:r>
            <a:r>
              <a:rPr lang="en-US" sz="1200" dirty="0" err="1">
                <a:solidFill>
                  <a:srgbClr val="FFFF00"/>
                </a:solidFill>
              </a:rPr>
              <a:t>DTx</a:t>
            </a:r>
            <a:r>
              <a:rPr lang="en-US" sz="1200" dirty="0">
                <a:solidFill>
                  <a:srgbClr val="FFFF00"/>
                </a:solidFill>
              </a:rPr>
              <a:t> </a:t>
            </a:r>
            <a:r>
              <a:rPr lang="en-US" sz="1200" dirty="0" err="1">
                <a:solidFill>
                  <a:srgbClr val="FFFF00"/>
                </a:solidFill>
              </a:rPr>
              <a:t>l’eccipiente</a:t>
            </a:r>
            <a:r>
              <a:rPr lang="en-US" sz="1200" dirty="0">
                <a:solidFill>
                  <a:srgbClr val="FFFF00"/>
                </a:solidFill>
              </a:rPr>
              <a:t> </a:t>
            </a:r>
            <a:r>
              <a:rPr lang="en-US" sz="1200" dirty="0" err="1">
                <a:solidFill>
                  <a:srgbClr val="FFFF00"/>
                </a:solidFill>
              </a:rPr>
              <a:t>digitale</a:t>
            </a:r>
            <a:r>
              <a:rPr lang="en-US" sz="1200" dirty="0">
                <a:solidFill>
                  <a:srgbClr val="FFFF00"/>
                </a:solidFill>
              </a:rPr>
              <a:t> </a:t>
            </a:r>
            <a:r>
              <a:rPr lang="en-US" sz="1200" dirty="0" err="1">
                <a:solidFill>
                  <a:srgbClr val="FFFF00"/>
                </a:solidFill>
              </a:rPr>
              <a:t>può</a:t>
            </a:r>
            <a:r>
              <a:rPr lang="en-US" sz="1200" dirty="0">
                <a:solidFill>
                  <a:srgbClr val="FFFF00"/>
                </a:solidFill>
              </a:rPr>
              <a:t> </a:t>
            </a:r>
            <a:r>
              <a:rPr lang="en-US" sz="1200" dirty="0" err="1">
                <a:solidFill>
                  <a:srgbClr val="FFFF00"/>
                </a:solidFill>
              </a:rPr>
              <a:t>comprendere</a:t>
            </a:r>
            <a:r>
              <a:rPr lang="en-US" sz="1200" dirty="0">
                <a:solidFill>
                  <a:srgbClr val="FFFF00"/>
                </a:solidFill>
              </a:rPr>
              <a:t> </a:t>
            </a:r>
            <a:r>
              <a:rPr lang="en-US" sz="1200" b="1" i="1" dirty="0" err="1">
                <a:solidFill>
                  <a:srgbClr val="FFFF00"/>
                </a:solidFill>
              </a:rPr>
              <a:t>l’assistente</a:t>
            </a:r>
            <a:r>
              <a:rPr lang="en-US" sz="1200" b="1" i="1" dirty="0">
                <a:solidFill>
                  <a:srgbClr val="FFFF00"/>
                </a:solidFill>
              </a:rPr>
              <a:t> </a:t>
            </a:r>
            <a:r>
              <a:rPr lang="en-US" sz="1200" b="1" i="1" dirty="0" err="1">
                <a:solidFill>
                  <a:srgbClr val="FFFF00"/>
                </a:solidFill>
              </a:rPr>
              <a:t>virtuale</a:t>
            </a:r>
            <a:r>
              <a:rPr lang="en-US" sz="1200" b="1" i="1" dirty="0">
                <a:solidFill>
                  <a:srgbClr val="FFFF00"/>
                </a:solidFill>
              </a:rPr>
              <a:t> </a:t>
            </a:r>
            <a:r>
              <a:rPr lang="en-US" sz="1200" dirty="0">
                <a:solidFill>
                  <a:srgbClr val="FFFF00"/>
                </a:solidFill>
              </a:rPr>
              <a:t>in </a:t>
            </a:r>
            <a:r>
              <a:rPr lang="en-US" sz="1200" dirty="0" err="1">
                <a:solidFill>
                  <a:srgbClr val="FFFF00"/>
                </a:solidFill>
              </a:rPr>
              <a:t>grado</a:t>
            </a:r>
            <a:r>
              <a:rPr lang="en-US" sz="1200" dirty="0">
                <a:solidFill>
                  <a:srgbClr val="FFFF00"/>
                </a:solidFill>
              </a:rPr>
              <a:t> di </a:t>
            </a:r>
            <a:r>
              <a:rPr lang="en-US" sz="1200" dirty="0" err="1">
                <a:solidFill>
                  <a:srgbClr val="FFFF00"/>
                </a:solidFill>
              </a:rPr>
              <a:t>dialogare</a:t>
            </a:r>
            <a:r>
              <a:rPr lang="en-US" sz="1200" dirty="0">
                <a:solidFill>
                  <a:srgbClr val="FFFF00"/>
                </a:solidFill>
              </a:rPr>
              <a:t> in </a:t>
            </a:r>
            <a:r>
              <a:rPr lang="en-US" sz="1200" dirty="0" err="1">
                <a:solidFill>
                  <a:srgbClr val="FFFF00"/>
                </a:solidFill>
              </a:rPr>
              <a:t>linguaggio</a:t>
            </a:r>
            <a:r>
              <a:rPr lang="en-US" sz="1200" dirty="0">
                <a:solidFill>
                  <a:srgbClr val="FFFF00"/>
                </a:solidFill>
              </a:rPr>
              <a:t> </a:t>
            </a:r>
            <a:r>
              <a:rPr lang="en-US" sz="1200" dirty="0" err="1">
                <a:solidFill>
                  <a:srgbClr val="FFFF00"/>
                </a:solidFill>
              </a:rPr>
              <a:t>naturale</a:t>
            </a:r>
            <a:r>
              <a:rPr lang="en-US" sz="1200" dirty="0">
                <a:solidFill>
                  <a:srgbClr val="FFFF00"/>
                </a:solidFill>
              </a:rPr>
              <a:t> con </a:t>
            </a:r>
            <a:r>
              <a:rPr lang="en-US" sz="1200" dirty="0" err="1">
                <a:solidFill>
                  <a:srgbClr val="FFFF00"/>
                </a:solidFill>
              </a:rPr>
              <a:t>il</a:t>
            </a:r>
            <a:r>
              <a:rPr lang="en-US" sz="1200" dirty="0">
                <a:solidFill>
                  <a:srgbClr val="FFFF00"/>
                </a:solidFill>
              </a:rPr>
              <a:t> </a:t>
            </a:r>
            <a:r>
              <a:rPr lang="en-US" sz="1200" dirty="0" err="1">
                <a:solidFill>
                  <a:srgbClr val="FFFF00"/>
                </a:solidFill>
              </a:rPr>
              <a:t>paziente</a:t>
            </a:r>
            <a:r>
              <a:rPr lang="en-US" sz="1200" dirty="0">
                <a:solidFill>
                  <a:srgbClr val="FFFF00"/>
                </a:solidFill>
              </a:rPr>
              <a:t>, moduli per </a:t>
            </a:r>
            <a:r>
              <a:rPr lang="en-US" sz="1200" dirty="0" err="1">
                <a:solidFill>
                  <a:srgbClr val="FFFF00"/>
                </a:solidFill>
              </a:rPr>
              <a:t>il</a:t>
            </a:r>
            <a:r>
              <a:rPr lang="en-US" sz="1200" dirty="0">
                <a:solidFill>
                  <a:srgbClr val="FFFF00"/>
                </a:solidFill>
              </a:rPr>
              <a:t> rewarding del </a:t>
            </a:r>
            <a:r>
              <a:rPr lang="en-US" sz="1200" dirty="0" err="1">
                <a:solidFill>
                  <a:srgbClr val="FFFF00"/>
                </a:solidFill>
              </a:rPr>
              <a:t>paziente</a:t>
            </a:r>
            <a:r>
              <a:rPr lang="en-US" sz="1200" dirty="0">
                <a:solidFill>
                  <a:srgbClr val="FFFF00"/>
                </a:solidFill>
              </a:rPr>
              <a:t>, reminders per </a:t>
            </a:r>
            <a:r>
              <a:rPr lang="en-US" sz="1200" dirty="0" err="1">
                <a:solidFill>
                  <a:srgbClr val="FFFF00"/>
                </a:solidFill>
              </a:rPr>
              <a:t>l’assunzione</a:t>
            </a:r>
            <a:r>
              <a:rPr lang="en-US" sz="1200" dirty="0">
                <a:solidFill>
                  <a:srgbClr val="FFFF00"/>
                </a:solidFill>
              </a:rPr>
              <a:t> </a:t>
            </a:r>
            <a:r>
              <a:rPr lang="en-US" sz="1200" dirty="0" err="1">
                <a:solidFill>
                  <a:srgbClr val="FFFF00"/>
                </a:solidFill>
              </a:rPr>
              <a:t>della</a:t>
            </a:r>
            <a:r>
              <a:rPr lang="en-US" sz="1200" dirty="0">
                <a:solidFill>
                  <a:srgbClr val="FFFF00"/>
                </a:solidFill>
              </a:rPr>
              <a:t> </a:t>
            </a:r>
            <a:r>
              <a:rPr lang="en-US" sz="1200" dirty="0" err="1">
                <a:solidFill>
                  <a:srgbClr val="FFFF00"/>
                </a:solidFill>
              </a:rPr>
              <a:t>terapia</a:t>
            </a:r>
            <a:r>
              <a:rPr lang="en-US" sz="1200" dirty="0">
                <a:solidFill>
                  <a:srgbClr val="FFFF00"/>
                </a:solidFill>
              </a:rPr>
              <a:t> </a:t>
            </a:r>
            <a:r>
              <a:rPr lang="en-US" sz="1200" dirty="0" err="1">
                <a:solidFill>
                  <a:srgbClr val="FFFF00"/>
                </a:solidFill>
              </a:rPr>
              <a:t>digitale</a:t>
            </a:r>
            <a:r>
              <a:rPr lang="en-US" sz="1200" dirty="0">
                <a:solidFill>
                  <a:srgbClr val="FFFF00"/>
                </a:solidFill>
              </a:rPr>
              <a:t> e </a:t>
            </a:r>
            <a:r>
              <a:rPr lang="en-US" sz="1200" dirty="0" err="1">
                <a:solidFill>
                  <a:srgbClr val="FFFF00"/>
                </a:solidFill>
              </a:rPr>
              <a:t>delle</a:t>
            </a:r>
            <a:r>
              <a:rPr lang="en-US" sz="1200" dirty="0">
                <a:solidFill>
                  <a:srgbClr val="FFFF00"/>
                </a:solidFill>
              </a:rPr>
              <a:t> </a:t>
            </a:r>
            <a:r>
              <a:rPr lang="en-US" sz="1200" dirty="0" err="1">
                <a:solidFill>
                  <a:srgbClr val="FFFF00"/>
                </a:solidFill>
              </a:rPr>
              <a:t>terapie</a:t>
            </a:r>
            <a:r>
              <a:rPr lang="en-US" sz="1200" dirty="0">
                <a:solidFill>
                  <a:srgbClr val="FFFF00"/>
                </a:solidFill>
              </a:rPr>
              <a:t> </a:t>
            </a:r>
            <a:r>
              <a:rPr lang="en-US" sz="1200" dirty="0" err="1">
                <a:solidFill>
                  <a:srgbClr val="FFFF00"/>
                </a:solidFill>
              </a:rPr>
              <a:t>complementari</a:t>
            </a:r>
            <a:r>
              <a:rPr lang="en-US" sz="2400" dirty="0">
                <a:solidFill>
                  <a:srgbClr val="FFFF00"/>
                </a:solidFill>
              </a:rPr>
              <a:t>, moduli per </a:t>
            </a:r>
            <a:r>
              <a:rPr lang="en-US" sz="2400" dirty="0" err="1">
                <a:solidFill>
                  <a:srgbClr val="FFFF00"/>
                </a:solidFill>
              </a:rPr>
              <a:t>collegare</a:t>
            </a:r>
            <a:r>
              <a:rPr lang="en-US" sz="2400" dirty="0">
                <a:solidFill>
                  <a:srgbClr val="FFFF00"/>
                </a:solidFill>
              </a:rPr>
              <a:t> </a:t>
            </a:r>
            <a:r>
              <a:rPr lang="en-US" sz="2400" dirty="0" err="1">
                <a:solidFill>
                  <a:srgbClr val="FFFF00"/>
                </a:solidFill>
              </a:rPr>
              <a:t>il</a:t>
            </a:r>
            <a:r>
              <a:rPr lang="en-US" sz="2400" dirty="0">
                <a:solidFill>
                  <a:srgbClr val="FFFF00"/>
                </a:solidFill>
              </a:rPr>
              <a:t> </a:t>
            </a:r>
            <a:r>
              <a:rPr lang="en-US" sz="2400" dirty="0" err="1">
                <a:solidFill>
                  <a:srgbClr val="FFFF00"/>
                </a:solidFill>
              </a:rPr>
              <a:t>paziente</a:t>
            </a:r>
            <a:r>
              <a:rPr lang="en-US" sz="2400" dirty="0">
                <a:solidFill>
                  <a:srgbClr val="FFFF00"/>
                </a:solidFill>
              </a:rPr>
              <a:t> con </a:t>
            </a:r>
            <a:r>
              <a:rPr lang="en-US" sz="2400" dirty="0" err="1">
                <a:solidFill>
                  <a:srgbClr val="FFFF00"/>
                </a:solidFill>
              </a:rPr>
              <a:t>il</a:t>
            </a:r>
            <a:r>
              <a:rPr lang="en-US" sz="2400" dirty="0">
                <a:solidFill>
                  <a:srgbClr val="FFFF00"/>
                </a:solidFill>
              </a:rPr>
              <a:t> </a:t>
            </a:r>
            <a:r>
              <a:rPr lang="en-US" sz="2400" dirty="0" err="1">
                <a:solidFill>
                  <a:srgbClr val="FFFF00"/>
                </a:solidFill>
              </a:rPr>
              <a:t>proprio</a:t>
            </a:r>
            <a:r>
              <a:rPr lang="en-US" sz="2400" dirty="0">
                <a:solidFill>
                  <a:srgbClr val="FFFF00"/>
                </a:solidFill>
              </a:rPr>
              <a:t> medico</a:t>
            </a:r>
            <a:r>
              <a:rPr lang="en-US" sz="1200" dirty="0">
                <a:solidFill>
                  <a:srgbClr val="FFFF00"/>
                </a:solidFill>
              </a:rPr>
              <a:t>. </a:t>
            </a:r>
            <a:r>
              <a:rPr lang="en-US" sz="1200" dirty="0" err="1">
                <a:solidFill>
                  <a:srgbClr val="FFFF00"/>
                </a:solidFill>
              </a:rPr>
              <a:t>L’obiettivo</a:t>
            </a:r>
            <a:r>
              <a:rPr lang="en-US" sz="1200" dirty="0">
                <a:solidFill>
                  <a:srgbClr val="FFFF00"/>
                </a:solidFill>
              </a:rPr>
              <a:t> è di </a:t>
            </a:r>
            <a:r>
              <a:rPr lang="en-US" sz="1200" dirty="0" err="1">
                <a:solidFill>
                  <a:srgbClr val="FFFF00"/>
                </a:solidFill>
              </a:rPr>
              <a:t>cercare</a:t>
            </a:r>
            <a:r>
              <a:rPr lang="en-US" sz="1200" dirty="0">
                <a:solidFill>
                  <a:srgbClr val="FFFF00"/>
                </a:solidFill>
              </a:rPr>
              <a:t> di </a:t>
            </a:r>
            <a:r>
              <a:rPr lang="en-US" sz="1200" dirty="0" err="1">
                <a:solidFill>
                  <a:srgbClr val="FFFF00"/>
                </a:solidFill>
              </a:rPr>
              <a:t>ottenere</a:t>
            </a:r>
            <a:r>
              <a:rPr lang="en-US" sz="1200" dirty="0">
                <a:solidFill>
                  <a:srgbClr val="FFFF00"/>
                </a:solidFill>
              </a:rPr>
              <a:t> </a:t>
            </a:r>
            <a:r>
              <a:rPr lang="en-US" sz="1200" dirty="0" err="1">
                <a:solidFill>
                  <a:srgbClr val="FFFF00"/>
                </a:solidFill>
              </a:rPr>
              <a:t>l’utilizzo</a:t>
            </a:r>
            <a:r>
              <a:rPr lang="en-US" sz="1200" dirty="0">
                <a:solidFill>
                  <a:srgbClr val="FFFF00"/>
                </a:solidFill>
              </a:rPr>
              <a:t> </a:t>
            </a:r>
            <a:r>
              <a:rPr lang="en-US" sz="1200" dirty="0" err="1">
                <a:solidFill>
                  <a:srgbClr val="FFFF00"/>
                </a:solidFill>
              </a:rPr>
              <a:t>più</a:t>
            </a:r>
            <a:r>
              <a:rPr lang="en-US" sz="1200" dirty="0">
                <a:solidFill>
                  <a:srgbClr val="FFFF00"/>
                </a:solidFill>
              </a:rPr>
              <a:t> </a:t>
            </a:r>
            <a:r>
              <a:rPr lang="en-US" sz="1200" dirty="0" err="1">
                <a:solidFill>
                  <a:srgbClr val="FFFF00"/>
                </a:solidFill>
              </a:rPr>
              <a:t>prolungato</a:t>
            </a:r>
            <a:r>
              <a:rPr lang="en-US" sz="1200" dirty="0">
                <a:solidFill>
                  <a:srgbClr val="FFFF00"/>
                </a:solidFill>
              </a:rPr>
              <a:t> </a:t>
            </a:r>
            <a:r>
              <a:rPr lang="en-US" sz="1200" dirty="0" err="1">
                <a:solidFill>
                  <a:srgbClr val="FFFF00"/>
                </a:solidFill>
              </a:rPr>
              <a:t>possibile</a:t>
            </a:r>
            <a:r>
              <a:rPr lang="en-US" sz="1200" dirty="0">
                <a:solidFill>
                  <a:srgbClr val="FFFF00"/>
                </a:solidFill>
              </a:rPr>
              <a:t> </a:t>
            </a:r>
            <a:r>
              <a:rPr lang="en-US" sz="1200" dirty="0" err="1">
                <a:solidFill>
                  <a:srgbClr val="FFFF00"/>
                </a:solidFill>
              </a:rPr>
              <a:t>della</a:t>
            </a:r>
            <a:r>
              <a:rPr lang="en-US" sz="1200" dirty="0">
                <a:solidFill>
                  <a:srgbClr val="FFFF00"/>
                </a:solidFill>
              </a:rPr>
              <a:t> </a:t>
            </a:r>
            <a:r>
              <a:rPr lang="en-US" sz="1200" dirty="0" err="1">
                <a:solidFill>
                  <a:srgbClr val="FFFF00"/>
                </a:solidFill>
              </a:rPr>
              <a:t>terapia</a:t>
            </a:r>
            <a:r>
              <a:rPr lang="en-US" sz="1200" dirty="0">
                <a:solidFill>
                  <a:srgbClr val="FFFF00"/>
                </a:solidFill>
              </a:rPr>
              <a:t> </a:t>
            </a:r>
            <a:r>
              <a:rPr lang="en-US" sz="1200" dirty="0" err="1">
                <a:solidFill>
                  <a:srgbClr val="FFFF00"/>
                </a:solidFill>
              </a:rPr>
              <a:t>digitale</a:t>
            </a:r>
            <a:r>
              <a:rPr lang="en-US" sz="1200" dirty="0">
                <a:solidFill>
                  <a:srgbClr val="FFFF00"/>
                </a:solidFill>
              </a:rPr>
              <a:t> e di </a:t>
            </a:r>
            <a:r>
              <a:rPr lang="en-US" sz="1200" dirty="0" err="1">
                <a:solidFill>
                  <a:srgbClr val="FFFF00"/>
                </a:solidFill>
              </a:rPr>
              <a:t>assicurare</a:t>
            </a:r>
            <a:r>
              <a:rPr lang="en-US" sz="1200" dirty="0">
                <a:solidFill>
                  <a:srgbClr val="FFFF00"/>
                </a:solidFill>
              </a:rPr>
              <a:t> in </a:t>
            </a:r>
            <a:r>
              <a:rPr lang="en-US" sz="1200" dirty="0" err="1">
                <a:solidFill>
                  <a:srgbClr val="FFFF00"/>
                </a:solidFill>
              </a:rPr>
              <a:t>tal</a:t>
            </a:r>
            <a:r>
              <a:rPr lang="en-US" sz="1200" dirty="0">
                <a:solidFill>
                  <a:srgbClr val="FFFF00"/>
                </a:solidFill>
              </a:rPr>
              <a:t> </a:t>
            </a:r>
            <a:r>
              <a:rPr lang="en-US" sz="1200" dirty="0" err="1">
                <a:solidFill>
                  <a:srgbClr val="FFFF00"/>
                </a:solidFill>
              </a:rPr>
              <a:t>modo</a:t>
            </a:r>
            <a:r>
              <a:rPr lang="en-US" sz="1200" dirty="0">
                <a:solidFill>
                  <a:srgbClr val="FFFF00"/>
                </a:solidFill>
              </a:rPr>
              <a:t> la </a:t>
            </a:r>
            <a:r>
              <a:rPr lang="en-US" sz="1200" dirty="0" err="1">
                <a:solidFill>
                  <a:srgbClr val="FFFF00"/>
                </a:solidFill>
              </a:rPr>
              <a:t>massima</a:t>
            </a:r>
            <a:r>
              <a:rPr lang="en-US" sz="1200" dirty="0">
                <a:solidFill>
                  <a:srgbClr val="FFFF00"/>
                </a:solidFill>
              </a:rPr>
              <a:t> </a:t>
            </a:r>
            <a:r>
              <a:rPr lang="en-US" sz="1200" dirty="0" err="1">
                <a:solidFill>
                  <a:srgbClr val="FFFF00"/>
                </a:solidFill>
              </a:rPr>
              <a:t>disponibilità</a:t>
            </a:r>
            <a:r>
              <a:rPr lang="en-US" sz="1200" dirty="0">
                <a:solidFill>
                  <a:srgbClr val="FFFF00"/>
                </a:solidFill>
              </a:rPr>
              <a:t> </a:t>
            </a:r>
            <a:r>
              <a:rPr lang="en-US" sz="1200" dirty="0" err="1">
                <a:solidFill>
                  <a:srgbClr val="FFFF00"/>
                </a:solidFill>
              </a:rPr>
              <a:t>digitale</a:t>
            </a:r>
            <a:r>
              <a:rPr lang="en-US" sz="1200" dirty="0">
                <a:solidFill>
                  <a:srgbClr val="FFFF00"/>
                </a:solidFill>
              </a:rPr>
              <a:t> del principio </a:t>
            </a:r>
            <a:r>
              <a:rPr lang="en-US" sz="1200" dirty="0" err="1">
                <a:solidFill>
                  <a:srgbClr val="FFFF00"/>
                </a:solidFill>
              </a:rPr>
              <a:t>attivo</a:t>
            </a:r>
            <a:r>
              <a:rPr lang="en-US" sz="1200" dirty="0">
                <a:solidFill>
                  <a:srgbClr val="FFFF00"/>
                </a:solidFill>
              </a:rPr>
              <a:t>. </a:t>
            </a:r>
            <a:r>
              <a:rPr lang="en-US" sz="1100" b="1" dirty="0" err="1">
                <a:solidFill>
                  <a:srgbClr val="FFFF00"/>
                </a:solidFill>
              </a:rPr>
              <a:t>Tra</a:t>
            </a:r>
            <a:r>
              <a:rPr lang="en-US" sz="1100" b="1" dirty="0">
                <a:solidFill>
                  <a:srgbClr val="FFFF00"/>
                </a:solidFill>
              </a:rPr>
              <a:t> </a:t>
            </a:r>
            <a:r>
              <a:rPr lang="en-US" sz="1100" b="1" dirty="0" err="1">
                <a:solidFill>
                  <a:srgbClr val="FFFF00"/>
                </a:solidFill>
              </a:rPr>
              <a:t>i</a:t>
            </a:r>
            <a:r>
              <a:rPr lang="en-US" sz="1100" b="1" dirty="0">
                <a:solidFill>
                  <a:srgbClr val="FFFF00"/>
                </a:solidFill>
              </a:rPr>
              <a:t> </a:t>
            </a:r>
            <a:r>
              <a:rPr lang="en-US" sz="1100" b="1" dirty="0" err="1">
                <a:solidFill>
                  <a:srgbClr val="FFFF00"/>
                </a:solidFill>
              </a:rPr>
              <a:t>diversi</a:t>
            </a:r>
            <a:r>
              <a:rPr lang="en-US" sz="1100" b="1" dirty="0">
                <a:solidFill>
                  <a:srgbClr val="FFFF00"/>
                </a:solidFill>
              </a:rPr>
              <a:t> </a:t>
            </a:r>
            <a:r>
              <a:rPr lang="en-US" sz="1100" b="1" dirty="0" err="1">
                <a:solidFill>
                  <a:srgbClr val="FFFF00"/>
                </a:solidFill>
              </a:rPr>
              <a:t>elementi</a:t>
            </a:r>
            <a:r>
              <a:rPr lang="en-US" sz="1100" b="1" dirty="0">
                <a:solidFill>
                  <a:srgbClr val="FFFF00"/>
                </a:solidFill>
              </a:rPr>
              <a:t> </a:t>
            </a:r>
            <a:r>
              <a:rPr lang="en-US" sz="1100" b="1" dirty="0" err="1">
                <a:solidFill>
                  <a:srgbClr val="FFFF00"/>
                </a:solidFill>
              </a:rPr>
              <a:t>dell’eccipiente</a:t>
            </a:r>
            <a:r>
              <a:rPr lang="en-US" sz="1600" b="1" dirty="0">
                <a:solidFill>
                  <a:srgbClr val="FFFF00"/>
                </a:solidFill>
              </a:rPr>
              <a:t>, </a:t>
            </a:r>
            <a:r>
              <a:rPr lang="en-US" sz="1600" b="1" dirty="0" err="1">
                <a:solidFill>
                  <a:srgbClr val="FFFF00"/>
                </a:solidFill>
              </a:rPr>
              <a:t>fondamentale</a:t>
            </a:r>
            <a:r>
              <a:rPr lang="en-US" sz="1600" b="1" dirty="0">
                <a:solidFill>
                  <a:srgbClr val="FFFF00"/>
                </a:solidFill>
              </a:rPr>
              <a:t> è </a:t>
            </a:r>
            <a:r>
              <a:rPr lang="en-US" sz="1600" b="1" dirty="0" err="1">
                <a:solidFill>
                  <a:srgbClr val="FFFF00"/>
                </a:solidFill>
              </a:rPr>
              <a:t>l’interfaccia</a:t>
            </a:r>
            <a:r>
              <a:rPr lang="en-US" sz="1600" b="1" dirty="0">
                <a:solidFill>
                  <a:srgbClr val="FFFF00"/>
                </a:solidFill>
              </a:rPr>
              <a:t> </a:t>
            </a:r>
            <a:r>
              <a:rPr lang="en-US" sz="1600" b="1" dirty="0" err="1">
                <a:solidFill>
                  <a:srgbClr val="FFFF00"/>
                </a:solidFill>
              </a:rPr>
              <a:t>utente</a:t>
            </a:r>
            <a:r>
              <a:rPr lang="en-US" sz="1600" b="1" dirty="0">
                <a:solidFill>
                  <a:srgbClr val="FFFF00"/>
                </a:solidFill>
              </a:rPr>
              <a:t>, in </a:t>
            </a:r>
            <a:r>
              <a:rPr lang="en-US" sz="1600" b="1" dirty="0" err="1">
                <a:solidFill>
                  <a:srgbClr val="FFFF00"/>
                </a:solidFill>
              </a:rPr>
              <a:t>grado</a:t>
            </a:r>
            <a:r>
              <a:rPr lang="en-US" sz="1600" b="1" dirty="0">
                <a:solidFill>
                  <a:srgbClr val="FFFF00"/>
                </a:solidFill>
              </a:rPr>
              <a:t> di </a:t>
            </a:r>
            <a:r>
              <a:rPr lang="en-US" sz="1600" b="1" dirty="0" err="1">
                <a:solidFill>
                  <a:srgbClr val="FFFF00"/>
                </a:solidFill>
              </a:rPr>
              <a:t>condizionare</a:t>
            </a:r>
            <a:r>
              <a:rPr lang="en-US" sz="1600" b="1" dirty="0">
                <a:solidFill>
                  <a:srgbClr val="FFFF00"/>
                </a:solidFill>
              </a:rPr>
              <a:t> </a:t>
            </a:r>
            <a:r>
              <a:rPr lang="en-US" sz="1100" b="1" dirty="0" err="1">
                <a:solidFill>
                  <a:srgbClr val="FFFF00"/>
                </a:solidFill>
              </a:rPr>
              <a:t>l’esperienza</a:t>
            </a:r>
            <a:r>
              <a:rPr lang="en-US" sz="1100" b="1" dirty="0">
                <a:solidFill>
                  <a:srgbClr val="FFFF00"/>
                </a:solidFill>
              </a:rPr>
              <a:t> </a:t>
            </a:r>
            <a:r>
              <a:rPr lang="en-US" sz="1100" b="1" dirty="0" err="1">
                <a:solidFill>
                  <a:srgbClr val="FFFF00"/>
                </a:solidFill>
              </a:rPr>
              <a:t>dell’utente</a:t>
            </a:r>
            <a:r>
              <a:rPr lang="en-US" sz="1600" b="1" dirty="0">
                <a:solidFill>
                  <a:srgbClr val="FFFF00"/>
                </a:solidFill>
              </a:rPr>
              <a:t>, </a:t>
            </a:r>
            <a:r>
              <a:rPr lang="en-US" sz="1600" b="1" dirty="0" err="1">
                <a:solidFill>
                  <a:srgbClr val="FFFF00"/>
                </a:solidFill>
              </a:rPr>
              <a:t>l’accettabilità</a:t>
            </a:r>
            <a:r>
              <a:rPr lang="en-US" sz="1600" b="1" dirty="0">
                <a:solidFill>
                  <a:srgbClr val="FFFF00"/>
                </a:solidFill>
              </a:rPr>
              <a:t> </a:t>
            </a:r>
            <a:r>
              <a:rPr lang="en-US" sz="1600" b="1" dirty="0" err="1">
                <a:solidFill>
                  <a:srgbClr val="FFFF00"/>
                </a:solidFill>
              </a:rPr>
              <a:t>della</a:t>
            </a:r>
            <a:r>
              <a:rPr lang="en-US" sz="1600" b="1" dirty="0">
                <a:solidFill>
                  <a:srgbClr val="FFFF00"/>
                </a:solidFill>
              </a:rPr>
              <a:t> </a:t>
            </a:r>
            <a:r>
              <a:rPr lang="en-US" sz="1600" b="1" dirty="0" err="1">
                <a:solidFill>
                  <a:srgbClr val="FFFF00"/>
                </a:solidFill>
              </a:rPr>
              <a:t>terapia</a:t>
            </a:r>
            <a:r>
              <a:rPr lang="en-US" sz="1600" b="1" dirty="0">
                <a:solidFill>
                  <a:srgbClr val="FFFF00"/>
                </a:solidFill>
              </a:rPr>
              <a:t>, </a:t>
            </a:r>
            <a:r>
              <a:rPr lang="en-US" sz="1600" b="1" dirty="0" err="1">
                <a:solidFill>
                  <a:srgbClr val="FFFF00"/>
                </a:solidFill>
              </a:rPr>
              <a:t>l’aderenza</a:t>
            </a:r>
            <a:r>
              <a:rPr lang="en-US" sz="1600" b="1" dirty="0">
                <a:solidFill>
                  <a:srgbClr val="FFFF00"/>
                </a:solidFill>
              </a:rPr>
              <a:t> al </a:t>
            </a:r>
            <a:r>
              <a:rPr lang="en-US" sz="1600" b="1" dirty="0" err="1">
                <a:solidFill>
                  <a:srgbClr val="FFFF00"/>
                </a:solidFill>
              </a:rPr>
              <a:t>trattamento</a:t>
            </a:r>
            <a:r>
              <a:rPr lang="en-US" sz="1600" b="1" dirty="0">
                <a:solidFill>
                  <a:srgbClr val="FFFF00"/>
                </a:solidFill>
              </a:rPr>
              <a:t> e di </a:t>
            </a:r>
            <a:r>
              <a:rPr lang="en-US" sz="1600" b="1" dirty="0" err="1">
                <a:solidFill>
                  <a:srgbClr val="FFFF00"/>
                </a:solidFill>
              </a:rPr>
              <a:t>conseguenza</a:t>
            </a:r>
            <a:r>
              <a:rPr lang="en-US" sz="1600" b="1" dirty="0">
                <a:solidFill>
                  <a:srgbClr val="FFFF00"/>
                </a:solidFill>
              </a:rPr>
              <a:t> </a:t>
            </a:r>
            <a:r>
              <a:rPr lang="en-US" sz="1600" b="1" dirty="0" err="1">
                <a:solidFill>
                  <a:srgbClr val="FFFF00"/>
                </a:solidFill>
              </a:rPr>
              <a:t>gli</a:t>
            </a:r>
            <a:r>
              <a:rPr lang="en-US" sz="1600" b="1" dirty="0">
                <a:solidFill>
                  <a:srgbClr val="FFFF00"/>
                </a:solidFill>
              </a:rPr>
              <a:t> </a:t>
            </a:r>
            <a:r>
              <a:rPr lang="en-US" sz="1600" b="1" dirty="0" err="1">
                <a:solidFill>
                  <a:srgbClr val="FFFF00"/>
                </a:solidFill>
              </a:rPr>
              <a:t>esiti</a:t>
            </a:r>
            <a:r>
              <a:rPr lang="en-US" sz="1600" b="1" dirty="0">
                <a:solidFill>
                  <a:srgbClr val="FFFF00"/>
                </a:solidFill>
              </a:rPr>
              <a:t> </a:t>
            </a:r>
            <a:r>
              <a:rPr lang="en-US" sz="1600" b="1" dirty="0" err="1">
                <a:solidFill>
                  <a:srgbClr val="FFFF00"/>
                </a:solidFill>
              </a:rPr>
              <a:t>terapeutici</a:t>
            </a:r>
            <a:r>
              <a:rPr lang="en-US" sz="1600" b="1" dirty="0">
                <a:solidFill>
                  <a:srgbClr val="FFFF00"/>
                </a:solidFill>
              </a:rPr>
              <a:t>.</a:t>
            </a:r>
          </a:p>
        </p:txBody>
      </p:sp>
      <p:sp>
        <p:nvSpPr>
          <p:cNvPr id="3" name="Text Box 2"/>
          <p:cNvSpPr txBox="1"/>
          <p:nvPr/>
        </p:nvSpPr>
        <p:spPr>
          <a:xfrm>
            <a:off x="225425" y="0"/>
            <a:ext cx="9531985" cy="646331"/>
          </a:xfrm>
          <a:prstGeom prst="rect">
            <a:avLst/>
          </a:prstGeom>
          <a:noFill/>
        </p:spPr>
        <p:txBody>
          <a:bodyPr wrap="square" rtlCol="0">
            <a:spAutoFit/>
          </a:bodyPr>
          <a:lstStyle/>
          <a:p>
            <a:r>
              <a:rPr lang="it-IT" altLang="en-US" sz="3600" b="1" dirty="0">
                <a:solidFill>
                  <a:srgbClr val="FF0000"/>
                </a:solidFill>
              </a:rPr>
              <a:t>«</a:t>
            </a:r>
            <a:r>
              <a:rPr lang="it-IT" altLang="en-US" sz="3600" b="1" dirty="0" err="1">
                <a:solidFill>
                  <a:srgbClr val="FF0000"/>
                </a:solidFill>
              </a:rPr>
              <a:t>DTx</a:t>
            </a:r>
            <a:r>
              <a:rPr lang="it-IT" altLang="en-US" sz="3600" b="1" dirty="0">
                <a:solidFill>
                  <a:srgbClr val="FF0000"/>
                </a:solidFill>
              </a:rPr>
              <a:t> </a:t>
            </a:r>
            <a:r>
              <a:rPr lang="it-IT" altLang="en-US" sz="3600" b="1" dirty="0" err="1">
                <a:solidFill>
                  <a:srgbClr val="FF0000"/>
                </a:solidFill>
              </a:rPr>
              <a:t>Digitali:</a:t>
            </a:r>
            <a:r>
              <a:rPr lang="it-IT" altLang="en-US" b="1" dirty="0" err="1">
                <a:solidFill>
                  <a:srgbClr val="FF0000"/>
                </a:solidFill>
              </a:rPr>
              <a:t>app.telemedicina,learning</a:t>
            </a:r>
            <a:r>
              <a:rPr lang="it-IT" altLang="en-US" b="1" dirty="0">
                <a:solidFill>
                  <a:srgbClr val="FF0000"/>
                </a:solidFill>
              </a:rPr>
              <a:t> machine</a:t>
            </a:r>
          </a:p>
        </p:txBody>
      </p:sp>
      <p:pic>
        <p:nvPicPr>
          <p:cNvPr id="5" name="Picture 99"/>
          <p:cNvPicPr/>
          <p:nvPr/>
        </p:nvPicPr>
        <p:blipFill>
          <a:blip r:embed="rId2" cstate="print"/>
          <a:stretch>
            <a:fillRect/>
          </a:stretch>
        </p:blipFill>
        <p:spPr>
          <a:xfrm>
            <a:off x="1821661" y="611974"/>
            <a:ext cx="5726097" cy="1999901"/>
          </a:xfrm>
          <a:prstGeom prst="rect">
            <a:avLst/>
          </a:prstGeom>
          <a:noFill/>
          <a:ln w="9525">
            <a:noFill/>
          </a:ln>
          <a:effectLst>
            <a:reflection blurRad="6350" stA="50000" endA="300" endPos="38500" dist="50800" dir="5400000" sy="-100000" algn="bl" rotWithShape="0"/>
          </a:effectLst>
          <a:scene3d>
            <a:camera prst="perspectiveRelaxedModerately"/>
            <a:lightRig rig="threePt" dir="t"/>
          </a:scene3d>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C1E0033-DB57-4D75-957B-B21C99C960B8}"/>
              </a:ext>
            </a:extLst>
          </p:cNvPr>
          <p:cNvSpPr>
            <a:spLocks noGrp="1"/>
          </p:cNvSpPr>
          <p:nvPr>
            <p:ph idx="1"/>
          </p:nvPr>
        </p:nvSpPr>
        <p:spPr/>
        <p:txBody>
          <a:bodyPr/>
          <a:lstStyle/>
          <a:p>
            <a:r>
              <a:rPr kumimoji="0" lang="en-US" sz="3600" b="1" i="1" u="none" strike="noStrike" kern="1200" cap="none" spc="0" normalizeH="0" baseline="0" noProof="0" dirty="0">
                <a:ln>
                  <a:noFill/>
                </a:ln>
                <a:solidFill>
                  <a:srgbClr val="FFFF00"/>
                </a:solidFill>
                <a:effectLst/>
                <a:uLnTx/>
                <a:uFillTx/>
                <a:latin typeface="Arial"/>
                <a:ea typeface="SimSun"/>
                <a:cs typeface="+mn-cs"/>
              </a:rPr>
              <a:t>Il principio </a:t>
            </a:r>
            <a:r>
              <a:rPr kumimoji="0" lang="en-US" sz="3600" b="1" i="1" u="none" strike="noStrike" kern="1200" cap="none" spc="0" normalizeH="0" baseline="0" noProof="0" dirty="0" err="1">
                <a:ln>
                  <a:noFill/>
                </a:ln>
                <a:solidFill>
                  <a:srgbClr val="FFFF00"/>
                </a:solidFill>
                <a:effectLst/>
                <a:uLnTx/>
                <a:uFillTx/>
                <a:latin typeface="Arial"/>
                <a:ea typeface="SimSun"/>
                <a:cs typeface="+mn-cs"/>
              </a:rPr>
              <a:t>attivo</a:t>
            </a:r>
            <a:r>
              <a:rPr kumimoji="0" lang="en-US" sz="3600" b="1" i="1" u="none" strike="noStrike" kern="1200" cap="none" spc="0" normalizeH="0" baseline="0" noProof="0" dirty="0">
                <a:ln>
                  <a:noFill/>
                </a:ln>
                <a:solidFill>
                  <a:srgbClr val="FFFF00"/>
                </a:solidFill>
                <a:effectLst/>
                <a:uLnTx/>
                <a:uFillTx/>
                <a:latin typeface="Arial"/>
                <a:ea typeface="SimSun"/>
                <a:cs typeface="+mn-cs"/>
              </a:rPr>
              <a:t> </a:t>
            </a:r>
            <a:r>
              <a:rPr kumimoji="0" lang="en-US" sz="3600" b="1" i="1" u="none" strike="noStrike" kern="1200" cap="none" spc="0" normalizeH="0" baseline="0" noProof="0" dirty="0" err="1">
                <a:ln>
                  <a:noFill/>
                </a:ln>
                <a:solidFill>
                  <a:srgbClr val="FFFF00"/>
                </a:solidFill>
                <a:effectLst/>
                <a:uLnTx/>
                <a:uFillTx/>
                <a:latin typeface="Arial"/>
                <a:ea typeface="SimSun"/>
                <a:cs typeface="+mn-cs"/>
              </a:rPr>
              <a:t>digitale</a:t>
            </a:r>
            <a:r>
              <a:rPr kumimoji="0" lang="en-US" sz="3600" b="1" i="1" u="none" strike="noStrike" kern="1200" cap="none" spc="0" normalizeH="0" baseline="0" noProof="0" dirty="0">
                <a:ln>
                  <a:noFill/>
                </a:ln>
                <a:solidFill>
                  <a:srgbClr val="FFFF00"/>
                </a:solidFill>
                <a:effectLst/>
                <a:uLnTx/>
                <a:uFillTx/>
                <a:latin typeface="Arial"/>
                <a:ea typeface="SimSun"/>
                <a:cs typeface="+mn-cs"/>
              </a:rPr>
              <a:t> </a:t>
            </a:r>
            <a:r>
              <a:rPr kumimoji="0" lang="en-US" sz="2800" b="1" i="1" u="none" strike="noStrike" kern="1200" cap="none" spc="0" normalizeH="0" baseline="0" noProof="0" dirty="0">
                <a:ln>
                  <a:noFill/>
                </a:ln>
                <a:solidFill>
                  <a:srgbClr val="FFFF00"/>
                </a:solidFill>
                <a:effectLst/>
                <a:uLnTx/>
                <a:uFillTx/>
                <a:latin typeface="Arial"/>
                <a:ea typeface="SimSun"/>
                <a:cs typeface="+mn-cs"/>
              </a:rPr>
              <a:t>è </a:t>
            </a:r>
            <a:r>
              <a:rPr kumimoji="0" lang="en-US" sz="2800" b="1" i="1" u="none" strike="noStrike" kern="1200" cap="none" spc="0" normalizeH="0" baseline="0" noProof="0" dirty="0" err="1">
                <a:ln>
                  <a:noFill/>
                </a:ln>
                <a:solidFill>
                  <a:srgbClr val="FFFF00"/>
                </a:solidFill>
                <a:effectLst/>
                <a:uLnTx/>
                <a:uFillTx/>
                <a:latin typeface="Arial"/>
                <a:ea typeface="SimSun"/>
                <a:cs typeface="+mn-cs"/>
              </a:rPr>
              <a:t>l’elemento</a:t>
            </a:r>
            <a:r>
              <a:rPr kumimoji="0" lang="en-US" sz="2800" b="1" i="1" u="none" strike="noStrike" kern="1200" cap="none" spc="0" normalizeH="0" baseline="0" noProof="0" dirty="0">
                <a:ln>
                  <a:noFill/>
                </a:ln>
                <a:solidFill>
                  <a:srgbClr val="FFFF00"/>
                </a:solidFill>
                <a:effectLst/>
                <a:uLnTx/>
                <a:uFillTx/>
                <a:latin typeface="Arial"/>
                <a:ea typeface="SimSun"/>
                <a:cs typeface="+mn-cs"/>
              </a:rPr>
              <a:t> </a:t>
            </a:r>
            <a:r>
              <a:rPr kumimoji="0" lang="en-US" sz="2800" b="1" i="1" u="none" strike="noStrike" kern="1200" cap="none" spc="0" normalizeH="0" baseline="0" noProof="0" dirty="0" err="1">
                <a:ln>
                  <a:noFill/>
                </a:ln>
                <a:solidFill>
                  <a:srgbClr val="FFFF00"/>
                </a:solidFill>
                <a:effectLst/>
                <a:uLnTx/>
                <a:uFillTx/>
                <a:latin typeface="Arial"/>
                <a:ea typeface="SimSun"/>
                <a:cs typeface="+mn-cs"/>
              </a:rPr>
              <a:t>della</a:t>
            </a:r>
            <a:r>
              <a:rPr kumimoji="0" lang="en-US" sz="2800" b="1" i="1" u="none" strike="noStrike" kern="1200" cap="none" spc="0" normalizeH="0" baseline="0" noProof="0" dirty="0">
                <a:ln>
                  <a:noFill/>
                </a:ln>
                <a:solidFill>
                  <a:srgbClr val="FFFF00"/>
                </a:solidFill>
                <a:effectLst/>
                <a:uLnTx/>
                <a:uFillTx/>
                <a:latin typeface="Arial"/>
                <a:ea typeface="SimSun"/>
                <a:cs typeface="+mn-cs"/>
              </a:rPr>
              <a:t> </a:t>
            </a:r>
            <a:r>
              <a:rPr kumimoji="0" lang="en-US" sz="2800" b="1" i="1" u="none" strike="noStrike" kern="1200" cap="none" spc="0" normalizeH="0" baseline="0" noProof="0" dirty="0" err="1">
                <a:ln>
                  <a:noFill/>
                </a:ln>
                <a:solidFill>
                  <a:srgbClr val="FFFF00"/>
                </a:solidFill>
                <a:effectLst/>
                <a:uLnTx/>
                <a:uFillTx/>
                <a:latin typeface="Arial"/>
                <a:ea typeface="SimSun"/>
                <a:cs typeface="+mn-cs"/>
              </a:rPr>
              <a:t>terapia</a:t>
            </a:r>
            <a:r>
              <a:rPr kumimoji="0" lang="en-US" sz="2800" b="1" i="1" u="none" strike="noStrike" kern="1200" cap="none" spc="0" normalizeH="0" baseline="0" noProof="0" dirty="0">
                <a:ln>
                  <a:noFill/>
                </a:ln>
                <a:solidFill>
                  <a:srgbClr val="FFFF00"/>
                </a:solidFill>
                <a:effectLst/>
                <a:uLnTx/>
                <a:uFillTx/>
                <a:latin typeface="Arial"/>
                <a:ea typeface="SimSun"/>
                <a:cs typeface="+mn-cs"/>
              </a:rPr>
              <a:t> </a:t>
            </a:r>
            <a:r>
              <a:rPr kumimoji="0" lang="en-US" sz="2800" b="1" i="1" u="none" strike="noStrike" kern="1200" cap="none" spc="0" normalizeH="0" baseline="0" noProof="0" dirty="0" err="1">
                <a:ln>
                  <a:noFill/>
                </a:ln>
                <a:solidFill>
                  <a:srgbClr val="FFFF00"/>
                </a:solidFill>
                <a:effectLst/>
                <a:uLnTx/>
                <a:uFillTx/>
                <a:latin typeface="Arial"/>
                <a:ea typeface="SimSun"/>
                <a:cs typeface="+mn-cs"/>
              </a:rPr>
              <a:t>responsabile</a:t>
            </a:r>
            <a:r>
              <a:rPr kumimoji="0" lang="en-US" sz="2800" b="1" i="1" u="none" strike="noStrike" kern="1200" cap="none" spc="0" normalizeH="0" baseline="0" noProof="0" dirty="0">
                <a:ln>
                  <a:noFill/>
                </a:ln>
                <a:solidFill>
                  <a:srgbClr val="FFFF00"/>
                </a:solidFill>
                <a:effectLst/>
                <a:uLnTx/>
                <a:uFillTx/>
                <a:latin typeface="Arial"/>
                <a:ea typeface="SimSun"/>
                <a:cs typeface="+mn-cs"/>
              </a:rPr>
              <a:t> </a:t>
            </a:r>
            <a:r>
              <a:rPr kumimoji="0" lang="en-US" sz="2800" b="1" i="1" u="none" strike="noStrike" kern="1200" cap="none" spc="0" normalizeH="0" baseline="0" noProof="0" dirty="0" err="1">
                <a:ln>
                  <a:noFill/>
                </a:ln>
                <a:solidFill>
                  <a:srgbClr val="FFFF00"/>
                </a:solidFill>
                <a:effectLst/>
                <a:uLnTx/>
                <a:uFillTx/>
                <a:latin typeface="Arial"/>
                <a:ea typeface="SimSun"/>
                <a:cs typeface="+mn-cs"/>
              </a:rPr>
              <a:t>dell’effetto</a:t>
            </a:r>
            <a:r>
              <a:rPr kumimoji="0" lang="en-US" sz="2800" b="1" i="1" u="none" strike="noStrike" kern="1200" cap="none" spc="0" normalizeH="0" baseline="0" noProof="0" dirty="0">
                <a:ln>
                  <a:noFill/>
                </a:ln>
                <a:solidFill>
                  <a:srgbClr val="FFFF00"/>
                </a:solidFill>
                <a:effectLst/>
                <a:uLnTx/>
                <a:uFillTx/>
                <a:latin typeface="Arial"/>
                <a:ea typeface="SimSun"/>
                <a:cs typeface="+mn-cs"/>
              </a:rPr>
              <a:t> </a:t>
            </a:r>
            <a:r>
              <a:rPr kumimoji="0" lang="en-US" sz="2800" b="1" i="1" u="none" strike="noStrike" kern="1200" cap="none" spc="0" normalizeH="0" baseline="0" noProof="0" dirty="0" err="1">
                <a:ln>
                  <a:noFill/>
                </a:ln>
                <a:solidFill>
                  <a:srgbClr val="FFFF00"/>
                </a:solidFill>
                <a:effectLst/>
                <a:uLnTx/>
                <a:uFillTx/>
                <a:latin typeface="Arial"/>
                <a:ea typeface="SimSun"/>
                <a:cs typeface="+mn-cs"/>
              </a:rPr>
              <a:t>clinico</a:t>
            </a:r>
            <a:r>
              <a:rPr kumimoji="0" lang="en-US" sz="28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a:ln>
                  <a:noFill/>
                </a:ln>
                <a:solidFill>
                  <a:srgbClr val="FFFF00"/>
                </a:solidFill>
                <a:effectLst/>
                <a:uLnTx/>
                <a:uFillTx/>
                <a:latin typeface="Arial"/>
                <a:ea typeface="SimSun"/>
                <a:cs typeface="+mn-cs"/>
              </a:rPr>
              <a:t>(</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sia</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favorevole</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che</a:t>
            </a:r>
            <a:r>
              <a:rPr kumimoji="0" lang="en-US" sz="2000" b="0" i="0" u="none" strike="noStrike" kern="1200" cap="none" spc="0" normalizeH="0" baseline="0" noProof="0" dirty="0">
                <a:ln>
                  <a:noFill/>
                </a:ln>
                <a:solidFill>
                  <a:srgbClr val="FFFF00"/>
                </a:solidFill>
                <a:effectLst/>
                <a:uLnTx/>
                <a:uFillTx/>
                <a:latin typeface="Arial"/>
                <a:ea typeface="SimSun"/>
                <a:cs typeface="+mn-cs"/>
              </a:rPr>
              <a:t> in principio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attivo</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desiderato</a:t>
            </a:r>
            <a:r>
              <a:rPr kumimoji="0" lang="en-US" sz="2000" b="0" i="0" u="none" strike="noStrike" kern="1200" cap="none" spc="0" normalizeH="0" baseline="0" noProof="0" dirty="0">
                <a:ln>
                  <a:noFill/>
                </a:ln>
                <a:solidFill>
                  <a:srgbClr val="FFFF00"/>
                </a:solidFill>
                <a:effectLst/>
                <a:uLnTx/>
                <a:uFillTx/>
                <a:latin typeface="Arial"/>
                <a:ea typeface="SimSun"/>
                <a:cs typeface="+mn-cs"/>
              </a:rPr>
              <a:t>, come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nel</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caso</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delle</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reazioni</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avverse</a:t>
            </a:r>
            <a:r>
              <a:rPr kumimoji="0" lang="en-US" sz="2000" b="0" i="0" u="none" strike="noStrike" kern="1200" cap="none" spc="0" normalizeH="0" baseline="0" noProof="0" dirty="0">
                <a:ln>
                  <a:noFill/>
                </a:ln>
                <a:solidFill>
                  <a:srgbClr val="FFFF00"/>
                </a:solidFill>
                <a:effectLst/>
                <a:uLnTx/>
                <a:uFillTx/>
                <a:latin typeface="Arial"/>
                <a:ea typeface="SimSun"/>
                <a:cs typeface="+mn-cs"/>
              </a:rPr>
              <a:t>). Le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terapie</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digitali</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possono</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utilizzare</a:t>
            </a:r>
            <a:r>
              <a:rPr kumimoji="0" lang="en-US" sz="2000" b="0" i="0" u="none" strike="noStrike" kern="1200" cap="none" spc="0" normalizeH="0" baseline="0" noProof="0" dirty="0">
                <a:ln>
                  <a:noFill/>
                </a:ln>
                <a:solidFill>
                  <a:srgbClr val="FFFF00"/>
                </a:solidFill>
                <a:effectLst/>
                <a:uLnTx/>
                <a:uFillTx/>
                <a:latin typeface="Arial"/>
                <a:ea typeface="SimSun"/>
                <a:cs typeface="+mn-cs"/>
              </a:rPr>
              <a:t>, come principio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attivo</a:t>
            </a:r>
            <a:r>
              <a:rPr kumimoji="0" lang="en-US" sz="2000" b="0" i="0" u="none" strike="noStrike" kern="1200" cap="none" spc="0" normalizeH="0" baseline="0" noProof="0" dirty="0">
                <a:ln>
                  <a:noFill/>
                </a:ln>
                <a:solidFill>
                  <a:srgbClr val="FFFF00"/>
                </a:solidFill>
                <a:effectLst/>
                <a:uLnTx/>
                <a:uFillTx/>
                <a:latin typeface="Arial"/>
                <a:ea typeface="SimSun"/>
                <a:cs typeface="+mn-cs"/>
              </a:rPr>
              <a:t>, un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intervento</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terapeutico</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già</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disponibile</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nella</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letteratura</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scientifica</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nel</a:t>
            </a:r>
            <a:r>
              <a:rPr kumimoji="0" lang="en-US" sz="2000" b="0" i="0" u="none" strike="noStrike" kern="1200" cap="none" spc="0" normalizeH="0" baseline="0" noProof="0" dirty="0">
                <a:ln>
                  <a:noFill/>
                </a:ln>
                <a:solidFill>
                  <a:srgbClr val="FFFF00"/>
                </a:solidFill>
                <a:effectLst/>
                <a:uLnTx/>
                <a:uFillTx/>
                <a:latin typeface="Arial"/>
                <a:ea typeface="SimSun"/>
                <a:cs typeface="+mn-cs"/>
              </a:rPr>
              <a:t> quale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caso</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rappresentano</a:t>
            </a:r>
            <a:r>
              <a:rPr kumimoji="0" lang="en-US" sz="2000" b="0" i="0" u="none" strike="noStrike" kern="1200" cap="none" spc="0" normalizeH="0" baseline="0" noProof="0" dirty="0">
                <a:ln>
                  <a:noFill/>
                </a:ln>
                <a:solidFill>
                  <a:srgbClr val="FFFF00"/>
                </a:solidFill>
                <a:effectLst/>
                <a:uLnTx/>
                <a:uFillTx/>
                <a:latin typeface="Arial"/>
                <a:ea typeface="SimSun"/>
                <a:cs typeface="+mn-cs"/>
              </a:rPr>
              <a:t> una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modalità</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alternativa</a:t>
            </a:r>
            <a:r>
              <a:rPr kumimoji="0" lang="en-US" sz="2000" b="0" i="0" u="none" strike="noStrike" kern="1200" cap="none" spc="0" normalizeH="0" baseline="0" noProof="0" dirty="0">
                <a:ln>
                  <a:noFill/>
                </a:ln>
                <a:solidFill>
                  <a:srgbClr val="FFFF00"/>
                </a:solidFill>
                <a:effectLst/>
                <a:uLnTx/>
                <a:uFillTx/>
                <a:latin typeface="Arial"/>
                <a:ea typeface="SimSun"/>
                <a:cs typeface="+mn-cs"/>
              </a:rPr>
              <a:t> di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erogazione</a:t>
            </a:r>
            <a:r>
              <a:rPr kumimoji="0" lang="en-US" sz="2000" b="0" i="0" u="none" strike="noStrike" kern="1200" cap="none" spc="0" normalizeH="0" baseline="0" noProof="0" dirty="0">
                <a:ln>
                  <a:noFill/>
                </a:ln>
                <a:solidFill>
                  <a:srgbClr val="FFFF00"/>
                </a:solidFill>
                <a:effectLst/>
                <a:uLnTx/>
                <a:uFillTx/>
                <a:latin typeface="Arial"/>
                <a:ea typeface="SimSun"/>
                <a:cs typeface="+mn-cs"/>
              </a:rPr>
              <a:t> di un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trattamento</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noto</a:t>
            </a:r>
            <a:r>
              <a:rPr kumimoji="0" lang="en-US" sz="2000" b="0" i="0" u="none" strike="noStrike" kern="1200" cap="none" spc="0" normalizeH="0" baseline="0" noProof="0" dirty="0">
                <a:ln>
                  <a:noFill/>
                </a:ln>
                <a:solidFill>
                  <a:srgbClr val="FFFF00"/>
                </a:solidFill>
                <a:effectLst/>
                <a:uLnTx/>
                <a:uFillTx/>
                <a:latin typeface="Arial"/>
                <a:ea typeface="SimSun"/>
                <a:cs typeface="+mn-cs"/>
              </a:rPr>
              <a:t>, come ad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esempio</a:t>
            </a:r>
            <a:r>
              <a:rPr kumimoji="0" lang="en-US" sz="2000" b="0" i="0" u="none" strike="noStrike" kern="1200" cap="none" spc="0" normalizeH="0" baseline="0" noProof="0" dirty="0">
                <a:ln>
                  <a:noFill/>
                </a:ln>
                <a:solidFill>
                  <a:srgbClr val="FFFF00"/>
                </a:solidFill>
                <a:effectLst/>
                <a:uLnTx/>
                <a:uFillTx/>
                <a:latin typeface="Arial"/>
                <a:ea typeface="SimSun"/>
                <a:cs typeface="+mn-cs"/>
              </a:rPr>
              <a:t> la </a:t>
            </a:r>
            <a:r>
              <a:rPr kumimoji="0" lang="en-US" b="1" i="1" u="none" strike="noStrike" kern="1200" cap="none" spc="0" normalizeH="0" baseline="0" noProof="0" dirty="0" err="1">
                <a:ln>
                  <a:noFill/>
                </a:ln>
                <a:solidFill>
                  <a:srgbClr val="FFFF00"/>
                </a:solidFill>
                <a:effectLst/>
                <a:uLnTx/>
                <a:uFillTx/>
                <a:latin typeface="Arial"/>
                <a:ea typeface="SimSun"/>
                <a:cs typeface="+mn-cs"/>
              </a:rPr>
              <a:t>terapia</a:t>
            </a:r>
            <a:r>
              <a:rPr kumimoji="0" lang="en-US" b="1" i="1" u="none" strike="noStrike" kern="1200" cap="none" spc="0" normalizeH="0" baseline="0" noProof="0" dirty="0">
                <a:ln>
                  <a:noFill/>
                </a:ln>
                <a:solidFill>
                  <a:srgbClr val="FFFF00"/>
                </a:solidFill>
                <a:effectLst/>
                <a:uLnTx/>
                <a:uFillTx/>
                <a:latin typeface="Arial"/>
                <a:ea typeface="SimSun"/>
                <a:cs typeface="+mn-cs"/>
              </a:rPr>
              <a:t> non </a:t>
            </a:r>
            <a:r>
              <a:rPr kumimoji="0" lang="en-US" b="1" i="1" u="none" strike="noStrike" kern="1200" cap="none" spc="0" normalizeH="0" baseline="0" noProof="0" dirty="0" err="1">
                <a:ln>
                  <a:noFill/>
                </a:ln>
                <a:solidFill>
                  <a:srgbClr val="FFFF00"/>
                </a:solidFill>
                <a:effectLst/>
                <a:uLnTx/>
                <a:uFillTx/>
                <a:latin typeface="Arial"/>
                <a:ea typeface="SimSun"/>
                <a:cs typeface="+mn-cs"/>
              </a:rPr>
              <a:t>farmacologica</a:t>
            </a:r>
            <a:r>
              <a:rPr kumimoji="0" lang="en-US" b="1" i="1" u="none" strike="noStrike" kern="1200" cap="none" spc="0" normalizeH="0" baseline="0" noProof="0" dirty="0">
                <a:ln>
                  <a:noFill/>
                </a:ln>
                <a:solidFill>
                  <a:srgbClr val="FFFF00"/>
                </a:solidFill>
                <a:effectLst/>
                <a:uLnTx/>
                <a:uFillTx/>
                <a:latin typeface="Arial"/>
                <a:ea typeface="SimSun"/>
                <a:cs typeface="+mn-cs"/>
              </a:rPr>
              <a:t> </a:t>
            </a:r>
            <a:r>
              <a:rPr kumimoji="0" lang="en-US" b="1" i="1" u="none" strike="noStrike" kern="1200" cap="none" spc="0" normalizeH="0" baseline="0" noProof="0" dirty="0" err="1">
                <a:ln>
                  <a:noFill/>
                </a:ln>
                <a:solidFill>
                  <a:srgbClr val="FFFF00"/>
                </a:solidFill>
                <a:effectLst/>
                <a:uLnTx/>
                <a:uFillTx/>
                <a:latin typeface="Arial"/>
                <a:ea typeface="SimSun"/>
                <a:cs typeface="+mn-cs"/>
              </a:rPr>
              <a:t>della</a:t>
            </a:r>
            <a:r>
              <a:rPr kumimoji="0" lang="en-US" b="1" i="1" u="none" strike="noStrike" kern="1200" cap="none" spc="0" normalizeH="0" baseline="0" noProof="0" dirty="0">
                <a:ln>
                  <a:noFill/>
                </a:ln>
                <a:solidFill>
                  <a:srgbClr val="FFFF00"/>
                </a:solidFill>
                <a:effectLst/>
                <a:uLnTx/>
                <a:uFillTx/>
                <a:latin typeface="Arial"/>
                <a:ea typeface="SimSun"/>
                <a:cs typeface="+mn-cs"/>
              </a:rPr>
              <a:t> </a:t>
            </a:r>
            <a:r>
              <a:rPr kumimoji="0" lang="en-US" b="1" i="1" u="none" strike="noStrike" kern="1200" cap="none" spc="0" normalizeH="0" baseline="0" noProof="0" dirty="0" err="1">
                <a:ln>
                  <a:noFill/>
                </a:ln>
                <a:solidFill>
                  <a:srgbClr val="FFFF00"/>
                </a:solidFill>
                <a:effectLst/>
                <a:uLnTx/>
                <a:uFillTx/>
                <a:latin typeface="Arial"/>
                <a:ea typeface="SimSun"/>
                <a:cs typeface="+mn-cs"/>
              </a:rPr>
              <a:t>pressione</a:t>
            </a:r>
            <a:r>
              <a:rPr kumimoji="0" lang="en-US" b="1" i="1" u="none" strike="noStrike" kern="1200" cap="none" spc="0" normalizeH="0" baseline="0" noProof="0" dirty="0">
                <a:ln>
                  <a:noFill/>
                </a:ln>
                <a:solidFill>
                  <a:srgbClr val="FFFF00"/>
                </a:solidFill>
                <a:effectLst/>
                <a:uLnTx/>
                <a:uFillTx/>
                <a:latin typeface="Arial"/>
                <a:ea typeface="SimSun"/>
                <a:cs typeface="+mn-cs"/>
              </a:rPr>
              <a:t> </a:t>
            </a:r>
            <a:r>
              <a:rPr kumimoji="0" lang="en-US" sz="2800" b="0" i="0" u="none" strike="noStrike" kern="1200" cap="none" spc="0" normalizeH="0" baseline="0" noProof="0" dirty="0" err="1">
                <a:ln>
                  <a:noFill/>
                </a:ln>
                <a:solidFill>
                  <a:srgbClr val="FFFF00"/>
                </a:solidFill>
                <a:effectLst/>
                <a:uLnTx/>
                <a:uFillTx/>
                <a:latin typeface="Arial"/>
                <a:ea typeface="SimSun"/>
                <a:cs typeface="+mn-cs"/>
              </a:rPr>
              <a:t>o</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ppure</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creato</a:t>
            </a:r>
            <a:r>
              <a:rPr kumimoji="0" lang="en-US" sz="2000" b="0" i="0" u="none" strike="noStrike" kern="1200" cap="none" spc="0" normalizeH="0" baseline="0" noProof="0" dirty="0">
                <a:ln>
                  <a:noFill/>
                </a:ln>
                <a:solidFill>
                  <a:srgbClr val="FFFF00"/>
                </a:solidFill>
                <a:effectLst/>
                <a:uLnTx/>
                <a:uFillTx/>
                <a:latin typeface="Arial"/>
                <a:ea typeface="SimSun"/>
                <a:cs typeface="+mn-cs"/>
              </a:rPr>
              <a:t> ex novo,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utilizzando</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elementi</a:t>
            </a:r>
            <a:r>
              <a:rPr kumimoji="0" lang="en-US" sz="2000" b="0" i="0" u="none" strike="noStrike" kern="1200" cap="none" spc="0" normalizeH="0" baseline="0" noProof="0" dirty="0">
                <a:ln>
                  <a:noFill/>
                </a:ln>
                <a:solidFill>
                  <a:srgbClr val="FFFF00"/>
                </a:solidFill>
                <a:effectLst/>
                <a:uLnTx/>
                <a:uFillTx/>
                <a:latin typeface="Arial"/>
                <a:ea typeface="SimSun"/>
                <a:cs typeface="+mn-cs"/>
              </a:rPr>
              <a:t> di diverse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opzioni</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terapeutiche</a:t>
            </a:r>
            <a:r>
              <a:rPr kumimoji="0" lang="en-US" sz="2000" b="0" i="0" u="none" strike="noStrike" kern="1200" cap="none" spc="0" normalizeH="0" baseline="0" noProof="0" dirty="0">
                <a:ln>
                  <a:noFill/>
                </a:ln>
                <a:solidFill>
                  <a:srgbClr val="FFFF00"/>
                </a:solidFill>
                <a:effectLst/>
                <a:uLnTx/>
                <a:uFillTx/>
                <a:latin typeface="Arial"/>
                <a:ea typeface="SimSun"/>
                <a:cs typeface="+mn-cs"/>
              </a:rPr>
              <a:t> o </a:t>
            </a:r>
            <a:r>
              <a:rPr kumimoji="0" lang="en-US" sz="2000" b="0" i="0" u="none" strike="noStrike" kern="1200" cap="none" spc="0" normalizeH="0" baseline="0" noProof="0" dirty="0" err="1">
                <a:ln>
                  <a:noFill/>
                </a:ln>
                <a:solidFill>
                  <a:srgbClr val="FFFF00"/>
                </a:solidFill>
                <a:effectLst/>
                <a:uLnTx/>
                <a:uFillTx/>
                <a:latin typeface="Arial"/>
                <a:ea typeface="SimSun"/>
                <a:cs typeface="+mn-cs"/>
              </a:rPr>
              <a:t>impiegando</a:t>
            </a:r>
            <a:r>
              <a:rPr kumimoji="0" lang="en-US" sz="2000" b="0" i="0" u="none" strike="noStrike" kern="1200" cap="none" spc="0" normalizeH="0" baseline="0" noProof="0" dirty="0">
                <a:ln>
                  <a:noFill/>
                </a:ln>
                <a:solidFill>
                  <a:srgbClr val="FFFF00"/>
                </a:solidFill>
                <a:effectLst/>
                <a:uLnTx/>
                <a:uFillTx/>
                <a:latin typeface="Arial"/>
                <a:ea typeface="SimSun"/>
                <a:cs typeface="+mn-cs"/>
              </a:rPr>
              <a:t> </a:t>
            </a:r>
            <a:r>
              <a:rPr kumimoji="0" lang="en-US" sz="2800" b="0" i="0" u="none" strike="noStrike" kern="1200" cap="none" spc="0" normalizeH="0" baseline="0" noProof="0" dirty="0" err="1">
                <a:ln>
                  <a:noFill/>
                </a:ln>
                <a:solidFill>
                  <a:srgbClr val="FFFF00"/>
                </a:solidFill>
                <a:effectLst/>
                <a:uLnTx/>
                <a:uFillTx/>
                <a:latin typeface="Arial"/>
                <a:ea typeface="SimSun"/>
                <a:cs typeface="+mn-cs"/>
              </a:rPr>
              <a:t>tecnologie</a:t>
            </a:r>
            <a:r>
              <a:rPr kumimoji="0" lang="en-US" sz="2800" b="1" i="0" u="none" strike="noStrike" kern="1200" cap="none" spc="0" normalizeH="0" baseline="0" noProof="0" dirty="0">
                <a:ln>
                  <a:noFill/>
                </a:ln>
                <a:solidFill>
                  <a:srgbClr val="FFFF00"/>
                </a:solidFill>
                <a:effectLst/>
                <a:uLnTx/>
                <a:uFillTx/>
                <a:latin typeface="Arial"/>
                <a:ea typeface="SimSun"/>
                <a:cs typeface="+mn-cs"/>
              </a:rPr>
              <a:t>(</a:t>
            </a:r>
            <a:r>
              <a:rPr kumimoji="0" lang="en-US" sz="2800" b="1" i="0" u="none" strike="noStrike" kern="1200" cap="none" spc="0" normalizeH="0" baseline="0" noProof="0" dirty="0" err="1">
                <a:ln>
                  <a:noFill/>
                </a:ln>
                <a:solidFill>
                  <a:srgbClr val="FFFF00"/>
                </a:solidFill>
                <a:effectLst/>
                <a:uLnTx/>
                <a:uFillTx/>
                <a:latin typeface="Arial"/>
                <a:ea typeface="SimSun"/>
                <a:cs typeface="+mn-cs"/>
              </a:rPr>
              <a:t>tecniche</a:t>
            </a:r>
            <a:r>
              <a:rPr kumimoji="0" lang="en-US" sz="2800" b="1" i="0" u="none" strike="noStrike" kern="1200" cap="none" spc="0" normalizeH="0" baseline="0" noProof="0" dirty="0">
                <a:ln>
                  <a:noFill/>
                </a:ln>
                <a:solidFill>
                  <a:srgbClr val="FFFF00"/>
                </a:solidFill>
                <a:effectLst/>
                <a:uLnTx/>
                <a:uFillTx/>
                <a:latin typeface="Arial"/>
                <a:ea typeface="SimSun"/>
                <a:cs typeface="+mn-cs"/>
              </a:rPr>
              <a:t> di </a:t>
            </a:r>
            <a:r>
              <a:rPr kumimoji="0" lang="en-US" sz="2800" b="1" i="0" u="none" strike="noStrike" kern="1200" cap="none" spc="0" normalizeH="0" baseline="0" noProof="0" dirty="0" err="1">
                <a:ln>
                  <a:noFill/>
                </a:ln>
                <a:solidFill>
                  <a:srgbClr val="FFFF00"/>
                </a:solidFill>
                <a:effectLst/>
                <a:uLnTx/>
                <a:uFillTx/>
                <a:latin typeface="Arial"/>
                <a:ea typeface="SimSun"/>
                <a:cs typeface="+mn-cs"/>
              </a:rPr>
              <a:t>rilassamento</a:t>
            </a:r>
            <a:r>
              <a:rPr kumimoji="0" lang="en-US" sz="2800" b="1" i="0" u="none" strike="noStrike" kern="1200" cap="none" spc="0" normalizeH="0" baseline="0" noProof="0" dirty="0">
                <a:ln>
                  <a:noFill/>
                </a:ln>
                <a:solidFill>
                  <a:srgbClr val="FFFF00"/>
                </a:solidFill>
                <a:effectLst/>
                <a:uLnTx/>
                <a:uFillTx/>
                <a:latin typeface="Arial"/>
                <a:ea typeface="SimSun"/>
                <a:cs typeface="+mn-cs"/>
              </a:rPr>
              <a:t>) o bio-</a:t>
            </a:r>
            <a:r>
              <a:rPr kumimoji="0" lang="en-US" sz="2800" b="1" i="0" u="none" strike="noStrike" kern="1200" cap="none" spc="0" normalizeH="0" baseline="0" noProof="0" dirty="0" err="1">
                <a:ln>
                  <a:noFill/>
                </a:ln>
                <a:solidFill>
                  <a:srgbClr val="FFFF00"/>
                </a:solidFill>
                <a:effectLst/>
                <a:uLnTx/>
                <a:uFillTx/>
                <a:latin typeface="Arial"/>
                <a:ea typeface="SimSun"/>
                <a:cs typeface="+mn-cs"/>
              </a:rPr>
              <a:t>tecnologie</a:t>
            </a:r>
            <a:r>
              <a:rPr kumimoji="0" lang="en-US" sz="2800" b="1" i="0" u="none" strike="noStrike" kern="1200" cap="none" spc="0" normalizeH="0" baseline="0" noProof="0" dirty="0">
                <a:ln>
                  <a:noFill/>
                </a:ln>
                <a:solidFill>
                  <a:srgbClr val="FFFF00"/>
                </a:solidFill>
                <a:effectLst/>
                <a:uLnTx/>
                <a:uFillTx/>
                <a:latin typeface="Arial"/>
                <a:ea typeface="SimSun"/>
                <a:cs typeface="+mn-cs"/>
              </a:rPr>
              <a:t>(</a:t>
            </a:r>
            <a:r>
              <a:rPr kumimoji="0" lang="en-US" sz="2800" b="1" i="0" u="none" strike="noStrike" kern="1200" cap="none" spc="0" normalizeH="0" baseline="0" noProof="0" dirty="0" err="1">
                <a:ln>
                  <a:noFill/>
                </a:ln>
                <a:solidFill>
                  <a:srgbClr val="FFFF00"/>
                </a:solidFill>
                <a:effectLst/>
                <a:uLnTx/>
                <a:uFillTx/>
                <a:latin typeface="Arial"/>
                <a:ea typeface="SimSun"/>
                <a:cs typeface="+mn-cs"/>
              </a:rPr>
              <a:t>alimenti</a:t>
            </a:r>
            <a:r>
              <a:rPr kumimoji="0" lang="en-US" sz="2800" b="1" i="0" u="none" strike="noStrike" kern="1200" cap="none" spc="0" normalizeH="0" baseline="0" noProof="0" dirty="0">
                <a:ln>
                  <a:noFill/>
                </a:ln>
                <a:solidFill>
                  <a:srgbClr val="FFFF00"/>
                </a:solidFill>
                <a:effectLst/>
                <a:uLnTx/>
                <a:uFillTx/>
                <a:latin typeface="Arial"/>
                <a:ea typeface="SimSun"/>
                <a:cs typeface="+mn-cs"/>
              </a:rPr>
              <a:t> </a:t>
            </a:r>
            <a:r>
              <a:rPr kumimoji="0" lang="en-US" sz="2800" b="1" i="0" u="none" strike="noStrike" kern="1200" cap="none" spc="0" normalizeH="0" baseline="0" noProof="0" dirty="0" err="1">
                <a:ln>
                  <a:noFill/>
                </a:ln>
                <a:solidFill>
                  <a:srgbClr val="FFFF00"/>
                </a:solidFill>
                <a:effectLst/>
                <a:uLnTx/>
                <a:uFillTx/>
                <a:latin typeface="Arial"/>
                <a:ea typeface="SimSun"/>
                <a:cs typeface="+mn-cs"/>
              </a:rPr>
              <a:t>dedicati</a:t>
            </a:r>
            <a:r>
              <a:rPr kumimoji="0" lang="en-US" sz="2800" b="1" i="0" u="none" strike="noStrike" kern="1200" cap="none" spc="0" normalizeH="0" baseline="0" noProof="0" dirty="0">
                <a:ln>
                  <a:noFill/>
                </a:ln>
                <a:solidFill>
                  <a:srgbClr val="FFFF00"/>
                </a:solidFill>
                <a:effectLst/>
                <a:uLnTx/>
                <a:uFillTx/>
                <a:latin typeface="Arial"/>
                <a:ea typeface="SimSun"/>
                <a:cs typeface="+mn-cs"/>
              </a:rPr>
              <a:t>)</a:t>
            </a:r>
            <a:endParaRPr lang="it-IT" sz="4800" dirty="0"/>
          </a:p>
        </p:txBody>
      </p:sp>
      <p:sp>
        <p:nvSpPr>
          <p:cNvPr id="5" name="Titolo 4">
            <a:extLst>
              <a:ext uri="{FF2B5EF4-FFF2-40B4-BE49-F238E27FC236}">
                <a16:creationId xmlns:a16="http://schemas.microsoft.com/office/drawing/2014/main" id="{7FAED03D-9B64-406A-B8B5-5A9CC36349E8}"/>
              </a:ext>
            </a:extLst>
          </p:cNvPr>
          <p:cNvSpPr>
            <a:spLocks noGrp="1"/>
          </p:cNvSpPr>
          <p:nvPr>
            <p:ph type="title"/>
          </p:nvPr>
        </p:nvSpPr>
        <p:spPr/>
        <p:txBody>
          <a:bodyPr/>
          <a:lstStyle/>
          <a:p>
            <a:pPr marL="0" marR="0" lvl="0" indent="0" defTabSz="914400" rtl="0" eaLnBrk="1" fontAlgn="auto" latinLnBrk="0" hangingPunct="1">
              <a:lnSpc>
                <a:spcPct val="100000"/>
              </a:lnSpc>
              <a:spcBef>
                <a:spcPts val="0"/>
              </a:spcBef>
              <a:spcAft>
                <a:spcPts val="0"/>
              </a:spcAft>
              <a:tabLst/>
              <a:defRPr/>
            </a:pPr>
            <a:r>
              <a:rPr kumimoji="0" lang="it-IT" altLang="en-US" sz="3600" b="1" i="0" u="none" strike="noStrike" kern="1200" cap="none" spc="0" normalizeH="0" baseline="0" noProof="0" dirty="0">
                <a:ln>
                  <a:noFill/>
                </a:ln>
                <a:solidFill>
                  <a:srgbClr val="FF0000"/>
                </a:solidFill>
                <a:effectLst/>
                <a:uLnTx/>
                <a:uFillTx/>
                <a:latin typeface="Arial"/>
                <a:ea typeface="SimSun"/>
                <a:cs typeface="+mn-cs"/>
              </a:rPr>
              <a:t>«</a:t>
            </a:r>
            <a:r>
              <a:rPr kumimoji="0" lang="it-IT" altLang="en-US" sz="3600" b="1" i="0" u="none" strike="noStrike" kern="1200" cap="none" spc="0" normalizeH="0" baseline="0" noProof="0" dirty="0" err="1">
                <a:ln>
                  <a:noFill/>
                </a:ln>
                <a:effectLst/>
                <a:uLnTx/>
                <a:uFillTx/>
                <a:latin typeface="Arial"/>
                <a:ea typeface="SimSun"/>
                <a:cs typeface="+mn-cs"/>
              </a:rPr>
              <a:t>DTx</a:t>
            </a:r>
            <a:r>
              <a:rPr kumimoji="0" lang="it-IT" altLang="en-US" sz="3600" b="1" i="0" u="none" strike="noStrike" kern="1200" cap="none" spc="0" normalizeH="0" baseline="0" noProof="0" dirty="0">
                <a:ln>
                  <a:noFill/>
                </a:ln>
                <a:effectLst/>
                <a:uLnTx/>
                <a:uFillTx/>
                <a:latin typeface="Arial"/>
                <a:ea typeface="SimSun"/>
                <a:cs typeface="+mn-cs"/>
              </a:rPr>
              <a:t> </a:t>
            </a:r>
            <a:r>
              <a:rPr kumimoji="0" lang="it-IT" altLang="en-US" sz="3600" b="1" i="0" u="none" strike="noStrike" kern="1200" cap="none" spc="0" normalizeH="0" baseline="0" noProof="0" dirty="0" err="1">
                <a:ln>
                  <a:noFill/>
                </a:ln>
                <a:effectLst/>
                <a:uLnTx/>
                <a:uFillTx/>
                <a:latin typeface="Arial"/>
                <a:ea typeface="SimSun"/>
                <a:cs typeface="+mn-cs"/>
              </a:rPr>
              <a:t>Digitali:</a:t>
            </a:r>
            <a:r>
              <a:rPr kumimoji="0" lang="it-IT" altLang="en-US" sz="1800" b="1" i="0" u="none" strike="noStrike" kern="1200" cap="none" spc="0" normalizeH="0" baseline="0" noProof="0" dirty="0" err="1">
                <a:ln>
                  <a:noFill/>
                </a:ln>
                <a:effectLst/>
                <a:uLnTx/>
                <a:uFillTx/>
                <a:latin typeface="Arial"/>
                <a:ea typeface="SimSun"/>
                <a:cs typeface="+mn-cs"/>
              </a:rPr>
              <a:t>app.telemedicina,learning</a:t>
            </a:r>
            <a:r>
              <a:rPr kumimoji="0" lang="it-IT" altLang="en-US" sz="1800" b="1" i="0" u="none" strike="noStrike" kern="1200" cap="none" spc="0" normalizeH="0" baseline="0" noProof="0" dirty="0">
                <a:ln>
                  <a:noFill/>
                </a:ln>
                <a:effectLst/>
                <a:uLnTx/>
                <a:uFillTx/>
                <a:latin typeface="Arial"/>
                <a:ea typeface="SimSun"/>
                <a:cs typeface="+mn-cs"/>
              </a:rPr>
              <a:t> machine</a:t>
            </a:r>
            <a:br>
              <a:rPr kumimoji="0" lang="it-IT" altLang="en-US" sz="1800" b="1" i="0" u="none" strike="noStrike" kern="1200" cap="none" spc="0" normalizeH="0" baseline="0" noProof="0" dirty="0">
                <a:ln>
                  <a:noFill/>
                </a:ln>
                <a:solidFill>
                  <a:srgbClr val="FF0000"/>
                </a:solidFill>
                <a:effectLst/>
                <a:uLnTx/>
                <a:uFillTx/>
                <a:latin typeface="Arial"/>
                <a:ea typeface="SimSun"/>
                <a:cs typeface="+mn-cs"/>
              </a:rPr>
            </a:br>
            <a:endParaRPr lang="it-IT" dirty="0"/>
          </a:p>
        </p:txBody>
      </p:sp>
    </p:spTree>
    <p:extLst>
      <p:ext uri="{BB962C8B-B14F-4D97-AF65-F5344CB8AC3E}">
        <p14:creationId xmlns:p14="http://schemas.microsoft.com/office/powerpoint/2010/main" val="2451739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28EEDC-8921-4F93-B380-28D1AEB06368}"/>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26D2DA46-3631-48D8-8BD9-0B45A2E656CE}"/>
              </a:ext>
            </a:extLst>
          </p:cNvPr>
          <p:cNvSpPr>
            <a:spLocks noGrp="1"/>
          </p:cNvSpPr>
          <p:nvPr>
            <p:ph idx="1"/>
          </p:nvPr>
        </p:nvSpPr>
        <p:spPr/>
        <p:txBody>
          <a:bodyPr/>
          <a:lstStyle/>
          <a:p>
            <a:r>
              <a:rPr kumimoji="0" lang="en-US" sz="2800" b="0" i="0" u="none" strike="noStrike" kern="1200" cap="none" spc="0" normalizeH="0" baseline="0" noProof="0" dirty="0" err="1">
                <a:ln>
                  <a:noFill/>
                </a:ln>
                <a:solidFill>
                  <a:srgbClr val="FFFF00"/>
                </a:solidFill>
                <a:effectLst/>
                <a:uLnTx/>
                <a:uFillTx/>
                <a:latin typeface="Arial"/>
                <a:ea typeface="SimSun"/>
                <a:cs typeface="+mn-cs"/>
              </a:rPr>
              <a:t>Gli</a:t>
            </a:r>
            <a:r>
              <a:rPr kumimoji="0" lang="en-US" sz="2800" b="0" i="0" u="none" strike="noStrike" kern="1200" cap="none" spc="0" normalizeH="0" baseline="0" noProof="0" dirty="0">
                <a:ln>
                  <a:noFill/>
                </a:ln>
                <a:solidFill>
                  <a:srgbClr val="FFFF00"/>
                </a:solidFill>
                <a:effectLst/>
                <a:uLnTx/>
                <a:uFillTx/>
                <a:latin typeface="Arial"/>
                <a:ea typeface="SimSun"/>
                <a:cs typeface="+mn-cs"/>
              </a:rPr>
              <a:t> </a:t>
            </a:r>
            <a:r>
              <a:rPr kumimoji="0" lang="en-US" sz="2800" b="1" i="0" u="none" strike="noStrike" kern="1200" cap="none" spc="0" normalizeH="0" baseline="0" noProof="0" dirty="0" err="1">
                <a:ln>
                  <a:noFill/>
                </a:ln>
                <a:solidFill>
                  <a:srgbClr val="FFFF00"/>
                </a:solidFill>
                <a:effectLst/>
                <a:uLnTx/>
                <a:uFillTx/>
                <a:latin typeface="Arial"/>
                <a:ea typeface="SimSun"/>
                <a:cs typeface="+mn-cs"/>
              </a:rPr>
              <a:t>eccipienti</a:t>
            </a:r>
            <a:r>
              <a:rPr kumimoji="0" lang="en-US" sz="2800" b="1" i="0" u="none" strike="noStrike" kern="1200" cap="none" spc="0" normalizeH="0" baseline="0" noProof="0" dirty="0">
                <a:ln>
                  <a:noFill/>
                </a:ln>
                <a:solidFill>
                  <a:srgbClr val="FFFF00"/>
                </a:solidFill>
                <a:effectLst/>
                <a:uLnTx/>
                <a:uFillTx/>
                <a:latin typeface="Arial"/>
                <a:ea typeface="SimSun"/>
                <a:cs typeface="+mn-cs"/>
              </a:rPr>
              <a:t> </a:t>
            </a:r>
            <a:r>
              <a:rPr kumimoji="0" lang="en-US" sz="2800" b="1" i="0" u="none" strike="noStrike" kern="1200" cap="none" spc="0" normalizeH="0" baseline="0" noProof="0" dirty="0" err="1">
                <a:ln>
                  <a:noFill/>
                </a:ln>
                <a:solidFill>
                  <a:srgbClr val="FFFF00"/>
                </a:solidFill>
                <a:effectLst/>
                <a:uLnTx/>
                <a:uFillTx/>
                <a:latin typeface="Arial"/>
                <a:ea typeface="SimSun"/>
                <a:cs typeface="+mn-cs"/>
              </a:rPr>
              <a:t>digital</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i</a:t>
            </a:r>
            <a:r>
              <a:rPr lang="en-US" sz="2000" b="1" dirty="0">
                <a:solidFill>
                  <a:srgbClr val="FFFF00"/>
                </a:solidFill>
                <a:latin typeface="Arial"/>
                <a:ea typeface="SimSun"/>
              </a:rPr>
              <a:t>……</a:t>
            </a:r>
            <a:r>
              <a:rPr kumimoji="0" lang="en-US" sz="2400" b="1" i="1" u="none" strike="noStrike" kern="1200" cap="none" spc="0" normalizeH="0" baseline="0" noProof="0" dirty="0">
                <a:ln>
                  <a:noFill/>
                </a:ln>
                <a:solidFill>
                  <a:srgbClr val="FFFF00"/>
                </a:solidFill>
                <a:effectLst/>
                <a:uLnTx/>
                <a:uFillTx/>
                <a:latin typeface="Arial"/>
                <a:ea typeface="SimSun"/>
                <a:cs typeface="+mn-cs"/>
              </a:rPr>
              <a:t> </a:t>
            </a:r>
            <a:r>
              <a:rPr kumimoji="0" lang="en-US" sz="2400" b="1" i="1" u="none" strike="noStrike" kern="1200" cap="none" spc="0" normalizeH="0" baseline="0" noProof="0" dirty="0" err="1">
                <a:ln>
                  <a:noFill/>
                </a:ln>
                <a:solidFill>
                  <a:srgbClr val="FFFF00"/>
                </a:solidFill>
                <a:effectLst/>
                <a:uLnTx/>
                <a:uFillTx/>
                <a:latin typeface="Arial"/>
                <a:ea typeface="SimSun"/>
                <a:cs typeface="+mn-cs"/>
              </a:rPr>
              <a:t>favorirne</a:t>
            </a:r>
            <a:r>
              <a:rPr kumimoji="0" lang="en-US" sz="2400" b="1" i="1" u="none" strike="noStrike" kern="1200" cap="none" spc="0" normalizeH="0" baseline="0" noProof="0" dirty="0">
                <a:ln>
                  <a:noFill/>
                </a:ln>
                <a:solidFill>
                  <a:srgbClr val="FFFF00"/>
                </a:solidFill>
                <a:effectLst/>
                <a:uLnTx/>
                <a:uFillTx/>
                <a:latin typeface="Arial"/>
                <a:ea typeface="SimSun"/>
                <a:cs typeface="+mn-cs"/>
              </a:rPr>
              <a:t> la </a:t>
            </a:r>
            <a:r>
              <a:rPr kumimoji="0" lang="en-US" sz="2400" b="1" i="1" u="none" strike="noStrike" kern="1200" cap="none" spc="0" normalizeH="0" baseline="0" noProof="0" dirty="0" err="1">
                <a:ln>
                  <a:noFill/>
                </a:ln>
                <a:solidFill>
                  <a:srgbClr val="FFFF00"/>
                </a:solidFill>
                <a:effectLst/>
                <a:uLnTx/>
                <a:uFillTx/>
                <a:latin typeface="Arial"/>
                <a:ea typeface="SimSun"/>
                <a:cs typeface="+mn-cs"/>
              </a:rPr>
              <a:t>assunzione</a:t>
            </a:r>
            <a:r>
              <a:rPr kumimoji="0" lang="en-US" sz="2400" b="1" i="1" u="none" strike="noStrike" kern="1200" cap="none" spc="0" normalizeH="0" baseline="0" noProof="0" dirty="0">
                <a:ln>
                  <a:noFill/>
                </a:ln>
                <a:solidFill>
                  <a:srgbClr val="FFFF00"/>
                </a:solidFill>
                <a:effectLst/>
                <a:uLnTx/>
                <a:uFillTx/>
                <a:latin typeface="Arial"/>
                <a:ea typeface="SimSun"/>
                <a:cs typeface="+mn-cs"/>
              </a:rPr>
              <a:t>,</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rendendolo</a:t>
            </a:r>
            <a:r>
              <a:rPr kumimoji="0" lang="en-US" sz="1600" b="0" i="0" u="none" strike="noStrike" kern="1200" cap="none" spc="0" normalizeH="0" baseline="0" noProof="0" dirty="0">
                <a:ln>
                  <a:noFill/>
                </a:ln>
                <a:solidFill>
                  <a:srgbClr val="FFFF00"/>
                </a:solidFill>
                <a:effectLst/>
                <a:uLnTx/>
                <a:uFillTx/>
                <a:latin typeface="Arial"/>
                <a:ea typeface="SimSun"/>
                <a:cs typeface="+mn-cs"/>
              </a:rPr>
              <a:t> il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più</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biodisponibile</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400" b="1" i="1" u="none" strike="noStrike" kern="1200" cap="none" spc="0" normalizeH="0" baseline="0" noProof="0" dirty="0" err="1">
                <a:ln>
                  <a:noFill/>
                </a:ln>
                <a:solidFill>
                  <a:srgbClr val="FFFF00"/>
                </a:solidFill>
                <a:effectLst/>
                <a:uLnTx/>
                <a:uFillTx/>
                <a:latin typeface="Arial"/>
                <a:ea typeface="SimSun"/>
                <a:cs typeface="+mn-cs"/>
              </a:rPr>
              <a:t>possibile</a:t>
            </a:r>
            <a:r>
              <a:rPr kumimoji="0" lang="en-US" sz="2000" b="1" i="1" u="none" strike="noStrike" kern="1200" cap="none" spc="0" normalizeH="0" baseline="0" noProof="0" dirty="0">
                <a:ln>
                  <a:noFill/>
                </a:ln>
                <a:solidFill>
                  <a:srgbClr val="FFFF00"/>
                </a:solidFill>
                <a:effectLst/>
                <a:uLnTx/>
                <a:uFillTx/>
                <a:latin typeface="Arial"/>
                <a:ea typeface="SimSun"/>
                <a:cs typeface="+mn-cs"/>
              </a:rPr>
              <a:t>(</a:t>
            </a:r>
            <a:r>
              <a:rPr kumimoji="0" lang="en-US" sz="2000" b="1" i="1" u="none" strike="noStrike" kern="1200" cap="none" spc="0" normalizeH="0" baseline="0" noProof="0" dirty="0" err="1">
                <a:ln>
                  <a:noFill/>
                </a:ln>
                <a:solidFill>
                  <a:srgbClr val="FFFF00"/>
                </a:solidFill>
                <a:effectLst/>
                <a:uLnTx/>
                <a:uFillTx/>
                <a:latin typeface="Arial"/>
                <a:ea typeface="SimSun"/>
                <a:cs typeface="+mn-cs"/>
              </a:rPr>
              <a:t>programmi</a:t>
            </a:r>
            <a:r>
              <a:rPr kumimoji="0" lang="en-US" sz="2000" b="1" i="1" u="none" strike="noStrike" kern="1200" cap="none" spc="0" normalizeH="0" baseline="0" noProof="0" dirty="0">
                <a:ln>
                  <a:noFill/>
                </a:ln>
                <a:solidFill>
                  <a:srgbClr val="FFFF00"/>
                </a:solidFill>
                <a:effectLst/>
                <a:uLnTx/>
                <a:uFillTx/>
                <a:latin typeface="Arial"/>
                <a:ea typeface="SimSun"/>
                <a:cs typeface="+mn-cs"/>
              </a:rPr>
              <a:t> o </a:t>
            </a:r>
            <a:r>
              <a:rPr kumimoji="0" lang="en-US" sz="2800" b="1" i="1" u="none" strike="noStrike" kern="1200" cap="none" spc="0" normalizeH="0" baseline="0" noProof="0" dirty="0">
                <a:ln>
                  <a:noFill/>
                </a:ln>
                <a:solidFill>
                  <a:srgbClr val="FFFF00"/>
                </a:solidFill>
                <a:effectLst/>
                <a:uLnTx/>
                <a:uFillTx/>
                <a:latin typeface="Arial"/>
                <a:ea typeface="SimSun"/>
                <a:cs typeface="+mn-cs"/>
              </a:rPr>
              <a:t>app </a:t>
            </a:r>
            <a:r>
              <a:rPr kumimoji="0" lang="en-US" sz="2800" b="1" i="1" u="none" strike="noStrike" kern="1200" cap="none" spc="0" normalizeH="0" baseline="0" noProof="0" dirty="0" err="1">
                <a:ln>
                  <a:noFill/>
                </a:ln>
                <a:solidFill>
                  <a:srgbClr val="FFFF00"/>
                </a:solidFill>
                <a:effectLst/>
                <a:uLnTx/>
                <a:uFillTx/>
                <a:latin typeface="Arial"/>
                <a:ea typeface="SimSun"/>
                <a:cs typeface="+mn-cs"/>
              </a:rPr>
              <a:t>dedicati</a:t>
            </a:r>
            <a:r>
              <a:rPr kumimoji="0" lang="en-US" sz="2800" b="1" i="1" u="none" strike="noStrike" kern="1200" cap="none" spc="0" normalizeH="0" baseline="0" noProof="0" dirty="0">
                <a:ln>
                  <a:noFill/>
                </a:ln>
                <a:solidFill>
                  <a:srgbClr val="FFFF00"/>
                </a:solidFill>
                <a:effectLst/>
                <a:uLnTx/>
                <a:uFillTx/>
                <a:latin typeface="Arial"/>
                <a:ea typeface="SimSun"/>
                <a:cs typeface="+mn-cs"/>
              </a:rPr>
              <a:t> </a:t>
            </a:r>
            <a:r>
              <a:rPr kumimoji="0" lang="en-US" sz="2000" b="1" i="1" u="none" strike="noStrike" kern="1200" cap="none" spc="0" normalizeH="0" baseline="0" noProof="0" dirty="0" err="1">
                <a:ln>
                  <a:noFill/>
                </a:ln>
                <a:solidFill>
                  <a:srgbClr val="FFFF00"/>
                </a:solidFill>
                <a:effectLst/>
                <a:uLnTx/>
                <a:uFillTx/>
                <a:latin typeface="Arial"/>
                <a:ea typeface="SimSun"/>
                <a:cs typeface="+mn-cs"/>
              </a:rPr>
              <a:t>tipo</a:t>
            </a:r>
            <a:r>
              <a:rPr kumimoji="0" lang="en-US" sz="2000" b="1" i="1" u="none" strike="noStrike" kern="1200" cap="none" spc="0" normalizeH="0" baseline="0" noProof="0" dirty="0">
                <a:ln>
                  <a:noFill/>
                </a:ln>
                <a:solidFill>
                  <a:srgbClr val="FFFF00"/>
                </a:solidFill>
                <a:effectLst/>
                <a:uLnTx/>
                <a:uFillTx/>
                <a:latin typeface="Arial"/>
                <a:ea typeface="SimSun"/>
                <a:cs typeface="+mn-cs"/>
              </a:rPr>
              <a:t> </a:t>
            </a:r>
            <a:r>
              <a:rPr kumimoji="0" lang="en-US" sz="2800" b="1" i="1" u="none" strike="noStrike" kern="1200" cap="none" spc="0" normalizeH="0" baseline="0" noProof="0" dirty="0">
                <a:ln>
                  <a:noFill/>
                </a:ln>
                <a:solidFill>
                  <a:srgbClr val="FFFF00"/>
                </a:solidFill>
                <a:effectLst/>
                <a:uLnTx/>
                <a:uFillTx/>
                <a:latin typeface="Arial"/>
                <a:ea typeface="SimSun"/>
                <a:cs typeface="+mn-cs"/>
              </a:rPr>
              <a:t>device di </a:t>
            </a:r>
            <a:r>
              <a:rPr kumimoji="0" lang="en-US" sz="2800" b="1" i="1" u="none" strike="noStrike" kern="1200" cap="none" spc="0" normalizeH="0" baseline="0" noProof="0" dirty="0" err="1">
                <a:ln>
                  <a:noFill/>
                </a:ln>
                <a:solidFill>
                  <a:srgbClr val="FFFF00"/>
                </a:solidFill>
                <a:effectLst/>
                <a:uLnTx/>
                <a:uFillTx/>
                <a:latin typeface="Arial"/>
                <a:ea typeface="SimSun"/>
                <a:cs typeface="+mn-cs"/>
              </a:rPr>
              <a:t>allarme</a:t>
            </a:r>
            <a:r>
              <a:rPr kumimoji="0" lang="en-US" sz="2800" b="1" i="1" u="none" strike="noStrike" kern="1200" cap="none" spc="0" normalizeH="0" baseline="0" noProof="0" dirty="0">
                <a:ln>
                  <a:noFill/>
                </a:ln>
                <a:solidFill>
                  <a:srgbClr val="FFFF00"/>
                </a:solidFill>
                <a:effectLst/>
                <a:uLnTx/>
                <a:uFillTx/>
                <a:latin typeface="Arial"/>
                <a:ea typeface="SimSun"/>
                <a:cs typeface="+mn-cs"/>
              </a:rPr>
              <a:t> se non </a:t>
            </a:r>
            <a:r>
              <a:rPr kumimoji="0" lang="en-US" sz="2800" b="1" i="1" u="none" strike="noStrike" kern="1200" cap="none" spc="0" normalizeH="0" baseline="0" noProof="0" dirty="0" err="1">
                <a:ln>
                  <a:noFill/>
                </a:ln>
                <a:solidFill>
                  <a:srgbClr val="FFFF00"/>
                </a:solidFill>
                <a:effectLst/>
                <a:uLnTx/>
                <a:uFillTx/>
                <a:latin typeface="Arial"/>
                <a:ea typeface="SimSun"/>
                <a:cs typeface="+mn-cs"/>
              </a:rPr>
              <a:t>si</a:t>
            </a:r>
            <a:r>
              <a:rPr kumimoji="0" lang="en-US" sz="2800" b="1" i="1" u="none" strike="noStrike" kern="1200" cap="none" spc="0" normalizeH="0" baseline="0" noProof="0" dirty="0">
                <a:ln>
                  <a:noFill/>
                </a:ln>
                <a:solidFill>
                  <a:srgbClr val="FFFF00"/>
                </a:solidFill>
                <a:effectLst/>
                <a:uLnTx/>
                <a:uFillTx/>
                <a:latin typeface="Arial"/>
                <a:ea typeface="SimSun"/>
                <a:cs typeface="+mn-cs"/>
              </a:rPr>
              <a:t> assume un </a:t>
            </a:r>
            <a:r>
              <a:rPr kumimoji="0" lang="en-US" sz="2800" b="1" i="1" u="none" strike="noStrike" kern="1200" cap="none" spc="0" normalizeH="0" baseline="0" noProof="0" dirty="0" err="1">
                <a:ln>
                  <a:noFill/>
                </a:ln>
                <a:solidFill>
                  <a:srgbClr val="FFFF00"/>
                </a:solidFill>
                <a:effectLst/>
                <a:uLnTx/>
                <a:uFillTx/>
                <a:latin typeface="Arial"/>
                <a:ea typeface="SimSun"/>
                <a:cs typeface="+mn-cs"/>
              </a:rPr>
              <a:t>farmaco</a:t>
            </a:r>
            <a:r>
              <a:rPr kumimoji="0" lang="en-US" sz="2800" b="0" i="0" u="none" strike="noStrike" kern="1200" cap="none" spc="0" normalizeH="0" baseline="0" noProof="0">
                <a:ln>
                  <a:noFill/>
                </a:ln>
                <a:solidFill>
                  <a:srgbClr val="FFFF00"/>
                </a:solidFill>
                <a:effectLst/>
                <a:uLnTx/>
                <a:uFillTx/>
                <a:latin typeface="Arial"/>
                <a:ea typeface="SimSun"/>
                <a:cs typeface="+mn-cs"/>
              </a:rPr>
              <a:t>).</a:t>
            </a:r>
            <a:r>
              <a:rPr kumimoji="0" lang="en-US" sz="1600" b="0" i="0" u="none" strike="noStrike" kern="1200" cap="none" spc="0" normalizeH="0" baseline="0" noProof="0">
                <a:ln>
                  <a:noFill/>
                </a:ln>
                <a:solidFill>
                  <a:srgbClr val="FFFF00"/>
                </a:solidFill>
                <a:effectLst/>
                <a:uLnTx/>
                <a:uFillTx/>
                <a:latin typeface="Arial"/>
                <a:ea typeface="SimSun"/>
                <a:cs typeface="+mn-cs"/>
              </a:rPr>
              <a:t> </a:t>
            </a:r>
            <a:r>
              <a:rPr kumimoji="0" lang="en-US" b="1" i="1" u="none" strike="noStrike" kern="1200" cap="none" spc="0" normalizeH="0" baseline="0" noProof="0" dirty="0" err="1">
                <a:ln>
                  <a:noFill/>
                </a:ln>
                <a:solidFill>
                  <a:srgbClr val="FFFF00"/>
                </a:solidFill>
                <a:effectLst/>
                <a:uLnTx/>
                <a:uFillTx/>
                <a:latin typeface="Arial"/>
                <a:ea typeface="SimSun"/>
                <a:cs typeface="+mn-cs"/>
              </a:rPr>
              <a:t>l’assistente</a:t>
            </a:r>
            <a:r>
              <a:rPr kumimoji="0" lang="en-US" b="1" i="1" u="none" strike="noStrike" kern="1200" cap="none" spc="0" normalizeH="0" baseline="0" noProof="0" dirty="0">
                <a:ln>
                  <a:noFill/>
                </a:ln>
                <a:solidFill>
                  <a:srgbClr val="FFFF00"/>
                </a:solidFill>
                <a:effectLst/>
                <a:uLnTx/>
                <a:uFillTx/>
                <a:latin typeface="Arial"/>
                <a:ea typeface="SimSun"/>
                <a:cs typeface="+mn-cs"/>
              </a:rPr>
              <a:t> </a:t>
            </a:r>
            <a:r>
              <a:rPr kumimoji="0" lang="en-US" b="1" i="1" u="none" strike="noStrike" kern="1200" cap="none" spc="0" normalizeH="0" baseline="0" noProof="0" dirty="0" err="1">
                <a:ln>
                  <a:noFill/>
                </a:ln>
                <a:solidFill>
                  <a:srgbClr val="FFFF00"/>
                </a:solidFill>
                <a:effectLst/>
                <a:uLnTx/>
                <a:uFillTx/>
                <a:latin typeface="Arial"/>
                <a:ea typeface="SimSun"/>
                <a:cs typeface="+mn-cs"/>
              </a:rPr>
              <a:t>virtuale</a:t>
            </a:r>
            <a:r>
              <a:rPr kumimoji="0" lang="en-US" b="1" i="1"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a:ln>
                  <a:noFill/>
                </a:ln>
                <a:solidFill>
                  <a:srgbClr val="FFFF00"/>
                </a:solidFill>
                <a:effectLst/>
                <a:uLnTx/>
                <a:uFillTx/>
                <a:latin typeface="Arial"/>
                <a:ea typeface="SimSun"/>
                <a:cs typeface="+mn-cs"/>
              </a:rPr>
              <a:t>in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grado</a:t>
            </a:r>
            <a:r>
              <a:rPr kumimoji="0" lang="en-US" sz="1600" b="0" i="0" u="none" strike="noStrike" kern="1200" cap="none" spc="0" normalizeH="0" baseline="0" noProof="0" dirty="0">
                <a:ln>
                  <a:noFill/>
                </a:ln>
                <a:solidFill>
                  <a:srgbClr val="FFFF00"/>
                </a:solidFill>
                <a:effectLst/>
                <a:uLnTx/>
                <a:uFillTx/>
                <a:latin typeface="Arial"/>
                <a:ea typeface="SimSun"/>
                <a:cs typeface="+mn-cs"/>
              </a:rPr>
              <a:t> di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dialogare</a:t>
            </a:r>
            <a:r>
              <a:rPr kumimoji="0" lang="en-US" sz="1600" b="0" i="0" u="none" strike="noStrike" kern="1200" cap="none" spc="0" normalizeH="0" baseline="0" noProof="0" dirty="0">
                <a:ln>
                  <a:noFill/>
                </a:ln>
                <a:solidFill>
                  <a:srgbClr val="FFFF00"/>
                </a:solidFill>
                <a:effectLst/>
                <a:uLnTx/>
                <a:uFillTx/>
                <a:latin typeface="Arial"/>
                <a:ea typeface="SimSun"/>
                <a:cs typeface="+mn-cs"/>
              </a:rPr>
              <a:t> in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linguaggio</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naturale</a:t>
            </a:r>
            <a:r>
              <a:rPr kumimoji="0" lang="en-US" sz="1600" b="0" i="0" u="none" strike="noStrike" kern="1200" cap="none" spc="0" normalizeH="0" baseline="0" noProof="0" dirty="0">
                <a:ln>
                  <a:noFill/>
                </a:ln>
                <a:solidFill>
                  <a:srgbClr val="FFFF00"/>
                </a:solidFill>
                <a:effectLst/>
                <a:uLnTx/>
                <a:uFillTx/>
                <a:latin typeface="Arial"/>
                <a:ea typeface="SimSun"/>
                <a:cs typeface="+mn-cs"/>
              </a:rPr>
              <a:t> con il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paziente</a:t>
            </a:r>
            <a:r>
              <a:rPr kumimoji="0" lang="en-US" sz="1600" b="0" i="0" u="none" strike="noStrike" kern="1200" cap="none" spc="0" normalizeH="0" baseline="0" noProof="0" dirty="0">
                <a:ln>
                  <a:noFill/>
                </a:ln>
                <a:solidFill>
                  <a:srgbClr val="FFFF00"/>
                </a:solidFill>
                <a:effectLst/>
                <a:uLnTx/>
                <a:uFillTx/>
                <a:latin typeface="Arial"/>
                <a:ea typeface="SimSun"/>
                <a:cs typeface="+mn-cs"/>
              </a:rPr>
              <a:t>, moduli per il rewarding del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paziente</a:t>
            </a:r>
            <a:r>
              <a:rPr kumimoji="0" lang="en-US" sz="1600" b="0" i="0" u="none" strike="noStrike" kern="1200" cap="none" spc="0" normalizeH="0" baseline="0" noProof="0" dirty="0">
                <a:ln>
                  <a:noFill/>
                </a:ln>
                <a:solidFill>
                  <a:srgbClr val="FFFF00"/>
                </a:solidFill>
                <a:effectLst/>
                <a:uLnTx/>
                <a:uFillTx/>
                <a:latin typeface="Arial"/>
                <a:ea typeface="SimSun"/>
                <a:cs typeface="+mn-cs"/>
              </a:rPr>
              <a:t>, reminders per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l’assunzione</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della</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terapia</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digitale</a:t>
            </a:r>
            <a:r>
              <a:rPr kumimoji="0" lang="en-US" sz="1600" b="0" i="0" u="none" strike="noStrike" kern="1200" cap="none" spc="0" normalizeH="0" baseline="0" noProof="0" dirty="0">
                <a:ln>
                  <a:noFill/>
                </a:ln>
                <a:solidFill>
                  <a:srgbClr val="FFFF00"/>
                </a:solidFill>
                <a:effectLst/>
                <a:uLnTx/>
                <a:uFillTx/>
                <a:latin typeface="Arial"/>
                <a:ea typeface="SimSun"/>
                <a:cs typeface="+mn-cs"/>
              </a:rPr>
              <a:t> e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delle</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terapie</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complementari</a:t>
            </a:r>
            <a:r>
              <a:rPr kumimoji="0" lang="en-US" b="0" i="0" u="none" strike="noStrike" kern="1200" cap="none" spc="0" normalizeH="0" baseline="0" noProof="0" dirty="0">
                <a:ln>
                  <a:noFill/>
                </a:ln>
                <a:solidFill>
                  <a:srgbClr val="FFFF00"/>
                </a:solidFill>
                <a:effectLst/>
                <a:uLnTx/>
                <a:uFillTx/>
                <a:latin typeface="Arial"/>
                <a:ea typeface="SimSun"/>
                <a:cs typeface="+mn-cs"/>
              </a:rPr>
              <a:t>, moduli per </a:t>
            </a:r>
            <a:r>
              <a:rPr kumimoji="0" lang="en-US" b="0" i="0" u="none" strike="noStrike" kern="1200" cap="none" spc="0" normalizeH="0" baseline="0" noProof="0" dirty="0" err="1">
                <a:ln>
                  <a:noFill/>
                </a:ln>
                <a:solidFill>
                  <a:srgbClr val="FFFF00"/>
                </a:solidFill>
                <a:effectLst/>
                <a:uLnTx/>
                <a:uFillTx/>
                <a:latin typeface="Arial"/>
                <a:ea typeface="SimSun"/>
                <a:cs typeface="+mn-cs"/>
              </a:rPr>
              <a:t>collegare</a:t>
            </a:r>
            <a:r>
              <a:rPr kumimoji="0" lang="en-US" b="0" i="0" u="none" strike="noStrike" kern="1200" cap="none" spc="0" normalizeH="0" baseline="0" noProof="0" dirty="0">
                <a:ln>
                  <a:noFill/>
                </a:ln>
                <a:solidFill>
                  <a:srgbClr val="FFFF00"/>
                </a:solidFill>
                <a:effectLst/>
                <a:uLnTx/>
                <a:uFillTx/>
                <a:latin typeface="Arial"/>
                <a:ea typeface="SimSun"/>
                <a:cs typeface="+mn-cs"/>
              </a:rPr>
              <a:t> il </a:t>
            </a:r>
            <a:r>
              <a:rPr kumimoji="0" lang="en-US" b="0" i="0" u="none" strike="noStrike" kern="1200" cap="none" spc="0" normalizeH="0" baseline="0" noProof="0" dirty="0" err="1">
                <a:ln>
                  <a:noFill/>
                </a:ln>
                <a:solidFill>
                  <a:srgbClr val="FFFF00"/>
                </a:solidFill>
                <a:effectLst/>
                <a:uLnTx/>
                <a:uFillTx/>
                <a:latin typeface="Arial"/>
                <a:ea typeface="SimSun"/>
                <a:cs typeface="+mn-cs"/>
              </a:rPr>
              <a:t>paziente</a:t>
            </a:r>
            <a:r>
              <a:rPr kumimoji="0" lang="en-US" b="0" i="0" u="none" strike="noStrike" kern="1200" cap="none" spc="0" normalizeH="0" baseline="0" noProof="0" dirty="0">
                <a:ln>
                  <a:noFill/>
                </a:ln>
                <a:solidFill>
                  <a:srgbClr val="FFFF00"/>
                </a:solidFill>
                <a:effectLst/>
                <a:uLnTx/>
                <a:uFillTx/>
                <a:latin typeface="Arial"/>
                <a:ea typeface="SimSun"/>
                <a:cs typeface="+mn-cs"/>
              </a:rPr>
              <a:t> con il proprio medico</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L’obiettivo</a:t>
            </a:r>
            <a:r>
              <a:rPr kumimoji="0" lang="en-US" sz="1600" b="0" i="0" u="none" strike="noStrike" kern="1200" cap="none" spc="0" normalizeH="0" baseline="0" noProof="0" dirty="0">
                <a:ln>
                  <a:noFill/>
                </a:ln>
                <a:solidFill>
                  <a:srgbClr val="FFFF00"/>
                </a:solidFill>
                <a:effectLst/>
                <a:uLnTx/>
                <a:uFillTx/>
                <a:latin typeface="Arial"/>
                <a:ea typeface="SimSun"/>
                <a:cs typeface="+mn-cs"/>
              </a:rPr>
              <a:t> è di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cercare</a:t>
            </a:r>
            <a:r>
              <a:rPr kumimoji="0" lang="en-US" sz="1600" b="0" i="0" u="none" strike="noStrike" kern="1200" cap="none" spc="0" normalizeH="0" baseline="0" noProof="0" dirty="0">
                <a:ln>
                  <a:noFill/>
                </a:ln>
                <a:solidFill>
                  <a:srgbClr val="FFFF00"/>
                </a:solidFill>
                <a:effectLst/>
                <a:uLnTx/>
                <a:uFillTx/>
                <a:latin typeface="Arial"/>
                <a:ea typeface="SimSun"/>
                <a:cs typeface="+mn-cs"/>
              </a:rPr>
              <a:t> di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ottenere</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l’utilizzo</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più</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prolungato</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possibile</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della</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terapia</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digitale</a:t>
            </a:r>
            <a:r>
              <a:rPr kumimoji="0" lang="en-US" sz="1600" b="0" i="0" u="none" strike="noStrike" kern="1200" cap="none" spc="0" normalizeH="0" baseline="0" noProof="0" dirty="0">
                <a:ln>
                  <a:noFill/>
                </a:ln>
                <a:solidFill>
                  <a:srgbClr val="FFFF00"/>
                </a:solidFill>
                <a:effectLst/>
                <a:uLnTx/>
                <a:uFillTx/>
                <a:latin typeface="Arial"/>
                <a:ea typeface="SimSun"/>
                <a:cs typeface="+mn-cs"/>
              </a:rPr>
              <a:t> e di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assicurare</a:t>
            </a:r>
            <a:r>
              <a:rPr kumimoji="0" lang="en-US" sz="1600" b="0" i="0" u="none" strike="noStrike" kern="1200" cap="none" spc="0" normalizeH="0" baseline="0" noProof="0" dirty="0">
                <a:ln>
                  <a:noFill/>
                </a:ln>
                <a:solidFill>
                  <a:srgbClr val="FFFF00"/>
                </a:solidFill>
                <a:effectLst/>
                <a:uLnTx/>
                <a:uFillTx/>
                <a:latin typeface="Arial"/>
                <a:ea typeface="SimSun"/>
                <a:cs typeface="+mn-cs"/>
              </a:rPr>
              <a:t> in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tal</a:t>
            </a:r>
            <a:r>
              <a:rPr kumimoji="0" lang="en-US" sz="1600" b="0" i="0" u="none" strike="noStrike" kern="1200" cap="none" spc="0" normalizeH="0" baseline="0" noProof="0" dirty="0">
                <a:ln>
                  <a:noFill/>
                </a:ln>
                <a:solidFill>
                  <a:srgbClr val="FFFF00"/>
                </a:solidFill>
                <a:effectLst/>
                <a:uLnTx/>
                <a:uFillTx/>
                <a:latin typeface="Arial"/>
                <a:ea typeface="SimSun"/>
                <a:cs typeface="+mn-cs"/>
              </a:rPr>
              <a:t> modo la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massima</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disponibilità</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digitale</a:t>
            </a:r>
            <a:r>
              <a:rPr kumimoji="0" lang="en-US" sz="1600" b="0" i="0" u="none" strike="noStrike" kern="1200" cap="none" spc="0" normalizeH="0" baseline="0" noProof="0" dirty="0">
                <a:ln>
                  <a:noFill/>
                </a:ln>
                <a:solidFill>
                  <a:srgbClr val="FFFF00"/>
                </a:solidFill>
                <a:effectLst/>
                <a:uLnTx/>
                <a:uFillTx/>
                <a:latin typeface="Arial"/>
                <a:ea typeface="SimSun"/>
                <a:cs typeface="+mn-cs"/>
              </a:rPr>
              <a:t> del principio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attivo</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400" b="1" i="0" u="none" strike="noStrike" kern="1200" cap="none" spc="0" normalizeH="0" baseline="0" noProof="0" dirty="0" err="1">
                <a:ln>
                  <a:noFill/>
                </a:ln>
                <a:solidFill>
                  <a:srgbClr val="FFFF00"/>
                </a:solidFill>
                <a:effectLst/>
                <a:uLnTx/>
                <a:uFillTx/>
                <a:latin typeface="Arial"/>
                <a:ea typeface="SimSun"/>
                <a:cs typeface="+mn-cs"/>
              </a:rPr>
              <a:t>Tra</a:t>
            </a:r>
            <a:r>
              <a:rPr kumimoji="0" lang="en-US" sz="1400" b="1" i="0" u="none" strike="noStrike" kern="1200" cap="none" spc="0" normalizeH="0" baseline="0" noProof="0" dirty="0">
                <a:ln>
                  <a:noFill/>
                </a:ln>
                <a:solidFill>
                  <a:srgbClr val="FFFF00"/>
                </a:solidFill>
                <a:effectLst/>
                <a:uLnTx/>
                <a:uFillTx/>
                <a:latin typeface="Arial"/>
                <a:ea typeface="SimSun"/>
                <a:cs typeface="+mn-cs"/>
              </a:rPr>
              <a:t> </a:t>
            </a:r>
            <a:r>
              <a:rPr kumimoji="0" lang="en-US" sz="1400" b="1" i="0" u="none" strike="noStrike" kern="1200" cap="none" spc="0" normalizeH="0" baseline="0" noProof="0" dirty="0" err="1">
                <a:ln>
                  <a:noFill/>
                </a:ln>
                <a:solidFill>
                  <a:srgbClr val="FFFF00"/>
                </a:solidFill>
                <a:effectLst/>
                <a:uLnTx/>
                <a:uFillTx/>
                <a:latin typeface="Arial"/>
                <a:ea typeface="SimSun"/>
                <a:cs typeface="+mn-cs"/>
              </a:rPr>
              <a:t>i</a:t>
            </a:r>
            <a:r>
              <a:rPr kumimoji="0" lang="en-US" sz="1400" b="1" i="0" u="none" strike="noStrike" kern="1200" cap="none" spc="0" normalizeH="0" baseline="0" noProof="0" dirty="0">
                <a:ln>
                  <a:noFill/>
                </a:ln>
                <a:solidFill>
                  <a:srgbClr val="FFFF00"/>
                </a:solidFill>
                <a:effectLst/>
                <a:uLnTx/>
                <a:uFillTx/>
                <a:latin typeface="Arial"/>
                <a:ea typeface="SimSun"/>
                <a:cs typeface="+mn-cs"/>
              </a:rPr>
              <a:t> </a:t>
            </a:r>
            <a:r>
              <a:rPr kumimoji="0" lang="en-US" sz="1400" b="1" i="0" u="none" strike="noStrike" kern="1200" cap="none" spc="0" normalizeH="0" baseline="0" noProof="0" dirty="0" err="1">
                <a:ln>
                  <a:noFill/>
                </a:ln>
                <a:solidFill>
                  <a:srgbClr val="FFFF00"/>
                </a:solidFill>
                <a:effectLst/>
                <a:uLnTx/>
                <a:uFillTx/>
                <a:latin typeface="Arial"/>
                <a:ea typeface="SimSun"/>
                <a:cs typeface="+mn-cs"/>
              </a:rPr>
              <a:t>diversi</a:t>
            </a:r>
            <a:r>
              <a:rPr kumimoji="0" lang="en-US" sz="1400" b="1" i="0" u="none" strike="noStrike" kern="1200" cap="none" spc="0" normalizeH="0" baseline="0" noProof="0" dirty="0">
                <a:ln>
                  <a:noFill/>
                </a:ln>
                <a:solidFill>
                  <a:srgbClr val="FFFF00"/>
                </a:solidFill>
                <a:effectLst/>
                <a:uLnTx/>
                <a:uFillTx/>
                <a:latin typeface="Arial"/>
                <a:ea typeface="SimSun"/>
                <a:cs typeface="+mn-cs"/>
              </a:rPr>
              <a:t> </a:t>
            </a:r>
            <a:r>
              <a:rPr kumimoji="0" lang="en-US" sz="1400" b="1" i="0" u="none" strike="noStrike" kern="1200" cap="none" spc="0" normalizeH="0" baseline="0" noProof="0" dirty="0" err="1">
                <a:ln>
                  <a:noFill/>
                </a:ln>
                <a:solidFill>
                  <a:srgbClr val="FFFF00"/>
                </a:solidFill>
                <a:effectLst/>
                <a:uLnTx/>
                <a:uFillTx/>
                <a:latin typeface="Arial"/>
                <a:ea typeface="SimSun"/>
                <a:cs typeface="+mn-cs"/>
              </a:rPr>
              <a:t>elementi</a:t>
            </a:r>
            <a:r>
              <a:rPr kumimoji="0" lang="en-US" sz="1400" b="1" i="0" u="none" strike="noStrike" kern="1200" cap="none" spc="0" normalizeH="0" baseline="0" noProof="0" dirty="0">
                <a:ln>
                  <a:noFill/>
                </a:ln>
                <a:solidFill>
                  <a:srgbClr val="FFFF00"/>
                </a:solidFill>
                <a:effectLst/>
                <a:uLnTx/>
                <a:uFillTx/>
                <a:latin typeface="Arial"/>
                <a:ea typeface="SimSun"/>
                <a:cs typeface="+mn-cs"/>
              </a:rPr>
              <a:t> </a:t>
            </a:r>
            <a:r>
              <a:rPr kumimoji="0" lang="en-US" sz="1400" b="1" i="0" u="none" strike="noStrike" kern="1200" cap="none" spc="0" normalizeH="0" baseline="0" noProof="0" dirty="0" err="1">
                <a:ln>
                  <a:noFill/>
                </a:ln>
                <a:solidFill>
                  <a:srgbClr val="FFFF00"/>
                </a:solidFill>
                <a:effectLst/>
                <a:uLnTx/>
                <a:uFillTx/>
                <a:latin typeface="Arial"/>
                <a:ea typeface="SimSun"/>
                <a:cs typeface="+mn-cs"/>
              </a:rPr>
              <a:t>dell’eccipiente</a:t>
            </a:r>
            <a:r>
              <a:rPr kumimoji="0" lang="en-US" sz="2000" b="1" i="0" u="none" strike="noStrike" kern="1200" cap="none" spc="0" normalizeH="0" baseline="0" noProof="0" dirty="0">
                <a:ln>
                  <a:noFill/>
                </a:ln>
                <a:solidFill>
                  <a:srgbClr val="FFFF00"/>
                </a:solidFill>
                <a:effectLst/>
                <a:uLnTx/>
                <a:uFillTx/>
                <a:latin typeface="Arial"/>
                <a:ea typeface="SimSun"/>
                <a:cs typeface="+mn-cs"/>
              </a:rPr>
              <a:t>,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fondamentale</a:t>
            </a:r>
            <a:r>
              <a:rPr kumimoji="0" lang="en-US" sz="2000" b="1" i="0" u="none" strike="noStrike" kern="1200" cap="none" spc="0" normalizeH="0" baseline="0" noProof="0" dirty="0">
                <a:ln>
                  <a:noFill/>
                </a:ln>
                <a:solidFill>
                  <a:srgbClr val="FFFF00"/>
                </a:solidFill>
                <a:effectLst/>
                <a:uLnTx/>
                <a:uFillTx/>
                <a:latin typeface="Arial"/>
                <a:ea typeface="SimSun"/>
                <a:cs typeface="+mn-cs"/>
              </a:rPr>
              <a:t> è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l’interfaccia</a:t>
            </a:r>
            <a:r>
              <a:rPr kumimoji="0" lang="en-US" sz="2000" b="1" i="0" u="none" strike="noStrike" kern="1200" cap="none" spc="0" normalizeH="0" baseline="0" noProof="0" dirty="0">
                <a:ln>
                  <a:noFill/>
                </a:ln>
                <a:solidFill>
                  <a:srgbClr val="FFFF00"/>
                </a:solidFill>
                <a:effectLst/>
                <a:uLnTx/>
                <a:uFillTx/>
                <a:latin typeface="Arial"/>
                <a:ea typeface="SimSun"/>
                <a:cs typeface="+mn-cs"/>
              </a:rPr>
              <a:t>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utente</a:t>
            </a:r>
            <a:r>
              <a:rPr kumimoji="0" lang="en-US" sz="2000" b="1" i="0" u="none" strike="noStrike" kern="1200" cap="none" spc="0" normalizeH="0" baseline="0" noProof="0" dirty="0">
                <a:ln>
                  <a:noFill/>
                </a:ln>
                <a:solidFill>
                  <a:srgbClr val="FFFF00"/>
                </a:solidFill>
                <a:effectLst/>
                <a:uLnTx/>
                <a:uFillTx/>
                <a:latin typeface="Arial"/>
                <a:ea typeface="SimSun"/>
                <a:cs typeface="+mn-cs"/>
              </a:rPr>
              <a:t>, in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grado</a:t>
            </a:r>
            <a:r>
              <a:rPr kumimoji="0" lang="en-US" sz="2000" b="1" i="0" u="none" strike="noStrike" kern="1200" cap="none" spc="0" normalizeH="0" baseline="0" noProof="0" dirty="0">
                <a:ln>
                  <a:noFill/>
                </a:ln>
                <a:solidFill>
                  <a:srgbClr val="FFFF00"/>
                </a:solidFill>
                <a:effectLst/>
                <a:uLnTx/>
                <a:uFillTx/>
                <a:latin typeface="Arial"/>
                <a:ea typeface="SimSun"/>
                <a:cs typeface="+mn-cs"/>
              </a:rPr>
              <a:t> di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condizionare</a:t>
            </a:r>
            <a:r>
              <a:rPr kumimoji="0" lang="en-US" sz="2000" b="1" i="0" u="none" strike="noStrike" kern="1200" cap="none" spc="0" normalizeH="0" baseline="0" noProof="0" dirty="0">
                <a:ln>
                  <a:noFill/>
                </a:ln>
                <a:solidFill>
                  <a:srgbClr val="FFFF00"/>
                </a:solidFill>
                <a:effectLst/>
                <a:uLnTx/>
                <a:uFillTx/>
                <a:latin typeface="Arial"/>
                <a:ea typeface="SimSun"/>
                <a:cs typeface="+mn-cs"/>
              </a:rPr>
              <a:t> </a:t>
            </a:r>
            <a:r>
              <a:rPr kumimoji="0" lang="en-US" sz="1400" b="1" i="0" u="none" strike="noStrike" kern="1200" cap="none" spc="0" normalizeH="0" baseline="0" noProof="0" dirty="0" err="1">
                <a:ln>
                  <a:noFill/>
                </a:ln>
                <a:solidFill>
                  <a:srgbClr val="FFFF00"/>
                </a:solidFill>
                <a:effectLst/>
                <a:uLnTx/>
                <a:uFillTx/>
                <a:latin typeface="Arial"/>
                <a:ea typeface="SimSun"/>
                <a:cs typeface="+mn-cs"/>
              </a:rPr>
              <a:t>l’esperienza</a:t>
            </a:r>
            <a:r>
              <a:rPr kumimoji="0" lang="en-US" sz="1400" b="1" i="0" u="none" strike="noStrike" kern="1200" cap="none" spc="0" normalizeH="0" baseline="0" noProof="0" dirty="0">
                <a:ln>
                  <a:noFill/>
                </a:ln>
                <a:solidFill>
                  <a:srgbClr val="FFFF00"/>
                </a:solidFill>
                <a:effectLst/>
                <a:uLnTx/>
                <a:uFillTx/>
                <a:latin typeface="Arial"/>
                <a:ea typeface="SimSun"/>
                <a:cs typeface="+mn-cs"/>
              </a:rPr>
              <a:t> </a:t>
            </a:r>
            <a:r>
              <a:rPr kumimoji="0" lang="en-US" sz="1400" b="1" i="0" u="none" strike="noStrike" kern="1200" cap="none" spc="0" normalizeH="0" baseline="0" noProof="0" dirty="0" err="1">
                <a:ln>
                  <a:noFill/>
                </a:ln>
                <a:solidFill>
                  <a:srgbClr val="FFFF00"/>
                </a:solidFill>
                <a:effectLst/>
                <a:uLnTx/>
                <a:uFillTx/>
                <a:latin typeface="Arial"/>
                <a:ea typeface="SimSun"/>
                <a:cs typeface="+mn-cs"/>
              </a:rPr>
              <a:t>dell’utente</a:t>
            </a:r>
            <a:r>
              <a:rPr kumimoji="0" lang="en-US" sz="2000" b="1" i="0" u="none" strike="noStrike" kern="1200" cap="none" spc="0" normalizeH="0" baseline="0" noProof="0" dirty="0">
                <a:ln>
                  <a:noFill/>
                </a:ln>
                <a:solidFill>
                  <a:srgbClr val="FFFF00"/>
                </a:solidFill>
                <a:effectLst/>
                <a:uLnTx/>
                <a:uFillTx/>
                <a:latin typeface="Arial"/>
                <a:ea typeface="SimSun"/>
                <a:cs typeface="+mn-cs"/>
              </a:rPr>
              <a:t>,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l’accettabilità</a:t>
            </a:r>
            <a:r>
              <a:rPr kumimoji="0" lang="en-US" sz="2000" b="1" i="0" u="none" strike="noStrike" kern="1200" cap="none" spc="0" normalizeH="0" baseline="0" noProof="0" dirty="0">
                <a:ln>
                  <a:noFill/>
                </a:ln>
                <a:solidFill>
                  <a:srgbClr val="FFFF00"/>
                </a:solidFill>
                <a:effectLst/>
                <a:uLnTx/>
                <a:uFillTx/>
                <a:latin typeface="Arial"/>
                <a:ea typeface="SimSun"/>
                <a:cs typeface="+mn-cs"/>
              </a:rPr>
              <a:t>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della</a:t>
            </a:r>
            <a:r>
              <a:rPr kumimoji="0" lang="en-US" sz="2000" b="1" i="0" u="none" strike="noStrike" kern="1200" cap="none" spc="0" normalizeH="0" baseline="0" noProof="0" dirty="0">
                <a:ln>
                  <a:noFill/>
                </a:ln>
                <a:solidFill>
                  <a:srgbClr val="FFFF00"/>
                </a:solidFill>
                <a:effectLst/>
                <a:uLnTx/>
                <a:uFillTx/>
                <a:latin typeface="Arial"/>
                <a:ea typeface="SimSun"/>
                <a:cs typeface="+mn-cs"/>
              </a:rPr>
              <a:t>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terapia</a:t>
            </a:r>
            <a:r>
              <a:rPr kumimoji="0" lang="en-US" sz="2000" b="1" i="0" u="none" strike="noStrike" kern="1200" cap="none" spc="0" normalizeH="0" baseline="0" noProof="0" dirty="0">
                <a:ln>
                  <a:noFill/>
                </a:ln>
                <a:solidFill>
                  <a:srgbClr val="FFFF00"/>
                </a:solidFill>
                <a:effectLst/>
                <a:uLnTx/>
                <a:uFillTx/>
                <a:latin typeface="Arial"/>
                <a:ea typeface="SimSun"/>
                <a:cs typeface="+mn-cs"/>
              </a:rPr>
              <a:t>,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l’aderenza</a:t>
            </a:r>
            <a:r>
              <a:rPr kumimoji="0" lang="en-US" sz="2000" b="1" i="0" u="none" strike="noStrike" kern="1200" cap="none" spc="0" normalizeH="0" baseline="0" noProof="0" dirty="0">
                <a:ln>
                  <a:noFill/>
                </a:ln>
                <a:solidFill>
                  <a:srgbClr val="FFFF00"/>
                </a:solidFill>
                <a:effectLst/>
                <a:uLnTx/>
                <a:uFillTx/>
                <a:latin typeface="Arial"/>
                <a:ea typeface="SimSun"/>
                <a:cs typeface="+mn-cs"/>
              </a:rPr>
              <a:t> al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trattamento</a:t>
            </a:r>
            <a:r>
              <a:rPr kumimoji="0" lang="en-US" sz="2000" b="1" i="0" u="none" strike="noStrike" kern="1200" cap="none" spc="0" normalizeH="0" baseline="0" noProof="0" dirty="0">
                <a:ln>
                  <a:noFill/>
                </a:ln>
                <a:solidFill>
                  <a:srgbClr val="FFFF00"/>
                </a:solidFill>
                <a:effectLst/>
                <a:uLnTx/>
                <a:uFillTx/>
                <a:latin typeface="Arial"/>
                <a:ea typeface="SimSun"/>
                <a:cs typeface="+mn-cs"/>
              </a:rPr>
              <a:t> e di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conseguenza</a:t>
            </a:r>
            <a:r>
              <a:rPr kumimoji="0" lang="en-US" sz="2000" b="1" i="0" u="none" strike="noStrike" kern="1200" cap="none" spc="0" normalizeH="0" baseline="0" noProof="0" dirty="0">
                <a:ln>
                  <a:noFill/>
                </a:ln>
                <a:solidFill>
                  <a:srgbClr val="FFFF00"/>
                </a:solidFill>
                <a:effectLst/>
                <a:uLnTx/>
                <a:uFillTx/>
                <a:latin typeface="Arial"/>
                <a:ea typeface="SimSun"/>
                <a:cs typeface="+mn-cs"/>
              </a:rPr>
              <a:t>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gli</a:t>
            </a:r>
            <a:r>
              <a:rPr kumimoji="0" lang="en-US" sz="2000" b="1" i="0" u="none" strike="noStrike" kern="1200" cap="none" spc="0" normalizeH="0" baseline="0" noProof="0" dirty="0">
                <a:ln>
                  <a:noFill/>
                </a:ln>
                <a:solidFill>
                  <a:srgbClr val="FFFF00"/>
                </a:solidFill>
                <a:effectLst/>
                <a:uLnTx/>
                <a:uFillTx/>
                <a:latin typeface="Arial"/>
                <a:ea typeface="SimSun"/>
                <a:cs typeface="+mn-cs"/>
              </a:rPr>
              <a:t>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esiti</a:t>
            </a:r>
            <a:r>
              <a:rPr kumimoji="0" lang="en-US" sz="2000" b="1" i="0" u="none" strike="noStrike" kern="1200" cap="none" spc="0" normalizeH="0" baseline="0" noProof="0" dirty="0">
                <a:ln>
                  <a:noFill/>
                </a:ln>
                <a:solidFill>
                  <a:srgbClr val="FFFF00"/>
                </a:solidFill>
                <a:effectLst/>
                <a:uLnTx/>
                <a:uFillTx/>
                <a:latin typeface="Arial"/>
                <a:ea typeface="SimSun"/>
                <a:cs typeface="+mn-cs"/>
              </a:rPr>
              <a:t>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terapeutici</a:t>
            </a:r>
            <a:endParaRPr lang="it-IT" sz="4000" dirty="0"/>
          </a:p>
        </p:txBody>
      </p:sp>
    </p:spTree>
    <p:extLst>
      <p:ext uri="{BB962C8B-B14F-4D97-AF65-F5344CB8AC3E}">
        <p14:creationId xmlns:p14="http://schemas.microsoft.com/office/powerpoint/2010/main" val="2419613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38328"/>
          </a:xfrm>
        </p:spPr>
        <p:txBody>
          <a:bodyPr>
            <a:normAutofit fontScale="90000"/>
          </a:bodyPr>
          <a:lstStyle/>
          <a:p>
            <a:r>
              <a:rPr lang="en-US" dirty="0"/>
              <a:t>
              </a:t>
            </a:r>
          </a:p>
        </p:txBody>
      </p:sp>
      <p:pic>
        <p:nvPicPr>
          <p:cNvPr id="3" name="Picture Placeholder 1"/>
          <p:cNvPicPr>
            <a:picLocks noGrp="1" noChangeAspect="1"/>
          </p:cNvPicPr>
          <p:nvPr>
            <p:ph type="pic" idx="1"/>
          </p:nvPr>
        </p:nvPicPr>
        <p:blipFill>
          <a:blip r:embed="rId2" cstate="print"/>
          <a:stretch>
            <a:fillRect/>
          </a:stretch>
        </p:blipFill>
        <p:spPr>
          <a:xfrm>
            <a:off x="1874298" y="1161653"/>
            <a:ext cx="5715000" cy="3933825"/>
          </a:xfrm>
        </p:spPr>
      </p:pic>
      <p:sp>
        <p:nvSpPr>
          <p:cNvPr id="4" name="Rectangle 2"/>
          <p:cNvSpPr>
            <a:spLocks noGrp="1"/>
          </p:cNvSpPr>
          <p:nvPr>
            <p:ph type="body" sz="half" idx="2"/>
          </p:nvPr>
        </p:nvSpPr>
        <p:spPr/>
        <p:txBody>
          <a:bodyPr anchor="b">
            <a:normAutofit fontScale="97500"/>
          </a:bodyPr>
          <a:lstStyle/>
          <a:p>
            <a:r>
              <a:rPr lang="en-US" dirty="0"/>
              <a:t>
              </a:t>
            </a:r>
            <a:br>
              <a:rPr lang="en-US" dirty="0"/>
            </a:br>
            <a:endParaRPr lang="en-US" dirty="0"/>
          </a:p>
        </p:txBody>
      </p:sp>
      <p:pic>
        <p:nvPicPr>
          <p:cNvPr id="5" name="Immagine 4"/>
          <p:cNvPicPr>
            <a:picLocks noChangeAspect="1"/>
          </p:cNvPicPr>
          <p:nvPr/>
        </p:nvPicPr>
        <p:blipFill>
          <a:blip r:embed="rId3"/>
          <a:stretch>
            <a:fillRect/>
          </a:stretch>
        </p:blipFill>
        <p:spPr>
          <a:xfrm>
            <a:off x="316623" y="495399"/>
            <a:ext cx="8510754" cy="536494"/>
          </a:xfrm>
          <a:prstGeom prst="rect">
            <a:avLst/>
          </a:prstGeom>
        </p:spPr>
      </p:pic>
      <p:sp>
        <p:nvSpPr>
          <p:cNvPr id="7" name="Rettangolo 6"/>
          <p:cNvSpPr/>
          <p:nvPr/>
        </p:nvSpPr>
        <p:spPr>
          <a:xfrm>
            <a:off x="665825" y="5725893"/>
            <a:ext cx="8020975" cy="461665"/>
          </a:xfrm>
          <a:prstGeom prst="rect">
            <a:avLst/>
          </a:prstGeom>
        </p:spPr>
        <p:txBody>
          <a:bodyPr wrap="square">
            <a:spAutoFit/>
          </a:bodyPr>
          <a:lstStyle/>
          <a:p>
            <a:pPr lvl="0" algn="ctr"/>
            <a:r>
              <a:rPr lang="it-IT" sz="1200" dirty="0">
                <a:sym typeface="Century Gothic"/>
              </a:rPr>
              <a:t>Domenico </a:t>
            </a:r>
            <a:r>
              <a:rPr lang="it-IT" sz="1200" dirty="0" err="1">
                <a:sym typeface="Century Gothic"/>
              </a:rPr>
              <a:t>Monizzi</a:t>
            </a:r>
            <a:endParaRPr lang="it-IT" sz="1200" dirty="0">
              <a:sym typeface="Calibri" panose="020F0502020204030204"/>
            </a:endParaRPr>
          </a:p>
          <a:p>
            <a:pPr lvl="0" algn="ctr"/>
            <a:r>
              <a:rPr lang="it-IT" sz="1200" dirty="0">
                <a:sym typeface="Century Gothic"/>
              </a:rPr>
              <a:t>Cardiologia ambulatoriale ASP Crotone </a:t>
            </a:r>
            <a:endParaRPr lang="it-IT" sz="1200" dirty="0">
              <a:sym typeface="Calibri" panose="020F0502020204030204"/>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332978" y="0"/>
            <a:ext cx="5613400" cy="768350"/>
          </a:xfrm>
          <a:prstGeom prst="rect">
            <a:avLst/>
          </a:prstGeom>
          <a:noFill/>
        </p:spPr>
        <p:txBody>
          <a:bodyPr wrap="square" rtlCol="0">
            <a:spAutoFit/>
          </a:bodyPr>
          <a:lstStyle/>
          <a:p>
            <a:r>
              <a:rPr lang="it-IT" altLang="en-US" sz="4400" b="1" dirty="0" err="1">
                <a:solidFill>
                  <a:srgbClr val="FF0000"/>
                </a:solidFill>
              </a:rPr>
              <a:t>Novita’Terapeutiche</a:t>
            </a:r>
            <a:endParaRPr lang="it-IT" altLang="en-US" sz="4400" b="1" dirty="0">
              <a:solidFill>
                <a:srgbClr val="FF0000"/>
              </a:solidFill>
            </a:endParaRPr>
          </a:p>
        </p:txBody>
      </p:sp>
      <p:sp>
        <p:nvSpPr>
          <p:cNvPr id="5" name="Text Box 4"/>
          <p:cNvSpPr txBox="1"/>
          <p:nvPr/>
        </p:nvSpPr>
        <p:spPr>
          <a:xfrm>
            <a:off x="0" y="1404207"/>
            <a:ext cx="9190957" cy="4801314"/>
          </a:xfrm>
          <a:prstGeom prst="rect">
            <a:avLst/>
          </a:prstGeom>
          <a:noFill/>
        </p:spPr>
        <p:txBody>
          <a:bodyPr wrap="square" rtlCol="0">
            <a:spAutoFit/>
          </a:bodyPr>
          <a:lstStyle/>
          <a:p>
            <a:endParaRPr lang="it-IT" altLang="en-US" sz="3600" dirty="0">
              <a:solidFill>
                <a:schemeClr val="tx1"/>
              </a:solidFill>
            </a:endParaRPr>
          </a:p>
          <a:p>
            <a:endParaRPr lang="it-IT" altLang="en-US" sz="3600" dirty="0">
              <a:solidFill>
                <a:schemeClr val="tx1"/>
              </a:solidFill>
            </a:endParaRPr>
          </a:p>
          <a:p>
            <a:r>
              <a:rPr lang="it-IT" altLang="en-US" sz="3600" dirty="0">
                <a:solidFill>
                  <a:schemeClr val="tx1"/>
                </a:solidFill>
              </a:rPr>
              <a:t>°</a:t>
            </a:r>
            <a:r>
              <a:rPr lang="it-IT" altLang="en-US" sz="3600" dirty="0"/>
              <a:t>Salute</a:t>
            </a:r>
            <a:r>
              <a:rPr lang="it-IT" altLang="en-US" sz="3600" dirty="0">
                <a:solidFill>
                  <a:schemeClr val="tx1"/>
                </a:solidFill>
              </a:rPr>
              <a:t> digitale(</a:t>
            </a:r>
            <a:r>
              <a:rPr lang="it-IT" altLang="en-US" sz="3600" dirty="0" err="1">
                <a:solidFill>
                  <a:schemeClr val="tx1"/>
                </a:solidFill>
              </a:rPr>
              <a:t>DTx</a:t>
            </a:r>
            <a:r>
              <a:rPr lang="it-IT" altLang="en-US" sz="3600" dirty="0">
                <a:solidFill>
                  <a:schemeClr val="tx1"/>
                </a:solidFill>
              </a:rPr>
              <a:t>)</a:t>
            </a:r>
          </a:p>
          <a:p>
            <a:endParaRPr lang="it-IT" altLang="en-US" sz="3600" dirty="0">
              <a:solidFill>
                <a:schemeClr val="tx1"/>
              </a:solidFill>
            </a:endParaRPr>
          </a:p>
          <a:p>
            <a:r>
              <a:rPr lang="it-IT" altLang="en-US" sz="4400" dirty="0">
                <a:solidFill>
                  <a:schemeClr val="tx1"/>
                </a:solidFill>
              </a:rPr>
              <a:t>°</a:t>
            </a:r>
            <a:r>
              <a:rPr lang="it-IT" altLang="en-US" sz="5400" b="1" dirty="0">
                <a:solidFill>
                  <a:schemeClr val="tx1"/>
                </a:solidFill>
              </a:rPr>
              <a:t>Terapia di combinazione</a:t>
            </a:r>
          </a:p>
          <a:p>
            <a:r>
              <a:rPr lang="it-IT" altLang="en-US" sz="5400" b="1" dirty="0"/>
              <a:t>(Plug in)</a:t>
            </a:r>
            <a:endParaRPr lang="it-IT" altLang="en-US" sz="5400" b="1" dirty="0">
              <a:solidFill>
                <a:schemeClr val="tx1"/>
              </a:solidFill>
            </a:endParaRPr>
          </a:p>
          <a:p>
            <a:endParaRPr lang="it-IT" altLang="en-US" sz="5400" b="1" dirty="0">
              <a:solidFill>
                <a:schemeClr val="tx1"/>
              </a:solidFill>
            </a:endParaRPr>
          </a:p>
        </p:txBody>
      </p:sp>
      <p:pic>
        <p:nvPicPr>
          <p:cNvPr id="6" name="Immagine 5"/>
          <p:cNvPicPr>
            <a:picLocks noChangeAspect="1"/>
          </p:cNvPicPr>
          <p:nvPr/>
        </p:nvPicPr>
        <p:blipFill>
          <a:blip r:embed="rId2"/>
          <a:stretch>
            <a:fillRect/>
          </a:stretch>
        </p:blipFill>
        <p:spPr>
          <a:xfrm>
            <a:off x="633246" y="743022"/>
            <a:ext cx="8510754" cy="536494"/>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3" name="Group 1"/>
          <p:cNvGrpSpPr/>
          <p:nvPr/>
        </p:nvGrpSpPr>
        <p:grpSpPr>
          <a:xfrm>
            <a:off x="0" y="380880"/>
            <a:ext cx="9143280" cy="6105960"/>
            <a:chOff x="0" y="380880"/>
            <a:chExt cx="9143280" cy="6105960"/>
          </a:xfrm>
        </p:grpSpPr>
        <p:pic>
          <p:nvPicPr>
            <p:cNvPr id="1494" name="image66.png"/>
            <p:cNvPicPr/>
            <p:nvPr/>
          </p:nvPicPr>
          <p:blipFill>
            <a:blip r:embed="rId2"/>
            <a:srcRect l="74" b="10386"/>
            <a:stretch>
              <a:fillRect/>
            </a:stretch>
          </p:blipFill>
          <p:spPr>
            <a:xfrm>
              <a:off x="0" y="380880"/>
              <a:ext cx="9143280" cy="6095160"/>
            </a:xfrm>
            <a:prstGeom prst="rect">
              <a:avLst/>
            </a:prstGeom>
            <a:ln w="12600">
              <a:noFill/>
            </a:ln>
          </p:spPr>
        </p:pic>
        <p:pic>
          <p:nvPicPr>
            <p:cNvPr id="1495" name="image67.png"/>
            <p:cNvPicPr/>
            <p:nvPr/>
          </p:nvPicPr>
          <p:blipFill>
            <a:blip r:embed="rId3"/>
            <a:srcRect l="1986" t="8900" r="73497" b="83314"/>
            <a:stretch>
              <a:fillRect/>
            </a:stretch>
          </p:blipFill>
          <p:spPr>
            <a:xfrm>
              <a:off x="7000920" y="6032520"/>
              <a:ext cx="2142360" cy="454320"/>
            </a:xfrm>
            <a:prstGeom prst="rect">
              <a:avLst/>
            </a:prstGeom>
            <a:ln w="12600">
              <a:noFill/>
            </a:ln>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28EEDC-8921-4F93-B380-28D1AEB06368}"/>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26D2DA46-3631-48D8-8BD9-0B45A2E656CE}"/>
              </a:ext>
            </a:extLst>
          </p:cNvPr>
          <p:cNvSpPr>
            <a:spLocks noGrp="1"/>
          </p:cNvSpPr>
          <p:nvPr>
            <p:ph idx="1"/>
          </p:nvPr>
        </p:nvSpPr>
        <p:spPr/>
        <p:txBody>
          <a:bodyPr/>
          <a:lstStyle/>
          <a:p>
            <a:r>
              <a:rPr kumimoji="0" lang="en-US" sz="2800" b="0" i="0" u="none" strike="noStrike" kern="1200" cap="none" spc="0" normalizeH="0" baseline="0" noProof="0" dirty="0" err="1">
                <a:ln>
                  <a:noFill/>
                </a:ln>
                <a:solidFill>
                  <a:srgbClr val="FFFF00"/>
                </a:solidFill>
                <a:effectLst/>
                <a:uLnTx/>
                <a:uFillTx/>
                <a:latin typeface="Arial"/>
                <a:ea typeface="SimSun"/>
                <a:cs typeface="+mn-cs"/>
              </a:rPr>
              <a:t>Gli</a:t>
            </a:r>
            <a:r>
              <a:rPr kumimoji="0" lang="en-US" sz="2800" b="0" i="0" u="none" strike="noStrike" kern="1200" cap="none" spc="0" normalizeH="0" baseline="0" noProof="0" dirty="0">
                <a:ln>
                  <a:noFill/>
                </a:ln>
                <a:solidFill>
                  <a:srgbClr val="FFFF00"/>
                </a:solidFill>
                <a:effectLst/>
                <a:uLnTx/>
                <a:uFillTx/>
                <a:latin typeface="Arial"/>
                <a:ea typeface="SimSun"/>
                <a:cs typeface="+mn-cs"/>
              </a:rPr>
              <a:t> </a:t>
            </a:r>
            <a:r>
              <a:rPr kumimoji="0" lang="en-US" sz="2800" b="1" i="0" u="none" strike="noStrike" kern="1200" cap="none" spc="0" normalizeH="0" baseline="0" noProof="0" dirty="0" err="1">
                <a:ln>
                  <a:noFill/>
                </a:ln>
                <a:solidFill>
                  <a:srgbClr val="FFFF00"/>
                </a:solidFill>
                <a:effectLst/>
                <a:uLnTx/>
                <a:uFillTx/>
                <a:latin typeface="Arial"/>
                <a:ea typeface="SimSun"/>
                <a:cs typeface="+mn-cs"/>
              </a:rPr>
              <a:t>eccipienti</a:t>
            </a:r>
            <a:r>
              <a:rPr kumimoji="0" lang="en-US" sz="2800" b="1" i="0" u="none" strike="noStrike" kern="1200" cap="none" spc="0" normalizeH="0" baseline="0" noProof="0" dirty="0">
                <a:ln>
                  <a:noFill/>
                </a:ln>
                <a:solidFill>
                  <a:srgbClr val="FFFF00"/>
                </a:solidFill>
                <a:effectLst/>
                <a:uLnTx/>
                <a:uFillTx/>
                <a:latin typeface="Arial"/>
                <a:ea typeface="SimSun"/>
                <a:cs typeface="+mn-cs"/>
              </a:rPr>
              <a:t> </a:t>
            </a:r>
            <a:r>
              <a:rPr kumimoji="0" lang="en-US" sz="2800" b="1" i="0" u="none" strike="noStrike" kern="1200" cap="none" spc="0" normalizeH="0" baseline="0" noProof="0" dirty="0" err="1">
                <a:ln>
                  <a:noFill/>
                </a:ln>
                <a:solidFill>
                  <a:srgbClr val="FFFF00"/>
                </a:solidFill>
                <a:effectLst/>
                <a:uLnTx/>
                <a:uFillTx/>
                <a:latin typeface="Arial"/>
                <a:ea typeface="SimSun"/>
                <a:cs typeface="+mn-cs"/>
              </a:rPr>
              <a:t>digital</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i</a:t>
            </a:r>
            <a:r>
              <a:rPr lang="en-US" sz="2000" b="1" dirty="0">
                <a:solidFill>
                  <a:srgbClr val="FFFF00"/>
                </a:solidFill>
                <a:latin typeface="Arial"/>
                <a:ea typeface="SimSun"/>
              </a:rPr>
              <a:t>……</a:t>
            </a:r>
            <a:r>
              <a:rPr kumimoji="0" lang="en-US" sz="2400" b="1" i="1" u="none" strike="noStrike" kern="1200" cap="none" spc="0" normalizeH="0" baseline="0" noProof="0" dirty="0">
                <a:ln>
                  <a:noFill/>
                </a:ln>
                <a:solidFill>
                  <a:srgbClr val="FFFF00"/>
                </a:solidFill>
                <a:effectLst/>
                <a:uLnTx/>
                <a:uFillTx/>
                <a:latin typeface="Arial"/>
                <a:ea typeface="SimSun"/>
                <a:cs typeface="+mn-cs"/>
              </a:rPr>
              <a:t> </a:t>
            </a:r>
            <a:r>
              <a:rPr kumimoji="0" lang="en-US" sz="2400" b="1" i="1" u="none" strike="noStrike" kern="1200" cap="none" spc="0" normalizeH="0" baseline="0" noProof="0" dirty="0" err="1">
                <a:ln>
                  <a:noFill/>
                </a:ln>
                <a:solidFill>
                  <a:srgbClr val="FFFF00"/>
                </a:solidFill>
                <a:effectLst/>
                <a:uLnTx/>
                <a:uFillTx/>
                <a:latin typeface="Arial"/>
                <a:ea typeface="SimSun"/>
                <a:cs typeface="+mn-cs"/>
              </a:rPr>
              <a:t>favorirne</a:t>
            </a:r>
            <a:r>
              <a:rPr kumimoji="0" lang="en-US" sz="2400" b="1" i="1" u="none" strike="noStrike" kern="1200" cap="none" spc="0" normalizeH="0" baseline="0" noProof="0" dirty="0">
                <a:ln>
                  <a:noFill/>
                </a:ln>
                <a:solidFill>
                  <a:srgbClr val="FFFF00"/>
                </a:solidFill>
                <a:effectLst/>
                <a:uLnTx/>
                <a:uFillTx/>
                <a:latin typeface="Arial"/>
                <a:ea typeface="SimSun"/>
                <a:cs typeface="+mn-cs"/>
              </a:rPr>
              <a:t> la </a:t>
            </a:r>
            <a:r>
              <a:rPr kumimoji="0" lang="en-US" sz="2400" b="1" i="1" u="none" strike="noStrike" kern="1200" cap="none" spc="0" normalizeH="0" baseline="0" noProof="0" dirty="0" err="1">
                <a:ln>
                  <a:noFill/>
                </a:ln>
                <a:solidFill>
                  <a:srgbClr val="FFFF00"/>
                </a:solidFill>
                <a:effectLst/>
                <a:uLnTx/>
                <a:uFillTx/>
                <a:latin typeface="Arial"/>
                <a:ea typeface="SimSun"/>
                <a:cs typeface="+mn-cs"/>
              </a:rPr>
              <a:t>assunzione</a:t>
            </a:r>
            <a:r>
              <a:rPr kumimoji="0" lang="en-US" sz="2400" b="1" i="1" u="none" strike="noStrike" kern="1200" cap="none" spc="0" normalizeH="0" baseline="0" noProof="0" dirty="0">
                <a:ln>
                  <a:noFill/>
                </a:ln>
                <a:solidFill>
                  <a:srgbClr val="FFFF00"/>
                </a:solidFill>
                <a:effectLst/>
                <a:uLnTx/>
                <a:uFillTx/>
                <a:latin typeface="Arial"/>
                <a:ea typeface="SimSun"/>
                <a:cs typeface="+mn-cs"/>
              </a:rPr>
              <a:t>,</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rendendolo</a:t>
            </a:r>
            <a:r>
              <a:rPr kumimoji="0" lang="en-US" sz="1600" b="0" i="0" u="none" strike="noStrike" kern="1200" cap="none" spc="0" normalizeH="0" baseline="0" noProof="0" dirty="0">
                <a:ln>
                  <a:noFill/>
                </a:ln>
                <a:solidFill>
                  <a:srgbClr val="FFFF00"/>
                </a:solidFill>
                <a:effectLst/>
                <a:uLnTx/>
                <a:uFillTx/>
                <a:latin typeface="Arial"/>
                <a:ea typeface="SimSun"/>
                <a:cs typeface="+mn-cs"/>
              </a:rPr>
              <a:t> il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più</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biodisponibile</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400" b="1" i="1" u="none" strike="noStrike" kern="1200" cap="none" spc="0" normalizeH="0" baseline="0" noProof="0" dirty="0" err="1">
                <a:ln>
                  <a:noFill/>
                </a:ln>
                <a:solidFill>
                  <a:srgbClr val="FFFF00"/>
                </a:solidFill>
                <a:effectLst/>
                <a:uLnTx/>
                <a:uFillTx/>
                <a:latin typeface="Arial"/>
                <a:ea typeface="SimSun"/>
                <a:cs typeface="+mn-cs"/>
              </a:rPr>
              <a:t>possibile</a:t>
            </a:r>
            <a:r>
              <a:rPr kumimoji="0" lang="en-US" sz="2000" b="1" i="1" u="none" strike="noStrike" kern="1200" cap="none" spc="0" normalizeH="0" baseline="0" noProof="0" dirty="0">
                <a:ln>
                  <a:noFill/>
                </a:ln>
                <a:solidFill>
                  <a:srgbClr val="FFFF00"/>
                </a:solidFill>
                <a:effectLst/>
                <a:uLnTx/>
                <a:uFillTx/>
                <a:latin typeface="Arial"/>
                <a:ea typeface="SimSun"/>
                <a:cs typeface="+mn-cs"/>
              </a:rPr>
              <a:t>(</a:t>
            </a:r>
            <a:r>
              <a:rPr kumimoji="0" lang="en-US" sz="2000" b="1" i="1" u="none" strike="noStrike" kern="1200" cap="none" spc="0" normalizeH="0" baseline="0" noProof="0" dirty="0" err="1">
                <a:ln>
                  <a:noFill/>
                </a:ln>
                <a:solidFill>
                  <a:srgbClr val="FFFF00"/>
                </a:solidFill>
                <a:effectLst/>
                <a:uLnTx/>
                <a:uFillTx/>
                <a:latin typeface="Arial"/>
                <a:ea typeface="SimSun"/>
                <a:cs typeface="+mn-cs"/>
              </a:rPr>
              <a:t>programmi</a:t>
            </a:r>
            <a:r>
              <a:rPr kumimoji="0" lang="en-US" sz="2000" b="1" i="1" u="none" strike="noStrike" kern="1200" cap="none" spc="0" normalizeH="0" baseline="0" noProof="0" dirty="0">
                <a:ln>
                  <a:noFill/>
                </a:ln>
                <a:solidFill>
                  <a:srgbClr val="FFFF00"/>
                </a:solidFill>
                <a:effectLst/>
                <a:uLnTx/>
                <a:uFillTx/>
                <a:latin typeface="Arial"/>
                <a:ea typeface="SimSun"/>
                <a:cs typeface="+mn-cs"/>
              </a:rPr>
              <a:t> o </a:t>
            </a:r>
            <a:r>
              <a:rPr kumimoji="0" lang="en-US" sz="2800" b="1" i="1" u="none" strike="noStrike" kern="1200" cap="none" spc="0" normalizeH="0" baseline="0" noProof="0" dirty="0">
                <a:ln>
                  <a:noFill/>
                </a:ln>
                <a:solidFill>
                  <a:srgbClr val="FFFF00"/>
                </a:solidFill>
                <a:effectLst/>
                <a:uLnTx/>
                <a:uFillTx/>
                <a:latin typeface="Arial"/>
                <a:ea typeface="SimSun"/>
                <a:cs typeface="+mn-cs"/>
              </a:rPr>
              <a:t>app </a:t>
            </a:r>
            <a:r>
              <a:rPr kumimoji="0" lang="en-US" sz="2800" b="1" i="1" u="none" strike="noStrike" kern="1200" cap="none" spc="0" normalizeH="0" baseline="0" noProof="0" dirty="0" err="1">
                <a:ln>
                  <a:noFill/>
                </a:ln>
                <a:solidFill>
                  <a:srgbClr val="FFFF00"/>
                </a:solidFill>
                <a:effectLst/>
                <a:uLnTx/>
                <a:uFillTx/>
                <a:latin typeface="Arial"/>
                <a:ea typeface="SimSun"/>
                <a:cs typeface="+mn-cs"/>
              </a:rPr>
              <a:t>dedicati</a:t>
            </a:r>
            <a:r>
              <a:rPr kumimoji="0" lang="en-US" sz="2800" b="1" i="1" u="none" strike="noStrike" kern="1200" cap="none" spc="0" normalizeH="0" baseline="0" noProof="0" dirty="0">
                <a:ln>
                  <a:noFill/>
                </a:ln>
                <a:solidFill>
                  <a:srgbClr val="FFFF00"/>
                </a:solidFill>
                <a:effectLst/>
                <a:uLnTx/>
                <a:uFillTx/>
                <a:latin typeface="Arial"/>
                <a:ea typeface="SimSun"/>
                <a:cs typeface="+mn-cs"/>
              </a:rPr>
              <a:t> </a:t>
            </a:r>
            <a:r>
              <a:rPr kumimoji="0" lang="en-US" sz="2000" b="1" i="1" u="none" strike="noStrike" kern="1200" cap="none" spc="0" normalizeH="0" baseline="0" noProof="0" dirty="0" err="1">
                <a:ln>
                  <a:noFill/>
                </a:ln>
                <a:solidFill>
                  <a:srgbClr val="FFFF00"/>
                </a:solidFill>
                <a:effectLst/>
                <a:uLnTx/>
                <a:uFillTx/>
                <a:latin typeface="Arial"/>
                <a:ea typeface="SimSun"/>
                <a:cs typeface="+mn-cs"/>
              </a:rPr>
              <a:t>tipo</a:t>
            </a:r>
            <a:r>
              <a:rPr kumimoji="0" lang="en-US" sz="2000" b="1" i="1" u="none" strike="noStrike" kern="1200" cap="none" spc="0" normalizeH="0" baseline="0" noProof="0" dirty="0">
                <a:ln>
                  <a:noFill/>
                </a:ln>
                <a:solidFill>
                  <a:srgbClr val="FFFF00"/>
                </a:solidFill>
                <a:effectLst/>
                <a:uLnTx/>
                <a:uFillTx/>
                <a:latin typeface="Arial"/>
                <a:ea typeface="SimSun"/>
                <a:cs typeface="+mn-cs"/>
              </a:rPr>
              <a:t> </a:t>
            </a:r>
            <a:r>
              <a:rPr kumimoji="0" lang="en-US" sz="2800" b="1" i="1" u="none" strike="noStrike" kern="1200" cap="none" spc="0" normalizeH="0" baseline="0" noProof="0" dirty="0">
                <a:ln>
                  <a:noFill/>
                </a:ln>
                <a:solidFill>
                  <a:srgbClr val="FFFF00"/>
                </a:solidFill>
                <a:effectLst/>
                <a:uLnTx/>
                <a:uFillTx/>
                <a:latin typeface="Arial"/>
                <a:ea typeface="SimSun"/>
                <a:cs typeface="+mn-cs"/>
              </a:rPr>
              <a:t>device di </a:t>
            </a:r>
            <a:r>
              <a:rPr kumimoji="0" lang="en-US" sz="2800" b="1" i="1" u="none" strike="noStrike" kern="1200" cap="none" spc="0" normalizeH="0" baseline="0" noProof="0" dirty="0" err="1">
                <a:ln>
                  <a:noFill/>
                </a:ln>
                <a:solidFill>
                  <a:srgbClr val="FFFF00"/>
                </a:solidFill>
                <a:effectLst/>
                <a:uLnTx/>
                <a:uFillTx/>
                <a:latin typeface="Arial"/>
                <a:ea typeface="SimSun"/>
                <a:cs typeface="+mn-cs"/>
              </a:rPr>
              <a:t>allarme</a:t>
            </a:r>
            <a:r>
              <a:rPr kumimoji="0" lang="en-US" sz="2800" b="1" i="1" u="none" strike="noStrike" kern="1200" cap="none" spc="0" normalizeH="0" baseline="0" noProof="0" dirty="0">
                <a:ln>
                  <a:noFill/>
                </a:ln>
                <a:solidFill>
                  <a:srgbClr val="FFFF00"/>
                </a:solidFill>
                <a:effectLst/>
                <a:uLnTx/>
                <a:uFillTx/>
                <a:latin typeface="Arial"/>
                <a:ea typeface="SimSun"/>
                <a:cs typeface="+mn-cs"/>
              </a:rPr>
              <a:t> se non </a:t>
            </a:r>
            <a:r>
              <a:rPr kumimoji="0" lang="en-US" sz="2800" b="1" i="1" u="none" strike="noStrike" kern="1200" cap="none" spc="0" normalizeH="0" baseline="0" noProof="0" dirty="0" err="1">
                <a:ln>
                  <a:noFill/>
                </a:ln>
                <a:solidFill>
                  <a:srgbClr val="FFFF00"/>
                </a:solidFill>
                <a:effectLst/>
                <a:uLnTx/>
                <a:uFillTx/>
                <a:latin typeface="Arial"/>
                <a:ea typeface="SimSun"/>
                <a:cs typeface="+mn-cs"/>
              </a:rPr>
              <a:t>si</a:t>
            </a:r>
            <a:r>
              <a:rPr kumimoji="0" lang="en-US" sz="2800" b="1" i="1" u="none" strike="noStrike" kern="1200" cap="none" spc="0" normalizeH="0" baseline="0" noProof="0" dirty="0">
                <a:ln>
                  <a:noFill/>
                </a:ln>
                <a:solidFill>
                  <a:srgbClr val="FFFF00"/>
                </a:solidFill>
                <a:effectLst/>
                <a:uLnTx/>
                <a:uFillTx/>
                <a:latin typeface="Arial"/>
                <a:ea typeface="SimSun"/>
                <a:cs typeface="+mn-cs"/>
              </a:rPr>
              <a:t> assume un </a:t>
            </a:r>
            <a:r>
              <a:rPr kumimoji="0" lang="en-US" sz="2800" b="1" i="1" u="none" strike="noStrike" kern="1200" cap="none" spc="0" normalizeH="0" baseline="0" noProof="0" dirty="0" err="1">
                <a:ln>
                  <a:noFill/>
                </a:ln>
                <a:solidFill>
                  <a:srgbClr val="FFFF00"/>
                </a:solidFill>
                <a:effectLst/>
                <a:uLnTx/>
                <a:uFillTx/>
                <a:latin typeface="Arial"/>
                <a:ea typeface="SimSun"/>
                <a:cs typeface="+mn-cs"/>
              </a:rPr>
              <a:t>farmaco</a:t>
            </a:r>
            <a:r>
              <a:rPr kumimoji="0" lang="en-US" sz="2800" b="0" i="0" u="none" strike="noStrike" kern="1200" cap="none" spc="0" normalizeH="0" baseline="0" noProof="0">
                <a:ln>
                  <a:noFill/>
                </a:ln>
                <a:solidFill>
                  <a:srgbClr val="FFFF00"/>
                </a:solidFill>
                <a:effectLst/>
                <a:uLnTx/>
                <a:uFillTx/>
                <a:latin typeface="Arial"/>
                <a:ea typeface="SimSun"/>
                <a:cs typeface="+mn-cs"/>
              </a:rPr>
              <a:t>).</a:t>
            </a:r>
            <a:r>
              <a:rPr kumimoji="0" lang="en-US" sz="1600" b="0" i="0" u="none" strike="noStrike" kern="1200" cap="none" spc="0" normalizeH="0" baseline="0" noProof="0">
                <a:ln>
                  <a:noFill/>
                </a:ln>
                <a:solidFill>
                  <a:srgbClr val="FFFF00"/>
                </a:solidFill>
                <a:effectLst/>
                <a:uLnTx/>
                <a:uFillTx/>
                <a:latin typeface="Arial"/>
                <a:ea typeface="SimSun"/>
                <a:cs typeface="+mn-cs"/>
              </a:rPr>
              <a:t> </a:t>
            </a:r>
            <a:r>
              <a:rPr kumimoji="0" lang="en-US" b="1" i="1" u="none" strike="noStrike" kern="1200" cap="none" spc="0" normalizeH="0" baseline="0" noProof="0" dirty="0" err="1">
                <a:ln>
                  <a:noFill/>
                </a:ln>
                <a:solidFill>
                  <a:srgbClr val="FFFF00"/>
                </a:solidFill>
                <a:effectLst/>
                <a:uLnTx/>
                <a:uFillTx/>
                <a:latin typeface="Arial"/>
                <a:ea typeface="SimSun"/>
                <a:cs typeface="+mn-cs"/>
              </a:rPr>
              <a:t>l’assistente</a:t>
            </a:r>
            <a:r>
              <a:rPr kumimoji="0" lang="en-US" b="1" i="1" u="none" strike="noStrike" kern="1200" cap="none" spc="0" normalizeH="0" baseline="0" noProof="0" dirty="0">
                <a:ln>
                  <a:noFill/>
                </a:ln>
                <a:solidFill>
                  <a:srgbClr val="FFFF00"/>
                </a:solidFill>
                <a:effectLst/>
                <a:uLnTx/>
                <a:uFillTx/>
                <a:latin typeface="Arial"/>
                <a:ea typeface="SimSun"/>
                <a:cs typeface="+mn-cs"/>
              </a:rPr>
              <a:t> </a:t>
            </a:r>
            <a:r>
              <a:rPr kumimoji="0" lang="en-US" b="1" i="1" u="none" strike="noStrike" kern="1200" cap="none" spc="0" normalizeH="0" baseline="0" noProof="0" dirty="0" err="1">
                <a:ln>
                  <a:noFill/>
                </a:ln>
                <a:solidFill>
                  <a:srgbClr val="FFFF00"/>
                </a:solidFill>
                <a:effectLst/>
                <a:uLnTx/>
                <a:uFillTx/>
                <a:latin typeface="Arial"/>
                <a:ea typeface="SimSun"/>
                <a:cs typeface="+mn-cs"/>
              </a:rPr>
              <a:t>virtuale</a:t>
            </a:r>
            <a:r>
              <a:rPr kumimoji="0" lang="en-US" b="1" i="1"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a:ln>
                  <a:noFill/>
                </a:ln>
                <a:solidFill>
                  <a:srgbClr val="FFFF00"/>
                </a:solidFill>
                <a:effectLst/>
                <a:uLnTx/>
                <a:uFillTx/>
                <a:latin typeface="Arial"/>
                <a:ea typeface="SimSun"/>
                <a:cs typeface="+mn-cs"/>
              </a:rPr>
              <a:t>in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grado</a:t>
            </a:r>
            <a:r>
              <a:rPr kumimoji="0" lang="en-US" sz="1600" b="0" i="0" u="none" strike="noStrike" kern="1200" cap="none" spc="0" normalizeH="0" baseline="0" noProof="0" dirty="0">
                <a:ln>
                  <a:noFill/>
                </a:ln>
                <a:solidFill>
                  <a:srgbClr val="FFFF00"/>
                </a:solidFill>
                <a:effectLst/>
                <a:uLnTx/>
                <a:uFillTx/>
                <a:latin typeface="Arial"/>
                <a:ea typeface="SimSun"/>
                <a:cs typeface="+mn-cs"/>
              </a:rPr>
              <a:t> di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dialogare</a:t>
            </a:r>
            <a:r>
              <a:rPr kumimoji="0" lang="en-US" sz="1600" b="0" i="0" u="none" strike="noStrike" kern="1200" cap="none" spc="0" normalizeH="0" baseline="0" noProof="0" dirty="0">
                <a:ln>
                  <a:noFill/>
                </a:ln>
                <a:solidFill>
                  <a:srgbClr val="FFFF00"/>
                </a:solidFill>
                <a:effectLst/>
                <a:uLnTx/>
                <a:uFillTx/>
                <a:latin typeface="Arial"/>
                <a:ea typeface="SimSun"/>
                <a:cs typeface="+mn-cs"/>
              </a:rPr>
              <a:t> in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linguaggio</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naturale</a:t>
            </a:r>
            <a:r>
              <a:rPr kumimoji="0" lang="en-US" sz="1600" b="0" i="0" u="none" strike="noStrike" kern="1200" cap="none" spc="0" normalizeH="0" baseline="0" noProof="0" dirty="0">
                <a:ln>
                  <a:noFill/>
                </a:ln>
                <a:solidFill>
                  <a:srgbClr val="FFFF00"/>
                </a:solidFill>
                <a:effectLst/>
                <a:uLnTx/>
                <a:uFillTx/>
                <a:latin typeface="Arial"/>
                <a:ea typeface="SimSun"/>
                <a:cs typeface="+mn-cs"/>
              </a:rPr>
              <a:t> con il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paziente</a:t>
            </a:r>
            <a:r>
              <a:rPr kumimoji="0" lang="en-US" sz="1600" b="0" i="0" u="none" strike="noStrike" kern="1200" cap="none" spc="0" normalizeH="0" baseline="0" noProof="0" dirty="0">
                <a:ln>
                  <a:noFill/>
                </a:ln>
                <a:solidFill>
                  <a:srgbClr val="FFFF00"/>
                </a:solidFill>
                <a:effectLst/>
                <a:uLnTx/>
                <a:uFillTx/>
                <a:latin typeface="Arial"/>
                <a:ea typeface="SimSun"/>
                <a:cs typeface="+mn-cs"/>
              </a:rPr>
              <a:t>, moduli per il rewarding del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paziente</a:t>
            </a:r>
            <a:r>
              <a:rPr kumimoji="0" lang="en-US" sz="1600" b="0" i="0" u="none" strike="noStrike" kern="1200" cap="none" spc="0" normalizeH="0" baseline="0" noProof="0" dirty="0">
                <a:ln>
                  <a:noFill/>
                </a:ln>
                <a:solidFill>
                  <a:srgbClr val="FFFF00"/>
                </a:solidFill>
                <a:effectLst/>
                <a:uLnTx/>
                <a:uFillTx/>
                <a:latin typeface="Arial"/>
                <a:ea typeface="SimSun"/>
                <a:cs typeface="+mn-cs"/>
              </a:rPr>
              <a:t>, reminders per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l’assunzione</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della</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terapia</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digitale</a:t>
            </a:r>
            <a:r>
              <a:rPr kumimoji="0" lang="en-US" sz="1600" b="0" i="0" u="none" strike="noStrike" kern="1200" cap="none" spc="0" normalizeH="0" baseline="0" noProof="0" dirty="0">
                <a:ln>
                  <a:noFill/>
                </a:ln>
                <a:solidFill>
                  <a:srgbClr val="FFFF00"/>
                </a:solidFill>
                <a:effectLst/>
                <a:uLnTx/>
                <a:uFillTx/>
                <a:latin typeface="Arial"/>
                <a:ea typeface="SimSun"/>
                <a:cs typeface="+mn-cs"/>
              </a:rPr>
              <a:t> e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delle</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terapie</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complementari</a:t>
            </a:r>
            <a:r>
              <a:rPr kumimoji="0" lang="en-US" b="0" i="0" u="none" strike="noStrike" kern="1200" cap="none" spc="0" normalizeH="0" baseline="0" noProof="0" dirty="0">
                <a:ln>
                  <a:noFill/>
                </a:ln>
                <a:solidFill>
                  <a:srgbClr val="FFFF00"/>
                </a:solidFill>
                <a:effectLst/>
                <a:uLnTx/>
                <a:uFillTx/>
                <a:latin typeface="Arial"/>
                <a:ea typeface="SimSun"/>
                <a:cs typeface="+mn-cs"/>
              </a:rPr>
              <a:t>, moduli per </a:t>
            </a:r>
            <a:r>
              <a:rPr kumimoji="0" lang="en-US" b="0" i="0" u="none" strike="noStrike" kern="1200" cap="none" spc="0" normalizeH="0" baseline="0" noProof="0" dirty="0" err="1">
                <a:ln>
                  <a:noFill/>
                </a:ln>
                <a:solidFill>
                  <a:srgbClr val="FFFF00"/>
                </a:solidFill>
                <a:effectLst/>
                <a:uLnTx/>
                <a:uFillTx/>
                <a:latin typeface="Arial"/>
                <a:ea typeface="SimSun"/>
                <a:cs typeface="+mn-cs"/>
              </a:rPr>
              <a:t>collegare</a:t>
            </a:r>
            <a:r>
              <a:rPr kumimoji="0" lang="en-US" b="0" i="0" u="none" strike="noStrike" kern="1200" cap="none" spc="0" normalizeH="0" baseline="0" noProof="0" dirty="0">
                <a:ln>
                  <a:noFill/>
                </a:ln>
                <a:solidFill>
                  <a:srgbClr val="FFFF00"/>
                </a:solidFill>
                <a:effectLst/>
                <a:uLnTx/>
                <a:uFillTx/>
                <a:latin typeface="Arial"/>
                <a:ea typeface="SimSun"/>
                <a:cs typeface="+mn-cs"/>
              </a:rPr>
              <a:t> il </a:t>
            </a:r>
            <a:r>
              <a:rPr kumimoji="0" lang="en-US" b="0" i="0" u="none" strike="noStrike" kern="1200" cap="none" spc="0" normalizeH="0" baseline="0" noProof="0" dirty="0" err="1">
                <a:ln>
                  <a:noFill/>
                </a:ln>
                <a:solidFill>
                  <a:srgbClr val="FFFF00"/>
                </a:solidFill>
                <a:effectLst/>
                <a:uLnTx/>
                <a:uFillTx/>
                <a:latin typeface="Arial"/>
                <a:ea typeface="SimSun"/>
                <a:cs typeface="+mn-cs"/>
              </a:rPr>
              <a:t>paziente</a:t>
            </a:r>
            <a:r>
              <a:rPr kumimoji="0" lang="en-US" b="0" i="0" u="none" strike="noStrike" kern="1200" cap="none" spc="0" normalizeH="0" baseline="0" noProof="0" dirty="0">
                <a:ln>
                  <a:noFill/>
                </a:ln>
                <a:solidFill>
                  <a:srgbClr val="FFFF00"/>
                </a:solidFill>
                <a:effectLst/>
                <a:uLnTx/>
                <a:uFillTx/>
                <a:latin typeface="Arial"/>
                <a:ea typeface="SimSun"/>
                <a:cs typeface="+mn-cs"/>
              </a:rPr>
              <a:t> con il proprio medico</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L’obiettivo</a:t>
            </a:r>
            <a:r>
              <a:rPr kumimoji="0" lang="en-US" sz="1600" b="0" i="0" u="none" strike="noStrike" kern="1200" cap="none" spc="0" normalizeH="0" baseline="0" noProof="0" dirty="0">
                <a:ln>
                  <a:noFill/>
                </a:ln>
                <a:solidFill>
                  <a:srgbClr val="FFFF00"/>
                </a:solidFill>
                <a:effectLst/>
                <a:uLnTx/>
                <a:uFillTx/>
                <a:latin typeface="Arial"/>
                <a:ea typeface="SimSun"/>
                <a:cs typeface="+mn-cs"/>
              </a:rPr>
              <a:t> è di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cercare</a:t>
            </a:r>
            <a:r>
              <a:rPr kumimoji="0" lang="en-US" sz="1600" b="0" i="0" u="none" strike="noStrike" kern="1200" cap="none" spc="0" normalizeH="0" baseline="0" noProof="0" dirty="0">
                <a:ln>
                  <a:noFill/>
                </a:ln>
                <a:solidFill>
                  <a:srgbClr val="FFFF00"/>
                </a:solidFill>
                <a:effectLst/>
                <a:uLnTx/>
                <a:uFillTx/>
                <a:latin typeface="Arial"/>
                <a:ea typeface="SimSun"/>
                <a:cs typeface="+mn-cs"/>
              </a:rPr>
              <a:t> di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ottenere</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l’utilizzo</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più</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prolungato</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possibile</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della</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terapia</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digitale</a:t>
            </a:r>
            <a:r>
              <a:rPr kumimoji="0" lang="en-US" sz="1600" b="0" i="0" u="none" strike="noStrike" kern="1200" cap="none" spc="0" normalizeH="0" baseline="0" noProof="0" dirty="0">
                <a:ln>
                  <a:noFill/>
                </a:ln>
                <a:solidFill>
                  <a:srgbClr val="FFFF00"/>
                </a:solidFill>
                <a:effectLst/>
                <a:uLnTx/>
                <a:uFillTx/>
                <a:latin typeface="Arial"/>
                <a:ea typeface="SimSun"/>
                <a:cs typeface="+mn-cs"/>
              </a:rPr>
              <a:t> e di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assicurare</a:t>
            </a:r>
            <a:r>
              <a:rPr kumimoji="0" lang="en-US" sz="1600" b="0" i="0" u="none" strike="noStrike" kern="1200" cap="none" spc="0" normalizeH="0" baseline="0" noProof="0" dirty="0">
                <a:ln>
                  <a:noFill/>
                </a:ln>
                <a:solidFill>
                  <a:srgbClr val="FFFF00"/>
                </a:solidFill>
                <a:effectLst/>
                <a:uLnTx/>
                <a:uFillTx/>
                <a:latin typeface="Arial"/>
                <a:ea typeface="SimSun"/>
                <a:cs typeface="+mn-cs"/>
              </a:rPr>
              <a:t> in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tal</a:t>
            </a:r>
            <a:r>
              <a:rPr kumimoji="0" lang="en-US" sz="1600" b="0" i="0" u="none" strike="noStrike" kern="1200" cap="none" spc="0" normalizeH="0" baseline="0" noProof="0" dirty="0">
                <a:ln>
                  <a:noFill/>
                </a:ln>
                <a:solidFill>
                  <a:srgbClr val="FFFF00"/>
                </a:solidFill>
                <a:effectLst/>
                <a:uLnTx/>
                <a:uFillTx/>
                <a:latin typeface="Arial"/>
                <a:ea typeface="SimSun"/>
                <a:cs typeface="+mn-cs"/>
              </a:rPr>
              <a:t> modo la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massima</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disponibilità</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digitale</a:t>
            </a:r>
            <a:r>
              <a:rPr kumimoji="0" lang="en-US" sz="1600" b="0" i="0" u="none" strike="noStrike" kern="1200" cap="none" spc="0" normalizeH="0" baseline="0" noProof="0" dirty="0">
                <a:ln>
                  <a:noFill/>
                </a:ln>
                <a:solidFill>
                  <a:srgbClr val="FFFF00"/>
                </a:solidFill>
                <a:effectLst/>
                <a:uLnTx/>
                <a:uFillTx/>
                <a:latin typeface="Arial"/>
                <a:ea typeface="SimSun"/>
                <a:cs typeface="+mn-cs"/>
              </a:rPr>
              <a:t> del principio </a:t>
            </a:r>
            <a:r>
              <a:rPr kumimoji="0" lang="en-US" sz="1600" b="0" i="0" u="none" strike="noStrike" kern="1200" cap="none" spc="0" normalizeH="0" baseline="0" noProof="0" dirty="0" err="1">
                <a:ln>
                  <a:noFill/>
                </a:ln>
                <a:solidFill>
                  <a:srgbClr val="FFFF00"/>
                </a:solidFill>
                <a:effectLst/>
                <a:uLnTx/>
                <a:uFillTx/>
                <a:latin typeface="Arial"/>
                <a:ea typeface="SimSun"/>
                <a:cs typeface="+mn-cs"/>
              </a:rPr>
              <a:t>attivo</a:t>
            </a:r>
            <a:r>
              <a:rPr kumimoji="0" lang="en-US" sz="1600" b="0" i="0" u="none" strike="noStrike" kern="1200" cap="none" spc="0" normalizeH="0" baseline="0" noProof="0" dirty="0">
                <a:ln>
                  <a:noFill/>
                </a:ln>
                <a:solidFill>
                  <a:srgbClr val="FFFF00"/>
                </a:solidFill>
                <a:effectLst/>
                <a:uLnTx/>
                <a:uFillTx/>
                <a:latin typeface="Arial"/>
                <a:ea typeface="SimSun"/>
                <a:cs typeface="+mn-cs"/>
              </a:rPr>
              <a:t>. </a:t>
            </a:r>
            <a:r>
              <a:rPr kumimoji="0" lang="en-US" sz="1400" b="1" i="0" u="none" strike="noStrike" kern="1200" cap="none" spc="0" normalizeH="0" baseline="0" noProof="0" dirty="0" err="1">
                <a:ln>
                  <a:noFill/>
                </a:ln>
                <a:solidFill>
                  <a:srgbClr val="FFFF00"/>
                </a:solidFill>
                <a:effectLst/>
                <a:uLnTx/>
                <a:uFillTx/>
                <a:latin typeface="Arial"/>
                <a:ea typeface="SimSun"/>
                <a:cs typeface="+mn-cs"/>
              </a:rPr>
              <a:t>Tra</a:t>
            </a:r>
            <a:r>
              <a:rPr kumimoji="0" lang="en-US" sz="1400" b="1" i="0" u="none" strike="noStrike" kern="1200" cap="none" spc="0" normalizeH="0" baseline="0" noProof="0" dirty="0">
                <a:ln>
                  <a:noFill/>
                </a:ln>
                <a:solidFill>
                  <a:srgbClr val="FFFF00"/>
                </a:solidFill>
                <a:effectLst/>
                <a:uLnTx/>
                <a:uFillTx/>
                <a:latin typeface="Arial"/>
                <a:ea typeface="SimSun"/>
                <a:cs typeface="+mn-cs"/>
              </a:rPr>
              <a:t> </a:t>
            </a:r>
            <a:r>
              <a:rPr kumimoji="0" lang="en-US" sz="1400" b="1" i="0" u="none" strike="noStrike" kern="1200" cap="none" spc="0" normalizeH="0" baseline="0" noProof="0" dirty="0" err="1">
                <a:ln>
                  <a:noFill/>
                </a:ln>
                <a:solidFill>
                  <a:srgbClr val="FFFF00"/>
                </a:solidFill>
                <a:effectLst/>
                <a:uLnTx/>
                <a:uFillTx/>
                <a:latin typeface="Arial"/>
                <a:ea typeface="SimSun"/>
                <a:cs typeface="+mn-cs"/>
              </a:rPr>
              <a:t>i</a:t>
            </a:r>
            <a:r>
              <a:rPr kumimoji="0" lang="en-US" sz="1400" b="1" i="0" u="none" strike="noStrike" kern="1200" cap="none" spc="0" normalizeH="0" baseline="0" noProof="0" dirty="0">
                <a:ln>
                  <a:noFill/>
                </a:ln>
                <a:solidFill>
                  <a:srgbClr val="FFFF00"/>
                </a:solidFill>
                <a:effectLst/>
                <a:uLnTx/>
                <a:uFillTx/>
                <a:latin typeface="Arial"/>
                <a:ea typeface="SimSun"/>
                <a:cs typeface="+mn-cs"/>
              </a:rPr>
              <a:t> </a:t>
            </a:r>
            <a:r>
              <a:rPr kumimoji="0" lang="en-US" sz="1400" b="1" i="0" u="none" strike="noStrike" kern="1200" cap="none" spc="0" normalizeH="0" baseline="0" noProof="0" dirty="0" err="1">
                <a:ln>
                  <a:noFill/>
                </a:ln>
                <a:solidFill>
                  <a:srgbClr val="FFFF00"/>
                </a:solidFill>
                <a:effectLst/>
                <a:uLnTx/>
                <a:uFillTx/>
                <a:latin typeface="Arial"/>
                <a:ea typeface="SimSun"/>
                <a:cs typeface="+mn-cs"/>
              </a:rPr>
              <a:t>diversi</a:t>
            </a:r>
            <a:r>
              <a:rPr kumimoji="0" lang="en-US" sz="1400" b="1" i="0" u="none" strike="noStrike" kern="1200" cap="none" spc="0" normalizeH="0" baseline="0" noProof="0" dirty="0">
                <a:ln>
                  <a:noFill/>
                </a:ln>
                <a:solidFill>
                  <a:srgbClr val="FFFF00"/>
                </a:solidFill>
                <a:effectLst/>
                <a:uLnTx/>
                <a:uFillTx/>
                <a:latin typeface="Arial"/>
                <a:ea typeface="SimSun"/>
                <a:cs typeface="+mn-cs"/>
              </a:rPr>
              <a:t> </a:t>
            </a:r>
            <a:r>
              <a:rPr kumimoji="0" lang="en-US" sz="1400" b="1" i="0" u="none" strike="noStrike" kern="1200" cap="none" spc="0" normalizeH="0" baseline="0" noProof="0" dirty="0" err="1">
                <a:ln>
                  <a:noFill/>
                </a:ln>
                <a:solidFill>
                  <a:srgbClr val="FFFF00"/>
                </a:solidFill>
                <a:effectLst/>
                <a:uLnTx/>
                <a:uFillTx/>
                <a:latin typeface="Arial"/>
                <a:ea typeface="SimSun"/>
                <a:cs typeface="+mn-cs"/>
              </a:rPr>
              <a:t>elementi</a:t>
            </a:r>
            <a:r>
              <a:rPr kumimoji="0" lang="en-US" sz="1400" b="1" i="0" u="none" strike="noStrike" kern="1200" cap="none" spc="0" normalizeH="0" baseline="0" noProof="0" dirty="0">
                <a:ln>
                  <a:noFill/>
                </a:ln>
                <a:solidFill>
                  <a:srgbClr val="FFFF00"/>
                </a:solidFill>
                <a:effectLst/>
                <a:uLnTx/>
                <a:uFillTx/>
                <a:latin typeface="Arial"/>
                <a:ea typeface="SimSun"/>
                <a:cs typeface="+mn-cs"/>
              </a:rPr>
              <a:t> </a:t>
            </a:r>
            <a:r>
              <a:rPr kumimoji="0" lang="en-US" sz="1400" b="1" i="0" u="none" strike="noStrike" kern="1200" cap="none" spc="0" normalizeH="0" baseline="0" noProof="0" dirty="0" err="1">
                <a:ln>
                  <a:noFill/>
                </a:ln>
                <a:solidFill>
                  <a:srgbClr val="FFFF00"/>
                </a:solidFill>
                <a:effectLst/>
                <a:uLnTx/>
                <a:uFillTx/>
                <a:latin typeface="Arial"/>
                <a:ea typeface="SimSun"/>
                <a:cs typeface="+mn-cs"/>
              </a:rPr>
              <a:t>dell’eccipiente</a:t>
            </a:r>
            <a:r>
              <a:rPr kumimoji="0" lang="en-US" sz="2000" b="1" i="0" u="none" strike="noStrike" kern="1200" cap="none" spc="0" normalizeH="0" baseline="0" noProof="0" dirty="0">
                <a:ln>
                  <a:noFill/>
                </a:ln>
                <a:solidFill>
                  <a:srgbClr val="FFFF00"/>
                </a:solidFill>
                <a:effectLst/>
                <a:uLnTx/>
                <a:uFillTx/>
                <a:latin typeface="Arial"/>
                <a:ea typeface="SimSun"/>
                <a:cs typeface="+mn-cs"/>
              </a:rPr>
              <a:t>,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fondamentale</a:t>
            </a:r>
            <a:r>
              <a:rPr kumimoji="0" lang="en-US" sz="2000" b="1" i="0" u="none" strike="noStrike" kern="1200" cap="none" spc="0" normalizeH="0" baseline="0" noProof="0" dirty="0">
                <a:ln>
                  <a:noFill/>
                </a:ln>
                <a:solidFill>
                  <a:srgbClr val="FFFF00"/>
                </a:solidFill>
                <a:effectLst/>
                <a:uLnTx/>
                <a:uFillTx/>
                <a:latin typeface="Arial"/>
                <a:ea typeface="SimSun"/>
                <a:cs typeface="+mn-cs"/>
              </a:rPr>
              <a:t> è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l’interfaccia</a:t>
            </a:r>
            <a:r>
              <a:rPr kumimoji="0" lang="en-US" sz="2000" b="1" i="0" u="none" strike="noStrike" kern="1200" cap="none" spc="0" normalizeH="0" baseline="0" noProof="0" dirty="0">
                <a:ln>
                  <a:noFill/>
                </a:ln>
                <a:solidFill>
                  <a:srgbClr val="FFFF00"/>
                </a:solidFill>
                <a:effectLst/>
                <a:uLnTx/>
                <a:uFillTx/>
                <a:latin typeface="Arial"/>
                <a:ea typeface="SimSun"/>
                <a:cs typeface="+mn-cs"/>
              </a:rPr>
              <a:t>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utente</a:t>
            </a:r>
            <a:r>
              <a:rPr kumimoji="0" lang="en-US" sz="2000" b="1" i="0" u="none" strike="noStrike" kern="1200" cap="none" spc="0" normalizeH="0" baseline="0" noProof="0" dirty="0">
                <a:ln>
                  <a:noFill/>
                </a:ln>
                <a:solidFill>
                  <a:srgbClr val="FFFF00"/>
                </a:solidFill>
                <a:effectLst/>
                <a:uLnTx/>
                <a:uFillTx/>
                <a:latin typeface="Arial"/>
                <a:ea typeface="SimSun"/>
                <a:cs typeface="+mn-cs"/>
              </a:rPr>
              <a:t>, in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grado</a:t>
            </a:r>
            <a:r>
              <a:rPr kumimoji="0" lang="en-US" sz="2000" b="1" i="0" u="none" strike="noStrike" kern="1200" cap="none" spc="0" normalizeH="0" baseline="0" noProof="0" dirty="0">
                <a:ln>
                  <a:noFill/>
                </a:ln>
                <a:solidFill>
                  <a:srgbClr val="FFFF00"/>
                </a:solidFill>
                <a:effectLst/>
                <a:uLnTx/>
                <a:uFillTx/>
                <a:latin typeface="Arial"/>
                <a:ea typeface="SimSun"/>
                <a:cs typeface="+mn-cs"/>
              </a:rPr>
              <a:t> di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condizionare</a:t>
            </a:r>
            <a:r>
              <a:rPr kumimoji="0" lang="en-US" sz="2000" b="1" i="0" u="none" strike="noStrike" kern="1200" cap="none" spc="0" normalizeH="0" baseline="0" noProof="0" dirty="0">
                <a:ln>
                  <a:noFill/>
                </a:ln>
                <a:solidFill>
                  <a:srgbClr val="FFFF00"/>
                </a:solidFill>
                <a:effectLst/>
                <a:uLnTx/>
                <a:uFillTx/>
                <a:latin typeface="Arial"/>
                <a:ea typeface="SimSun"/>
                <a:cs typeface="+mn-cs"/>
              </a:rPr>
              <a:t> </a:t>
            </a:r>
            <a:r>
              <a:rPr kumimoji="0" lang="en-US" sz="1400" b="1" i="0" u="none" strike="noStrike" kern="1200" cap="none" spc="0" normalizeH="0" baseline="0" noProof="0" dirty="0" err="1">
                <a:ln>
                  <a:noFill/>
                </a:ln>
                <a:solidFill>
                  <a:srgbClr val="FFFF00"/>
                </a:solidFill>
                <a:effectLst/>
                <a:uLnTx/>
                <a:uFillTx/>
                <a:latin typeface="Arial"/>
                <a:ea typeface="SimSun"/>
                <a:cs typeface="+mn-cs"/>
              </a:rPr>
              <a:t>l’esperienza</a:t>
            </a:r>
            <a:r>
              <a:rPr kumimoji="0" lang="en-US" sz="1400" b="1" i="0" u="none" strike="noStrike" kern="1200" cap="none" spc="0" normalizeH="0" baseline="0" noProof="0" dirty="0">
                <a:ln>
                  <a:noFill/>
                </a:ln>
                <a:solidFill>
                  <a:srgbClr val="FFFF00"/>
                </a:solidFill>
                <a:effectLst/>
                <a:uLnTx/>
                <a:uFillTx/>
                <a:latin typeface="Arial"/>
                <a:ea typeface="SimSun"/>
                <a:cs typeface="+mn-cs"/>
              </a:rPr>
              <a:t> </a:t>
            </a:r>
            <a:r>
              <a:rPr kumimoji="0" lang="en-US" sz="1400" b="1" i="0" u="none" strike="noStrike" kern="1200" cap="none" spc="0" normalizeH="0" baseline="0" noProof="0" dirty="0" err="1">
                <a:ln>
                  <a:noFill/>
                </a:ln>
                <a:solidFill>
                  <a:srgbClr val="FFFF00"/>
                </a:solidFill>
                <a:effectLst/>
                <a:uLnTx/>
                <a:uFillTx/>
                <a:latin typeface="Arial"/>
                <a:ea typeface="SimSun"/>
                <a:cs typeface="+mn-cs"/>
              </a:rPr>
              <a:t>dell’utente</a:t>
            </a:r>
            <a:r>
              <a:rPr kumimoji="0" lang="en-US" sz="2000" b="1" i="0" u="none" strike="noStrike" kern="1200" cap="none" spc="0" normalizeH="0" baseline="0" noProof="0" dirty="0">
                <a:ln>
                  <a:noFill/>
                </a:ln>
                <a:solidFill>
                  <a:srgbClr val="FFFF00"/>
                </a:solidFill>
                <a:effectLst/>
                <a:uLnTx/>
                <a:uFillTx/>
                <a:latin typeface="Arial"/>
                <a:ea typeface="SimSun"/>
                <a:cs typeface="+mn-cs"/>
              </a:rPr>
              <a:t>,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l’accettabilità</a:t>
            </a:r>
            <a:r>
              <a:rPr kumimoji="0" lang="en-US" sz="2000" b="1" i="0" u="none" strike="noStrike" kern="1200" cap="none" spc="0" normalizeH="0" baseline="0" noProof="0" dirty="0">
                <a:ln>
                  <a:noFill/>
                </a:ln>
                <a:solidFill>
                  <a:srgbClr val="FFFF00"/>
                </a:solidFill>
                <a:effectLst/>
                <a:uLnTx/>
                <a:uFillTx/>
                <a:latin typeface="Arial"/>
                <a:ea typeface="SimSun"/>
                <a:cs typeface="+mn-cs"/>
              </a:rPr>
              <a:t>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della</a:t>
            </a:r>
            <a:r>
              <a:rPr kumimoji="0" lang="en-US" sz="2000" b="1" i="0" u="none" strike="noStrike" kern="1200" cap="none" spc="0" normalizeH="0" baseline="0" noProof="0" dirty="0">
                <a:ln>
                  <a:noFill/>
                </a:ln>
                <a:solidFill>
                  <a:srgbClr val="FFFF00"/>
                </a:solidFill>
                <a:effectLst/>
                <a:uLnTx/>
                <a:uFillTx/>
                <a:latin typeface="Arial"/>
                <a:ea typeface="SimSun"/>
                <a:cs typeface="+mn-cs"/>
              </a:rPr>
              <a:t>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terapia</a:t>
            </a:r>
            <a:r>
              <a:rPr kumimoji="0" lang="en-US" sz="2000" b="1" i="0" u="none" strike="noStrike" kern="1200" cap="none" spc="0" normalizeH="0" baseline="0" noProof="0" dirty="0">
                <a:ln>
                  <a:noFill/>
                </a:ln>
                <a:solidFill>
                  <a:srgbClr val="FFFF00"/>
                </a:solidFill>
                <a:effectLst/>
                <a:uLnTx/>
                <a:uFillTx/>
                <a:latin typeface="Arial"/>
                <a:ea typeface="SimSun"/>
                <a:cs typeface="+mn-cs"/>
              </a:rPr>
              <a:t>,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l’aderenza</a:t>
            </a:r>
            <a:r>
              <a:rPr kumimoji="0" lang="en-US" sz="2000" b="1" i="0" u="none" strike="noStrike" kern="1200" cap="none" spc="0" normalizeH="0" baseline="0" noProof="0" dirty="0">
                <a:ln>
                  <a:noFill/>
                </a:ln>
                <a:solidFill>
                  <a:srgbClr val="FFFF00"/>
                </a:solidFill>
                <a:effectLst/>
                <a:uLnTx/>
                <a:uFillTx/>
                <a:latin typeface="Arial"/>
                <a:ea typeface="SimSun"/>
                <a:cs typeface="+mn-cs"/>
              </a:rPr>
              <a:t> al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trattamento</a:t>
            </a:r>
            <a:r>
              <a:rPr kumimoji="0" lang="en-US" sz="2000" b="1" i="0" u="none" strike="noStrike" kern="1200" cap="none" spc="0" normalizeH="0" baseline="0" noProof="0" dirty="0">
                <a:ln>
                  <a:noFill/>
                </a:ln>
                <a:solidFill>
                  <a:srgbClr val="FFFF00"/>
                </a:solidFill>
                <a:effectLst/>
                <a:uLnTx/>
                <a:uFillTx/>
                <a:latin typeface="Arial"/>
                <a:ea typeface="SimSun"/>
                <a:cs typeface="+mn-cs"/>
              </a:rPr>
              <a:t> e di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conseguenza</a:t>
            </a:r>
            <a:r>
              <a:rPr kumimoji="0" lang="en-US" sz="2000" b="1" i="0" u="none" strike="noStrike" kern="1200" cap="none" spc="0" normalizeH="0" baseline="0" noProof="0" dirty="0">
                <a:ln>
                  <a:noFill/>
                </a:ln>
                <a:solidFill>
                  <a:srgbClr val="FFFF00"/>
                </a:solidFill>
                <a:effectLst/>
                <a:uLnTx/>
                <a:uFillTx/>
                <a:latin typeface="Arial"/>
                <a:ea typeface="SimSun"/>
                <a:cs typeface="+mn-cs"/>
              </a:rPr>
              <a:t>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gli</a:t>
            </a:r>
            <a:r>
              <a:rPr kumimoji="0" lang="en-US" sz="2000" b="1" i="0" u="none" strike="noStrike" kern="1200" cap="none" spc="0" normalizeH="0" baseline="0" noProof="0" dirty="0">
                <a:ln>
                  <a:noFill/>
                </a:ln>
                <a:solidFill>
                  <a:srgbClr val="FFFF00"/>
                </a:solidFill>
                <a:effectLst/>
                <a:uLnTx/>
                <a:uFillTx/>
                <a:latin typeface="Arial"/>
                <a:ea typeface="SimSun"/>
                <a:cs typeface="+mn-cs"/>
              </a:rPr>
              <a:t>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esiti</a:t>
            </a:r>
            <a:r>
              <a:rPr kumimoji="0" lang="en-US" sz="2000" b="1" i="0" u="none" strike="noStrike" kern="1200" cap="none" spc="0" normalizeH="0" baseline="0" noProof="0" dirty="0">
                <a:ln>
                  <a:noFill/>
                </a:ln>
                <a:solidFill>
                  <a:srgbClr val="FFFF00"/>
                </a:solidFill>
                <a:effectLst/>
                <a:uLnTx/>
                <a:uFillTx/>
                <a:latin typeface="Arial"/>
                <a:ea typeface="SimSun"/>
                <a:cs typeface="+mn-cs"/>
              </a:rPr>
              <a:t> </a:t>
            </a:r>
            <a:r>
              <a:rPr kumimoji="0" lang="en-US" sz="2000" b="1" i="0" u="none" strike="noStrike" kern="1200" cap="none" spc="0" normalizeH="0" baseline="0" noProof="0" dirty="0" err="1">
                <a:ln>
                  <a:noFill/>
                </a:ln>
                <a:solidFill>
                  <a:srgbClr val="FFFF00"/>
                </a:solidFill>
                <a:effectLst/>
                <a:uLnTx/>
                <a:uFillTx/>
                <a:latin typeface="Arial"/>
                <a:ea typeface="SimSun"/>
                <a:cs typeface="+mn-cs"/>
              </a:rPr>
              <a:t>terapeutici</a:t>
            </a:r>
            <a:endParaRPr lang="it-IT" sz="4000" dirty="0"/>
          </a:p>
        </p:txBody>
      </p:sp>
    </p:spTree>
    <p:extLst>
      <p:ext uri="{BB962C8B-B14F-4D97-AF65-F5344CB8AC3E}">
        <p14:creationId xmlns:p14="http://schemas.microsoft.com/office/powerpoint/2010/main" val="695057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9863"/>
            <a:ext cx="8229600" cy="338137"/>
          </a:xfrm>
        </p:spPr>
        <p:txBody>
          <a:bodyPr>
            <a:normAutofit fontScale="90000"/>
          </a:bodyPr>
          <a:lstStyle/>
          <a:p>
            <a:r>
              <a:rPr lang="en-US" dirty="0"/>
              <a:t>
              </a:t>
            </a:r>
          </a:p>
        </p:txBody>
      </p:sp>
      <p:pic>
        <p:nvPicPr>
          <p:cNvPr id="3" name="Picture Placeholder 1"/>
          <p:cNvPicPr>
            <a:picLocks noGrp="1" noChangeAspect="1"/>
          </p:cNvPicPr>
          <p:nvPr>
            <p:ph type="pic" idx="4294967295"/>
          </p:nvPr>
        </p:nvPicPr>
        <p:blipFill>
          <a:blip r:embed="rId2" cstate="print"/>
          <a:stretch>
            <a:fillRect/>
          </a:stretch>
        </p:blipFill>
        <p:spPr>
          <a:xfrm>
            <a:off x="0" y="942975"/>
            <a:ext cx="8088313" cy="4730750"/>
          </a:xfrm>
        </p:spPr>
      </p:pic>
      <p:pic>
        <p:nvPicPr>
          <p:cNvPr id="9" name="Immagine 8"/>
          <p:cNvPicPr>
            <a:picLocks noChangeAspect="1"/>
          </p:cNvPicPr>
          <p:nvPr/>
        </p:nvPicPr>
        <p:blipFill>
          <a:blip r:embed="rId3"/>
          <a:stretch>
            <a:fillRect/>
          </a:stretch>
        </p:blipFill>
        <p:spPr>
          <a:xfrm>
            <a:off x="352134" y="55829"/>
            <a:ext cx="8510754" cy="536494"/>
          </a:xfrm>
          <a:prstGeom prst="rect">
            <a:avLst/>
          </a:prstGeom>
        </p:spPr>
      </p:pic>
      <p:pic>
        <p:nvPicPr>
          <p:cNvPr id="11" name="Immagine 10"/>
          <p:cNvPicPr>
            <a:picLocks noChangeAspect="1"/>
          </p:cNvPicPr>
          <p:nvPr/>
        </p:nvPicPr>
        <p:blipFill>
          <a:blip r:embed="rId4"/>
          <a:stretch>
            <a:fillRect/>
          </a:stretch>
        </p:blipFill>
        <p:spPr>
          <a:xfrm>
            <a:off x="107435" y="6251102"/>
            <a:ext cx="8023031" cy="506012"/>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99130" y="338455"/>
            <a:ext cx="5825490" cy="6331585"/>
          </a:xfrm>
          <a:prstGeom prst="rect">
            <a:avLst/>
          </a:prstGeom>
          <a:scene3d>
            <a:camera prst="perspectiveContrastingLeftFacing"/>
            <a:lightRig rig="threePt" dir="t"/>
          </a:scene3d>
        </p:spPr>
      </p:pic>
      <p:pic>
        <p:nvPicPr>
          <p:cNvPr id="106" name="Picture 105"/>
          <p:cNvPicPr/>
          <p:nvPr/>
        </p:nvPicPr>
        <p:blipFill>
          <a:blip r:embed="rId3"/>
          <a:stretch>
            <a:fillRect/>
          </a:stretch>
        </p:blipFill>
        <p:spPr>
          <a:xfrm>
            <a:off x="-402590" y="697865"/>
            <a:ext cx="5093335" cy="3345180"/>
          </a:xfrm>
          <a:prstGeom prst="rect">
            <a:avLst/>
          </a:prstGeom>
          <a:noFill/>
          <a:ln w="9525">
            <a:noFill/>
          </a:ln>
          <a:scene3d>
            <a:camera prst="isometricRightUp"/>
            <a:lightRig rig="threePt" dir="t"/>
          </a:scene3d>
        </p:spPr>
      </p:pic>
      <p:sp>
        <p:nvSpPr>
          <p:cNvPr id="2" name="Titolo 1">
            <a:extLst>
              <a:ext uri="{FF2B5EF4-FFF2-40B4-BE49-F238E27FC236}">
                <a16:creationId xmlns:a16="http://schemas.microsoft.com/office/drawing/2014/main" id="{E1980373-3A56-4549-8ADD-E4FD47BD7EE7}"/>
              </a:ext>
            </a:extLst>
          </p:cNvPr>
          <p:cNvSpPr>
            <a:spLocks noGrp="1"/>
          </p:cNvSpPr>
          <p:nvPr>
            <p:ph type="ctrTitle" sz="quarter"/>
          </p:nvPr>
        </p:nvSpPr>
        <p:spPr/>
        <p:txBody>
          <a:bodyPr/>
          <a:lstStyle/>
          <a:p>
            <a:endParaRPr lang="it-IT"/>
          </a:p>
        </p:txBody>
      </p:sp>
      <p:sp>
        <p:nvSpPr>
          <p:cNvPr id="3" name="Sottotitolo 2">
            <a:extLst>
              <a:ext uri="{FF2B5EF4-FFF2-40B4-BE49-F238E27FC236}">
                <a16:creationId xmlns:a16="http://schemas.microsoft.com/office/drawing/2014/main" id="{D4D4EE97-0712-4889-9884-A351439F9132}"/>
              </a:ext>
            </a:extLst>
          </p:cNvPr>
          <p:cNvSpPr>
            <a:spLocks noGrp="1"/>
          </p:cNvSpPr>
          <p:nvPr>
            <p:ph type="subTitle" sz="quarter" idx="1"/>
          </p:nvPr>
        </p:nvSpPr>
        <p:spPr/>
        <p:txBody>
          <a:bodyPr/>
          <a:lstStyle/>
          <a:p>
            <a:endParaRPr lang="it-IT"/>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 name="CustomShape 1"/>
          <p:cNvSpPr/>
          <p:nvPr/>
        </p:nvSpPr>
        <p:spPr>
          <a:xfrm>
            <a:off x="0" y="-61042"/>
            <a:ext cx="9365040" cy="521766"/>
          </a:xfrm>
          <a:prstGeom prst="rect">
            <a:avLst/>
          </a:prstGeom>
          <a:noFill/>
          <a:ln w="12600">
            <a:noFill/>
          </a:ln>
        </p:spPr>
        <p:style>
          <a:lnRef idx="0">
            <a:srgbClr val="FFFFFF"/>
          </a:lnRef>
          <a:fillRef idx="0">
            <a:srgbClr val="FFFFFF"/>
          </a:fillRef>
          <a:effectRef idx="0">
            <a:srgbClr val="FFFFFF"/>
          </a:effectRef>
          <a:fontRef idx="minor"/>
        </p:style>
        <p:txBody>
          <a:bodyPr lIns="45000" tIns="45000" rIns="45000" bIns="45000">
            <a:spAutoFit/>
          </a:bodyPr>
          <a:lstStyle/>
          <a:p>
            <a:pPr algn="ctr">
              <a:lnSpc>
                <a:spcPct val="100000"/>
              </a:lnSpc>
            </a:pPr>
            <a:r>
              <a:rPr lang="it-IT" sz="2800" b="0" strike="noStrike" spc="-1" dirty="0" err="1">
                <a:solidFill>
                  <a:schemeClr val="tx2"/>
                </a:solidFill>
                <a:latin typeface="Arial Bold"/>
                <a:ea typeface="Arial Bold"/>
              </a:rPr>
              <a:t>Perchè</a:t>
            </a:r>
            <a:r>
              <a:rPr lang="it-IT" sz="2800" b="0" strike="noStrike" spc="-1" dirty="0">
                <a:solidFill>
                  <a:schemeClr val="tx2"/>
                </a:solidFill>
                <a:latin typeface="Arial Bold"/>
                <a:ea typeface="Arial Bold"/>
              </a:rPr>
              <a:t> la terapia di combinazione?</a:t>
            </a:r>
          </a:p>
        </p:txBody>
      </p:sp>
      <p:sp>
        <p:nvSpPr>
          <p:cNvPr id="1486" name="CustomShape 2"/>
          <p:cNvSpPr/>
          <p:nvPr/>
        </p:nvSpPr>
        <p:spPr>
          <a:xfrm>
            <a:off x="687960" y="796256"/>
            <a:ext cx="8456040" cy="6646520"/>
          </a:xfrm>
          <a:prstGeom prst="rect">
            <a:avLst/>
          </a:prstGeom>
          <a:noFill/>
          <a:ln w="12600">
            <a:noFill/>
          </a:ln>
        </p:spPr>
        <p:style>
          <a:lnRef idx="0">
            <a:srgbClr val="FFFFFF"/>
          </a:lnRef>
          <a:fillRef idx="0">
            <a:srgbClr val="FFFFFF"/>
          </a:fillRef>
          <a:effectRef idx="0">
            <a:srgbClr val="FFFFFF"/>
          </a:effectRef>
          <a:fontRef idx="minor"/>
        </p:style>
        <p:txBody>
          <a:bodyPr lIns="45000" tIns="45000" rIns="45000" bIns="45000">
            <a:spAutoFit/>
          </a:bodyPr>
          <a:lstStyle/>
          <a:p>
            <a:pPr marL="4330065" indent="-4329430">
              <a:lnSpc>
                <a:spcPct val="100000"/>
              </a:lnSpc>
              <a:spcBef>
                <a:spcPts val="600"/>
              </a:spcBef>
              <a:buClr>
                <a:srgbClr val="000000"/>
              </a:buClr>
              <a:buSzPct val="45000"/>
              <a:buFont typeface="Symbol" panose="05050102010706020507"/>
              <a:buChar char="•"/>
            </a:pPr>
            <a:r>
              <a:rPr lang="it-IT" sz="2400" b="1" i="1" strike="noStrike" spc="-1" dirty="0">
                <a:latin typeface="Arial" panose="020B0604020202020204"/>
                <a:ea typeface="Arial" panose="020B0604020202020204"/>
              </a:rPr>
              <a:t>*</a:t>
            </a:r>
            <a:r>
              <a:rPr lang="it-IT" b="1" i="1" strike="noStrike" spc="-1" dirty="0">
                <a:latin typeface="Arial" panose="020B0604020202020204"/>
                <a:ea typeface="Arial" panose="020B0604020202020204"/>
              </a:rPr>
              <a:t>Maggiore  aderenza alla terapia</a:t>
            </a:r>
          </a:p>
          <a:p>
            <a:pPr marL="4330065" indent="-4329430">
              <a:lnSpc>
                <a:spcPct val="100000"/>
              </a:lnSpc>
              <a:spcBef>
                <a:spcPts val="600"/>
              </a:spcBef>
              <a:buClr>
                <a:srgbClr val="000000"/>
              </a:buClr>
              <a:buSzPct val="45000"/>
              <a:buFont typeface="Symbol" panose="05050102010706020507"/>
              <a:buChar char="•"/>
            </a:pPr>
            <a:r>
              <a:rPr lang="it-IT" b="1" i="1" spc="-1" dirty="0">
                <a:latin typeface="Arial" panose="020B0604020202020204"/>
              </a:rPr>
              <a:t>(assistente </a:t>
            </a:r>
            <a:r>
              <a:rPr lang="it-IT" b="1" i="1" spc="-1">
                <a:latin typeface="Arial" panose="020B0604020202020204"/>
              </a:rPr>
              <a:t>virtuale)</a:t>
            </a:r>
            <a:endParaRPr lang="it-IT" b="1" strike="noStrike" spc="-1" dirty="0">
              <a:latin typeface="Arial" panose="020B0604020202020204"/>
            </a:endParaRPr>
          </a:p>
          <a:p>
            <a:pPr>
              <a:lnSpc>
                <a:spcPct val="100000"/>
              </a:lnSpc>
              <a:spcBef>
                <a:spcPts val="600"/>
              </a:spcBef>
            </a:pPr>
            <a:endParaRPr lang="it-IT" sz="2400" b="1" strike="noStrike" spc="-1" dirty="0">
              <a:latin typeface="Arial" panose="020B0604020202020204"/>
            </a:endParaRPr>
          </a:p>
          <a:p>
            <a:pPr marL="635">
              <a:lnSpc>
                <a:spcPct val="100000"/>
              </a:lnSpc>
              <a:spcBef>
                <a:spcPts val="600"/>
              </a:spcBef>
              <a:buClr>
                <a:srgbClr val="000000"/>
              </a:buClr>
              <a:buSzPct val="45000"/>
            </a:pPr>
            <a:r>
              <a:rPr lang="it-IT" sz="2400" b="1" i="1" spc="-1" dirty="0">
                <a:latin typeface="Arial" panose="020B0604020202020204"/>
                <a:ea typeface="Arial" panose="020B0604020202020204"/>
              </a:rPr>
              <a:t>                                                    </a:t>
            </a:r>
            <a:r>
              <a:rPr lang="it-IT" sz="2000" b="1" i="1" strike="noStrike" spc="-1" dirty="0">
                <a:latin typeface="Arial" panose="020B0604020202020204"/>
                <a:ea typeface="Arial" panose="020B0604020202020204"/>
              </a:rPr>
              <a:t>*«Colpire» precocemente,             </a:t>
            </a:r>
          </a:p>
          <a:p>
            <a:pPr marL="635">
              <a:lnSpc>
                <a:spcPct val="100000"/>
              </a:lnSpc>
              <a:spcBef>
                <a:spcPts val="600"/>
              </a:spcBef>
              <a:buClr>
                <a:srgbClr val="000000"/>
              </a:buClr>
              <a:buSzPct val="45000"/>
            </a:pPr>
            <a:r>
              <a:rPr lang="it-IT" sz="2000" b="1" i="1" spc="-1" dirty="0">
                <a:latin typeface="Arial" panose="020B0604020202020204"/>
                <a:ea typeface="Arial" panose="020B0604020202020204"/>
              </a:rPr>
              <a:t>                                                                </a:t>
            </a:r>
            <a:r>
              <a:rPr lang="it-IT" sz="2000" b="1" i="1" strike="noStrike" spc="-1" dirty="0">
                <a:latin typeface="Arial" panose="020B0604020202020204"/>
                <a:ea typeface="Arial" panose="020B0604020202020204"/>
              </a:rPr>
              <a:t>contemporaneamente </a:t>
            </a:r>
            <a:r>
              <a:rPr lang="it-IT" sz="2000" b="1" i="1" strike="noStrike" spc="-1" dirty="0" err="1">
                <a:latin typeface="Arial" panose="020B0604020202020204"/>
                <a:ea typeface="Arial" panose="020B0604020202020204"/>
              </a:rPr>
              <a:t>piu’</a:t>
            </a:r>
            <a:r>
              <a:rPr lang="it-IT" sz="2000" b="1" i="1" strike="noStrike" spc="-1" dirty="0">
                <a:latin typeface="Arial" panose="020B0604020202020204"/>
                <a:ea typeface="Arial" panose="020B0604020202020204"/>
              </a:rPr>
              <a:t>                 </a:t>
            </a:r>
          </a:p>
          <a:p>
            <a:pPr marL="635">
              <a:lnSpc>
                <a:spcPct val="100000"/>
              </a:lnSpc>
              <a:spcBef>
                <a:spcPts val="600"/>
              </a:spcBef>
              <a:buClr>
                <a:srgbClr val="000000"/>
              </a:buClr>
              <a:buSzPct val="45000"/>
            </a:pPr>
            <a:r>
              <a:rPr lang="it-IT" sz="2000" b="1" i="1" spc="-1" dirty="0">
                <a:latin typeface="Arial" panose="020B0604020202020204"/>
                <a:ea typeface="Arial" panose="020B0604020202020204"/>
              </a:rPr>
              <a:t>                                                               </a:t>
            </a:r>
            <a:r>
              <a:rPr lang="it-IT" sz="2000" b="1" i="1" strike="noStrike" spc="-1" dirty="0">
                <a:latin typeface="Arial" panose="020B0604020202020204"/>
                <a:ea typeface="Arial" panose="020B0604020202020204"/>
              </a:rPr>
              <a:t>componenti vascolari  con               </a:t>
            </a:r>
          </a:p>
          <a:p>
            <a:pPr marL="635">
              <a:lnSpc>
                <a:spcPct val="100000"/>
              </a:lnSpc>
              <a:spcBef>
                <a:spcPts val="600"/>
              </a:spcBef>
              <a:buClr>
                <a:srgbClr val="000000"/>
              </a:buClr>
              <a:buSzPct val="45000"/>
            </a:pPr>
            <a:r>
              <a:rPr lang="it-IT" sz="2000" b="1" i="1" spc="-1" dirty="0">
                <a:latin typeface="Arial" panose="020B0604020202020204"/>
                <a:ea typeface="Arial" panose="020B0604020202020204"/>
              </a:rPr>
              <a:t>                                                              </a:t>
            </a:r>
            <a:r>
              <a:rPr lang="it-IT" sz="2000" b="1" i="1" strike="noStrike" spc="-1" dirty="0">
                <a:latin typeface="Arial" panose="020B0604020202020204"/>
                <a:ea typeface="Arial" panose="020B0604020202020204"/>
              </a:rPr>
              <a:t>meccanismi d’azione diversi,</a:t>
            </a:r>
          </a:p>
          <a:p>
            <a:pPr marL="635">
              <a:lnSpc>
                <a:spcPct val="100000"/>
              </a:lnSpc>
              <a:spcBef>
                <a:spcPts val="600"/>
              </a:spcBef>
              <a:buClr>
                <a:srgbClr val="000000"/>
              </a:buClr>
              <a:buSzPct val="45000"/>
            </a:pPr>
            <a:r>
              <a:rPr lang="it-IT" sz="2000" b="1" i="1" spc="-1" dirty="0">
                <a:latin typeface="Arial" panose="020B0604020202020204"/>
                <a:ea typeface="Arial" panose="020B0604020202020204"/>
              </a:rPr>
              <a:t>                                                               </a:t>
            </a:r>
            <a:r>
              <a:rPr lang="it-IT" sz="2000" b="1" i="1" strike="noStrike" spc="-1" dirty="0">
                <a:latin typeface="Arial" panose="020B0604020202020204"/>
                <a:ea typeface="Arial" panose="020B0604020202020204"/>
              </a:rPr>
              <a:t>complementari ( minori </a:t>
            </a:r>
          </a:p>
          <a:p>
            <a:pPr marL="635">
              <a:lnSpc>
                <a:spcPct val="100000"/>
              </a:lnSpc>
              <a:spcBef>
                <a:spcPts val="600"/>
              </a:spcBef>
              <a:buClr>
                <a:srgbClr val="000000"/>
              </a:buClr>
              <a:buSzPct val="45000"/>
            </a:pPr>
            <a:r>
              <a:rPr lang="it-IT" sz="2000" b="1" i="1" spc="-1" dirty="0">
                <a:latin typeface="Arial" panose="020B0604020202020204"/>
                <a:ea typeface="Arial" panose="020B0604020202020204"/>
              </a:rPr>
              <a:t>                                                              effetti</a:t>
            </a:r>
            <a:r>
              <a:rPr lang="it-IT" sz="2000" b="1" i="1" strike="noStrike" spc="-1" dirty="0">
                <a:latin typeface="Arial" panose="020B0604020202020204"/>
                <a:ea typeface="Arial" panose="020B0604020202020204"/>
              </a:rPr>
              <a:t> collaterali  abbassare di  </a:t>
            </a:r>
          </a:p>
          <a:p>
            <a:pPr marL="635">
              <a:lnSpc>
                <a:spcPct val="100000"/>
              </a:lnSpc>
              <a:spcBef>
                <a:spcPts val="600"/>
              </a:spcBef>
              <a:buClr>
                <a:srgbClr val="000000"/>
              </a:buClr>
              <a:buSzPct val="45000"/>
            </a:pPr>
            <a:r>
              <a:rPr lang="it-IT" sz="2000" b="1" i="1" spc="-1" dirty="0">
                <a:latin typeface="Arial" panose="020B0604020202020204"/>
                <a:ea typeface="Arial" panose="020B0604020202020204"/>
              </a:rPr>
              <a:t>                                                              </a:t>
            </a:r>
            <a:r>
              <a:rPr lang="it-IT" sz="2000" b="1" i="1" strike="noStrike" spc="-1" dirty="0" err="1">
                <a:latin typeface="Arial" panose="020B0604020202020204"/>
                <a:ea typeface="Arial" panose="020B0604020202020204"/>
              </a:rPr>
              <a:t>piu’</a:t>
            </a:r>
            <a:r>
              <a:rPr lang="it-IT" sz="2000" b="1" i="1" strike="noStrike" spc="-1" dirty="0">
                <a:latin typeface="Arial" panose="020B0604020202020204"/>
                <a:ea typeface="Arial" panose="020B0604020202020204"/>
              </a:rPr>
              <a:t> la pressione)</a:t>
            </a:r>
          </a:p>
          <a:p>
            <a:pPr marL="635">
              <a:lnSpc>
                <a:spcPct val="100000"/>
              </a:lnSpc>
              <a:spcBef>
                <a:spcPts val="600"/>
              </a:spcBef>
              <a:buClr>
                <a:srgbClr val="000000"/>
              </a:buClr>
              <a:buSzPct val="45000"/>
            </a:pPr>
            <a:r>
              <a:rPr lang="it-IT" sz="2000" b="1" i="1" spc="-1" dirty="0">
                <a:latin typeface="Arial" panose="020B0604020202020204"/>
                <a:ea typeface="Arial" panose="020B0604020202020204"/>
              </a:rPr>
              <a:t>            </a:t>
            </a:r>
            <a:endParaRPr lang="it-IT" sz="2000" b="1" i="1" strike="noStrike" spc="-1" dirty="0">
              <a:latin typeface="Arial" panose="020B0604020202020204"/>
              <a:ea typeface="Arial" panose="020B0604020202020204"/>
            </a:endParaRPr>
          </a:p>
          <a:p>
            <a:pPr marL="635">
              <a:lnSpc>
                <a:spcPct val="100000"/>
              </a:lnSpc>
              <a:spcBef>
                <a:spcPts val="600"/>
              </a:spcBef>
              <a:buClr>
                <a:srgbClr val="000000"/>
              </a:buClr>
              <a:buSzPct val="45000"/>
            </a:pPr>
            <a:r>
              <a:rPr lang="it-IT" sz="2000" b="1" i="1" spc="-1" dirty="0">
                <a:latin typeface="Arial" panose="020B0604020202020204"/>
                <a:ea typeface="Arial" panose="020B0604020202020204"/>
              </a:rPr>
              <a:t>                                                               </a:t>
            </a:r>
            <a:r>
              <a:rPr lang="it-IT" sz="2000" b="1" i="1" strike="noStrike" spc="-1" dirty="0">
                <a:latin typeface="Arial" panose="020B0604020202020204"/>
                <a:ea typeface="Arial" panose="020B0604020202020204"/>
              </a:rPr>
              <a:t> </a:t>
            </a:r>
          </a:p>
          <a:p>
            <a:pPr marL="635">
              <a:lnSpc>
                <a:spcPct val="100000"/>
              </a:lnSpc>
              <a:spcBef>
                <a:spcPts val="600"/>
              </a:spcBef>
              <a:buClr>
                <a:srgbClr val="000000"/>
              </a:buClr>
              <a:buSzPct val="45000"/>
            </a:pPr>
            <a:r>
              <a:rPr lang="it-IT" sz="2000" b="1" i="1" spc="-1" dirty="0">
                <a:latin typeface="Arial" panose="020B0604020202020204"/>
                <a:ea typeface="Arial" panose="020B0604020202020204"/>
              </a:rPr>
              <a:t>                  </a:t>
            </a:r>
          </a:p>
          <a:p>
            <a:pPr marL="635">
              <a:lnSpc>
                <a:spcPct val="100000"/>
              </a:lnSpc>
              <a:spcBef>
                <a:spcPts val="600"/>
              </a:spcBef>
              <a:buClr>
                <a:srgbClr val="000000"/>
              </a:buClr>
              <a:buSzPct val="45000"/>
            </a:pPr>
            <a:r>
              <a:rPr lang="it-IT" sz="2000" b="1" i="1" spc="-1" dirty="0">
                <a:latin typeface="Arial" panose="020B0604020202020204"/>
                <a:ea typeface="Arial" panose="020B0604020202020204"/>
              </a:rPr>
              <a:t>                                                             </a:t>
            </a:r>
            <a:r>
              <a:rPr lang="it-IT" sz="2000" b="1" i="1" strike="noStrike" spc="-1" dirty="0">
                <a:latin typeface="Arial" panose="020B0604020202020204"/>
                <a:ea typeface="Arial" panose="020B0604020202020204"/>
              </a:rPr>
              <a:t>  </a:t>
            </a:r>
          </a:p>
          <a:p>
            <a:pPr marL="635">
              <a:lnSpc>
                <a:spcPct val="100000"/>
              </a:lnSpc>
              <a:spcBef>
                <a:spcPts val="600"/>
              </a:spcBef>
              <a:buClr>
                <a:srgbClr val="000000"/>
              </a:buClr>
              <a:buSzPct val="45000"/>
            </a:pPr>
            <a:r>
              <a:rPr lang="it-IT" sz="2000" b="1" i="1" spc="-1" dirty="0">
                <a:latin typeface="Arial" panose="020B0604020202020204"/>
                <a:ea typeface="Arial" panose="020B0604020202020204"/>
              </a:rPr>
              <a:t>                                                         </a:t>
            </a:r>
            <a:endParaRPr lang="it-IT" sz="2400" b="1" i="1" spc="-1" dirty="0">
              <a:latin typeface="Arial" panose="020B0604020202020204"/>
            </a:endParaRPr>
          </a:p>
          <a:p>
            <a:pPr marL="4330065" indent="-4329430">
              <a:lnSpc>
                <a:spcPct val="100000"/>
              </a:lnSpc>
              <a:spcBef>
                <a:spcPts val="600"/>
              </a:spcBef>
              <a:buClr>
                <a:srgbClr val="000000"/>
              </a:buClr>
              <a:buSzPct val="45000"/>
              <a:buFont typeface="Symbol" panose="05050102010706020507"/>
              <a:buChar char="•"/>
            </a:pPr>
            <a:endParaRPr lang="it-IT" b="1" i="1" spc="-1" dirty="0">
              <a:latin typeface="Arial" panose="020B0604020202020204"/>
            </a:endParaRPr>
          </a:p>
          <a:p>
            <a:pPr marL="4330065" indent="-4329430">
              <a:lnSpc>
                <a:spcPct val="100000"/>
              </a:lnSpc>
              <a:spcBef>
                <a:spcPts val="600"/>
              </a:spcBef>
              <a:buClr>
                <a:srgbClr val="000000"/>
              </a:buClr>
              <a:buSzPct val="45000"/>
              <a:buFont typeface="Symbol" panose="05050102010706020507"/>
              <a:buChar char="•"/>
            </a:pPr>
            <a:r>
              <a:rPr lang="it-IT" b="1" i="1" spc="-1" dirty="0">
                <a:latin typeface="Arial" panose="020B0604020202020204"/>
              </a:rPr>
              <a:t>*abbassare di </a:t>
            </a:r>
            <a:r>
              <a:rPr lang="it-IT" b="1" i="1" spc="-1" dirty="0" err="1">
                <a:latin typeface="Arial" panose="020B0604020202020204"/>
              </a:rPr>
              <a:t>piu’</a:t>
            </a:r>
            <a:r>
              <a:rPr lang="it-IT" b="1" i="1" spc="-1" dirty="0">
                <a:latin typeface="Arial" panose="020B0604020202020204"/>
              </a:rPr>
              <a:t> la pressione</a:t>
            </a:r>
            <a:endParaRPr lang="it-IT" b="1" i="1" strike="noStrike" spc="-1" dirty="0">
              <a:latin typeface="Arial" panose="020B0604020202020204"/>
            </a:endParaRPr>
          </a:p>
        </p:txBody>
      </p:sp>
      <p:pic>
        <p:nvPicPr>
          <p:cNvPr id="1487" name="image22.jpeg"/>
          <p:cNvPicPr/>
          <p:nvPr/>
        </p:nvPicPr>
        <p:blipFill>
          <a:blip r:embed="rId3" cstate="print"/>
          <a:stretch>
            <a:fillRect/>
          </a:stretch>
        </p:blipFill>
        <p:spPr>
          <a:xfrm>
            <a:off x="0" y="85705"/>
            <a:ext cx="1654920" cy="903960"/>
          </a:xfrm>
          <a:prstGeom prst="rect">
            <a:avLst/>
          </a:prstGeom>
          <a:ln w="12600">
            <a:noFill/>
          </a:ln>
        </p:spPr>
      </p:pic>
      <p:pic>
        <p:nvPicPr>
          <p:cNvPr id="1488" name="Immagine 3"/>
          <p:cNvPicPr/>
          <p:nvPr/>
        </p:nvPicPr>
        <p:blipFill>
          <a:blip r:embed="rId4"/>
          <a:stretch>
            <a:fillRect/>
          </a:stretch>
        </p:blipFill>
        <p:spPr>
          <a:xfrm>
            <a:off x="299511" y="3192086"/>
            <a:ext cx="2664838" cy="3128229"/>
          </a:xfrm>
          <a:prstGeom prst="rect">
            <a:avLst/>
          </a:prstGeom>
          <a:ln>
            <a:noFill/>
          </a:ln>
          <a:effectLst>
            <a:glow rad="228600">
              <a:schemeClr val="accent5">
                <a:satMod val="175000"/>
                <a:alpha val="40000"/>
              </a:schemeClr>
            </a:glow>
            <a:innerShdw blurRad="63500" dist="50800" dir="18900000">
              <a:prstClr val="black">
                <a:alpha val="50000"/>
              </a:prstClr>
            </a:innerShdw>
          </a:effectLst>
          <a:scene3d>
            <a:camera prst="perspectiveFront"/>
            <a:lightRig rig="threePt" dir="t"/>
          </a:scene3d>
        </p:spPr>
      </p:pic>
      <p:sp>
        <p:nvSpPr>
          <p:cNvPr id="1489" name="CustomShape 3"/>
          <p:cNvSpPr/>
          <p:nvPr/>
        </p:nvSpPr>
        <p:spPr>
          <a:xfrm>
            <a:off x="299511" y="2369474"/>
            <a:ext cx="3470400" cy="487080"/>
          </a:xfrm>
          <a:prstGeom prst="rect">
            <a:avLst/>
          </a:prstGeom>
          <a:noFill/>
          <a:ln w="12600">
            <a:noFill/>
          </a:ln>
        </p:spPr>
        <p:style>
          <a:lnRef idx="0">
            <a:srgbClr val="FFFFFF"/>
          </a:lnRef>
          <a:fillRef idx="0">
            <a:srgbClr val="FFFFFF"/>
          </a:fillRef>
          <a:effectRef idx="0">
            <a:srgbClr val="FFFFFF"/>
          </a:effectRef>
          <a:fontRef idx="minor"/>
        </p:style>
        <p:txBody>
          <a:bodyPr lIns="45720" tIns="45000" rIns="45720" bIns="45000">
            <a:spAutoFit/>
          </a:bodyPr>
          <a:lstStyle/>
          <a:p>
            <a:pPr>
              <a:lnSpc>
                <a:spcPct val="93000"/>
              </a:lnSpc>
            </a:pPr>
            <a:r>
              <a:rPr lang="it-IT" sz="2800" b="1" strike="noStrike" spc="-1" dirty="0">
                <a:solidFill>
                  <a:schemeClr val="tx2"/>
                </a:solidFill>
                <a:latin typeface="Arial" panose="020B0604020202020204"/>
                <a:ea typeface="Arial" panose="020B0604020202020204"/>
              </a:rPr>
              <a:t>Proiettili Dum-dum</a:t>
            </a:r>
          </a:p>
        </p:txBody>
      </p:sp>
    </p:spTree>
  </p:cSld>
  <p:clrMapOvr>
    <a:masterClrMapping/>
  </p:clrMapOvr>
  <p:transition spd="med">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CustomShape 1"/>
          <p:cNvSpPr/>
          <p:nvPr/>
        </p:nvSpPr>
        <p:spPr>
          <a:xfrm>
            <a:off x="1462913" y="404640"/>
            <a:ext cx="5358134" cy="1010406"/>
          </a:xfrm>
          <a:prstGeom prst="rect">
            <a:avLst/>
          </a:prstGeom>
          <a:noFill/>
          <a:ln w="12600">
            <a:noFill/>
          </a:ln>
        </p:spPr>
        <p:style>
          <a:lnRef idx="0">
            <a:srgbClr val="FFFFFF"/>
          </a:lnRef>
          <a:fillRef idx="0">
            <a:srgbClr val="FFFFFF"/>
          </a:fillRef>
          <a:effectRef idx="0">
            <a:srgbClr val="FFFFFF"/>
          </a:effectRef>
          <a:fontRef idx="minor"/>
        </p:style>
        <p:txBody>
          <a:bodyPr wrap="none" lIns="46800" tIns="46800" rIns="46800" bIns="46800">
            <a:spAutoFit/>
          </a:bodyPr>
          <a:lstStyle/>
          <a:p>
            <a:pPr algn="ctr">
              <a:lnSpc>
                <a:spcPct val="93000"/>
              </a:lnSpc>
            </a:pPr>
            <a:r>
              <a:rPr lang="it-IT" sz="3200" b="1" strike="noStrike" spc="-1" dirty="0">
                <a:solidFill>
                  <a:schemeClr val="tx1"/>
                </a:solidFill>
                <a:latin typeface="Calibri" panose="020F0502020204030204"/>
                <a:ea typeface="Calibri" panose="020F0502020204030204"/>
              </a:rPr>
              <a:t> The </a:t>
            </a:r>
            <a:r>
              <a:rPr lang="it-IT" sz="3200" b="1" strike="noStrike" spc="-1" dirty="0" err="1">
                <a:solidFill>
                  <a:schemeClr val="tx1"/>
                </a:solidFill>
                <a:latin typeface="Calibri" panose="020F0502020204030204"/>
                <a:ea typeface="Calibri" panose="020F0502020204030204"/>
              </a:rPr>
              <a:t>change</a:t>
            </a:r>
            <a:r>
              <a:rPr lang="it-IT" sz="3200" b="1" strike="noStrike" spc="-1" dirty="0">
                <a:solidFill>
                  <a:schemeClr val="tx1"/>
                </a:solidFill>
                <a:latin typeface="Calibri" panose="020F0502020204030204"/>
                <a:ea typeface="Calibri" panose="020F0502020204030204"/>
              </a:rPr>
              <a:t> of </a:t>
            </a:r>
            <a:r>
              <a:rPr lang="it-IT" sz="3200" b="1" strike="noStrike" spc="-1" dirty="0" err="1">
                <a:solidFill>
                  <a:schemeClr val="tx1"/>
                </a:solidFill>
                <a:latin typeface="Calibri" panose="020F0502020204030204"/>
                <a:ea typeface="Calibri" panose="020F0502020204030204"/>
              </a:rPr>
              <a:t>disease</a:t>
            </a:r>
            <a:r>
              <a:rPr lang="it-IT" sz="3200" b="1" strike="noStrike" spc="-1" dirty="0">
                <a:solidFill>
                  <a:schemeClr val="tx1"/>
                </a:solidFill>
                <a:latin typeface="Calibri" panose="020F0502020204030204"/>
                <a:ea typeface="Calibri" panose="020F0502020204030204"/>
              </a:rPr>
              <a:t> concept</a:t>
            </a:r>
            <a:endParaRPr lang="it-IT" sz="3200" b="0" strike="noStrike" spc="-1" dirty="0">
              <a:solidFill>
                <a:schemeClr val="tx1"/>
              </a:solidFill>
              <a:latin typeface="Arial" panose="020B0604020202020204"/>
            </a:endParaRPr>
          </a:p>
          <a:p>
            <a:pPr algn="ctr">
              <a:lnSpc>
                <a:spcPct val="93000"/>
              </a:lnSpc>
            </a:pPr>
            <a:r>
              <a:rPr lang="it-IT" sz="3200" b="1" strike="noStrike" spc="-1" dirty="0">
                <a:solidFill>
                  <a:schemeClr val="tx1"/>
                </a:solidFill>
                <a:latin typeface="Calibri" panose="020F0502020204030204"/>
                <a:ea typeface="Calibri" panose="020F0502020204030204"/>
              </a:rPr>
              <a:t>ENTANGLEMENT(AI)</a:t>
            </a:r>
          </a:p>
        </p:txBody>
      </p:sp>
      <p:sp>
        <p:nvSpPr>
          <p:cNvPr id="936" name="CustomShape 2"/>
          <p:cNvSpPr/>
          <p:nvPr/>
        </p:nvSpPr>
        <p:spPr>
          <a:xfrm>
            <a:off x="611280" y="1700280"/>
            <a:ext cx="5917320" cy="433440"/>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spAutoFit/>
          </a:bodyPr>
          <a:lstStyle/>
          <a:p>
            <a:pPr>
              <a:lnSpc>
                <a:spcPct val="93000"/>
              </a:lnSpc>
            </a:pPr>
            <a:r>
              <a:rPr lang="it-IT" sz="2400" b="1" strike="noStrike" spc="-1">
                <a:solidFill>
                  <a:schemeClr val="tx1"/>
                </a:solidFill>
                <a:latin typeface="Calibri" panose="020F0502020204030204"/>
                <a:ea typeface="Calibri" panose="020F0502020204030204"/>
              </a:rPr>
              <a:t>Traditional: reductionist, one single factor</a:t>
            </a:r>
          </a:p>
        </p:txBody>
      </p:sp>
      <p:grpSp>
        <p:nvGrpSpPr>
          <p:cNvPr id="937" name="Group 3"/>
          <p:cNvGrpSpPr/>
          <p:nvPr/>
        </p:nvGrpSpPr>
        <p:grpSpPr>
          <a:xfrm>
            <a:off x="738000" y="2494080"/>
            <a:ext cx="1929600" cy="618480"/>
            <a:chOff x="738000" y="2494080"/>
            <a:chExt cx="1929600" cy="618480"/>
          </a:xfrm>
        </p:grpSpPr>
        <p:pic>
          <p:nvPicPr>
            <p:cNvPr id="938" name="image52.png"/>
            <p:cNvPicPr/>
            <p:nvPr/>
          </p:nvPicPr>
          <p:blipFill>
            <a:blip r:embed="rId2"/>
            <a:stretch>
              <a:fillRect/>
            </a:stretch>
          </p:blipFill>
          <p:spPr>
            <a:xfrm>
              <a:off x="738000" y="2494080"/>
              <a:ext cx="1929600" cy="618480"/>
            </a:xfrm>
            <a:prstGeom prst="rect">
              <a:avLst/>
            </a:prstGeom>
            <a:ln w="12600">
              <a:noFill/>
            </a:ln>
          </p:spPr>
        </p:pic>
        <p:sp>
          <p:nvSpPr>
            <p:cNvPr id="939" name="CustomShape 4"/>
            <p:cNvSpPr/>
            <p:nvPr/>
          </p:nvSpPr>
          <p:spPr>
            <a:xfrm>
              <a:off x="755640" y="2648520"/>
              <a:ext cx="1896480" cy="318960"/>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nchor="ctr">
              <a:spAutoFit/>
            </a:bodyPr>
            <a:lstStyle/>
            <a:p>
              <a:pPr algn="ctr">
                <a:lnSpc>
                  <a:spcPct val="93000"/>
                </a:lnSpc>
              </a:pPr>
              <a:r>
                <a:rPr lang="it-IT" sz="1600" b="0" strike="noStrike" spc="-1">
                  <a:solidFill>
                    <a:schemeClr val="tx1"/>
                  </a:solidFill>
                  <a:latin typeface="Arial Bold"/>
                  <a:ea typeface="Arial Bold"/>
                </a:rPr>
                <a:t>Causal factor</a:t>
              </a:r>
            </a:p>
          </p:txBody>
        </p:sp>
      </p:grpSp>
      <p:grpSp>
        <p:nvGrpSpPr>
          <p:cNvPr id="940" name="Group 5"/>
          <p:cNvGrpSpPr/>
          <p:nvPr/>
        </p:nvGrpSpPr>
        <p:grpSpPr>
          <a:xfrm>
            <a:off x="3956040" y="2494080"/>
            <a:ext cx="2397125" cy="648720"/>
            <a:chOff x="3956040" y="2494080"/>
            <a:chExt cx="2397125" cy="648720"/>
          </a:xfrm>
        </p:grpSpPr>
        <p:pic>
          <p:nvPicPr>
            <p:cNvPr id="941" name="image53.png"/>
            <p:cNvPicPr/>
            <p:nvPr/>
          </p:nvPicPr>
          <p:blipFill>
            <a:blip r:embed="rId3"/>
            <a:stretch>
              <a:fillRect/>
            </a:stretch>
          </p:blipFill>
          <p:spPr>
            <a:xfrm>
              <a:off x="3956040" y="2494080"/>
              <a:ext cx="1924920" cy="648720"/>
            </a:xfrm>
            <a:prstGeom prst="rect">
              <a:avLst/>
            </a:prstGeom>
            <a:ln w="12600">
              <a:noFill/>
            </a:ln>
          </p:spPr>
        </p:pic>
        <p:sp>
          <p:nvSpPr>
            <p:cNvPr id="942" name="CustomShape 6"/>
            <p:cNvSpPr/>
            <p:nvPr/>
          </p:nvSpPr>
          <p:spPr>
            <a:xfrm>
              <a:off x="3968740" y="2614095"/>
              <a:ext cx="2384425" cy="321310"/>
            </a:xfrm>
            <a:prstGeom prst="rect">
              <a:avLst/>
            </a:prstGeom>
            <a:noFill/>
            <a:ln w="12600">
              <a:noFill/>
            </a:ln>
          </p:spPr>
          <p:style>
            <a:lnRef idx="0">
              <a:srgbClr val="FFFFFF"/>
            </a:lnRef>
            <a:fillRef idx="0">
              <a:srgbClr val="FFFFFF"/>
            </a:fillRef>
            <a:effectRef idx="0">
              <a:srgbClr val="FFFFFF"/>
            </a:effectRef>
            <a:fontRef idx="minor"/>
          </p:style>
          <p:txBody>
            <a:bodyPr wrap="square" lIns="46800" tIns="46800" rIns="46800" bIns="46800" anchor="ctr">
              <a:spAutoFit/>
            </a:bodyPr>
            <a:lstStyle/>
            <a:p>
              <a:pPr algn="ctr">
                <a:lnSpc>
                  <a:spcPct val="93000"/>
                </a:lnSpc>
              </a:pPr>
              <a:r>
                <a:rPr lang="it-IT" sz="1600" b="0" strike="noStrike" spc="-1">
                  <a:solidFill>
                    <a:schemeClr val="tx1"/>
                  </a:solidFill>
                  <a:latin typeface="Arial Bold"/>
                  <a:ea typeface="Arial Bold"/>
                </a:rPr>
                <a:t>Disease</a:t>
              </a:r>
            </a:p>
          </p:txBody>
        </p:sp>
      </p:grpSp>
      <p:sp>
        <p:nvSpPr>
          <p:cNvPr id="943" name="Line 7"/>
          <p:cNvSpPr/>
          <p:nvPr/>
        </p:nvSpPr>
        <p:spPr>
          <a:xfrm>
            <a:off x="2916000" y="2779560"/>
            <a:ext cx="741600" cy="1440"/>
          </a:xfrm>
          <a:prstGeom prst="line">
            <a:avLst/>
          </a:prstGeom>
          <a:ln w="38160">
            <a:solidFill>
              <a:srgbClr val="000066"/>
            </a:solidFill>
            <a:miter/>
            <a:tailEnd type="triangle" w="med" len="med"/>
          </a:ln>
        </p:spPr>
        <p:style>
          <a:lnRef idx="0">
            <a:srgbClr val="FFFFFF"/>
          </a:lnRef>
          <a:fillRef idx="0">
            <a:srgbClr val="FFFFFF"/>
          </a:fillRef>
          <a:effectRef idx="0">
            <a:srgbClr val="FFFFFF"/>
          </a:effectRef>
          <a:fontRef idx="minor"/>
        </p:style>
      </p:sp>
      <p:grpSp>
        <p:nvGrpSpPr>
          <p:cNvPr id="944" name="Group 8"/>
          <p:cNvGrpSpPr/>
          <p:nvPr/>
        </p:nvGrpSpPr>
        <p:grpSpPr>
          <a:xfrm>
            <a:off x="738000" y="4041720"/>
            <a:ext cx="1515240" cy="472320"/>
            <a:chOff x="738000" y="4041720"/>
            <a:chExt cx="1515240" cy="472320"/>
          </a:xfrm>
        </p:grpSpPr>
        <p:pic>
          <p:nvPicPr>
            <p:cNvPr id="945" name="image54.png"/>
            <p:cNvPicPr/>
            <p:nvPr/>
          </p:nvPicPr>
          <p:blipFill>
            <a:blip r:embed="rId4"/>
            <a:stretch>
              <a:fillRect/>
            </a:stretch>
          </p:blipFill>
          <p:spPr>
            <a:xfrm>
              <a:off x="738000" y="4041720"/>
              <a:ext cx="1515240" cy="472320"/>
            </a:xfrm>
            <a:prstGeom prst="rect">
              <a:avLst/>
            </a:prstGeom>
            <a:ln w="12600">
              <a:noFill/>
            </a:ln>
          </p:spPr>
        </p:pic>
        <p:sp>
          <p:nvSpPr>
            <p:cNvPr id="946" name="CustomShape 9"/>
            <p:cNvSpPr/>
            <p:nvPr/>
          </p:nvSpPr>
          <p:spPr>
            <a:xfrm>
              <a:off x="755640" y="4056120"/>
              <a:ext cx="1480320" cy="434160"/>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spAutoFit/>
            </a:bodyPr>
            <a:lstStyle/>
            <a:p>
              <a:pPr algn="ctr">
                <a:lnSpc>
                  <a:spcPct val="80000"/>
                </a:lnSpc>
              </a:pPr>
              <a:r>
                <a:rPr lang="it-IT" sz="1400" b="0" strike="noStrike" spc="-1">
                  <a:solidFill>
                    <a:schemeClr val="tx1"/>
                  </a:solidFill>
                  <a:latin typeface="Arial Bold"/>
                  <a:ea typeface="Arial Bold"/>
                </a:rPr>
                <a:t>Basic</a:t>
              </a:r>
              <a:endParaRPr lang="it-IT" sz="1400" b="0" strike="noStrike" spc="-1">
                <a:solidFill>
                  <a:schemeClr val="tx1"/>
                </a:solidFill>
                <a:latin typeface="Arial" panose="020B0604020202020204"/>
              </a:endParaRPr>
            </a:p>
            <a:p>
              <a:pPr algn="ctr">
                <a:lnSpc>
                  <a:spcPct val="80000"/>
                </a:lnSpc>
              </a:pPr>
              <a:r>
                <a:rPr lang="it-IT" sz="1400" b="0" strike="noStrike" spc="-1">
                  <a:solidFill>
                    <a:schemeClr val="tx1"/>
                  </a:solidFill>
                  <a:latin typeface="Arial Bold"/>
                  <a:ea typeface="Arial Bold"/>
                </a:rPr>
                <a:t> risk</a:t>
              </a:r>
            </a:p>
          </p:txBody>
        </p:sp>
      </p:grpSp>
      <p:grpSp>
        <p:nvGrpSpPr>
          <p:cNvPr id="947" name="Group 10"/>
          <p:cNvGrpSpPr/>
          <p:nvPr/>
        </p:nvGrpSpPr>
        <p:grpSpPr>
          <a:xfrm>
            <a:off x="811080" y="5291280"/>
            <a:ext cx="1515240" cy="448560"/>
            <a:chOff x="811080" y="5291280"/>
            <a:chExt cx="1515240" cy="448560"/>
          </a:xfrm>
        </p:grpSpPr>
        <p:pic>
          <p:nvPicPr>
            <p:cNvPr id="948" name="image55.png"/>
            <p:cNvPicPr/>
            <p:nvPr/>
          </p:nvPicPr>
          <p:blipFill>
            <a:blip r:embed="rId5"/>
            <a:stretch>
              <a:fillRect/>
            </a:stretch>
          </p:blipFill>
          <p:spPr>
            <a:xfrm>
              <a:off x="811080" y="5291280"/>
              <a:ext cx="1515240" cy="448560"/>
            </a:xfrm>
            <a:prstGeom prst="rect">
              <a:avLst/>
            </a:prstGeom>
            <a:ln w="12600">
              <a:noFill/>
            </a:ln>
          </p:spPr>
        </p:pic>
        <p:sp>
          <p:nvSpPr>
            <p:cNvPr id="949" name="CustomShape 11"/>
            <p:cNvSpPr/>
            <p:nvPr/>
          </p:nvSpPr>
          <p:spPr>
            <a:xfrm>
              <a:off x="826920" y="5303880"/>
              <a:ext cx="1482120" cy="434160"/>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spAutoFit/>
            </a:bodyPr>
            <a:lstStyle/>
            <a:p>
              <a:pPr algn="ctr">
                <a:lnSpc>
                  <a:spcPct val="80000"/>
                </a:lnSpc>
              </a:pPr>
              <a:r>
                <a:rPr lang="it-IT" sz="1400" b="0" strike="noStrike" spc="-1">
                  <a:solidFill>
                    <a:schemeClr val="tx1"/>
                  </a:solidFill>
                  <a:latin typeface="Arial Bold"/>
                  <a:ea typeface="Arial Bold"/>
                </a:rPr>
                <a:t>Environmental factors</a:t>
              </a:r>
            </a:p>
          </p:txBody>
        </p:sp>
      </p:grpSp>
      <p:sp>
        <p:nvSpPr>
          <p:cNvPr id="950" name="CustomShape 12"/>
          <p:cNvSpPr/>
          <p:nvPr/>
        </p:nvSpPr>
        <p:spPr>
          <a:xfrm>
            <a:off x="2411280" y="4224240"/>
            <a:ext cx="173880" cy="1364400"/>
          </a:xfrm>
          <a:custGeom>
            <a:avLst/>
            <a:gdLst/>
            <a:ahLst/>
            <a:cxnLst/>
            <a:rect l="l" t="t" r="r" b="b"/>
            <a:pathLst>
              <a:path w="21600" h="21600">
                <a:moveTo>
                  <a:pt x="4997" y="0"/>
                </a:moveTo>
                <a:lnTo>
                  <a:pt x="21600" y="0"/>
                </a:lnTo>
                <a:lnTo>
                  <a:pt x="21600" y="21600"/>
                </a:lnTo>
                <a:lnTo>
                  <a:pt x="0" y="21600"/>
                </a:lnTo>
              </a:path>
            </a:pathLst>
          </a:custGeom>
          <a:noFill/>
          <a:ln w="38160">
            <a:solidFill>
              <a:srgbClr val="000066"/>
            </a:solidFill>
            <a:round/>
          </a:ln>
        </p:spPr>
        <p:style>
          <a:lnRef idx="0">
            <a:srgbClr val="FFFFFF"/>
          </a:lnRef>
          <a:fillRef idx="0">
            <a:srgbClr val="FFFFFF"/>
          </a:fillRef>
          <a:effectRef idx="0">
            <a:srgbClr val="FFFFFF"/>
          </a:effectRef>
          <a:fontRef idx="minor"/>
        </p:style>
      </p:sp>
      <p:sp>
        <p:nvSpPr>
          <p:cNvPr id="951" name="Line 13"/>
          <p:cNvSpPr/>
          <p:nvPr/>
        </p:nvSpPr>
        <p:spPr>
          <a:xfrm>
            <a:off x="2627280" y="4941720"/>
            <a:ext cx="260280" cy="1440"/>
          </a:xfrm>
          <a:prstGeom prst="line">
            <a:avLst/>
          </a:prstGeom>
          <a:ln w="38160">
            <a:solidFill>
              <a:srgbClr val="000066"/>
            </a:solidFill>
            <a:miter/>
            <a:tailEnd type="triangle" w="med" len="med"/>
          </a:ln>
        </p:spPr>
        <p:style>
          <a:lnRef idx="0">
            <a:srgbClr val="FFFFFF"/>
          </a:lnRef>
          <a:fillRef idx="0">
            <a:srgbClr val="FFFFFF"/>
          </a:fillRef>
          <a:effectRef idx="0">
            <a:srgbClr val="FFFFFF"/>
          </a:effectRef>
          <a:fontRef idx="minor"/>
        </p:style>
      </p:sp>
      <p:grpSp>
        <p:nvGrpSpPr>
          <p:cNvPr id="952" name="Group 14"/>
          <p:cNvGrpSpPr/>
          <p:nvPr/>
        </p:nvGrpSpPr>
        <p:grpSpPr>
          <a:xfrm>
            <a:off x="2901960" y="4651200"/>
            <a:ext cx="1277280" cy="509040"/>
            <a:chOff x="2901960" y="4651200"/>
            <a:chExt cx="1277280" cy="509040"/>
          </a:xfrm>
        </p:grpSpPr>
        <p:pic>
          <p:nvPicPr>
            <p:cNvPr id="953" name="image56.png"/>
            <p:cNvPicPr/>
            <p:nvPr/>
          </p:nvPicPr>
          <p:blipFill>
            <a:blip r:embed="rId6"/>
            <a:stretch>
              <a:fillRect/>
            </a:stretch>
          </p:blipFill>
          <p:spPr>
            <a:xfrm>
              <a:off x="2901960" y="4651200"/>
              <a:ext cx="1277280" cy="509040"/>
            </a:xfrm>
            <a:prstGeom prst="rect">
              <a:avLst/>
            </a:prstGeom>
            <a:ln w="12600">
              <a:noFill/>
            </a:ln>
          </p:spPr>
        </p:pic>
        <p:sp>
          <p:nvSpPr>
            <p:cNvPr id="954" name="CustomShape 15"/>
            <p:cNvSpPr/>
            <p:nvPr/>
          </p:nvSpPr>
          <p:spPr>
            <a:xfrm>
              <a:off x="2916360" y="4668840"/>
              <a:ext cx="1250280" cy="434160"/>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spAutoFit/>
            </a:bodyPr>
            <a:lstStyle/>
            <a:p>
              <a:pPr algn="ctr">
                <a:lnSpc>
                  <a:spcPct val="80000"/>
                </a:lnSpc>
              </a:pPr>
              <a:r>
                <a:rPr lang="it-IT" sz="1400" b="0" strike="noStrike" spc="-1">
                  <a:solidFill>
                    <a:schemeClr val="tx1"/>
                  </a:solidFill>
                  <a:latin typeface="Arial Bold"/>
                  <a:ea typeface="Arial Bold"/>
                </a:rPr>
                <a:t>Preclinical</a:t>
              </a:r>
              <a:endParaRPr lang="it-IT" sz="1400" b="0" strike="noStrike" spc="-1">
                <a:solidFill>
                  <a:schemeClr val="tx1"/>
                </a:solidFill>
                <a:latin typeface="Arial" panose="020B0604020202020204"/>
              </a:endParaRPr>
            </a:p>
            <a:p>
              <a:pPr algn="ctr">
                <a:lnSpc>
                  <a:spcPct val="80000"/>
                </a:lnSpc>
              </a:pPr>
              <a:r>
                <a:rPr lang="it-IT" sz="1400" b="0" strike="noStrike" spc="-1">
                  <a:solidFill>
                    <a:schemeClr val="tx1"/>
                  </a:solidFill>
                  <a:latin typeface="Arial Bold"/>
                  <a:ea typeface="Arial Bold"/>
                </a:rPr>
                <a:t>progression</a:t>
              </a:r>
            </a:p>
          </p:txBody>
        </p:sp>
      </p:grpSp>
      <p:grpSp>
        <p:nvGrpSpPr>
          <p:cNvPr id="955" name="Group 16"/>
          <p:cNvGrpSpPr/>
          <p:nvPr/>
        </p:nvGrpSpPr>
        <p:grpSpPr>
          <a:xfrm>
            <a:off x="4627440" y="4664160"/>
            <a:ext cx="1088280" cy="496080"/>
            <a:chOff x="4627440" y="4664160"/>
            <a:chExt cx="1088280" cy="496080"/>
          </a:xfrm>
        </p:grpSpPr>
        <p:pic>
          <p:nvPicPr>
            <p:cNvPr id="956" name="image57.png"/>
            <p:cNvPicPr/>
            <p:nvPr/>
          </p:nvPicPr>
          <p:blipFill>
            <a:blip r:embed="rId7"/>
            <a:stretch>
              <a:fillRect/>
            </a:stretch>
          </p:blipFill>
          <p:spPr>
            <a:xfrm>
              <a:off x="4627440" y="4664160"/>
              <a:ext cx="1088280" cy="496080"/>
            </a:xfrm>
            <a:prstGeom prst="rect">
              <a:avLst/>
            </a:prstGeom>
            <a:ln w="12600">
              <a:noFill/>
            </a:ln>
          </p:spPr>
        </p:pic>
        <p:sp>
          <p:nvSpPr>
            <p:cNvPr id="957" name="CustomShape 17"/>
            <p:cNvSpPr/>
            <p:nvPr/>
          </p:nvSpPr>
          <p:spPr>
            <a:xfrm>
              <a:off x="4643280" y="4676760"/>
              <a:ext cx="1055160" cy="434160"/>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spAutoFit/>
            </a:bodyPr>
            <a:lstStyle/>
            <a:p>
              <a:pPr algn="ctr">
                <a:lnSpc>
                  <a:spcPct val="80000"/>
                </a:lnSpc>
              </a:pPr>
              <a:r>
                <a:rPr lang="it-IT" sz="1400" b="0" strike="noStrike" spc="-1">
                  <a:solidFill>
                    <a:schemeClr val="tx1"/>
                  </a:solidFill>
                  <a:latin typeface="Arial Bold"/>
                  <a:ea typeface="Arial Bold"/>
                </a:rPr>
                <a:t>Disease onset</a:t>
              </a:r>
            </a:p>
          </p:txBody>
        </p:sp>
      </p:grpSp>
      <p:sp>
        <p:nvSpPr>
          <p:cNvPr id="958" name="Line 18"/>
          <p:cNvSpPr/>
          <p:nvPr/>
        </p:nvSpPr>
        <p:spPr>
          <a:xfrm>
            <a:off x="4211280" y="4868640"/>
            <a:ext cx="419400" cy="1800"/>
          </a:xfrm>
          <a:prstGeom prst="line">
            <a:avLst/>
          </a:prstGeom>
          <a:ln w="38160">
            <a:solidFill>
              <a:srgbClr val="000066"/>
            </a:solidFill>
            <a:miter/>
            <a:headEnd type="triangle" w="med" len="med"/>
            <a:tailEnd type="triangle" w="med" len="med"/>
          </a:ln>
        </p:spPr>
        <p:style>
          <a:lnRef idx="0">
            <a:srgbClr val="FFFFFF"/>
          </a:lnRef>
          <a:fillRef idx="0">
            <a:srgbClr val="FFFFFF"/>
          </a:fillRef>
          <a:effectRef idx="0">
            <a:srgbClr val="FFFFFF"/>
          </a:effectRef>
          <a:fontRef idx="minor"/>
        </p:style>
      </p:sp>
      <p:sp>
        <p:nvSpPr>
          <p:cNvPr id="959" name="Line 19"/>
          <p:cNvSpPr/>
          <p:nvPr/>
        </p:nvSpPr>
        <p:spPr>
          <a:xfrm>
            <a:off x="5724360" y="4868640"/>
            <a:ext cx="406440" cy="1800"/>
          </a:xfrm>
          <a:prstGeom prst="line">
            <a:avLst/>
          </a:prstGeom>
          <a:ln w="38160">
            <a:solidFill>
              <a:srgbClr val="000066"/>
            </a:solidFill>
            <a:miter/>
            <a:headEnd type="triangle" w="med" len="med"/>
            <a:tailEnd type="triangle" w="med" len="med"/>
          </a:ln>
        </p:spPr>
        <p:style>
          <a:lnRef idx="0">
            <a:srgbClr val="FFFFFF"/>
          </a:lnRef>
          <a:fillRef idx="0">
            <a:srgbClr val="FFFFFF"/>
          </a:fillRef>
          <a:effectRef idx="0">
            <a:srgbClr val="FFFFFF"/>
          </a:effectRef>
          <a:fontRef idx="minor"/>
        </p:style>
      </p:sp>
      <p:grpSp>
        <p:nvGrpSpPr>
          <p:cNvPr id="960" name="Group 20"/>
          <p:cNvGrpSpPr/>
          <p:nvPr/>
        </p:nvGrpSpPr>
        <p:grpSpPr>
          <a:xfrm>
            <a:off x="6138720" y="4657680"/>
            <a:ext cx="1302480" cy="502560"/>
            <a:chOff x="6138720" y="4657680"/>
            <a:chExt cx="1302480" cy="502560"/>
          </a:xfrm>
        </p:grpSpPr>
        <p:pic>
          <p:nvPicPr>
            <p:cNvPr id="961" name="image58.png"/>
            <p:cNvPicPr/>
            <p:nvPr/>
          </p:nvPicPr>
          <p:blipFill>
            <a:blip r:embed="rId8"/>
            <a:stretch>
              <a:fillRect/>
            </a:stretch>
          </p:blipFill>
          <p:spPr>
            <a:xfrm>
              <a:off x="6138720" y="4657680"/>
              <a:ext cx="1302480" cy="502560"/>
            </a:xfrm>
            <a:prstGeom prst="rect">
              <a:avLst/>
            </a:prstGeom>
            <a:ln w="12600">
              <a:noFill/>
            </a:ln>
          </p:spPr>
        </p:pic>
        <p:sp>
          <p:nvSpPr>
            <p:cNvPr id="962" name="CustomShape 21"/>
            <p:cNvSpPr/>
            <p:nvPr/>
          </p:nvSpPr>
          <p:spPr>
            <a:xfrm>
              <a:off x="6156360" y="4670280"/>
              <a:ext cx="1266120" cy="434160"/>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spAutoFit/>
            </a:bodyPr>
            <a:lstStyle/>
            <a:p>
              <a:pPr algn="ctr">
                <a:lnSpc>
                  <a:spcPct val="80000"/>
                </a:lnSpc>
              </a:pPr>
              <a:r>
                <a:rPr lang="it-IT" sz="1400" b="0" strike="noStrike" spc="-1">
                  <a:solidFill>
                    <a:schemeClr val="tx1"/>
                  </a:solidFill>
                  <a:latin typeface="Arial Bold"/>
                  <a:ea typeface="Arial Bold"/>
                </a:rPr>
                <a:t>Disease</a:t>
              </a:r>
              <a:endParaRPr lang="it-IT" sz="1400" b="0" strike="noStrike" spc="-1">
                <a:solidFill>
                  <a:schemeClr val="tx1"/>
                </a:solidFill>
                <a:latin typeface="Arial" panose="020B0604020202020204"/>
              </a:endParaRPr>
            </a:p>
            <a:p>
              <a:pPr algn="ctr">
                <a:lnSpc>
                  <a:spcPct val="80000"/>
                </a:lnSpc>
              </a:pPr>
              <a:r>
                <a:rPr lang="it-IT" sz="1400" b="0" strike="noStrike" spc="-1">
                  <a:solidFill>
                    <a:schemeClr val="tx1"/>
                  </a:solidFill>
                  <a:latin typeface="Arial Bold"/>
                  <a:ea typeface="Arial Bold"/>
                </a:rPr>
                <a:t>progression</a:t>
              </a:r>
            </a:p>
          </p:txBody>
        </p:sp>
      </p:grpSp>
      <p:sp>
        <p:nvSpPr>
          <p:cNvPr id="963" name="Line 22"/>
          <p:cNvSpPr/>
          <p:nvPr/>
        </p:nvSpPr>
        <p:spPr>
          <a:xfrm>
            <a:off x="7451640" y="4868640"/>
            <a:ext cx="314280" cy="1800"/>
          </a:xfrm>
          <a:prstGeom prst="line">
            <a:avLst/>
          </a:prstGeom>
          <a:ln w="38160">
            <a:solidFill>
              <a:srgbClr val="000066"/>
            </a:solidFill>
            <a:miter/>
            <a:tailEnd type="triangle" w="med" len="med"/>
          </a:ln>
        </p:spPr>
        <p:style>
          <a:lnRef idx="0">
            <a:srgbClr val="FFFFFF"/>
          </a:lnRef>
          <a:fillRef idx="0">
            <a:srgbClr val="FFFFFF"/>
          </a:fillRef>
          <a:effectRef idx="0">
            <a:srgbClr val="FFFFFF"/>
          </a:effectRef>
          <a:fontRef idx="minor"/>
        </p:style>
      </p:sp>
      <p:grpSp>
        <p:nvGrpSpPr>
          <p:cNvPr id="964" name="Group 23"/>
          <p:cNvGrpSpPr/>
          <p:nvPr/>
        </p:nvGrpSpPr>
        <p:grpSpPr>
          <a:xfrm>
            <a:off x="7796160" y="4651200"/>
            <a:ext cx="1229760" cy="504000"/>
            <a:chOff x="7796160" y="4651200"/>
            <a:chExt cx="1229760" cy="504000"/>
          </a:xfrm>
        </p:grpSpPr>
        <p:pic>
          <p:nvPicPr>
            <p:cNvPr id="965" name="image59.png"/>
            <p:cNvPicPr/>
            <p:nvPr/>
          </p:nvPicPr>
          <p:blipFill>
            <a:blip r:embed="rId9"/>
            <a:stretch>
              <a:fillRect/>
            </a:stretch>
          </p:blipFill>
          <p:spPr>
            <a:xfrm>
              <a:off x="7796160" y="4651200"/>
              <a:ext cx="1229760" cy="504000"/>
            </a:xfrm>
            <a:prstGeom prst="rect">
              <a:avLst/>
            </a:prstGeom>
            <a:ln w="12600">
              <a:noFill/>
            </a:ln>
          </p:spPr>
        </p:pic>
        <p:sp>
          <p:nvSpPr>
            <p:cNvPr id="966" name="CustomShape 24"/>
            <p:cNvSpPr/>
            <p:nvPr/>
          </p:nvSpPr>
          <p:spPr>
            <a:xfrm>
              <a:off x="7812000" y="4665600"/>
              <a:ext cx="1199520" cy="434160"/>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spAutoFit/>
            </a:bodyPr>
            <a:lstStyle/>
            <a:p>
              <a:pPr algn="ctr">
                <a:lnSpc>
                  <a:spcPct val="80000"/>
                </a:lnSpc>
              </a:pPr>
              <a:r>
                <a:rPr lang="it-IT" sz="1400" b="0" strike="noStrike" spc="-1">
                  <a:solidFill>
                    <a:schemeClr val="tx1"/>
                  </a:solidFill>
                  <a:latin typeface="Arial Bold"/>
                  <a:ea typeface="Arial Bold"/>
                </a:rPr>
                <a:t>Irreversible</a:t>
              </a:r>
              <a:endParaRPr lang="it-IT" sz="1400" b="0" strike="noStrike" spc="-1">
                <a:solidFill>
                  <a:schemeClr val="tx1"/>
                </a:solidFill>
                <a:latin typeface="Arial" panose="020B0604020202020204"/>
              </a:endParaRPr>
            </a:p>
            <a:p>
              <a:pPr algn="ctr">
                <a:lnSpc>
                  <a:spcPct val="80000"/>
                </a:lnSpc>
              </a:pPr>
              <a:r>
                <a:rPr lang="it-IT" sz="1400" b="0" strike="noStrike" spc="-1">
                  <a:solidFill>
                    <a:schemeClr val="tx1"/>
                  </a:solidFill>
                  <a:latin typeface="Arial Bold"/>
                  <a:ea typeface="Arial Bold"/>
                </a:rPr>
                <a:t>changes</a:t>
              </a:r>
            </a:p>
          </p:txBody>
        </p:sp>
      </p:grpSp>
      <p:sp>
        <p:nvSpPr>
          <p:cNvPr id="967" name="CustomShape 25"/>
          <p:cNvSpPr/>
          <p:nvPr/>
        </p:nvSpPr>
        <p:spPr>
          <a:xfrm>
            <a:off x="684360" y="3530520"/>
            <a:ext cx="8590680" cy="438006"/>
          </a:xfrm>
          <a:prstGeom prst="rect">
            <a:avLst/>
          </a:prstGeom>
          <a:noFill/>
          <a:ln w="12600">
            <a:noFill/>
          </a:ln>
        </p:spPr>
        <p:style>
          <a:lnRef idx="0">
            <a:srgbClr val="FFFFFF"/>
          </a:lnRef>
          <a:fillRef idx="0">
            <a:srgbClr val="FFFFFF"/>
          </a:fillRef>
          <a:effectRef idx="0">
            <a:srgbClr val="FFFFFF"/>
          </a:effectRef>
          <a:fontRef idx="minor"/>
        </p:style>
        <p:txBody>
          <a:bodyPr lIns="46800" tIns="46800" rIns="46800" bIns="46800">
            <a:spAutoFit/>
          </a:bodyPr>
          <a:lstStyle/>
          <a:p>
            <a:pPr>
              <a:lnSpc>
                <a:spcPct val="93000"/>
              </a:lnSpc>
            </a:pPr>
            <a:r>
              <a:rPr lang="it-IT" sz="2400" b="1" strike="noStrike" spc="-1" dirty="0">
                <a:solidFill>
                  <a:schemeClr val="tx1"/>
                </a:solidFill>
                <a:latin typeface="Calibri" panose="020F0502020204030204"/>
                <a:ea typeface="Calibri" panose="020F0502020204030204"/>
              </a:rPr>
              <a:t>New </a:t>
            </a:r>
            <a:r>
              <a:rPr lang="it-IT" sz="2400" b="1" strike="noStrike" spc="-1" dirty="0" err="1">
                <a:solidFill>
                  <a:schemeClr val="tx1"/>
                </a:solidFill>
                <a:latin typeface="Calibri" panose="020F0502020204030204"/>
                <a:ea typeface="Calibri" panose="020F0502020204030204"/>
              </a:rPr>
              <a:t>conception</a:t>
            </a:r>
            <a:r>
              <a:rPr lang="it-IT" sz="2400" b="1" strike="noStrike" spc="-1" dirty="0">
                <a:solidFill>
                  <a:schemeClr val="tx1"/>
                </a:solidFill>
                <a:latin typeface="Calibri" panose="020F0502020204030204"/>
                <a:ea typeface="Calibri" panose="020F0502020204030204"/>
              </a:rPr>
              <a:t>: </a:t>
            </a:r>
            <a:r>
              <a:rPr lang="it-IT" sz="2400" b="1" strike="noStrike" spc="-1" dirty="0" err="1">
                <a:solidFill>
                  <a:schemeClr val="tx1"/>
                </a:solidFill>
                <a:latin typeface="Calibri" panose="020F0502020204030204"/>
                <a:ea typeface="Calibri" panose="020F0502020204030204"/>
              </a:rPr>
              <a:t>multifactorial</a:t>
            </a:r>
            <a:r>
              <a:rPr lang="it-IT" sz="2400" b="1" strike="noStrike" spc="-1" dirty="0">
                <a:solidFill>
                  <a:schemeClr val="tx1"/>
                </a:solidFill>
                <a:latin typeface="Calibri" panose="020F0502020204030204"/>
                <a:ea typeface="Calibri" panose="020F0502020204030204"/>
              </a:rPr>
              <a:t> =</a:t>
            </a:r>
            <a:r>
              <a:rPr lang="it-IT" sz="2400" b="1" strike="noStrike" spc="-1" dirty="0" err="1">
                <a:solidFill>
                  <a:schemeClr val="tx1"/>
                </a:solidFill>
                <a:latin typeface="Calibri" panose="020F0502020204030204"/>
                <a:ea typeface="Calibri" panose="020F0502020204030204"/>
              </a:rPr>
              <a:t>personalized</a:t>
            </a:r>
            <a:r>
              <a:rPr lang="it-IT" sz="2400" b="1" strike="noStrike" spc="-1" dirty="0">
                <a:solidFill>
                  <a:schemeClr val="tx1"/>
                </a:solidFill>
                <a:latin typeface="Calibri" panose="020F0502020204030204"/>
                <a:ea typeface="Calibri" panose="020F0502020204030204"/>
              </a:rPr>
              <a:t> medicine </a:t>
            </a:r>
          </a:p>
        </p:txBody>
      </p:sp>
      <p:sp>
        <p:nvSpPr>
          <p:cNvPr id="968" name="Line 26"/>
          <p:cNvSpPr/>
          <p:nvPr/>
        </p:nvSpPr>
        <p:spPr>
          <a:xfrm>
            <a:off x="179280" y="1341360"/>
            <a:ext cx="8856720" cy="1440"/>
          </a:xfrm>
          <a:prstGeom prst="line">
            <a:avLst/>
          </a:prstGeom>
          <a:ln w="63360">
            <a:solidFill>
              <a:srgbClr val="000066"/>
            </a:solidFill>
            <a:miter/>
          </a:ln>
        </p:spPr>
        <p:style>
          <a:lnRef idx="0">
            <a:srgbClr val="FFFFFF"/>
          </a:lnRef>
          <a:fillRef idx="0">
            <a:srgbClr val="FFFFFF"/>
          </a:fillRef>
          <a:effectRef idx="0">
            <a:srgbClr val="FFFFFF"/>
          </a:effectRef>
          <a:fontRef idx="minor"/>
        </p:style>
      </p:sp>
      <p:sp>
        <p:nvSpPr>
          <p:cNvPr id="969" name="CustomShape 27"/>
          <p:cNvSpPr/>
          <p:nvPr/>
        </p:nvSpPr>
        <p:spPr>
          <a:xfrm rot="16200000">
            <a:off x="3863160" y="5176440"/>
            <a:ext cx="1140120" cy="1269360"/>
          </a:xfrm>
          <a:prstGeom prst="rightArrow">
            <a:avLst>
              <a:gd name="adj1" fmla="val 20000"/>
              <a:gd name="adj2" fmla="val 34510"/>
            </a:avLst>
          </a:prstGeom>
          <a:gradFill>
            <a:gsLst>
              <a:gs pos="0">
                <a:srgbClr val="FE4444"/>
              </a:gs>
              <a:gs pos="100000">
                <a:srgbClr val="832B2B"/>
              </a:gs>
            </a:gsLst>
            <a:lin scaled="0"/>
          </a:gradFill>
          <a:ln w="12600">
            <a:solidFill>
              <a:srgbClr val="252595"/>
            </a:solidFill>
            <a:miter/>
          </a:ln>
        </p:spPr>
        <p:style>
          <a:lnRef idx="0">
            <a:srgbClr val="FFFFFF"/>
          </a:lnRef>
          <a:fillRef idx="0">
            <a:srgbClr val="FFFFFF"/>
          </a:fillRef>
          <a:effectRef idx="0">
            <a:srgbClr val="FFFFFF"/>
          </a:effectRef>
          <a:fontRef idx="minor"/>
        </p:style>
      </p:sp>
      <p:sp>
        <p:nvSpPr>
          <p:cNvPr id="970" name="CustomShape 28"/>
          <p:cNvSpPr/>
          <p:nvPr/>
        </p:nvSpPr>
        <p:spPr>
          <a:xfrm>
            <a:off x="3155400" y="6393600"/>
            <a:ext cx="2846160" cy="345240"/>
          </a:xfrm>
          <a:prstGeom prst="rect">
            <a:avLst/>
          </a:prstGeom>
          <a:noFill/>
          <a:ln w="12600">
            <a:noFill/>
          </a:ln>
        </p:spPr>
        <p:style>
          <a:lnRef idx="0">
            <a:srgbClr val="FFFFFF"/>
          </a:lnRef>
          <a:fillRef idx="0">
            <a:srgbClr val="FFFFFF"/>
          </a:fillRef>
          <a:effectRef idx="0">
            <a:srgbClr val="FFFFFF"/>
          </a:effectRef>
          <a:fontRef idx="minor"/>
        </p:style>
        <p:txBody>
          <a:bodyPr wrap="none" lIns="45720" tIns="45000" rIns="45720" bIns="45000">
            <a:spAutoFit/>
          </a:bodyPr>
          <a:lstStyle/>
          <a:p>
            <a:pPr>
              <a:lnSpc>
                <a:spcPct val="93000"/>
              </a:lnSpc>
            </a:pPr>
            <a:r>
              <a:rPr lang="it-IT" sz="1800" b="1" i="1" strike="noStrike" spc="-1">
                <a:solidFill>
                  <a:srgbClr val="FF2600"/>
                </a:solidFill>
                <a:latin typeface="Calibri" panose="020F0502020204030204"/>
                <a:ea typeface="Calibri" panose="020F0502020204030204"/>
              </a:rPr>
              <a:t>Accelerare - Rallentare - Stop</a:t>
            </a:r>
            <a:endParaRPr lang="it-IT" sz="1800" b="0" strike="noStrike" spc="-1">
              <a:latin typeface="Arial" panose="020B0604020202020204"/>
            </a:endParaRPr>
          </a:p>
        </p:txBody>
      </p:sp>
      <p:pic>
        <p:nvPicPr>
          <p:cNvPr id="972" name="Immagine 38"/>
          <p:cNvPicPr/>
          <p:nvPr/>
        </p:nvPicPr>
        <p:blipFill>
          <a:blip r:embed="rId10"/>
          <a:stretch>
            <a:fillRect/>
          </a:stretch>
        </p:blipFill>
        <p:spPr>
          <a:xfrm>
            <a:off x="7121520" y="5375880"/>
            <a:ext cx="1380600" cy="1076400"/>
          </a:xfrm>
          <a:prstGeom prst="rect">
            <a:avLst/>
          </a:prstGeom>
          <a:ln>
            <a:noFill/>
          </a:ln>
          <a:scene3d>
            <a:camera prst="perspectiveRelaxed"/>
            <a:lightRig rig="threePt" dir="t"/>
          </a:scene3d>
        </p:spPr>
      </p:pic>
      <p:pic>
        <p:nvPicPr>
          <p:cNvPr id="2" name="Picture 1"/>
          <p:cNvPicPr>
            <a:picLocks noChangeAspect="1"/>
          </p:cNvPicPr>
          <p:nvPr/>
        </p:nvPicPr>
        <p:blipFill>
          <a:blip r:embed="rId11"/>
          <a:stretch>
            <a:fillRect/>
          </a:stretch>
        </p:blipFill>
        <p:spPr>
          <a:xfrm>
            <a:off x="7608780" y="1477169"/>
            <a:ext cx="1249877" cy="1668650"/>
          </a:xfrm>
          <a:prstGeom prst="rect">
            <a:avLst/>
          </a:prstGeom>
          <a:scene3d>
            <a:camera prst="isometricOffAxis2Left"/>
            <a:lightRig rig="threePt" dir="t"/>
          </a:scene3d>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 name="CustomShape 1"/>
          <p:cNvSpPr/>
          <p:nvPr/>
        </p:nvSpPr>
        <p:spPr>
          <a:xfrm>
            <a:off x="0" y="1188720"/>
            <a:ext cx="9143280" cy="360"/>
          </a:xfrm>
          <a:custGeom>
            <a:avLst/>
            <a:gdLst/>
            <a:ahLst/>
            <a:cxnLst/>
            <a:rect l="l" t="t" r="r" b="b"/>
            <a:pathLst>
              <a:path w="9144000">
                <a:moveTo>
                  <a:pt x="0" y="0"/>
                </a:moveTo>
                <a:lnTo>
                  <a:pt x="9144000" y="0"/>
                </a:lnTo>
              </a:path>
            </a:pathLst>
          </a:custGeom>
          <a:noFill/>
          <a:ln w="28440">
            <a:solidFill>
              <a:srgbClr val="000098"/>
            </a:solidFill>
            <a:round/>
          </a:ln>
        </p:spPr>
        <p:style>
          <a:lnRef idx="0">
            <a:srgbClr val="FFFFFF"/>
          </a:lnRef>
          <a:fillRef idx="0">
            <a:srgbClr val="FFFFFF"/>
          </a:fillRef>
          <a:effectRef idx="0">
            <a:srgbClr val="FFFFFF"/>
          </a:effectRef>
          <a:fontRef idx="minor"/>
        </p:style>
      </p:sp>
      <p:sp>
        <p:nvSpPr>
          <p:cNvPr id="1508" name="CustomShape 2"/>
          <p:cNvSpPr/>
          <p:nvPr/>
        </p:nvSpPr>
        <p:spPr>
          <a:xfrm>
            <a:off x="189225" y="764710"/>
            <a:ext cx="8954640" cy="6183630"/>
          </a:xfrm>
          <a:prstGeom prst="rect">
            <a:avLst/>
          </a:prstGeom>
          <a:noFill/>
          <a:ln>
            <a:noFill/>
          </a:ln>
        </p:spPr>
        <p:style>
          <a:lnRef idx="0">
            <a:srgbClr val="FFFFFF"/>
          </a:lnRef>
          <a:fillRef idx="0">
            <a:srgbClr val="FFFFFF"/>
          </a:fillRef>
          <a:effectRef idx="0">
            <a:srgbClr val="FFFFFF"/>
          </a:effectRef>
          <a:fontRef idx="minor"/>
        </p:style>
        <p:txBody>
          <a:bodyPr lIns="0" tIns="0" rIns="0" bIns="0">
            <a:spAutoFit/>
          </a:bodyPr>
          <a:lstStyle/>
          <a:p>
            <a:pPr marL="457200" indent="-456565">
              <a:lnSpc>
                <a:spcPct val="100000"/>
              </a:lnSpc>
              <a:buClr>
                <a:srgbClr val="242472"/>
              </a:buClr>
            </a:pPr>
            <a:endParaRPr lang="it-IT" sz="2400" b="0" strike="noStrike" spc="-1" dirty="0">
              <a:latin typeface="Arial Black" panose="020B0A04020102020204" pitchFamily="34" charset="0"/>
              <a:cs typeface="Arial Black" panose="020B0A04020102020204" pitchFamily="34" charset="0"/>
            </a:endParaRPr>
          </a:p>
          <a:p>
            <a:pPr marL="342900" indent="-342265">
              <a:lnSpc>
                <a:spcPct val="95000"/>
              </a:lnSpc>
            </a:pPr>
            <a:endParaRPr lang="it-IT" sz="2400" b="1" i="1" spc="-1" dirty="0">
              <a:solidFill>
                <a:srgbClr val="242472"/>
              </a:solidFill>
              <a:latin typeface="Bookman Old Style" pitchFamily="18" charset="0"/>
              <a:ea typeface="Arial" panose="020B0604020202020204"/>
              <a:cs typeface="Arial Black" panose="020B0A04020102020204" pitchFamily="34" charset="0"/>
              <a:sym typeface="+mn-ea"/>
            </a:endParaRPr>
          </a:p>
          <a:p>
            <a:pPr marL="342900" indent="-342265">
              <a:lnSpc>
                <a:spcPct val="95000"/>
              </a:lnSpc>
            </a:pPr>
            <a:r>
              <a:rPr lang="it-IT" sz="2400" b="1" spc="9" dirty="0">
                <a:solidFill>
                  <a:srgbClr val="FFFF00"/>
                </a:solidFill>
                <a:latin typeface="Arial" panose="020B0604020202020204" pitchFamily="34" charset="0"/>
                <a:ea typeface="SimSun" panose="02010600030101010101" pitchFamily="2" charset="-122"/>
                <a:cs typeface="Arial" panose="020B0604020202020204" pitchFamily="34" charset="0"/>
                <a:sym typeface="+mn-ea"/>
              </a:rPr>
              <a:t>*L’approccio multifattoriale(</a:t>
            </a:r>
            <a:r>
              <a:rPr lang="it-IT" sz="2400" b="1" spc="9" dirty="0" err="1">
                <a:solidFill>
                  <a:srgbClr val="FFFF00"/>
                </a:solidFill>
                <a:latin typeface="Arial" panose="020B0604020202020204" pitchFamily="34" charset="0"/>
                <a:ea typeface="SimSun" panose="02010600030101010101" pitchFamily="2" charset="-122"/>
                <a:cs typeface="Arial" panose="020B0604020202020204" pitchFamily="34" charset="0"/>
                <a:sym typeface="+mn-ea"/>
              </a:rPr>
              <a:t>entangled</a:t>
            </a:r>
            <a:r>
              <a:rPr lang="it-IT" sz="2400" b="1" spc="9" dirty="0">
                <a:solidFill>
                  <a:srgbClr val="FFFF00"/>
                </a:solidFill>
                <a:latin typeface="Arial" panose="020B0604020202020204" pitchFamily="34" charset="0"/>
                <a:ea typeface="SimSun" panose="02010600030101010101" pitchFamily="2" charset="-122"/>
                <a:cs typeface="Arial" panose="020B0604020202020204" pitchFamily="34" charset="0"/>
                <a:sym typeface="+mn-ea"/>
              </a:rPr>
              <a:t>) </a:t>
            </a:r>
            <a:r>
              <a:rPr lang="it-IT" sz="2400" b="1" spc="9" dirty="0" err="1">
                <a:solidFill>
                  <a:srgbClr val="FFFF00"/>
                </a:solidFill>
                <a:latin typeface="Arial" panose="020B0604020202020204" pitchFamily="34" charset="0"/>
                <a:ea typeface="SimSun" panose="02010600030101010101" pitchFamily="2" charset="-122"/>
                <a:cs typeface="Arial" panose="020B0604020202020204" pitchFamily="34" charset="0"/>
                <a:sym typeface="+mn-ea"/>
              </a:rPr>
              <a:t>aprira’</a:t>
            </a:r>
            <a:r>
              <a:rPr lang="it-IT" sz="2400" b="1" spc="9" dirty="0">
                <a:solidFill>
                  <a:srgbClr val="FFFF00"/>
                </a:solidFill>
                <a:latin typeface="Arial" panose="020B0604020202020204" pitchFamily="34" charset="0"/>
                <a:ea typeface="SimSun" panose="02010600030101010101" pitchFamily="2" charset="-122"/>
                <a:cs typeface="Arial" panose="020B0604020202020204" pitchFamily="34" charset="0"/>
                <a:sym typeface="+mn-ea"/>
              </a:rPr>
              <a:t> </a:t>
            </a:r>
          </a:p>
          <a:p>
            <a:pPr marL="342900" indent="-342265">
              <a:lnSpc>
                <a:spcPct val="95000"/>
              </a:lnSpc>
            </a:pPr>
            <a:r>
              <a:rPr lang="it-IT" sz="2400" b="1" spc="9" dirty="0">
                <a:solidFill>
                  <a:srgbClr val="FFFF00"/>
                </a:solidFill>
                <a:latin typeface="Arial" panose="020B0604020202020204" pitchFamily="34" charset="0"/>
                <a:ea typeface="SimSun" panose="02010600030101010101" pitchFamily="2" charset="-122"/>
                <a:cs typeface="Arial" panose="020B0604020202020204" pitchFamily="34" charset="0"/>
                <a:sym typeface="+mn-ea"/>
              </a:rPr>
              <a:t>     nuovi scenari terapeutici</a:t>
            </a:r>
            <a:r>
              <a:rPr lang="it-IT" sz="2400" b="1" strike="noStrike" spc="9" dirty="0">
                <a:solidFill>
                  <a:srgbClr val="FFFF00"/>
                </a:solidFill>
                <a:latin typeface="Arial" panose="020B0604020202020204" pitchFamily="34" charset="0"/>
                <a:ea typeface="SimSun" panose="02010600030101010101" pitchFamily="2" charset="-122"/>
                <a:cs typeface="Arial" panose="020B0604020202020204" pitchFamily="34" charset="0"/>
              </a:rPr>
              <a:t> grazie alla AI</a:t>
            </a:r>
          </a:p>
          <a:p>
            <a:pPr marL="342900" indent="-342265">
              <a:lnSpc>
                <a:spcPct val="95000"/>
              </a:lnSpc>
            </a:pPr>
            <a:endParaRPr lang="it-IT" sz="2000" b="1" i="1" strike="noStrike" spc="9" dirty="0">
              <a:solidFill>
                <a:srgbClr val="FFFF00"/>
              </a:solidFill>
              <a:latin typeface="Arial" panose="020B0604020202020204" pitchFamily="34" charset="0"/>
              <a:ea typeface="SimSun" panose="02010600030101010101" pitchFamily="2" charset="-122"/>
              <a:cs typeface="Arial" panose="020B0604020202020204" pitchFamily="34" charset="0"/>
            </a:endParaRPr>
          </a:p>
          <a:p>
            <a:pPr marL="342900" indent="-342265">
              <a:lnSpc>
                <a:spcPct val="95000"/>
              </a:lnSpc>
            </a:pPr>
            <a:r>
              <a:rPr lang="it-IT" sz="2400" b="1" i="1" spc="10" dirty="0">
                <a:solidFill>
                  <a:srgbClr val="FFFF00"/>
                </a:solidFill>
                <a:latin typeface="Arial" panose="020B0604020202020204" pitchFamily="34" charset="0"/>
                <a:cs typeface="Arial" panose="020B0604020202020204" pitchFamily="34" charset="0"/>
                <a:sym typeface="+mn-ea"/>
              </a:rPr>
              <a:t>*</a:t>
            </a:r>
            <a:r>
              <a:rPr sz="2400" b="1" i="1" spc="10">
                <a:solidFill>
                  <a:srgbClr val="FFFF00"/>
                </a:solidFill>
                <a:latin typeface="Arial" panose="020B0604020202020204" pitchFamily="34" charset="0"/>
                <a:cs typeface="Arial" panose="020B0604020202020204" pitchFamily="34" charset="0"/>
                <a:sym typeface="+mn-ea"/>
              </a:rPr>
              <a:t>Far </a:t>
            </a:r>
            <a:r>
              <a:rPr sz="2400" b="1" i="1" spc="10" dirty="0">
                <a:solidFill>
                  <a:srgbClr val="FFFF00"/>
                </a:solidFill>
                <a:latin typeface="Arial" panose="020B0604020202020204" pitchFamily="34" charset="0"/>
                <a:cs typeface="Arial" panose="020B0604020202020204" pitchFamily="34" charset="0"/>
                <a:sym typeface="+mn-ea"/>
              </a:rPr>
              <a:t>comprendere ai pazienti quale sia il valore aggiunto delle applicazioni</a:t>
            </a:r>
            <a:r>
              <a:rPr lang="it-IT" sz="2400" b="1" i="1" spc="10" dirty="0">
                <a:solidFill>
                  <a:srgbClr val="FFFF00"/>
                </a:solidFill>
                <a:latin typeface="Arial" panose="020B0604020202020204" pitchFamily="34" charset="0"/>
                <a:cs typeface="Arial" panose="020B0604020202020204" pitchFamily="34" charset="0"/>
                <a:sym typeface="+mn-ea"/>
              </a:rPr>
              <a:t> di AI </a:t>
            </a:r>
            <a:r>
              <a:rPr sz="2400" b="1" i="1" spc="10">
                <a:solidFill>
                  <a:srgbClr val="FFFF00"/>
                </a:solidFill>
                <a:latin typeface="Arial" panose="020B0604020202020204" pitchFamily="34" charset="0"/>
                <a:cs typeface="Arial" panose="020B0604020202020204" pitchFamily="34" charset="0"/>
                <a:sym typeface="+mn-ea"/>
              </a:rPr>
              <a:t>nel </a:t>
            </a:r>
            <a:r>
              <a:rPr sz="2400" b="1" i="1" spc="10" dirty="0">
                <a:solidFill>
                  <a:srgbClr val="FFFF00"/>
                </a:solidFill>
                <a:latin typeface="Arial" panose="020B0604020202020204" pitchFamily="34" charset="0"/>
                <a:cs typeface="Arial" panose="020B0604020202020204" pitchFamily="34" charset="0"/>
                <a:sym typeface="+mn-ea"/>
              </a:rPr>
              <a:t>rapporto con il </a:t>
            </a:r>
            <a:r>
              <a:rPr sz="2400" b="1" i="1" spc="10">
                <a:solidFill>
                  <a:srgbClr val="FFFF00"/>
                </a:solidFill>
                <a:latin typeface="Arial" panose="020B0604020202020204" pitchFamily="34" charset="0"/>
                <a:cs typeface="Arial" panose="020B0604020202020204" pitchFamily="34" charset="0"/>
                <a:sym typeface="+mn-ea"/>
              </a:rPr>
              <a:t>proprio medico</a:t>
            </a:r>
            <a:endParaRPr lang="it-IT" sz="2400" b="1" i="1" spc="10" dirty="0">
              <a:solidFill>
                <a:srgbClr val="FFFF00"/>
              </a:solidFill>
              <a:latin typeface="Arial" panose="020B0604020202020204" pitchFamily="34" charset="0"/>
              <a:cs typeface="Arial" panose="020B0604020202020204" pitchFamily="34" charset="0"/>
              <a:sym typeface="+mn-ea"/>
            </a:endParaRPr>
          </a:p>
          <a:p>
            <a:pPr marL="342900" indent="-342265">
              <a:lnSpc>
                <a:spcPct val="95000"/>
              </a:lnSpc>
              <a:buFont typeface="Arial" panose="020B0604020202020204" pitchFamily="34" charset="0"/>
              <a:buChar char="•"/>
            </a:pPr>
            <a:endParaRPr lang="it-IT" sz="2400" b="1" i="1" spc="10" dirty="0">
              <a:solidFill>
                <a:srgbClr val="FFFF00"/>
              </a:solidFill>
              <a:latin typeface="Arial" panose="020B0604020202020204" pitchFamily="34" charset="0"/>
              <a:cs typeface="Arial" panose="020B0604020202020204" pitchFamily="34" charset="0"/>
              <a:sym typeface="+mn-ea"/>
            </a:endParaRPr>
          </a:p>
          <a:p>
            <a:pPr marL="342900" indent="-342265">
              <a:lnSpc>
                <a:spcPct val="95000"/>
              </a:lnSpc>
              <a:buFont typeface="Arial" panose="020B0604020202020204" pitchFamily="34" charset="0"/>
              <a:buChar char="•"/>
            </a:pPr>
            <a:endParaRPr lang="it-IT" sz="2400" b="1" i="1" spc="10" dirty="0">
              <a:solidFill>
                <a:srgbClr val="FFFF00"/>
              </a:solidFill>
              <a:latin typeface="Arial" panose="020B0604020202020204" pitchFamily="34" charset="0"/>
              <a:cs typeface="Arial" panose="020B0604020202020204" pitchFamily="34" charset="0"/>
              <a:sym typeface="+mn-ea"/>
            </a:endParaRPr>
          </a:p>
          <a:p>
            <a:pPr>
              <a:lnSpc>
                <a:spcPct val="95000"/>
              </a:lnSpc>
            </a:pPr>
            <a:endParaRPr lang="it-IT" sz="2400" b="1" spc="10" dirty="0">
              <a:solidFill>
                <a:srgbClr val="FFFF00"/>
              </a:solidFill>
              <a:latin typeface="Arial" panose="020B0604020202020204" pitchFamily="34" charset="0"/>
              <a:cs typeface="Arial" panose="020B0604020202020204" pitchFamily="34" charset="0"/>
              <a:sym typeface="+mn-ea"/>
            </a:endParaRPr>
          </a:p>
          <a:p>
            <a:pPr>
              <a:lnSpc>
                <a:spcPct val="95000"/>
              </a:lnSpc>
            </a:pPr>
            <a:r>
              <a:rPr lang="it-IT" sz="2400" b="1" spc="10" dirty="0" err="1">
                <a:solidFill>
                  <a:srgbClr val="FFFF00"/>
                </a:solidFill>
                <a:latin typeface="Arial" panose="020B0604020202020204" pitchFamily="34" charset="0"/>
                <a:cs typeface="Arial" panose="020B0604020202020204" pitchFamily="34" charset="0"/>
                <a:sym typeface="+mn-ea"/>
              </a:rPr>
              <a:t>*Formare</a:t>
            </a:r>
            <a:r>
              <a:rPr lang="it-IT" sz="2400" b="1" spc="10" dirty="0">
                <a:solidFill>
                  <a:srgbClr val="FFFF00"/>
                </a:solidFill>
                <a:latin typeface="Arial" panose="020B0604020202020204" pitchFamily="34" charset="0"/>
                <a:cs typeface="Arial" panose="020B0604020202020204" pitchFamily="34" charset="0"/>
                <a:sym typeface="+mn-ea"/>
              </a:rPr>
              <a:t> gli attuali e futuri medici sul corretto utilizzo   </a:t>
            </a:r>
          </a:p>
          <a:p>
            <a:pPr>
              <a:lnSpc>
                <a:spcPct val="95000"/>
              </a:lnSpc>
            </a:pPr>
            <a:r>
              <a:rPr lang="it-IT" sz="2400" b="1" spc="10" dirty="0">
                <a:solidFill>
                  <a:srgbClr val="FFFF00"/>
                </a:solidFill>
                <a:latin typeface="Arial" panose="020B0604020202020204" pitchFamily="34" charset="0"/>
                <a:cs typeface="Arial" panose="020B0604020202020204" pitchFamily="34" charset="0"/>
                <a:sym typeface="+mn-ea"/>
              </a:rPr>
              <a:t>  delle tecnologie digitali sul ruolo dell’AI nella pratica </a:t>
            </a:r>
          </a:p>
          <a:p>
            <a:pPr>
              <a:lnSpc>
                <a:spcPct val="95000"/>
              </a:lnSpc>
            </a:pPr>
            <a:r>
              <a:rPr lang="it-IT" sz="2400" b="1" spc="10" dirty="0">
                <a:solidFill>
                  <a:srgbClr val="FFFF00"/>
                </a:solidFill>
                <a:latin typeface="Arial" panose="020B0604020202020204" pitchFamily="34" charset="0"/>
                <a:cs typeface="Arial" panose="020B0604020202020204" pitchFamily="34" charset="0"/>
                <a:sym typeface="+mn-ea"/>
              </a:rPr>
              <a:t>   clinica (a supporto e non in sostituzione)</a:t>
            </a:r>
            <a:endParaRPr lang="it-IT" sz="2400" b="1" dirty="0">
              <a:solidFill>
                <a:srgbClr val="FFFF00"/>
              </a:solidFill>
              <a:latin typeface="Arial" panose="020B0604020202020204" pitchFamily="34" charset="0"/>
              <a:cs typeface="Arial" panose="020B0604020202020204" pitchFamily="34" charset="0"/>
            </a:endParaRPr>
          </a:p>
          <a:p>
            <a:pPr marL="342900" indent="-342265">
              <a:lnSpc>
                <a:spcPct val="95000"/>
              </a:lnSpc>
              <a:buFont typeface="Arial" panose="020B0604020202020204" pitchFamily="34" charset="0"/>
              <a:buChar char="•"/>
            </a:pPr>
            <a:endParaRPr sz="2400" b="1" i="1">
              <a:solidFill>
                <a:srgbClr val="FFFF00"/>
              </a:solidFill>
              <a:latin typeface="Arial" panose="020B0604020202020204" pitchFamily="34" charset="0"/>
              <a:cs typeface="Arial" panose="020B0604020202020204" pitchFamily="34" charset="0"/>
            </a:endParaRPr>
          </a:p>
          <a:p>
            <a:pPr marL="342900" indent="-342265">
              <a:lnSpc>
                <a:spcPct val="95000"/>
              </a:lnSpc>
            </a:pPr>
            <a:endParaRPr lang="it-IT" sz="2400" b="1" i="1" strike="noStrike" spc="9" dirty="0">
              <a:solidFill>
                <a:srgbClr val="FFFF00"/>
              </a:solidFill>
              <a:latin typeface="Bookman Old Style" pitchFamily="18" charset="0"/>
              <a:ea typeface="SimSun" panose="02010600030101010101" pitchFamily="2" charset="-122"/>
              <a:cs typeface="Arial" panose="020B0604020202020204" pitchFamily="34" charset="0"/>
            </a:endParaRPr>
          </a:p>
          <a:p>
            <a:pPr marL="342900" indent="-342265">
              <a:lnSpc>
                <a:spcPct val="95000"/>
              </a:lnSpc>
            </a:pPr>
            <a:endParaRPr lang="it-IT" sz="2400" b="1" i="1" strike="noStrike" spc="9" dirty="0">
              <a:solidFill>
                <a:srgbClr val="FFFF00"/>
              </a:solidFill>
              <a:latin typeface="Bookman Old Style" pitchFamily="18" charset="0"/>
              <a:ea typeface="SimSun" panose="02010600030101010101" pitchFamily="2" charset="-122"/>
              <a:cs typeface="Arial" panose="020B0604020202020204" pitchFamily="34" charset="0"/>
            </a:endParaRPr>
          </a:p>
          <a:p>
            <a:pPr marL="342900" indent="-342265">
              <a:lnSpc>
                <a:spcPct val="95000"/>
              </a:lnSpc>
            </a:pPr>
            <a:endParaRPr lang="it-IT" sz="2800" b="0" strike="noStrike" spc="-1" dirty="0">
              <a:solidFill>
                <a:srgbClr val="FFFF00"/>
              </a:solidFill>
              <a:latin typeface="Bookman Old Style" pitchFamily="18" charset="0"/>
            </a:endParaRPr>
          </a:p>
          <a:p>
            <a:pPr>
              <a:lnSpc>
                <a:spcPts val="1580"/>
              </a:lnSpc>
            </a:pPr>
            <a:endParaRPr lang="it-IT" sz="2800" b="0" strike="noStrike" spc="-1" dirty="0">
              <a:solidFill>
                <a:srgbClr val="FFFF00"/>
              </a:solidFill>
              <a:latin typeface="Bookman Old Style" pitchFamily="18" charset="0"/>
            </a:endParaRPr>
          </a:p>
        </p:txBody>
      </p:sp>
      <p:pic>
        <p:nvPicPr>
          <p:cNvPr id="1509" name="Immagine 1"/>
          <p:cNvPicPr/>
          <p:nvPr/>
        </p:nvPicPr>
        <p:blipFill>
          <a:blip r:embed="rId2"/>
          <a:stretch>
            <a:fillRect/>
          </a:stretch>
        </p:blipFill>
        <p:spPr>
          <a:xfrm>
            <a:off x="7967520" y="60840"/>
            <a:ext cx="1175760" cy="1127160"/>
          </a:xfrm>
          <a:prstGeom prst="rect">
            <a:avLst/>
          </a:prstGeom>
          <a:ln>
            <a:noFill/>
          </a:ln>
          <a:scene3d>
            <a:camera prst="isometricOffAxis2Left"/>
            <a:lightRig rig="threePt" dir="t"/>
          </a:scene3d>
        </p:spPr>
      </p:pic>
      <p:sp>
        <p:nvSpPr>
          <p:cNvPr id="1510" name="CustomShape 3"/>
          <p:cNvSpPr/>
          <p:nvPr/>
        </p:nvSpPr>
        <p:spPr>
          <a:xfrm>
            <a:off x="2307600" y="342720"/>
            <a:ext cx="4324680" cy="713520"/>
          </a:xfrm>
          <a:prstGeom prst="rect">
            <a:avLst/>
          </a:prstGeom>
          <a:noFill/>
          <a:ln w="12600">
            <a:noFill/>
          </a:ln>
        </p:spPr>
        <p:style>
          <a:lnRef idx="0">
            <a:srgbClr val="FFFFFF"/>
          </a:lnRef>
          <a:fillRef idx="0">
            <a:srgbClr val="FFFFFF"/>
          </a:fillRef>
          <a:effectRef idx="0">
            <a:srgbClr val="FFFFFF"/>
          </a:effectRef>
          <a:fontRef idx="minor"/>
        </p:style>
        <p:txBody>
          <a:bodyPr lIns="45720" tIns="45000" rIns="45720" bIns="45000">
            <a:spAutoFit/>
          </a:bodyPr>
          <a:lstStyle/>
          <a:p>
            <a:pPr algn="ctr">
              <a:lnSpc>
                <a:spcPct val="93000"/>
              </a:lnSpc>
            </a:pPr>
            <a:r>
              <a:rPr lang="it-IT" sz="4400" b="1" i="1" strike="noStrike" spc="-1">
                <a:solidFill>
                  <a:srgbClr val="FFFF00"/>
                </a:solidFill>
                <a:latin typeface="Arial" panose="020B0604020202020204"/>
                <a:ea typeface="Arial" panose="020B0604020202020204"/>
              </a:rPr>
              <a:t>Conclusioni</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 name="CustomShape 1"/>
          <p:cNvSpPr/>
          <p:nvPr/>
        </p:nvSpPr>
        <p:spPr>
          <a:xfrm>
            <a:off x="0" y="1188720"/>
            <a:ext cx="9143280" cy="360"/>
          </a:xfrm>
          <a:custGeom>
            <a:avLst/>
            <a:gdLst/>
            <a:ahLst/>
            <a:cxnLst/>
            <a:rect l="l" t="t" r="r" b="b"/>
            <a:pathLst>
              <a:path w="9144000">
                <a:moveTo>
                  <a:pt x="0" y="0"/>
                </a:moveTo>
                <a:lnTo>
                  <a:pt x="9144000" y="0"/>
                </a:lnTo>
              </a:path>
            </a:pathLst>
          </a:custGeom>
          <a:noFill/>
          <a:ln w="28440">
            <a:solidFill>
              <a:srgbClr val="000098"/>
            </a:solidFill>
            <a:round/>
          </a:ln>
        </p:spPr>
        <p:style>
          <a:lnRef idx="0">
            <a:srgbClr val="FFFFFF"/>
          </a:lnRef>
          <a:fillRef idx="0">
            <a:srgbClr val="FFFFFF"/>
          </a:fillRef>
          <a:effectRef idx="0">
            <a:srgbClr val="FFFFFF"/>
          </a:effectRef>
          <a:fontRef idx="minor"/>
        </p:style>
      </p:sp>
      <p:sp>
        <p:nvSpPr>
          <p:cNvPr id="1504" name="CustomShape 2"/>
          <p:cNvSpPr/>
          <p:nvPr/>
        </p:nvSpPr>
        <p:spPr>
          <a:xfrm>
            <a:off x="280440" y="1082160"/>
            <a:ext cx="8953200" cy="7460504"/>
          </a:xfrm>
          <a:prstGeom prst="rect">
            <a:avLst/>
          </a:prstGeom>
          <a:noFill/>
          <a:ln>
            <a:noFill/>
          </a:ln>
        </p:spPr>
        <p:style>
          <a:lnRef idx="0">
            <a:srgbClr val="FFFFFF"/>
          </a:lnRef>
          <a:fillRef idx="0">
            <a:srgbClr val="FFFFFF"/>
          </a:fillRef>
          <a:effectRef idx="0">
            <a:srgbClr val="FFFFFF"/>
          </a:effectRef>
          <a:fontRef idx="minor"/>
        </p:style>
        <p:txBody>
          <a:bodyPr lIns="0" tIns="0" rIns="0" bIns="0">
            <a:spAutoFit/>
          </a:bodyPr>
          <a:lstStyle/>
          <a:p>
            <a:pPr algn="ctr">
              <a:lnSpc>
                <a:spcPts val="1000"/>
              </a:lnSpc>
            </a:pPr>
            <a:endParaRPr lang="it-IT" sz="1800" b="0" strike="noStrike" spc="-1" dirty="0">
              <a:latin typeface="Arial" panose="020B0604020202020204"/>
            </a:endParaRPr>
          </a:p>
          <a:p>
            <a:pPr algn="ctr">
              <a:lnSpc>
                <a:spcPts val="1000"/>
              </a:lnSpc>
            </a:pPr>
            <a:endParaRPr lang="it-IT" sz="1800" b="0" strike="noStrike" spc="-1" dirty="0">
              <a:solidFill>
                <a:srgbClr val="FFFF00"/>
              </a:solidFill>
              <a:latin typeface="Arial" panose="020B0604020202020204"/>
            </a:endParaRPr>
          </a:p>
          <a:p>
            <a:pPr>
              <a:lnSpc>
                <a:spcPts val="1000"/>
              </a:lnSpc>
            </a:pPr>
            <a:endParaRPr lang="it-IT" sz="1800" b="1" strike="noStrike" spc="-1" dirty="0">
              <a:solidFill>
                <a:srgbClr val="FFFF00"/>
              </a:solidFill>
              <a:latin typeface="Arial" panose="020B0604020202020204" pitchFamily="34" charset="0"/>
              <a:cs typeface="Arial" panose="020B0604020202020204" pitchFamily="34" charset="0"/>
            </a:endParaRPr>
          </a:p>
          <a:p>
            <a:pPr>
              <a:lnSpc>
                <a:spcPct val="95000"/>
              </a:lnSpc>
            </a:pPr>
            <a:r>
              <a:rPr lang="it-IT" sz="2400" b="1" spc="10" dirty="0" err="1">
                <a:solidFill>
                  <a:srgbClr val="FFFF00"/>
                </a:solidFill>
                <a:latin typeface="Arial" panose="020B0604020202020204" pitchFamily="34" charset="0"/>
                <a:cs typeface="Arial" panose="020B0604020202020204" pitchFamily="34" charset="0"/>
                <a:sym typeface="+mn-ea"/>
              </a:rPr>
              <a:t>*Sfruttare</a:t>
            </a:r>
            <a:r>
              <a:rPr lang="it-IT" sz="2400" b="1" spc="10" dirty="0">
                <a:solidFill>
                  <a:srgbClr val="FFFF00"/>
                </a:solidFill>
                <a:latin typeface="Arial" panose="020B0604020202020204" pitchFamily="34" charset="0"/>
                <a:cs typeface="Arial" panose="020B0604020202020204" pitchFamily="34" charset="0"/>
                <a:sym typeface="+mn-ea"/>
              </a:rPr>
              <a:t> i Big Data a disposizione per      </a:t>
            </a:r>
          </a:p>
          <a:p>
            <a:pPr>
              <a:lnSpc>
                <a:spcPct val="95000"/>
              </a:lnSpc>
            </a:pPr>
            <a:r>
              <a:rPr lang="it-IT" sz="2400" b="1" spc="10" dirty="0">
                <a:solidFill>
                  <a:srgbClr val="FFFF00"/>
                </a:solidFill>
                <a:latin typeface="Arial" panose="020B0604020202020204" pitchFamily="34" charset="0"/>
                <a:cs typeface="Arial" panose="020B0604020202020204" pitchFamily="34" charset="0"/>
                <a:sym typeface="+mn-ea"/>
              </a:rPr>
              <a:t>  l’apprendimento degli algoritmi di AI,</a:t>
            </a:r>
          </a:p>
          <a:p>
            <a:pPr>
              <a:lnSpc>
                <a:spcPct val="95000"/>
              </a:lnSpc>
            </a:pPr>
            <a:endParaRPr lang="it-IT" sz="2400" b="1" i="1" strike="noStrike" spc="-1" dirty="0">
              <a:solidFill>
                <a:srgbClr val="FFFF00"/>
              </a:solidFill>
              <a:latin typeface="Arial" panose="020B0604020202020204" pitchFamily="34" charset="0"/>
              <a:ea typeface="Arial" panose="020B0604020202020204"/>
              <a:cs typeface="Arial" panose="020B0604020202020204" pitchFamily="34" charset="0"/>
            </a:endParaRPr>
          </a:p>
          <a:p>
            <a:pPr>
              <a:lnSpc>
                <a:spcPct val="95000"/>
              </a:lnSpc>
            </a:pPr>
            <a:r>
              <a:rPr lang="it-IT" sz="2400" b="1" i="1" strike="noStrike" spc="-1" dirty="0">
                <a:solidFill>
                  <a:srgbClr val="FFFF00"/>
                </a:solidFill>
                <a:latin typeface="Arial" panose="020B0604020202020204" pitchFamily="34" charset="0"/>
                <a:ea typeface="Arial" panose="020B0604020202020204"/>
                <a:cs typeface="Arial" panose="020B0604020202020204" pitchFamily="34" charset="0"/>
              </a:rPr>
              <a:t>*E’ fondamentale definire il fenotipo con il suo </a:t>
            </a:r>
          </a:p>
          <a:p>
            <a:pPr>
              <a:lnSpc>
                <a:spcPct val="95000"/>
              </a:lnSpc>
            </a:pPr>
            <a:r>
              <a:rPr lang="it-IT" sz="2400" b="1" i="1" strike="noStrike" spc="-1" dirty="0">
                <a:solidFill>
                  <a:srgbClr val="FFFF00"/>
                </a:solidFill>
                <a:latin typeface="Arial" panose="020B0604020202020204" pitchFamily="34" charset="0"/>
                <a:ea typeface="Arial" panose="020B0604020202020204"/>
                <a:cs typeface="Arial" panose="020B0604020202020204" pitchFamily="34" charset="0"/>
              </a:rPr>
              <a:t>profilo di rischio   nel paziente complesso per un trattamento farmacologico efficace(AI generativa Chatbot Open AI)</a:t>
            </a:r>
          </a:p>
          <a:p>
            <a:pPr>
              <a:lnSpc>
                <a:spcPct val="95000"/>
              </a:lnSpc>
            </a:pPr>
            <a:endParaRPr lang="it-IT" sz="2400" b="1" i="1" spc="-1" dirty="0">
              <a:solidFill>
                <a:srgbClr val="FFFF00"/>
              </a:solidFill>
              <a:latin typeface="Arial" panose="020B0604020202020204" pitchFamily="34" charset="0"/>
              <a:ea typeface="Arial" panose="020B0604020202020204"/>
              <a:cs typeface="Arial" panose="020B0604020202020204" pitchFamily="34" charset="0"/>
            </a:endParaRPr>
          </a:p>
          <a:p>
            <a:pPr>
              <a:lnSpc>
                <a:spcPct val="95000"/>
              </a:lnSpc>
            </a:pPr>
            <a:endParaRPr lang="it-IT" sz="2400" b="1" i="1" spc="-1" dirty="0">
              <a:solidFill>
                <a:srgbClr val="FFFF00"/>
              </a:solidFill>
              <a:latin typeface="Arial" panose="020B0604020202020204" pitchFamily="34" charset="0"/>
              <a:ea typeface="Arial" panose="020B0604020202020204"/>
              <a:cs typeface="Arial" panose="020B0604020202020204" pitchFamily="34" charset="0"/>
            </a:endParaRPr>
          </a:p>
          <a:p>
            <a:pPr>
              <a:lnSpc>
                <a:spcPct val="95000"/>
              </a:lnSpc>
            </a:pPr>
            <a:endParaRPr lang="it-IT" sz="2400" b="1" i="1" spc="-1" dirty="0">
              <a:solidFill>
                <a:srgbClr val="FFFF00"/>
              </a:solidFill>
              <a:latin typeface="Arial" panose="020B0604020202020204" pitchFamily="34" charset="0"/>
              <a:ea typeface="Arial" panose="020B0604020202020204"/>
              <a:cs typeface="Arial" panose="020B0604020202020204" pitchFamily="34" charset="0"/>
            </a:endParaRPr>
          </a:p>
          <a:p>
            <a:pPr>
              <a:lnSpc>
                <a:spcPct val="95000"/>
              </a:lnSpc>
            </a:pPr>
            <a:r>
              <a:rPr lang="it-IT" sz="2400" b="1" i="1" strike="noStrike" spc="-1" dirty="0">
                <a:solidFill>
                  <a:srgbClr val="FFFF00"/>
                </a:solidFill>
                <a:latin typeface="Arial" panose="020B0604020202020204" pitchFamily="34" charset="0"/>
                <a:ea typeface="Arial" panose="020B0604020202020204"/>
                <a:cs typeface="Arial" panose="020B0604020202020204" pitchFamily="34" charset="0"/>
              </a:rPr>
              <a:t>*</a:t>
            </a:r>
            <a:r>
              <a:rPr lang="it-IT" sz="2800" b="1" i="1" spc="-1" dirty="0">
                <a:solidFill>
                  <a:srgbClr val="FFFF00"/>
                </a:solidFill>
                <a:latin typeface="Arial" panose="020B0604020202020204" pitchFamily="34" charset="0"/>
                <a:ea typeface="Arial" panose="020B0604020202020204"/>
                <a:cs typeface="Arial" panose="020B0604020202020204" pitchFamily="34" charset="0"/>
                <a:sym typeface="+mn-ea"/>
              </a:rPr>
              <a:t> La</a:t>
            </a:r>
            <a:r>
              <a:rPr lang="it-IT" sz="2400" b="1" i="1" spc="-1" dirty="0">
                <a:solidFill>
                  <a:srgbClr val="FFFF00"/>
                </a:solidFill>
                <a:latin typeface="Arial" panose="020B0604020202020204" pitchFamily="34" charset="0"/>
                <a:ea typeface="Arial" panose="020B0604020202020204"/>
                <a:cs typeface="Arial" panose="020B0604020202020204" pitchFamily="34" charset="0"/>
                <a:sym typeface="+mn-ea"/>
              </a:rPr>
              <a:t> terapia di combinazione (Dum-dum)aumenta  l’aderenza alla terapia,riduce l’inerzia terapeutica e nel paziente complesso riduce gli eventi cardiovascolari </a:t>
            </a:r>
            <a:r>
              <a:rPr lang="it-IT" sz="2400" b="1" i="1" spc="-1" dirty="0" err="1">
                <a:solidFill>
                  <a:srgbClr val="FFFF00"/>
                </a:solidFill>
                <a:latin typeface="Arial" panose="020B0604020202020204" pitchFamily="34" charset="0"/>
                <a:ea typeface="Arial" panose="020B0604020202020204"/>
                <a:cs typeface="Arial" panose="020B0604020202020204" pitchFamily="34" charset="0"/>
                <a:sym typeface="+mn-ea"/>
              </a:rPr>
              <a:t>perche</a:t>
            </a:r>
            <a:r>
              <a:rPr lang="it-IT" sz="2400" b="1" i="1" spc="-1" dirty="0">
                <a:solidFill>
                  <a:srgbClr val="FFFF00"/>
                </a:solidFill>
                <a:latin typeface="Arial" panose="020B0604020202020204" pitchFamily="34" charset="0"/>
                <a:ea typeface="Arial" panose="020B0604020202020204"/>
                <a:cs typeface="Arial" panose="020B0604020202020204" pitchFamily="34" charset="0"/>
                <a:sym typeface="+mn-ea"/>
              </a:rPr>
              <a:t> agisce sui diversi meccanismi d’azione abbassando di </a:t>
            </a:r>
            <a:r>
              <a:rPr lang="it-IT" sz="2400" b="1" i="1" spc="-1" dirty="0" err="1">
                <a:solidFill>
                  <a:srgbClr val="FFFF00"/>
                </a:solidFill>
                <a:latin typeface="Arial" panose="020B0604020202020204" pitchFamily="34" charset="0"/>
                <a:ea typeface="Arial" panose="020B0604020202020204"/>
                <a:cs typeface="Arial" panose="020B0604020202020204" pitchFamily="34" charset="0"/>
                <a:sym typeface="+mn-ea"/>
              </a:rPr>
              <a:t>piu’</a:t>
            </a:r>
            <a:r>
              <a:rPr lang="it-IT" sz="2400" b="1" i="1" spc="-1" dirty="0">
                <a:solidFill>
                  <a:srgbClr val="FFFF00"/>
                </a:solidFill>
                <a:latin typeface="Arial" panose="020B0604020202020204" pitchFamily="34" charset="0"/>
                <a:ea typeface="Arial" panose="020B0604020202020204"/>
                <a:cs typeface="Arial" panose="020B0604020202020204" pitchFamily="34" charset="0"/>
                <a:sym typeface="+mn-ea"/>
              </a:rPr>
              <a:t> i valori pressori</a:t>
            </a:r>
            <a:endParaRPr lang="it-IT" sz="2400" b="1" i="1" strike="noStrike" spc="-1" dirty="0">
              <a:solidFill>
                <a:srgbClr val="FFFF00"/>
              </a:solidFill>
              <a:latin typeface="Arial" panose="020B0604020202020204" pitchFamily="34" charset="0"/>
              <a:ea typeface="Arial" panose="020B0604020202020204"/>
              <a:cs typeface="Arial" panose="020B0604020202020204" pitchFamily="34" charset="0"/>
            </a:endParaRPr>
          </a:p>
          <a:p>
            <a:pPr>
              <a:lnSpc>
                <a:spcPct val="95000"/>
              </a:lnSpc>
            </a:pPr>
            <a:endParaRPr lang="it-IT" sz="2400" b="1" i="1" spc="-1" dirty="0">
              <a:solidFill>
                <a:srgbClr val="FFFF00"/>
              </a:solidFill>
              <a:latin typeface="Arial" panose="020B0604020202020204" pitchFamily="34" charset="0"/>
              <a:ea typeface="Arial" panose="020B0604020202020204"/>
              <a:cs typeface="Arial" panose="020B0604020202020204" pitchFamily="34" charset="0"/>
            </a:endParaRPr>
          </a:p>
          <a:p>
            <a:pPr>
              <a:lnSpc>
                <a:spcPct val="95000"/>
              </a:lnSpc>
            </a:pPr>
            <a:endParaRPr lang="it-IT" sz="2400" b="1" i="1" strike="noStrike" spc="-1" dirty="0">
              <a:solidFill>
                <a:srgbClr val="FFFF00"/>
              </a:solidFill>
              <a:latin typeface="Arial" panose="020B0604020202020204" pitchFamily="34" charset="0"/>
              <a:ea typeface="Arial" panose="020B0604020202020204"/>
              <a:cs typeface="Arial" panose="020B0604020202020204" pitchFamily="34" charset="0"/>
            </a:endParaRPr>
          </a:p>
          <a:p>
            <a:pPr>
              <a:lnSpc>
                <a:spcPct val="95000"/>
              </a:lnSpc>
            </a:pPr>
            <a:endParaRPr lang="it-IT" sz="2400" b="1" i="1" strike="noStrike" spc="-1" dirty="0">
              <a:solidFill>
                <a:srgbClr val="FFFF00"/>
              </a:solidFill>
              <a:latin typeface="Arial Black" panose="020B0A04020102020204" pitchFamily="34" charset="0"/>
              <a:ea typeface="Arial" panose="020B0604020202020204"/>
              <a:cs typeface="Arial Black" panose="020B0A04020102020204" pitchFamily="34" charset="0"/>
            </a:endParaRPr>
          </a:p>
          <a:p>
            <a:pPr>
              <a:lnSpc>
                <a:spcPct val="95000"/>
              </a:lnSpc>
            </a:pPr>
            <a:endParaRPr lang="it-IT" sz="2400" b="1" i="1" strike="noStrike" spc="-1" dirty="0">
              <a:solidFill>
                <a:srgbClr val="FFFF00"/>
              </a:solidFill>
              <a:latin typeface="Arial Black" panose="020B0A04020102020204" pitchFamily="34" charset="0"/>
              <a:ea typeface="Arial" panose="020B0604020202020204"/>
              <a:cs typeface="Arial Black" panose="020B0A04020102020204" pitchFamily="34" charset="0"/>
            </a:endParaRPr>
          </a:p>
          <a:p>
            <a:pPr>
              <a:lnSpc>
                <a:spcPct val="95000"/>
              </a:lnSpc>
            </a:pPr>
            <a:endParaRPr lang="it-IT" sz="2400" spc="10" dirty="0">
              <a:solidFill>
                <a:srgbClr val="FFFF00"/>
              </a:solidFill>
              <a:latin typeface="Arial Black" panose="020B0A04020102020204" pitchFamily="34" charset="0"/>
              <a:cs typeface="Arial Black" panose="020B0A04020102020204" pitchFamily="34" charset="0"/>
              <a:sym typeface="+mn-ea"/>
            </a:endParaRPr>
          </a:p>
          <a:p>
            <a:pPr>
              <a:lnSpc>
                <a:spcPct val="95000"/>
              </a:lnSpc>
            </a:pPr>
            <a:endParaRPr lang="it-IT" sz="2400" b="0" strike="noStrike" spc="10" dirty="0">
              <a:solidFill>
                <a:srgbClr val="FFFF00"/>
              </a:solidFill>
              <a:latin typeface="Arial Black" panose="020B0A04020102020204" pitchFamily="34" charset="0"/>
              <a:cs typeface="Arial Black" panose="020B0A04020102020204" pitchFamily="34" charset="0"/>
              <a:sym typeface="+mn-ea"/>
            </a:endParaRPr>
          </a:p>
        </p:txBody>
      </p:sp>
      <p:pic>
        <p:nvPicPr>
          <p:cNvPr id="1505" name="Immagine 3"/>
          <p:cNvPicPr/>
          <p:nvPr/>
        </p:nvPicPr>
        <p:blipFill>
          <a:blip r:embed="rId2"/>
          <a:stretch>
            <a:fillRect/>
          </a:stretch>
        </p:blipFill>
        <p:spPr>
          <a:xfrm>
            <a:off x="7970040" y="69120"/>
            <a:ext cx="1173240" cy="1122480"/>
          </a:xfrm>
          <a:prstGeom prst="rect">
            <a:avLst/>
          </a:prstGeom>
          <a:ln>
            <a:noFill/>
          </a:ln>
          <a:scene3d>
            <a:camera prst="isometricOffAxis2Left"/>
            <a:lightRig rig="threePt" dir="t"/>
          </a:scene3d>
        </p:spPr>
      </p:pic>
      <p:sp>
        <p:nvSpPr>
          <p:cNvPr id="1506" name="CustomShape 3"/>
          <p:cNvSpPr/>
          <p:nvPr/>
        </p:nvSpPr>
        <p:spPr>
          <a:xfrm>
            <a:off x="1794240" y="440280"/>
            <a:ext cx="5147640" cy="713520"/>
          </a:xfrm>
          <a:prstGeom prst="rect">
            <a:avLst/>
          </a:prstGeom>
          <a:noFill/>
          <a:ln w="12600">
            <a:noFill/>
          </a:ln>
        </p:spPr>
        <p:style>
          <a:lnRef idx="0">
            <a:srgbClr val="FFFFFF"/>
          </a:lnRef>
          <a:fillRef idx="0">
            <a:srgbClr val="FFFFFF"/>
          </a:fillRef>
          <a:effectRef idx="0">
            <a:srgbClr val="FFFFFF"/>
          </a:effectRef>
          <a:fontRef idx="minor"/>
        </p:style>
        <p:txBody>
          <a:bodyPr lIns="45720" tIns="45000" rIns="45720" bIns="45000">
            <a:spAutoFit/>
          </a:bodyPr>
          <a:lstStyle/>
          <a:p>
            <a:pPr algn="ctr">
              <a:lnSpc>
                <a:spcPct val="93000"/>
              </a:lnSpc>
            </a:pPr>
            <a:r>
              <a:rPr lang="it-IT" sz="4400" b="1" i="1" strike="noStrike" spc="-1">
                <a:solidFill>
                  <a:srgbClr val="FFFF00"/>
                </a:solidFill>
                <a:latin typeface="Arial" panose="020B0604020202020204"/>
                <a:ea typeface="Arial" panose="020B0604020202020204"/>
              </a:rPr>
              <a:t>Conclusioni</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2023-12-01-09-30-4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8764" y="415638"/>
            <a:ext cx="3878141" cy="5514108"/>
          </a:xfrm>
          <a:prstGeom prst="rect">
            <a:avLst/>
          </a:prstGeom>
          <a:ln w="57150">
            <a:solidFill>
              <a:srgbClr val="002060"/>
            </a:solidFill>
          </a:ln>
          <a:scene3d>
            <a:camera prst="isometricOffAxis1Right"/>
            <a:lightRig rig="threePt" dir="t"/>
          </a:scene3d>
        </p:spPr>
      </p:pic>
      <p:pic>
        <p:nvPicPr>
          <p:cNvPr id="3" name="object 2"/>
          <p:cNvPicPr/>
          <p:nvPr/>
        </p:nvPicPr>
        <p:blipFill>
          <a:blip r:embed="rId5" cstate="print"/>
          <a:stretch>
            <a:fillRect/>
          </a:stretch>
        </p:blipFill>
        <p:spPr>
          <a:xfrm>
            <a:off x="5500255" y="581891"/>
            <a:ext cx="3061854" cy="314498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76200">
            <a:solidFill>
              <a:srgbClr val="3647C7"/>
            </a:solidFill>
          </a:ln>
          <a:scene3d>
            <a:camera prst="isometricOffAxis2Left"/>
            <a:lightRig rig="threePt" dir="t"/>
          </a:scene3d>
        </p:spPr>
      </p:pic>
      <p:sp>
        <p:nvSpPr>
          <p:cNvPr id="4" name="object 4"/>
          <p:cNvSpPr txBox="1"/>
          <p:nvPr/>
        </p:nvSpPr>
        <p:spPr>
          <a:xfrm>
            <a:off x="1863343" y="5860474"/>
            <a:ext cx="7729705" cy="817531"/>
          </a:xfrm>
          <a:prstGeom prst="rect">
            <a:avLst/>
          </a:prstGeom>
        </p:spPr>
        <p:txBody>
          <a:bodyPr vert="horz" wrap="square" lIns="0" tIns="80645" rIns="0" bIns="0" rtlCol="0">
            <a:spAutoFit/>
          </a:bodyPr>
          <a:lstStyle/>
          <a:p>
            <a:pPr marR="673735" algn="r">
              <a:lnSpc>
                <a:spcPct val="100000"/>
              </a:lnSpc>
              <a:spcBef>
                <a:spcPts val="635"/>
              </a:spcBef>
            </a:pPr>
            <a:r>
              <a:rPr sz="1800" dirty="0">
                <a:latin typeface="Calibri" panose="020F0502020204030204"/>
                <a:cs typeface="Calibri" panose="020F0502020204030204"/>
              </a:rPr>
              <a:t>C.</a:t>
            </a:r>
            <a:r>
              <a:rPr sz="1800" spc="-20" dirty="0">
                <a:latin typeface="Calibri" panose="020F0502020204030204"/>
                <a:cs typeface="Calibri" panose="020F0502020204030204"/>
              </a:rPr>
              <a:t> </a:t>
            </a:r>
            <a:r>
              <a:rPr sz="1800" spc="-10" dirty="0">
                <a:latin typeface="Calibri" panose="020F0502020204030204"/>
                <a:cs typeface="Calibri" panose="020F0502020204030204"/>
              </a:rPr>
              <a:t>Darwin</a:t>
            </a:r>
            <a:endParaRPr sz="1800" dirty="0">
              <a:latin typeface="Calibri" panose="020F0502020204030204"/>
              <a:cs typeface="Calibri" panose="020F0502020204030204"/>
            </a:endParaRPr>
          </a:p>
          <a:p>
            <a:pPr marL="330835">
              <a:lnSpc>
                <a:spcPct val="100000"/>
              </a:lnSpc>
              <a:spcBef>
                <a:spcPts val="710"/>
              </a:spcBef>
            </a:pPr>
            <a:r>
              <a:rPr sz="2400" b="1" i="1" dirty="0">
                <a:latin typeface="Calibri" panose="020F0502020204030204"/>
                <a:cs typeface="Calibri" panose="020F0502020204030204"/>
              </a:rPr>
              <a:t>“La</a:t>
            </a:r>
            <a:r>
              <a:rPr sz="2400" b="1" i="1" spc="-45" dirty="0">
                <a:latin typeface="Calibri" panose="020F0502020204030204"/>
                <a:cs typeface="Calibri" panose="020F0502020204030204"/>
              </a:rPr>
              <a:t> </a:t>
            </a:r>
            <a:r>
              <a:rPr sz="2400" b="1" i="1" dirty="0">
                <a:latin typeface="Calibri" panose="020F0502020204030204"/>
                <a:cs typeface="Calibri" panose="020F0502020204030204"/>
              </a:rPr>
              <a:t>specie</a:t>
            </a:r>
            <a:r>
              <a:rPr sz="2400" b="1" i="1" spc="-55" dirty="0">
                <a:latin typeface="Calibri" panose="020F0502020204030204"/>
                <a:cs typeface="Calibri" panose="020F0502020204030204"/>
              </a:rPr>
              <a:t> </a:t>
            </a:r>
            <a:r>
              <a:rPr sz="2400" b="1" i="1" dirty="0">
                <a:latin typeface="Calibri" panose="020F0502020204030204"/>
                <a:cs typeface="Calibri" panose="020F0502020204030204"/>
              </a:rPr>
              <a:t>che</a:t>
            </a:r>
            <a:r>
              <a:rPr sz="2400" b="1" i="1" spc="-35" dirty="0">
                <a:latin typeface="Calibri" panose="020F0502020204030204"/>
                <a:cs typeface="Calibri" panose="020F0502020204030204"/>
              </a:rPr>
              <a:t> </a:t>
            </a:r>
            <a:r>
              <a:rPr sz="2400" b="1" i="1" dirty="0">
                <a:latin typeface="Calibri" panose="020F0502020204030204"/>
                <a:cs typeface="Calibri" panose="020F0502020204030204"/>
              </a:rPr>
              <a:t>si</a:t>
            </a:r>
            <a:r>
              <a:rPr sz="2400" b="1" i="1" spc="-45" dirty="0">
                <a:latin typeface="Calibri" panose="020F0502020204030204"/>
                <a:cs typeface="Calibri" panose="020F0502020204030204"/>
              </a:rPr>
              <a:t> </a:t>
            </a:r>
            <a:r>
              <a:rPr sz="2400" b="1" i="1" dirty="0">
                <a:latin typeface="Calibri" panose="020F0502020204030204"/>
                <a:cs typeface="Calibri" panose="020F0502020204030204"/>
              </a:rPr>
              <a:t>adatta</a:t>
            </a:r>
            <a:r>
              <a:rPr sz="2400" b="1" i="1" spc="-55" dirty="0">
                <a:latin typeface="Calibri" panose="020F0502020204030204"/>
                <a:cs typeface="Calibri" panose="020F0502020204030204"/>
              </a:rPr>
              <a:t> </a:t>
            </a:r>
            <a:r>
              <a:rPr sz="2400" b="1" i="1" dirty="0">
                <a:latin typeface="Calibri" panose="020F0502020204030204"/>
                <a:cs typeface="Calibri" panose="020F0502020204030204"/>
              </a:rPr>
              <a:t>al</a:t>
            </a:r>
            <a:r>
              <a:rPr sz="2400" b="1" i="1" spc="-50" dirty="0">
                <a:latin typeface="Calibri" panose="020F0502020204030204"/>
                <a:cs typeface="Calibri" panose="020F0502020204030204"/>
              </a:rPr>
              <a:t> </a:t>
            </a:r>
            <a:r>
              <a:rPr sz="2400" b="1" i="1" dirty="0">
                <a:latin typeface="Calibri" panose="020F0502020204030204"/>
                <a:cs typeface="Calibri" panose="020F0502020204030204"/>
              </a:rPr>
              <a:t>cambiamento</a:t>
            </a:r>
            <a:r>
              <a:rPr sz="2400" b="1" i="1" spc="-65" dirty="0">
                <a:latin typeface="Calibri" panose="020F0502020204030204"/>
                <a:cs typeface="Calibri" panose="020F0502020204030204"/>
              </a:rPr>
              <a:t> </a:t>
            </a:r>
            <a:r>
              <a:rPr sz="2400" b="1" i="1" spc="-10" dirty="0" err="1">
                <a:latin typeface="Calibri" panose="020F0502020204030204"/>
                <a:cs typeface="Calibri" panose="020F0502020204030204"/>
              </a:rPr>
              <a:t>sopravvive</a:t>
            </a:r>
            <a:r>
              <a:rPr sz="2400" b="1" i="1" spc="-10" dirty="0">
                <a:latin typeface="Calibri" panose="020F0502020204030204"/>
                <a:cs typeface="Calibri" panose="020F0502020204030204"/>
              </a:rPr>
              <a: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682344" y="470915"/>
            <a:ext cx="3116424" cy="3531918"/>
          </a:xfrm>
          <a:prstGeom prst="rect">
            <a:avLst/>
          </a:prstGeom>
        </p:spPr>
      </p:pic>
      <p:pic>
        <p:nvPicPr>
          <p:cNvPr id="3" name="object 3"/>
          <p:cNvPicPr/>
          <p:nvPr/>
        </p:nvPicPr>
        <p:blipFill>
          <a:blip r:embed="rId3" cstate="print"/>
          <a:stretch>
            <a:fillRect/>
          </a:stretch>
        </p:blipFill>
        <p:spPr>
          <a:xfrm>
            <a:off x="297179" y="547115"/>
            <a:ext cx="4480094" cy="3455718"/>
          </a:xfrm>
          <a:prstGeom prst="rect">
            <a:avLst/>
          </a:prstGeom>
        </p:spPr>
      </p:pic>
      <p:sp>
        <p:nvSpPr>
          <p:cNvPr id="4" name="object 4"/>
          <p:cNvSpPr txBox="1"/>
          <p:nvPr/>
        </p:nvSpPr>
        <p:spPr>
          <a:xfrm>
            <a:off x="407670" y="4322445"/>
            <a:ext cx="9495155" cy="1802765"/>
          </a:xfrm>
          <a:prstGeom prst="rect">
            <a:avLst/>
          </a:prstGeom>
        </p:spPr>
        <p:txBody>
          <a:bodyPr vert="horz" wrap="square" lIns="0" tIns="80645" rIns="0" bIns="0" rtlCol="0">
            <a:spAutoFit/>
          </a:bodyPr>
          <a:lstStyle/>
          <a:p>
            <a:pPr marR="673735" algn="r">
              <a:lnSpc>
                <a:spcPct val="100000"/>
              </a:lnSpc>
              <a:spcBef>
                <a:spcPts val="635"/>
              </a:spcBef>
            </a:pPr>
            <a:r>
              <a:rPr sz="1800" dirty="0">
                <a:latin typeface="Calibri" panose="020F0502020204030204"/>
                <a:cs typeface="Calibri" panose="020F0502020204030204"/>
              </a:rPr>
              <a:t>C.</a:t>
            </a:r>
            <a:r>
              <a:rPr sz="1800" spc="-20" dirty="0">
                <a:latin typeface="Calibri" panose="020F0502020204030204"/>
                <a:cs typeface="Calibri" panose="020F0502020204030204"/>
              </a:rPr>
              <a:t> </a:t>
            </a:r>
            <a:r>
              <a:rPr sz="1800" spc="-10" dirty="0">
                <a:latin typeface="Calibri" panose="020F0502020204030204"/>
                <a:cs typeface="Calibri" panose="020F0502020204030204"/>
              </a:rPr>
              <a:t>Darwin</a:t>
            </a:r>
            <a:endParaRPr sz="1800" dirty="0">
              <a:latin typeface="Calibri" panose="020F0502020204030204"/>
              <a:cs typeface="Calibri" panose="020F0502020204030204"/>
            </a:endParaRPr>
          </a:p>
          <a:p>
            <a:pPr marL="330835">
              <a:lnSpc>
                <a:spcPct val="100000"/>
              </a:lnSpc>
              <a:spcBef>
                <a:spcPts val="710"/>
              </a:spcBef>
            </a:pPr>
            <a:r>
              <a:rPr sz="4400" b="1" i="1" dirty="0">
                <a:latin typeface="Calibri" panose="020F0502020204030204"/>
                <a:cs typeface="Calibri" panose="020F0502020204030204"/>
              </a:rPr>
              <a:t>“La</a:t>
            </a:r>
            <a:r>
              <a:rPr sz="4400" b="1" i="1" spc="-45" dirty="0">
                <a:latin typeface="Calibri" panose="020F0502020204030204"/>
                <a:cs typeface="Calibri" panose="020F0502020204030204"/>
              </a:rPr>
              <a:t> </a:t>
            </a:r>
            <a:r>
              <a:rPr sz="4400" b="1" i="1" dirty="0">
                <a:latin typeface="Calibri" panose="020F0502020204030204"/>
                <a:cs typeface="Calibri" panose="020F0502020204030204"/>
              </a:rPr>
              <a:t>specie</a:t>
            </a:r>
            <a:r>
              <a:rPr sz="4400" b="1" i="1" spc="-55" dirty="0">
                <a:latin typeface="Calibri" panose="020F0502020204030204"/>
                <a:cs typeface="Calibri" panose="020F0502020204030204"/>
              </a:rPr>
              <a:t> </a:t>
            </a:r>
            <a:r>
              <a:rPr sz="4400" b="1" i="1" dirty="0">
                <a:latin typeface="Calibri" panose="020F0502020204030204"/>
                <a:cs typeface="Calibri" panose="020F0502020204030204"/>
              </a:rPr>
              <a:t>che</a:t>
            </a:r>
            <a:r>
              <a:rPr sz="4400" b="1" i="1" spc="-35" dirty="0">
                <a:latin typeface="Calibri" panose="020F0502020204030204"/>
                <a:cs typeface="Calibri" panose="020F0502020204030204"/>
              </a:rPr>
              <a:t> </a:t>
            </a:r>
            <a:r>
              <a:rPr sz="4400" b="1" i="1" dirty="0">
                <a:latin typeface="Calibri" panose="020F0502020204030204"/>
                <a:cs typeface="Calibri" panose="020F0502020204030204"/>
              </a:rPr>
              <a:t>si</a:t>
            </a:r>
            <a:r>
              <a:rPr sz="4400" b="1" i="1" spc="-45" dirty="0">
                <a:latin typeface="Calibri" panose="020F0502020204030204"/>
                <a:cs typeface="Calibri" panose="020F0502020204030204"/>
              </a:rPr>
              <a:t> </a:t>
            </a:r>
            <a:r>
              <a:rPr sz="4400" b="1" i="1" dirty="0">
                <a:latin typeface="Calibri" panose="020F0502020204030204"/>
                <a:cs typeface="Calibri" panose="020F0502020204030204"/>
              </a:rPr>
              <a:t>adatta</a:t>
            </a:r>
            <a:r>
              <a:rPr sz="4400" b="1" i="1" spc="-55" dirty="0">
                <a:latin typeface="Calibri" panose="020F0502020204030204"/>
                <a:cs typeface="Calibri" panose="020F0502020204030204"/>
              </a:rPr>
              <a:t> </a:t>
            </a:r>
            <a:r>
              <a:rPr sz="4400" b="1" i="1" dirty="0">
                <a:latin typeface="Calibri" panose="020F0502020204030204"/>
                <a:cs typeface="Calibri" panose="020F0502020204030204"/>
              </a:rPr>
              <a:t>al</a:t>
            </a:r>
            <a:r>
              <a:rPr sz="4400" b="1" i="1" spc="-50" dirty="0">
                <a:latin typeface="Calibri" panose="020F0502020204030204"/>
                <a:cs typeface="Calibri" panose="020F0502020204030204"/>
              </a:rPr>
              <a:t> </a:t>
            </a:r>
            <a:r>
              <a:rPr sz="4400" b="1" i="1" dirty="0">
                <a:latin typeface="Calibri" panose="020F0502020204030204"/>
                <a:cs typeface="Calibri" panose="020F0502020204030204"/>
              </a:rPr>
              <a:t>cambiamento</a:t>
            </a:r>
            <a:r>
              <a:rPr sz="4400" b="1" i="1" spc="-65" dirty="0">
                <a:latin typeface="Calibri" panose="020F0502020204030204"/>
                <a:cs typeface="Calibri" panose="020F0502020204030204"/>
              </a:rPr>
              <a:t> </a:t>
            </a:r>
            <a:r>
              <a:rPr sz="4400" b="1" i="1" spc="-10" dirty="0" err="1">
                <a:latin typeface="Calibri" panose="020F0502020204030204"/>
                <a:cs typeface="Calibri" panose="020F0502020204030204"/>
              </a:rPr>
              <a:t>sopravvive</a:t>
            </a:r>
            <a:r>
              <a:rPr sz="4400" b="1" i="1" spc="-10" dirty="0">
                <a:latin typeface="Calibri" panose="020F0502020204030204"/>
                <a:cs typeface="Calibri" panose="020F0502020204030204"/>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311426" y="-728870"/>
            <a:ext cx="4724400" cy="6069496"/>
          </a:xfrm>
          <a:scene3d>
            <a:camera prst="perspectiveRelaxedModerately"/>
            <a:lightRig rig="threePt" dir="t"/>
          </a:scene3d>
        </p:spPr>
      </p:pic>
      <p:pic>
        <p:nvPicPr>
          <p:cNvPr id="100" name="Content Placeholder 99"/>
          <p:cNvPicPr>
            <a:picLocks noGrp="1"/>
          </p:cNvPicPr>
          <p:nvPr>
            <p:ph sz="half" idx="2"/>
          </p:nvPr>
        </p:nvPicPr>
        <p:blipFill>
          <a:blip r:embed="rId3" cstate="print"/>
          <a:stretch>
            <a:fillRect/>
          </a:stretch>
        </p:blipFill>
        <p:spPr>
          <a:xfrm>
            <a:off x="6058833" y="1762801"/>
            <a:ext cx="2913611" cy="2027320"/>
          </a:xfrm>
          <a:noFill/>
          <a:ln w="9525">
            <a:noFill/>
          </a:ln>
          <a:scene3d>
            <a:camera prst="perspectiveLeft"/>
            <a:lightRig rig="threePt" dir="t"/>
          </a:scene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folHlink"/>
            </a:gs>
            <a:gs pos="100000">
              <a:schemeClr val="bg1"/>
            </a:gs>
          </a:gsLst>
          <a:lin ang="5400000" scaled="1"/>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1F2D40C-DAA6-4B94-80FF-454CCD852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86" y="579120"/>
            <a:ext cx="9773392" cy="3619500"/>
          </a:xfrm>
          <a:prstGeom prst="rect">
            <a:avLst/>
          </a:prstGeom>
          <a:solidFill>
            <a:srgbClr val="FF0000"/>
          </a:solidFill>
          <a:ln w="76200">
            <a:solidFill>
              <a:schemeClr val="tx1"/>
            </a:solidFill>
          </a:ln>
          <a:effectLst>
            <a:reflection blurRad="6350" stA="50000" endA="295" endPos="92000" dist="101600" dir="5400000" sy="-100000" algn="bl" rotWithShape="0"/>
          </a:effectLst>
          <a:scene3d>
            <a:camera prst="isometricOffAxis1Right"/>
            <a:lightRig rig="threePt" dir="t"/>
          </a:scene3d>
        </p:spPr>
      </p:pic>
    </p:spTree>
    <p:extLst>
      <p:ext uri="{BB962C8B-B14F-4D97-AF65-F5344CB8AC3E}">
        <p14:creationId xmlns:p14="http://schemas.microsoft.com/office/powerpoint/2010/main" val="1121637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E35AB67-E4C2-42EE-817E-7927B0579B57}"/>
              </a:ext>
            </a:extLst>
          </p:cNvPr>
          <p:cNvPicPr>
            <a:picLocks noChangeAspect="1"/>
          </p:cNvPicPr>
          <p:nvPr/>
        </p:nvPicPr>
        <p:blipFill>
          <a:blip r:embed="rId2"/>
          <a:stretch>
            <a:fillRect/>
          </a:stretch>
        </p:blipFill>
        <p:spPr bwMode="hidden">
          <a:xfrm>
            <a:off x="1489965" y="-593766"/>
            <a:ext cx="6496577"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RelaxedModerately"/>
            <a:lightRig rig="threePt" dir="t"/>
          </a:scene3d>
        </p:spPr>
      </p:pic>
      <p:sp>
        <p:nvSpPr>
          <p:cNvPr id="2" name="Titolo 1">
            <a:extLst>
              <a:ext uri="{FF2B5EF4-FFF2-40B4-BE49-F238E27FC236}">
                <a16:creationId xmlns:a16="http://schemas.microsoft.com/office/drawing/2014/main" id="{C60DC715-CCC9-41ED-AC85-69622A7589D3}"/>
              </a:ext>
            </a:extLst>
          </p:cNvPr>
          <p:cNvSpPr>
            <a:spLocks noGrp="1"/>
          </p:cNvSpPr>
          <p:nvPr>
            <p:ph type="ctrTitle" sz="quarter"/>
          </p:nvPr>
        </p:nvSpPr>
        <p:spPr/>
        <p:txBody>
          <a:bodyPr/>
          <a:lstStyle/>
          <a:p>
            <a:endParaRPr lang="it-IT"/>
          </a:p>
        </p:txBody>
      </p:sp>
      <p:sp>
        <p:nvSpPr>
          <p:cNvPr id="4" name="Sottotitolo 3">
            <a:extLst>
              <a:ext uri="{FF2B5EF4-FFF2-40B4-BE49-F238E27FC236}">
                <a16:creationId xmlns:a16="http://schemas.microsoft.com/office/drawing/2014/main" id="{23E56187-CC43-4F3C-BF70-1BF4139E8398}"/>
              </a:ext>
            </a:extLst>
          </p:cNvPr>
          <p:cNvSpPr>
            <a:spLocks noGrp="1"/>
          </p:cNvSpPr>
          <p:nvPr>
            <p:ph type="subTitle" sz="quarter" idx="1"/>
          </p:nvPr>
        </p:nvSpPr>
        <p:spPr/>
        <p:txBody>
          <a:bodyPr/>
          <a:lstStyle/>
          <a:p>
            <a:endParaRPr lang="it-IT"/>
          </a:p>
        </p:txBody>
      </p:sp>
    </p:spTree>
    <p:extLst>
      <p:ext uri="{BB962C8B-B14F-4D97-AF65-F5344CB8AC3E}">
        <p14:creationId xmlns:p14="http://schemas.microsoft.com/office/powerpoint/2010/main" val="370330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71290" y="614426"/>
            <a:ext cx="1202690" cy="559435"/>
          </a:xfrm>
          <a:prstGeom prst="rect">
            <a:avLst/>
          </a:prstGeom>
        </p:spPr>
        <p:txBody>
          <a:bodyPr vert="horz" wrap="square" lIns="0" tIns="0" rIns="0" bIns="0" rtlCol="0">
            <a:spAutoFit/>
          </a:bodyPr>
          <a:lstStyle/>
          <a:p>
            <a:pPr>
              <a:lnSpc>
                <a:spcPts val="4185"/>
              </a:lnSpc>
            </a:pPr>
            <a:r>
              <a:rPr sz="4400" spc="-25" dirty="0">
                <a:latin typeface="Calibri" panose="020F0502020204030204"/>
                <a:cs typeface="Calibri" panose="020F0502020204030204"/>
              </a:rPr>
              <a:t>www</a:t>
            </a:r>
            <a:endParaRPr sz="4400">
              <a:latin typeface="Calibri" panose="020F0502020204030204"/>
              <a:cs typeface="Calibri" panose="020F0502020204030204"/>
            </a:endParaRPr>
          </a:p>
        </p:txBody>
      </p:sp>
      <p:pic>
        <p:nvPicPr>
          <p:cNvPr id="3" name="object 3"/>
          <p:cNvPicPr/>
          <p:nvPr/>
        </p:nvPicPr>
        <p:blipFill>
          <a:blip r:embed="rId2" cstate="print"/>
          <a:stretch>
            <a:fillRect/>
          </a:stretch>
        </p:blipFill>
        <p:spPr>
          <a:xfrm>
            <a:off x="2580132" y="1417319"/>
            <a:ext cx="4489704" cy="4526280"/>
          </a:xfrm>
          <a:prstGeom prst="rect">
            <a:avLst/>
          </a:prstGeom>
        </p:spPr>
      </p:pic>
      <p:grpSp>
        <p:nvGrpSpPr>
          <p:cNvPr id="4" name="object 4"/>
          <p:cNvGrpSpPr/>
          <p:nvPr/>
        </p:nvGrpSpPr>
        <p:grpSpPr>
          <a:xfrm>
            <a:off x="0" y="0"/>
            <a:ext cx="9144000" cy="1370330"/>
            <a:chOff x="0" y="0"/>
            <a:chExt cx="9144000" cy="1370330"/>
          </a:xfrm>
        </p:grpSpPr>
        <p:pic>
          <p:nvPicPr>
            <p:cNvPr id="5" name="object 5"/>
            <p:cNvPicPr/>
            <p:nvPr/>
          </p:nvPicPr>
          <p:blipFill>
            <a:blip r:embed="rId3" cstate="print"/>
            <a:stretch>
              <a:fillRect/>
            </a:stretch>
          </p:blipFill>
          <p:spPr>
            <a:xfrm>
              <a:off x="3756659" y="0"/>
              <a:ext cx="5387340" cy="1333500"/>
            </a:xfrm>
            <a:prstGeom prst="rect">
              <a:avLst/>
            </a:prstGeom>
          </p:spPr>
        </p:pic>
        <p:pic>
          <p:nvPicPr>
            <p:cNvPr id="6" name="object 6"/>
            <p:cNvPicPr/>
            <p:nvPr/>
          </p:nvPicPr>
          <p:blipFill>
            <a:blip r:embed="rId4" cstate="print"/>
            <a:stretch>
              <a:fillRect/>
            </a:stretch>
          </p:blipFill>
          <p:spPr>
            <a:xfrm>
              <a:off x="0" y="0"/>
              <a:ext cx="3756659" cy="1370076"/>
            </a:xfrm>
            <a:prstGeom prst="rect">
              <a:avLst/>
            </a:prstGeom>
          </p:spPr>
        </p:pic>
      </p:grpSp>
      <p:sp>
        <p:nvSpPr>
          <p:cNvPr id="7" name="object 7"/>
          <p:cNvSpPr txBox="1"/>
          <p:nvPr/>
        </p:nvSpPr>
        <p:spPr>
          <a:xfrm>
            <a:off x="1403730" y="5962903"/>
            <a:ext cx="7662545" cy="51689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Calibri" panose="020F0502020204030204"/>
                <a:cs typeface="Calibri" panose="020F0502020204030204"/>
              </a:rPr>
              <a:t>Intelligenza</a:t>
            </a:r>
            <a:r>
              <a:rPr sz="1800" b="1" spc="-60" dirty="0">
                <a:latin typeface="Calibri" panose="020F0502020204030204"/>
                <a:cs typeface="Calibri" panose="020F0502020204030204"/>
              </a:rPr>
              <a:t> </a:t>
            </a:r>
            <a:r>
              <a:rPr sz="1800" b="1" dirty="0">
                <a:latin typeface="Calibri" panose="020F0502020204030204"/>
                <a:cs typeface="Calibri" panose="020F0502020204030204"/>
              </a:rPr>
              <a:t>Artificiale</a:t>
            </a:r>
            <a:r>
              <a:rPr sz="1800" b="1" spc="-40" dirty="0">
                <a:latin typeface="Calibri" panose="020F0502020204030204"/>
                <a:cs typeface="Calibri" panose="020F0502020204030204"/>
              </a:rPr>
              <a:t> </a:t>
            </a:r>
            <a:r>
              <a:rPr sz="1800" b="1" dirty="0">
                <a:latin typeface="Calibri" panose="020F0502020204030204"/>
                <a:cs typeface="Calibri" panose="020F0502020204030204"/>
              </a:rPr>
              <a:t>e</a:t>
            </a:r>
            <a:r>
              <a:rPr sz="1800" b="1" spc="-15" dirty="0">
                <a:latin typeface="Calibri" panose="020F0502020204030204"/>
                <a:cs typeface="Calibri" panose="020F0502020204030204"/>
              </a:rPr>
              <a:t> </a:t>
            </a:r>
            <a:r>
              <a:rPr sz="1800" b="1" dirty="0">
                <a:latin typeface="Calibri" panose="020F0502020204030204"/>
                <a:cs typeface="Calibri" panose="020F0502020204030204"/>
              </a:rPr>
              <a:t>Machine</a:t>
            </a:r>
            <a:r>
              <a:rPr sz="1800" b="1" spc="-50" dirty="0">
                <a:latin typeface="Calibri" panose="020F0502020204030204"/>
                <a:cs typeface="Calibri" panose="020F0502020204030204"/>
              </a:rPr>
              <a:t> </a:t>
            </a:r>
            <a:r>
              <a:rPr sz="1800" b="1" dirty="0">
                <a:latin typeface="Calibri" panose="020F0502020204030204"/>
                <a:cs typeface="Calibri" panose="020F0502020204030204"/>
              </a:rPr>
              <a:t>Learning</a:t>
            </a:r>
            <a:r>
              <a:rPr sz="1800" b="1" spc="-45" dirty="0">
                <a:latin typeface="Calibri" panose="020F0502020204030204"/>
                <a:cs typeface="Calibri" panose="020F0502020204030204"/>
              </a:rPr>
              <a:t> </a:t>
            </a:r>
            <a:r>
              <a:rPr sz="1800" b="1" dirty="0">
                <a:latin typeface="Calibri" panose="020F0502020204030204"/>
                <a:cs typeface="Calibri" panose="020F0502020204030204"/>
              </a:rPr>
              <a:t>nel</a:t>
            </a:r>
            <a:r>
              <a:rPr sz="1800" b="1" spc="-40" dirty="0">
                <a:latin typeface="Calibri" panose="020F0502020204030204"/>
                <a:cs typeface="Calibri" panose="020F0502020204030204"/>
              </a:rPr>
              <a:t> </a:t>
            </a:r>
            <a:r>
              <a:rPr sz="1800" b="1" dirty="0">
                <a:latin typeface="Calibri" panose="020F0502020204030204"/>
                <a:cs typeface="Calibri" panose="020F0502020204030204"/>
              </a:rPr>
              <a:t>Software</a:t>
            </a:r>
            <a:r>
              <a:rPr sz="1800" b="1" spc="-30" dirty="0">
                <a:latin typeface="Calibri" panose="020F0502020204030204"/>
                <a:cs typeface="Calibri" panose="020F0502020204030204"/>
              </a:rPr>
              <a:t> </a:t>
            </a:r>
            <a:r>
              <a:rPr sz="1800" b="1" dirty="0">
                <a:latin typeface="Calibri" panose="020F0502020204030204"/>
                <a:cs typeface="Calibri" panose="020F0502020204030204"/>
              </a:rPr>
              <a:t>come</a:t>
            </a:r>
            <a:r>
              <a:rPr sz="1800" b="1" spc="-25" dirty="0">
                <a:latin typeface="Calibri" panose="020F0502020204030204"/>
                <a:cs typeface="Calibri" panose="020F0502020204030204"/>
              </a:rPr>
              <a:t> </a:t>
            </a:r>
            <a:r>
              <a:rPr sz="1800" b="1" dirty="0">
                <a:latin typeface="Calibri" panose="020F0502020204030204"/>
                <a:cs typeface="Calibri" panose="020F0502020204030204"/>
              </a:rPr>
              <a:t>Dispositivo</a:t>
            </a:r>
            <a:r>
              <a:rPr sz="1800" b="1" spc="-65" dirty="0">
                <a:latin typeface="Calibri" panose="020F0502020204030204"/>
                <a:cs typeface="Calibri" panose="020F0502020204030204"/>
              </a:rPr>
              <a:t> </a:t>
            </a:r>
            <a:r>
              <a:rPr sz="1800" b="1" spc="-10" dirty="0">
                <a:latin typeface="Calibri" panose="020F0502020204030204"/>
                <a:cs typeface="Calibri" panose="020F0502020204030204"/>
              </a:rPr>
              <a:t>Medico</a:t>
            </a:r>
            <a:endParaRPr sz="1800">
              <a:latin typeface="Calibri" panose="020F0502020204030204"/>
              <a:cs typeface="Calibri" panose="020F0502020204030204"/>
            </a:endParaRPr>
          </a:p>
          <a:p>
            <a:pPr marR="5080" algn="r">
              <a:lnSpc>
                <a:spcPct val="100000"/>
              </a:lnSpc>
              <a:spcBef>
                <a:spcPts val="25"/>
              </a:spcBef>
            </a:pPr>
            <a:r>
              <a:rPr sz="1400" b="1" spc="-20" dirty="0">
                <a:latin typeface="Calibri" panose="020F0502020204030204"/>
                <a:cs typeface="Calibri" panose="020F0502020204030204"/>
                <a:hlinkClick r:id="rId5"/>
              </a:rPr>
              <a:t>www.fda.gov</a:t>
            </a:r>
            <a:r>
              <a:rPr sz="1400" b="1" spc="5" dirty="0">
                <a:latin typeface="Calibri" panose="020F0502020204030204"/>
                <a:cs typeface="Calibri" panose="020F0502020204030204"/>
              </a:rPr>
              <a:t> </a:t>
            </a:r>
            <a:r>
              <a:rPr sz="1400" b="1" spc="-10" dirty="0">
                <a:latin typeface="Calibri" panose="020F0502020204030204"/>
                <a:cs typeface="Calibri" panose="020F0502020204030204"/>
              </a:rPr>
              <a:t>11/05/2019</a:t>
            </a:r>
            <a:endParaRPr sz="1400">
              <a:latin typeface="Calibri" panose="020F0502020204030204"/>
              <a:cs typeface="Calibri" panose="020F050202020403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nteprima immagine">
            <a:extLst>
              <a:ext uri="{FF2B5EF4-FFF2-40B4-BE49-F238E27FC236}">
                <a16:creationId xmlns:a16="http://schemas.microsoft.com/office/drawing/2014/main" id="{31795C09-9961-4076-B6BE-9185D67F847F}"/>
              </a:ext>
            </a:extLst>
          </p:cNvPr>
          <p:cNvSpPr>
            <a:spLocks noChangeAspect="1" noChangeArrowheads="1"/>
          </p:cNvSpPr>
          <p:nvPr/>
        </p:nvSpPr>
        <p:spPr bwMode="auto">
          <a:xfrm>
            <a:off x="4419599" y="3276600"/>
            <a:ext cx="663039"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a:extLst>
              <a:ext uri="{FF2B5EF4-FFF2-40B4-BE49-F238E27FC236}">
                <a16:creationId xmlns:a16="http://schemas.microsoft.com/office/drawing/2014/main" id="{157AC90D-1423-4A64-BA92-AC658CC76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447" y="222843"/>
            <a:ext cx="8467106" cy="434609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w="76200">
            <a:solidFill>
              <a:schemeClr val="tx1"/>
            </a:solidFill>
          </a:ln>
          <a:effectLst>
            <a:outerShdw blurRad="50800" dist="50800" dir="5400000" algn="ctr" rotWithShape="0">
              <a:srgbClr val="002060"/>
            </a:outerShdw>
            <a:reflection blurRad="6350" stA="50000" endA="300" endPos="90000" dir="5400000" sy="-100000" algn="bl" rotWithShape="0"/>
            <a:softEdge rad="635000"/>
          </a:effectLst>
          <a:scene3d>
            <a:camera prst="obliqueTopRight"/>
            <a:lightRig rig="threePt" dir="t"/>
          </a:scene3d>
        </p:spPr>
      </p:pic>
    </p:spTree>
    <p:extLst>
      <p:ext uri="{BB962C8B-B14F-4D97-AF65-F5344CB8AC3E}">
        <p14:creationId xmlns:p14="http://schemas.microsoft.com/office/powerpoint/2010/main" val="23978393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Art_mountaineering">
  <a:themeElements>
    <a:clrScheme name="">
      <a:dk1>
        <a:srgbClr val="777777"/>
      </a:dk1>
      <a:lt1>
        <a:srgbClr val="FFFFFF"/>
      </a:lt1>
      <a:dk2>
        <a:srgbClr val="779EFF"/>
      </a:dk2>
      <a:lt2>
        <a:srgbClr val="FFFF00"/>
      </a:lt2>
      <a:accent1>
        <a:srgbClr val="33CCCC"/>
      </a:accent1>
      <a:accent2>
        <a:srgbClr val="FFFFF7"/>
      </a:accent2>
      <a:accent3>
        <a:srgbClr val="BDCCFF"/>
      </a:accent3>
      <a:accent4>
        <a:srgbClr val="DADADA"/>
      </a:accent4>
      <a:accent5>
        <a:srgbClr val="ADE2E2"/>
      </a:accent5>
      <a:accent6>
        <a:srgbClr val="E7E7E0"/>
      </a:accent6>
      <a:hlink>
        <a:srgbClr val="FF5050"/>
      </a:hlink>
      <a:folHlink>
        <a:srgbClr val="000099"/>
      </a:folHlink>
    </a:clrScheme>
    <a:fontScheme name="Art_mountaineering">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Art_mountaineer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t_mountaineer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t_mountaineer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t_mountaineer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t_mountaineer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t_mountaineer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t_mountaineer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t_mountaineer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t_mountaineer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t_mountaineer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t_mountaineer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t_mountaineer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Art_mountaineering">
  <a:themeElements>
    <a:clrScheme name="">
      <a:dk1>
        <a:srgbClr val="777777"/>
      </a:dk1>
      <a:lt1>
        <a:srgbClr val="FFFFFF"/>
      </a:lt1>
      <a:dk2>
        <a:srgbClr val="779EFF"/>
      </a:dk2>
      <a:lt2>
        <a:srgbClr val="FFFF00"/>
      </a:lt2>
      <a:accent1>
        <a:srgbClr val="33CCCC"/>
      </a:accent1>
      <a:accent2>
        <a:srgbClr val="FFFFF7"/>
      </a:accent2>
      <a:accent3>
        <a:srgbClr val="BDCCFF"/>
      </a:accent3>
      <a:accent4>
        <a:srgbClr val="DADADA"/>
      </a:accent4>
      <a:accent5>
        <a:srgbClr val="ADE2E2"/>
      </a:accent5>
      <a:accent6>
        <a:srgbClr val="E7E7E0"/>
      </a:accent6>
      <a:hlink>
        <a:srgbClr val="FF5050"/>
      </a:hlink>
      <a:folHlink>
        <a:srgbClr val="000099"/>
      </a:folHlink>
    </a:clrScheme>
    <a:fontScheme name="Art_mountaineering">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Art_mountaineer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t_mountaineer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t_mountaineer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t_mountaineer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t_mountaineer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t_mountaineer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t_mountaineer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t_mountaineer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t_mountaineer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t_mountaineer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t_mountaineer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t_mountaineer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Art_mountaineering">
  <a:themeElements>
    <a:clrScheme name="">
      <a:dk1>
        <a:srgbClr val="777777"/>
      </a:dk1>
      <a:lt1>
        <a:srgbClr val="FFFFFF"/>
      </a:lt1>
      <a:dk2>
        <a:srgbClr val="779EFF"/>
      </a:dk2>
      <a:lt2>
        <a:srgbClr val="FFFF00"/>
      </a:lt2>
      <a:accent1>
        <a:srgbClr val="33CCCC"/>
      </a:accent1>
      <a:accent2>
        <a:srgbClr val="FFFFF7"/>
      </a:accent2>
      <a:accent3>
        <a:srgbClr val="BDCCFF"/>
      </a:accent3>
      <a:accent4>
        <a:srgbClr val="DADADA"/>
      </a:accent4>
      <a:accent5>
        <a:srgbClr val="ADE2E2"/>
      </a:accent5>
      <a:accent6>
        <a:srgbClr val="E7E7E0"/>
      </a:accent6>
      <a:hlink>
        <a:srgbClr val="FF5050"/>
      </a:hlink>
      <a:folHlink>
        <a:srgbClr val="000099"/>
      </a:folHlink>
    </a:clrScheme>
    <a:fontScheme name="Art_mountaineering">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Art_mountaineer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t_mountaineer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t_mountaineer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t_mountaineer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t_mountaineer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t_mountaineer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t_mountaineer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t_mountaineer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t_mountaineer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t_mountaineer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t_mountaineer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t_mountaineer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Calibri" panose="020F050202020403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Calibri" panose="020F0502020204030204" pitchFamily="34" charset="0"/>
            <a:cs typeface="Arial" panose="020B0604020202020204" pitchFamily="34"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t_mountaineering">
  <a:themeElements>
    <a:clrScheme name="">
      <a:dk1>
        <a:srgbClr val="777777"/>
      </a:dk1>
      <a:lt1>
        <a:srgbClr val="FFFFFF"/>
      </a:lt1>
      <a:dk2>
        <a:srgbClr val="779EFF"/>
      </a:dk2>
      <a:lt2>
        <a:srgbClr val="FFFF00"/>
      </a:lt2>
      <a:accent1>
        <a:srgbClr val="33CCCC"/>
      </a:accent1>
      <a:accent2>
        <a:srgbClr val="FFFFF7"/>
      </a:accent2>
      <a:accent3>
        <a:srgbClr val="BDCCFF"/>
      </a:accent3>
      <a:accent4>
        <a:srgbClr val="DADADA"/>
      </a:accent4>
      <a:accent5>
        <a:srgbClr val="ADE2E2"/>
      </a:accent5>
      <a:accent6>
        <a:srgbClr val="E7E7E0"/>
      </a:accent6>
      <a:hlink>
        <a:srgbClr val="FF5050"/>
      </a:hlink>
      <a:folHlink>
        <a:srgbClr val="000099"/>
      </a:folHlink>
    </a:clrScheme>
    <a:fontScheme name="Art_mountaineering">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Art_mountaineer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t_mountaineer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t_mountaineer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t_mountaineer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t_mountaineer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t_mountaineer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t_mountaineer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t_mountaineer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t_mountaineer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t_mountaineer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t_mountaineer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t_mountaineer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Art_mountaineering">
  <a:themeElements>
    <a:clrScheme name="">
      <a:dk1>
        <a:srgbClr val="777777"/>
      </a:dk1>
      <a:lt1>
        <a:srgbClr val="FFFFFF"/>
      </a:lt1>
      <a:dk2>
        <a:srgbClr val="779EFF"/>
      </a:dk2>
      <a:lt2>
        <a:srgbClr val="FFFF00"/>
      </a:lt2>
      <a:accent1>
        <a:srgbClr val="33CCCC"/>
      </a:accent1>
      <a:accent2>
        <a:srgbClr val="FFFFF7"/>
      </a:accent2>
      <a:accent3>
        <a:srgbClr val="BDCCFF"/>
      </a:accent3>
      <a:accent4>
        <a:srgbClr val="DADADA"/>
      </a:accent4>
      <a:accent5>
        <a:srgbClr val="ADE2E2"/>
      </a:accent5>
      <a:accent6>
        <a:srgbClr val="E7E7E0"/>
      </a:accent6>
      <a:hlink>
        <a:srgbClr val="FF5050"/>
      </a:hlink>
      <a:folHlink>
        <a:srgbClr val="000099"/>
      </a:folHlink>
    </a:clrScheme>
    <a:fontScheme name="Art_mountaineering">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Art_mountaineer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t_mountaineer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t_mountaineer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t_mountaineer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t_mountaineer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t_mountaineer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t_mountaineer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t_mountaineer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t_mountaineer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t_mountaineer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t_mountaineer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t_mountaineer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Art_mountaineering">
  <a:themeElements>
    <a:clrScheme name="">
      <a:dk1>
        <a:srgbClr val="777777"/>
      </a:dk1>
      <a:lt1>
        <a:srgbClr val="FFFFFF"/>
      </a:lt1>
      <a:dk2>
        <a:srgbClr val="779EFF"/>
      </a:dk2>
      <a:lt2>
        <a:srgbClr val="FFFF00"/>
      </a:lt2>
      <a:accent1>
        <a:srgbClr val="33CCCC"/>
      </a:accent1>
      <a:accent2>
        <a:srgbClr val="FFFFF7"/>
      </a:accent2>
      <a:accent3>
        <a:srgbClr val="BDCCFF"/>
      </a:accent3>
      <a:accent4>
        <a:srgbClr val="DADADA"/>
      </a:accent4>
      <a:accent5>
        <a:srgbClr val="ADE2E2"/>
      </a:accent5>
      <a:accent6>
        <a:srgbClr val="E7E7E0"/>
      </a:accent6>
      <a:hlink>
        <a:srgbClr val="FF5050"/>
      </a:hlink>
      <a:folHlink>
        <a:srgbClr val="000099"/>
      </a:folHlink>
    </a:clrScheme>
    <a:fontScheme name="Art_mountaineering">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Art_mountaineer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t_mountaineer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t_mountaineer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t_mountaineer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t_mountaineer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t_mountaineer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t_mountaineer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t_mountaineer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t_mountaineer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t_mountaineer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t_mountaineer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t_mountaineer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Art_mountaineering">
  <a:themeElements>
    <a:clrScheme name="">
      <a:dk1>
        <a:srgbClr val="777777"/>
      </a:dk1>
      <a:lt1>
        <a:srgbClr val="FFFFFF"/>
      </a:lt1>
      <a:dk2>
        <a:srgbClr val="779EFF"/>
      </a:dk2>
      <a:lt2>
        <a:srgbClr val="FFFF00"/>
      </a:lt2>
      <a:accent1>
        <a:srgbClr val="33CCCC"/>
      </a:accent1>
      <a:accent2>
        <a:srgbClr val="FFFFF7"/>
      </a:accent2>
      <a:accent3>
        <a:srgbClr val="BDCCFF"/>
      </a:accent3>
      <a:accent4>
        <a:srgbClr val="DADADA"/>
      </a:accent4>
      <a:accent5>
        <a:srgbClr val="ADE2E2"/>
      </a:accent5>
      <a:accent6>
        <a:srgbClr val="E7E7E0"/>
      </a:accent6>
      <a:hlink>
        <a:srgbClr val="FF5050"/>
      </a:hlink>
      <a:folHlink>
        <a:srgbClr val="000099"/>
      </a:folHlink>
    </a:clrScheme>
    <a:fontScheme name="Art_mountaineering">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Art_mountaineer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t_mountaineer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t_mountaineer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t_mountaineer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t_mountaineer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t_mountaineer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t_mountaineer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t_mountaineer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t_mountaineer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t_mountaineer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t_mountaineer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t_mountaineer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Art_mountaineering">
  <a:themeElements>
    <a:clrScheme name="">
      <a:dk1>
        <a:srgbClr val="777777"/>
      </a:dk1>
      <a:lt1>
        <a:srgbClr val="FFFFFF"/>
      </a:lt1>
      <a:dk2>
        <a:srgbClr val="779EFF"/>
      </a:dk2>
      <a:lt2>
        <a:srgbClr val="FFFF00"/>
      </a:lt2>
      <a:accent1>
        <a:srgbClr val="33CCCC"/>
      </a:accent1>
      <a:accent2>
        <a:srgbClr val="FFFFF7"/>
      </a:accent2>
      <a:accent3>
        <a:srgbClr val="BDCCFF"/>
      </a:accent3>
      <a:accent4>
        <a:srgbClr val="DADADA"/>
      </a:accent4>
      <a:accent5>
        <a:srgbClr val="ADE2E2"/>
      </a:accent5>
      <a:accent6>
        <a:srgbClr val="E7E7E0"/>
      </a:accent6>
      <a:hlink>
        <a:srgbClr val="FF5050"/>
      </a:hlink>
      <a:folHlink>
        <a:srgbClr val="000099"/>
      </a:folHlink>
    </a:clrScheme>
    <a:fontScheme name="Art_mountaineering">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Art_mountaineer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t_mountaineer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t_mountaineer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t_mountaineer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t_mountaineer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t_mountaineer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t_mountaineer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t_mountaineer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t_mountaineer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t_mountaineer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t_mountaineer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t_mountaineer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Art_mountaineering">
  <a:themeElements>
    <a:clrScheme name="">
      <a:dk1>
        <a:srgbClr val="777777"/>
      </a:dk1>
      <a:lt1>
        <a:srgbClr val="FFFFFF"/>
      </a:lt1>
      <a:dk2>
        <a:srgbClr val="779EFF"/>
      </a:dk2>
      <a:lt2>
        <a:srgbClr val="FFFF00"/>
      </a:lt2>
      <a:accent1>
        <a:srgbClr val="33CCCC"/>
      </a:accent1>
      <a:accent2>
        <a:srgbClr val="FFFFF7"/>
      </a:accent2>
      <a:accent3>
        <a:srgbClr val="BDCCFF"/>
      </a:accent3>
      <a:accent4>
        <a:srgbClr val="DADADA"/>
      </a:accent4>
      <a:accent5>
        <a:srgbClr val="ADE2E2"/>
      </a:accent5>
      <a:accent6>
        <a:srgbClr val="E7E7E0"/>
      </a:accent6>
      <a:hlink>
        <a:srgbClr val="FF5050"/>
      </a:hlink>
      <a:folHlink>
        <a:srgbClr val="000099"/>
      </a:folHlink>
    </a:clrScheme>
    <a:fontScheme name="Art_mountaineering">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Art_mountaineer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t_mountaineer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t_mountaineer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t_mountaineer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t_mountaineer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t_mountaineer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t_mountaineer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t_mountaineer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t_mountaineer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t_mountaineer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t_mountaineer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t_mountaineer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798</TotalTime>
  <Words>1577</Words>
  <Application>Microsoft Office PowerPoint</Application>
  <PresentationFormat>Presentazione su schermo (4:3)</PresentationFormat>
  <Paragraphs>226</Paragraphs>
  <Slides>45</Slides>
  <Notes>6</Notes>
  <HiddenSlides>0</HiddenSlides>
  <MMClips>1</MMClips>
  <ScaleCrop>false</ScaleCrop>
  <HeadingPairs>
    <vt:vector size="6" baseType="variant">
      <vt:variant>
        <vt:lpstr>Caratteri utilizzati</vt:lpstr>
      </vt:variant>
      <vt:variant>
        <vt:i4>14</vt:i4>
      </vt:variant>
      <vt:variant>
        <vt:lpstr>Tema</vt:lpstr>
      </vt:variant>
      <vt:variant>
        <vt:i4>13</vt:i4>
      </vt:variant>
      <vt:variant>
        <vt:lpstr>Titoli diapositive</vt:lpstr>
      </vt:variant>
      <vt:variant>
        <vt:i4>45</vt:i4>
      </vt:variant>
    </vt:vector>
  </HeadingPairs>
  <TitlesOfParts>
    <vt:vector size="72" baseType="lpstr">
      <vt:lpstr>Arial</vt:lpstr>
      <vt:lpstr>Arial Black</vt:lpstr>
      <vt:lpstr>Arial Bold</vt:lpstr>
      <vt:lpstr>Bell MT</vt:lpstr>
      <vt:lpstr>Bookman Old Style</vt:lpstr>
      <vt:lpstr>Calibri</vt:lpstr>
      <vt:lpstr>Franklin Gothic Medium</vt:lpstr>
      <vt:lpstr>Helvetica</vt:lpstr>
      <vt:lpstr>Roboto</vt:lpstr>
      <vt:lpstr>Symbol</vt:lpstr>
      <vt:lpstr>Times New Roman</vt:lpstr>
      <vt:lpstr>Times New Roman Bold</vt:lpstr>
      <vt:lpstr>Verdana</vt:lpstr>
      <vt:lpstr>Wingdings</vt:lpstr>
      <vt:lpstr>Office Theme</vt:lpstr>
      <vt:lpstr>Office Theme</vt:lpstr>
      <vt:lpstr>1_Office Theme</vt:lpstr>
      <vt:lpstr>Art_mountaineering</vt:lpstr>
      <vt:lpstr>1_Art_mountaineering</vt:lpstr>
      <vt:lpstr>4_Art_mountaineering</vt:lpstr>
      <vt:lpstr>3_Art_mountaineering</vt:lpstr>
      <vt:lpstr>5_Art_mountaineering</vt:lpstr>
      <vt:lpstr>6_Art_mountaineering</vt:lpstr>
      <vt:lpstr>2_Art_mountaineering</vt:lpstr>
      <vt:lpstr>11_Art_mountaineering</vt:lpstr>
      <vt:lpstr>7_Art_mountaineering</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«DTx Digitali:app.telemedicina,learning machine </vt:lpstr>
      <vt:lpstr>Presentazione standard di PowerPoint</vt:lpstr>
      <vt:lpstr>
              </vt:lpstr>
      <vt:lpstr>Presentazione standard di PowerPoint</vt:lpstr>
      <vt:lpstr>Presentazione standard di PowerPoint</vt:lpstr>
      <vt:lpstr>Presentazione standard di PowerPoint</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Terapia di combinazione della pressione arteriosa: approccio Olistico dalle nuove linee guida</dc:title>
  <dc:creator>Utente</dc:creator>
  <cp:lastModifiedBy>Domenico Monizzi</cp:lastModifiedBy>
  <cp:revision>339</cp:revision>
  <dcterms:created xsi:type="dcterms:W3CDTF">2022-09-20T07:36:00Z</dcterms:created>
  <dcterms:modified xsi:type="dcterms:W3CDTF">2024-05-02T10:27:06Z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7</vt:i4>
  </property>
  <property fmtid="{D5CDD505-2E9C-101B-9397-08002B2CF9AE}" pid="8" name="PresentationFormat">
    <vt:lpwstr>Presentazione su schermo (4:3)</vt:lpwstr>
  </property>
  <property fmtid="{D5CDD505-2E9C-101B-9397-08002B2CF9AE}" pid="9" name="ScaleCrop">
    <vt:bool>false</vt:bool>
  </property>
  <property fmtid="{D5CDD505-2E9C-101B-9397-08002B2CF9AE}" pid="10" name="ShareDoc">
    <vt:bool>false</vt:bool>
  </property>
  <property fmtid="{D5CDD505-2E9C-101B-9397-08002B2CF9AE}" pid="11" name="Slides">
    <vt:i4>42</vt:i4>
  </property>
  <property fmtid="{D5CDD505-2E9C-101B-9397-08002B2CF9AE}" pid="12" name="ICV">
    <vt:lpwstr>AE9939B09CFF4C588E6231492C010ED1</vt:lpwstr>
  </property>
  <property fmtid="{D5CDD505-2E9C-101B-9397-08002B2CF9AE}" pid="13" name="KSOProductBuildVer">
    <vt:lpwstr>1033-11.2.0.11225</vt:lpwstr>
  </property>
</Properties>
</file>